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33" r:id="rId10"/>
  </p:sldMasterIdLst>
  <p:notesMasterIdLst>
    <p:notesMasterId r:id="rId55"/>
  </p:notesMasterIdLst>
  <p:handoutMasterIdLst>
    <p:handoutMasterId r:id="rId56"/>
  </p:handoutMasterIdLst>
  <p:sldIdLst>
    <p:sldId id="402" r:id="rId11"/>
    <p:sldId id="451" r:id="rId12"/>
    <p:sldId id="536" r:id="rId13"/>
    <p:sldId id="2147472538" r:id="rId14"/>
    <p:sldId id="2147472540" r:id="rId15"/>
    <p:sldId id="548" r:id="rId16"/>
    <p:sldId id="592" r:id="rId17"/>
    <p:sldId id="579" r:id="rId18"/>
    <p:sldId id="582" r:id="rId19"/>
    <p:sldId id="583" r:id="rId20"/>
    <p:sldId id="2147472539" r:id="rId21"/>
    <p:sldId id="656" r:id="rId22"/>
    <p:sldId id="580" r:id="rId23"/>
    <p:sldId id="581" r:id="rId24"/>
    <p:sldId id="584" r:id="rId25"/>
    <p:sldId id="585" r:id="rId26"/>
    <p:sldId id="2147472541" r:id="rId27"/>
    <p:sldId id="589" r:id="rId28"/>
    <p:sldId id="588" r:id="rId29"/>
    <p:sldId id="537" r:id="rId30"/>
    <p:sldId id="558" r:id="rId31"/>
    <p:sldId id="551" r:id="rId32"/>
    <p:sldId id="597" r:id="rId33"/>
    <p:sldId id="594" r:id="rId34"/>
    <p:sldId id="595" r:id="rId35"/>
    <p:sldId id="538" r:id="rId36"/>
    <p:sldId id="2147472542" r:id="rId37"/>
    <p:sldId id="540" r:id="rId38"/>
    <p:sldId id="541" r:id="rId39"/>
    <p:sldId id="477" r:id="rId40"/>
    <p:sldId id="478" r:id="rId41"/>
    <p:sldId id="479" r:id="rId42"/>
    <p:sldId id="480" r:id="rId43"/>
    <p:sldId id="481" r:id="rId44"/>
    <p:sldId id="482" r:id="rId45"/>
    <p:sldId id="483" r:id="rId46"/>
    <p:sldId id="484" r:id="rId47"/>
    <p:sldId id="485" r:id="rId48"/>
    <p:sldId id="591" r:id="rId49"/>
    <p:sldId id="487" r:id="rId50"/>
    <p:sldId id="490" r:id="rId51"/>
    <p:sldId id="598" r:id="rId52"/>
    <p:sldId id="365" r:id="rId53"/>
    <p:sldId id="552" r:id="rId54"/>
  </p:sldIdLst>
  <p:sldSz cx="12195175" cy="6858000"/>
  <p:notesSz cx="6858000" cy="9144000"/>
  <p:embeddedFontLst>
    <p:embeddedFont>
      <p:font typeface="72 Brand" panose="020B0504030603020204" pitchFamily="34" charset="0"/>
      <p:regular r:id="rId57"/>
      <p:bold r:id="rId58"/>
      <p:italic r:id="rId59"/>
      <p:boldItalic r:id="rId60"/>
    </p:embeddedFont>
    <p:embeddedFont>
      <p:font typeface="72 Brand Medium" panose="020B0604030603020204" pitchFamily="34" charset="0"/>
      <p:regular r:id="rId61"/>
      <p:italic r:id="rId62"/>
    </p:embeddedFont>
    <p:embeddedFont>
      <p:font typeface="Arial Narrow" panose="020B0606020202030204" pitchFamily="34" charset="0"/>
      <p:regular r:id="rId63"/>
      <p:bold r:id="rId64"/>
      <p:italic r:id="rId65"/>
      <p:boldItalic r:id="rId66"/>
    </p:embeddedFont>
    <p:embeddedFont>
      <p:font typeface="Roboto" panose="02000000000000000000" pitchFamily="2" charset="0"/>
      <p:regular r:id="rId67"/>
      <p:bold r:id="rId68"/>
      <p:italic r:id="rId69"/>
      <p:boldItalic r:id="rId70"/>
    </p:embeddedFont>
  </p:embeddedFontLst>
  <p:custDataLst>
    <p:tags r:id="rId71"/>
  </p:custDataLst>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4155747-C909-49F1-8B3C-DC5312B4F34A}">
          <p14:sldIdLst>
            <p14:sldId id="402"/>
            <p14:sldId id="451"/>
          </p14:sldIdLst>
        </p14:section>
        <p14:section name="The Catalog Upload Process" id="{1F974DCA-618A-4B39-93FA-1F5C4EE74955}">
          <p14:sldIdLst>
            <p14:sldId id="536"/>
            <p14:sldId id="2147472538"/>
            <p14:sldId id="2147472540"/>
          </p14:sldIdLst>
        </p14:section>
        <p14:section name="PunchOut Catalog Template" id="{69E037A4-0F06-4A50-879D-72A68604C81B}">
          <p14:sldIdLst>
            <p14:sldId id="548"/>
            <p14:sldId id="592"/>
            <p14:sldId id="579"/>
            <p14:sldId id="582"/>
            <p14:sldId id="583"/>
          </p14:sldIdLst>
        </p14:section>
        <p14:section name="L1 Template and Catalog File Creation" id="{E49EA6F3-8393-4733-ABEF-CB0B3434A211}">
          <p14:sldIdLst>
            <p14:sldId id="2147472539"/>
            <p14:sldId id="656"/>
            <p14:sldId id="580"/>
            <p14:sldId id="581"/>
            <p14:sldId id="584"/>
            <p14:sldId id="585"/>
            <p14:sldId id="2147472541"/>
            <p14:sldId id="589"/>
            <p14:sldId id="588"/>
            <p14:sldId id="537"/>
          </p14:sldIdLst>
        </p14:section>
        <p14:section name="L2 Template and Catalog File Creation" id="{70BDAE9B-0B0A-44D8-9660-03F83D425B20}">
          <p14:sldIdLst>
            <p14:sldId id="558"/>
            <p14:sldId id="551"/>
            <p14:sldId id="597"/>
            <p14:sldId id="594"/>
            <p14:sldId id="595"/>
            <p14:sldId id="538"/>
            <p14:sldId id="2147472542"/>
            <p14:sldId id="540"/>
            <p14:sldId id="541"/>
            <p14:sldId id="477"/>
          </p14:sldIdLst>
        </p14:section>
        <p14:section name="Uploading and Publishing PunchOut Catalogs" id="{AC51FA68-AA23-4042-939A-3E46C43E0148}">
          <p14:sldIdLst>
            <p14:sldId id="478"/>
            <p14:sldId id="479"/>
            <p14:sldId id="480"/>
            <p14:sldId id="481"/>
            <p14:sldId id="482"/>
            <p14:sldId id="483"/>
            <p14:sldId id="484"/>
            <p14:sldId id="485"/>
            <p14:sldId id="591"/>
            <p14:sldId id="487"/>
            <p14:sldId id="490"/>
          </p14:sldIdLst>
        </p14:section>
        <p14:section name="Additional Resources" id="{C6495690-FD95-4AD0-BEFA-509E8B3ACC2B}">
          <p14:sldIdLst>
            <p14:sldId id="598"/>
            <p14:sldId id="365"/>
            <p14:sldId id="552"/>
          </p14:sldIdLst>
        </p14:section>
      </p14:sectionLst>
    </p:ext>
    <p:ext uri="{EFAFB233-063F-42B5-8137-9DF3F51BA10A}">
      <p15:sldGuideLst xmlns:p15="http://schemas.microsoft.com/office/powerpoint/2012/main">
        <p15:guide id="1" pos="3841" userDrawn="1">
          <p15:clr>
            <a:srgbClr val="A4A3A4"/>
          </p15:clr>
        </p15:guide>
        <p15:guide id="2" orient="horz" pos="3317"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715"/>
    <a:srgbClr val="A8A3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370" y="67"/>
      </p:cViewPr>
      <p:guideLst>
        <p:guide pos="3841"/>
        <p:guide orient="horz" pos="3317"/>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font" Target="fonts/font7.fntdata"/><Relationship Id="rId68" Type="http://schemas.openxmlformats.org/officeDocument/2006/relationships/font" Target="fonts/font12.fntdata"/><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font" Target="fonts/font2.fntdata"/><Relationship Id="rId66" Type="http://schemas.openxmlformats.org/officeDocument/2006/relationships/font" Target="fonts/font10.fntdata"/><Relationship Id="rId74" Type="http://schemas.openxmlformats.org/officeDocument/2006/relationships/theme" Target="theme/theme1.xml"/><Relationship Id="rId5" Type="http://schemas.openxmlformats.org/officeDocument/2006/relationships/customXml" Target="../customXml/item5.xml"/><Relationship Id="rId61" Type="http://schemas.openxmlformats.org/officeDocument/2006/relationships/font" Target="fonts/font5.fntdata"/><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handoutMaster" Target="handoutMasters/handoutMaster1.xml"/><Relationship Id="rId64" Type="http://schemas.openxmlformats.org/officeDocument/2006/relationships/font" Target="fonts/font8.fntdata"/><Relationship Id="rId69" Type="http://schemas.openxmlformats.org/officeDocument/2006/relationships/font" Target="fonts/font13.fntdata"/><Relationship Id="rId8" Type="http://schemas.openxmlformats.org/officeDocument/2006/relationships/customXml" Target="../customXml/item8.xml"/><Relationship Id="rId51" Type="http://schemas.openxmlformats.org/officeDocument/2006/relationships/slide" Target="slides/slide41.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font" Target="fonts/font3.fntdata"/><Relationship Id="rId67" Type="http://schemas.openxmlformats.org/officeDocument/2006/relationships/font" Target="fonts/font11.fntdata"/><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font" Target="fonts/font6.fntdata"/><Relationship Id="rId70" Type="http://schemas.openxmlformats.org/officeDocument/2006/relationships/font" Target="fonts/font14.fntdata"/><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font" Target="fonts/font1.fntdata"/><Relationship Id="rId10" Type="http://schemas.openxmlformats.org/officeDocument/2006/relationships/slideMaster" Target="slideMasters/slideMaster1.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font" Target="fonts/font4.fntdata"/><Relationship Id="rId65" Type="http://schemas.openxmlformats.org/officeDocument/2006/relationships/font" Target="fonts/font9.fntdata"/><Relationship Id="rId73"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notesMaster" Target="notesMasters/notesMaster1.xml"/><Relationship Id="rId7" Type="http://schemas.openxmlformats.org/officeDocument/2006/relationships/customXml" Target="../customXml/item7.xml"/><Relationship Id="rId7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latin typeface="Arial" panose="020B0604020202020204" pitchFamily="34" charset="0"/>
              </a:rPr>
              <a:pPr algn="ctr"/>
              <a:t>‹#›</a:t>
            </a:fld>
            <a:endParaRPr lang="de-DE" sz="1000">
              <a:latin typeface="Arial" panose="020B0604020202020204" pitchFamily="34" charset="0"/>
            </a:endParaRPr>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b="0" i="0">
                <a:latin typeface="Arial" panose="020B0604020202020204" pitchFamily="34" charset="0"/>
              </a:defRPr>
            </a:lvl1pPr>
          </a:lstStyle>
          <a:p>
            <a:fld id="{7D8C2C35-2B8A-446E-BEC0-FD36716C29AC}" type="slidenum">
              <a:rPr lang="en-DE" smtClean="0"/>
              <a:pPr/>
              <a:t>‹#›</a:t>
            </a:fld>
            <a:endParaRPr lang="en-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b="0" i="0" kern="1200">
        <a:solidFill>
          <a:schemeClr val="tx1"/>
        </a:solidFill>
        <a:latin typeface="Arial" panose="020B0604020202020204" pitchFamily="34" charset="0"/>
        <a:ea typeface="+mn-ea"/>
        <a:cs typeface="+mn-cs"/>
      </a:defRPr>
    </a:lvl1pPr>
    <a:lvl2pPr marL="180000" indent="-180000" algn="l" defTabSz="1088776" rtl="0" eaLnBrk="1" latinLnBrk="0" hangingPunct="1">
      <a:buClr>
        <a:schemeClr val="accent1"/>
      </a:buClr>
      <a:buSzPct val="100000"/>
      <a:buFont typeface="Wingdings" pitchFamily="2" charset="2"/>
      <a:buChar char=""/>
      <a:defRPr sz="1400" b="0" i="0" kern="1200">
        <a:solidFill>
          <a:schemeClr val="tx1"/>
        </a:solidFill>
        <a:latin typeface="Arial" panose="020B0604020202020204" pitchFamily="34" charset="0"/>
        <a:ea typeface="+mn-ea"/>
        <a:cs typeface="+mn-cs"/>
      </a:defRPr>
    </a:lvl2pPr>
    <a:lvl3pPr marL="360000" indent="-180000" algn="l" defTabSz="1088776" rtl="0" eaLnBrk="1" latinLnBrk="0" hangingPunct="1">
      <a:buClr>
        <a:schemeClr val="accent2"/>
      </a:buClr>
      <a:buSzPct val="80000"/>
      <a:buFont typeface="Symbol" pitchFamily="18" charset="2"/>
      <a:buChar char="-"/>
      <a:defRPr sz="1200" b="0" i="0" kern="1200">
        <a:solidFill>
          <a:schemeClr val="tx1"/>
        </a:solidFill>
        <a:latin typeface="Arial" panose="020B0604020202020204" pitchFamily="34" charset="0"/>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8C2C35-2B8A-446E-BEC0-FD36716C29AC}" type="slidenum">
              <a:rPr lang="en-DE" smtClean="0"/>
              <a:pPr/>
              <a:t>1</a:t>
            </a:fld>
            <a:endParaRPr lang="en-DE"/>
          </a:p>
        </p:txBody>
      </p:sp>
    </p:spTree>
    <p:extLst>
      <p:ext uri="{BB962C8B-B14F-4D97-AF65-F5344CB8AC3E}">
        <p14:creationId xmlns:p14="http://schemas.microsoft.com/office/powerpoint/2010/main" val="2363613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10</a:t>
            </a:fld>
            <a:endParaRPr lang="en-US"/>
          </a:p>
        </p:txBody>
      </p:sp>
    </p:spTree>
    <p:extLst>
      <p:ext uri="{BB962C8B-B14F-4D97-AF65-F5344CB8AC3E}">
        <p14:creationId xmlns:p14="http://schemas.microsoft.com/office/powerpoint/2010/main" val="37287151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a:p>
        </p:txBody>
      </p:sp>
    </p:spTree>
    <p:extLst>
      <p:ext uri="{BB962C8B-B14F-4D97-AF65-F5344CB8AC3E}">
        <p14:creationId xmlns:p14="http://schemas.microsoft.com/office/powerpoint/2010/main" val="353319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a:t>01/11 AH: Added based on previous discussions.</a:t>
            </a:r>
          </a:p>
          <a:p>
            <a:endParaRPr lang="en-AU">
              <a:cs typeface="Arial"/>
            </a:endParaRPr>
          </a:p>
          <a:p>
            <a:endParaRPr lang="en-AU">
              <a:cs typeface="Arial"/>
            </a:endParaRPr>
          </a:p>
          <a:p>
            <a:endParaRPr lang="en-AU">
              <a:cs typeface="Arial"/>
            </a:endParaRPr>
          </a:p>
          <a:p>
            <a:endParaRPr lang="en-AU">
              <a:cs typeface="Arial"/>
            </a:endParaRPr>
          </a:p>
        </p:txBody>
      </p:sp>
      <p:sp>
        <p:nvSpPr>
          <p:cNvPr id="4" name="Slide Number Placeholder 3"/>
          <p:cNvSpPr>
            <a:spLocks noGrp="1"/>
          </p:cNvSpPr>
          <p:nvPr>
            <p:ph type="sldNum" sz="quarter" idx="5"/>
          </p:nvPr>
        </p:nvSpPr>
        <p:spPr/>
        <p:txBody>
          <a:bodyPr/>
          <a:lstStyle/>
          <a:p>
            <a:fld id="{7D8C2C35-2B8A-446E-BEC0-FD36716C29AC}" type="slidenum">
              <a:rPr lang="en-DE" smtClean="0"/>
              <a:pPr/>
              <a:t>12</a:t>
            </a:fld>
            <a:endParaRPr lang="en-DE"/>
          </a:p>
        </p:txBody>
      </p:sp>
    </p:spTree>
    <p:extLst>
      <p:ext uri="{BB962C8B-B14F-4D97-AF65-F5344CB8AC3E}">
        <p14:creationId xmlns:p14="http://schemas.microsoft.com/office/powerpoint/2010/main" val="40766459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80 characters</a:t>
            </a:r>
          </a:p>
        </p:txBody>
      </p:sp>
    </p:spTree>
    <p:extLst>
      <p:ext uri="{BB962C8B-B14F-4D97-AF65-F5344CB8AC3E}">
        <p14:creationId xmlns:p14="http://schemas.microsoft.com/office/powerpoint/2010/main" val="15065467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7/12 – change dot point spacing – 3 before</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14</a:t>
            </a:fld>
            <a:endParaRPr lang="en-US"/>
          </a:p>
        </p:txBody>
      </p:sp>
    </p:spTree>
    <p:extLst>
      <p:ext uri="{BB962C8B-B14F-4D97-AF65-F5344CB8AC3E}">
        <p14:creationId xmlns:p14="http://schemas.microsoft.com/office/powerpoint/2010/main" val="12077728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50443" y="9430091"/>
            <a:ext cx="2945659" cy="496411"/>
          </a:xfrm>
          <a:prstGeom prst="rect">
            <a:avLst/>
          </a:prstGeom>
        </p:spPr>
        <p:txBody>
          <a:bodyPr/>
          <a:lstStyle/>
          <a:p>
            <a:fld id="{EEB53E66-CA09-4306-A2ED-94C6F7DB3B54}" type="slidenum">
              <a:rPr lang="en-US" smtClean="0"/>
              <a:pPr/>
              <a:t>15</a:t>
            </a:fld>
            <a:endParaRPr lang="en-US"/>
          </a:p>
        </p:txBody>
      </p:sp>
    </p:spTree>
    <p:extLst>
      <p:ext uri="{BB962C8B-B14F-4D97-AF65-F5344CB8AC3E}">
        <p14:creationId xmlns:p14="http://schemas.microsoft.com/office/powerpoint/2010/main" val="3484645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50443" y="9430091"/>
            <a:ext cx="2945659" cy="496411"/>
          </a:xfrm>
          <a:prstGeom prst="rect">
            <a:avLst/>
          </a:prstGeom>
        </p:spPr>
        <p:txBody>
          <a:bodyPr/>
          <a:lstStyle/>
          <a:p>
            <a:fld id="{EEB53E66-CA09-4306-A2ED-94C6F7DB3B54}" type="slidenum">
              <a:rPr lang="en-US" smtClean="0"/>
              <a:pPr/>
              <a:t>16</a:t>
            </a:fld>
            <a:endParaRPr lang="en-US"/>
          </a:p>
        </p:txBody>
      </p:sp>
    </p:spTree>
    <p:extLst>
      <p:ext uri="{BB962C8B-B14F-4D97-AF65-F5344CB8AC3E}">
        <p14:creationId xmlns:p14="http://schemas.microsoft.com/office/powerpoint/2010/main" val="190150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17</a:t>
            </a:fld>
            <a:endParaRPr lang="en-US"/>
          </a:p>
        </p:txBody>
      </p:sp>
    </p:spTree>
    <p:extLst>
      <p:ext uri="{BB962C8B-B14F-4D97-AF65-F5344CB8AC3E}">
        <p14:creationId xmlns:p14="http://schemas.microsoft.com/office/powerpoint/2010/main" val="5494982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Tree>
    <p:extLst>
      <p:ext uri="{BB962C8B-B14F-4D97-AF65-F5344CB8AC3E}">
        <p14:creationId xmlns:p14="http://schemas.microsoft.com/office/powerpoint/2010/main" val="2302918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19</a:t>
            </a:fld>
            <a:endParaRPr lang="en-US"/>
          </a:p>
        </p:txBody>
      </p:sp>
    </p:spTree>
    <p:extLst>
      <p:ext uri="{BB962C8B-B14F-4D97-AF65-F5344CB8AC3E}">
        <p14:creationId xmlns:p14="http://schemas.microsoft.com/office/powerpoint/2010/main" val="2074576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20</a:t>
            </a:fld>
            <a:endParaRPr lang="en-US"/>
          </a:p>
        </p:txBody>
      </p:sp>
    </p:spTree>
    <p:extLst>
      <p:ext uri="{BB962C8B-B14F-4D97-AF65-F5344CB8AC3E}">
        <p14:creationId xmlns:p14="http://schemas.microsoft.com/office/powerpoint/2010/main" val="476833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a:p>
        </p:txBody>
      </p:sp>
    </p:spTree>
    <p:extLst>
      <p:ext uri="{BB962C8B-B14F-4D97-AF65-F5344CB8AC3E}">
        <p14:creationId xmlns:p14="http://schemas.microsoft.com/office/powerpoint/2010/main" val="13539230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a:p>
        </p:txBody>
      </p:sp>
    </p:spTree>
    <p:extLst>
      <p:ext uri="{BB962C8B-B14F-4D97-AF65-F5344CB8AC3E}">
        <p14:creationId xmlns:p14="http://schemas.microsoft.com/office/powerpoint/2010/main" val="923674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23</a:t>
            </a:fld>
            <a:endParaRPr lang="en-US"/>
          </a:p>
        </p:txBody>
      </p:sp>
    </p:spTree>
    <p:extLst>
      <p:ext uri="{BB962C8B-B14F-4D97-AF65-F5344CB8AC3E}">
        <p14:creationId xmlns:p14="http://schemas.microsoft.com/office/powerpoint/2010/main" val="15374390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7/12 – Check the fields are in the same order as the template</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24</a:t>
            </a:fld>
            <a:endParaRPr lang="en-US"/>
          </a:p>
        </p:txBody>
      </p:sp>
    </p:spTree>
    <p:extLst>
      <p:ext uri="{BB962C8B-B14F-4D97-AF65-F5344CB8AC3E}">
        <p14:creationId xmlns:p14="http://schemas.microsoft.com/office/powerpoint/2010/main" val="23675288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25</a:t>
            </a:fld>
            <a:endParaRPr lang="en-US"/>
          </a:p>
        </p:txBody>
      </p:sp>
    </p:spTree>
    <p:extLst>
      <p:ext uri="{BB962C8B-B14F-4D97-AF65-F5344CB8AC3E}">
        <p14:creationId xmlns:p14="http://schemas.microsoft.com/office/powerpoint/2010/main" val="1468295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26</a:t>
            </a:fld>
            <a:endParaRPr lang="en-US"/>
          </a:p>
        </p:txBody>
      </p:sp>
    </p:spTree>
    <p:extLst>
      <p:ext uri="{BB962C8B-B14F-4D97-AF65-F5344CB8AC3E}">
        <p14:creationId xmlns:p14="http://schemas.microsoft.com/office/powerpoint/2010/main" val="16288143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Tree>
    <p:extLst>
      <p:ext uri="{BB962C8B-B14F-4D97-AF65-F5344CB8AC3E}">
        <p14:creationId xmlns:p14="http://schemas.microsoft.com/office/powerpoint/2010/main" val="19927539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28</a:t>
            </a:fld>
            <a:endParaRPr lang="en-US"/>
          </a:p>
        </p:txBody>
      </p:sp>
    </p:spTree>
    <p:extLst>
      <p:ext uri="{BB962C8B-B14F-4D97-AF65-F5344CB8AC3E}">
        <p14:creationId xmlns:p14="http://schemas.microsoft.com/office/powerpoint/2010/main" val="40216228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29</a:t>
            </a:fld>
            <a:endParaRPr lang="en-US"/>
          </a:p>
        </p:txBody>
      </p:sp>
    </p:spTree>
    <p:extLst>
      <p:ext uri="{BB962C8B-B14F-4D97-AF65-F5344CB8AC3E}">
        <p14:creationId xmlns:p14="http://schemas.microsoft.com/office/powerpoint/2010/main" val="3992836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a:t>
            </a:fld>
            <a:endParaRPr lang="en-US"/>
          </a:p>
        </p:txBody>
      </p:sp>
    </p:spTree>
    <p:extLst>
      <p:ext uri="{BB962C8B-B14F-4D97-AF65-F5344CB8AC3E}">
        <p14:creationId xmlns:p14="http://schemas.microsoft.com/office/powerpoint/2010/main" val="17077464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30</a:t>
            </a:fld>
            <a:endParaRPr lang="en-US"/>
          </a:p>
        </p:txBody>
      </p:sp>
    </p:spTree>
    <p:extLst>
      <p:ext uri="{BB962C8B-B14F-4D97-AF65-F5344CB8AC3E}">
        <p14:creationId xmlns:p14="http://schemas.microsoft.com/office/powerpoint/2010/main" val="3100265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31</a:t>
            </a:fld>
            <a:endParaRPr lang="en-US"/>
          </a:p>
        </p:txBody>
      </p:sp>
    </p:spTree>
    <p:extLst>
      <p:ext uri="{BB962C8B-B14F-4D97-AF65-F5344CB8AC3E}">
        <p14:creationId xmlns:p14="http://schemas.microsoft.com/office/powerpoint/2010/main" val="16228977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32</a:t>
            </a:fld>
            <a:endParaRPr lang="en-US"/>
          </a:p>
        </p:txBody>
      </p:sp>
    </p:spTree>
    <p:extLst>
      <p:ext uri="{BB962C8B-B14F-4D97-AF65-F5344CB8AC3E}">
        <p14:creationId xmlns:p14="http://schemas.microsoft.com/office/powerpoint/2010/main" val="1269881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33</a:t>
            </a:fld>
            <a:endParaRPr lang="en-US"/>
          </a:p>
        </p:txBody>
      </p:sp>
    </p:spTree>
    <p:extLst>
      <p:ext uri="{BB962C8B-B14F-4D97-AF65-F5344CB8AC3E}">
        <p14:creationId xmlns:p14="http://schemas.microsoft.com/office/powerpoint/2010/main" val="3471569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34</a:t>
            </a:fld>
            <a:endParaRPr lang="en-US"/>
          </a:p>
        </p:txBody>
      </p:sp>
    </p:spTree>
    <p:extLst>
      <p:ext uri="{BB962C8B-B14F-4D97-AF65-F5344CB8AC3E}">
        <p14:creationId xmlns:p14="http://schemas.microsoft.com/office/powerpoint/2010/main" val="18520504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35</a:t>
            </a:fld>
            <a:endParaRPr lang="en-US"/>
          </a:p>
        </p:txBody>
      </p:sp>
    </p:spTree>
    <p:extLst>
      <p:ext uri="{BB962C8B-B14F-4D97-AF65-F5344CB8AC3E}">
        <p14:creationId xmlns:p14="http://schemas.microsoft.com/office/powerpoint/2010/main" val="36464907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36</a:t>
            </a:fld>
            <a:endParaRPr lang="en-US"/>
          </a:p>
        </p:txBody>
      </p:sp>
    </p:spTree>
    <p:extLst>
      <p:ext uri="{BB962C8B-B14F-4D97-AF65-F5344CB8AC3E}">
        <p14:creationId xmlns:p14="http://schemas.microsoft.com/office/powerpoint/2010/main" val="9683442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37</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714309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38</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440362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39</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77414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a:cs typeface="Arial"/>
              </a:rPr>
              <a:t>11-22 APJ Suggested to add in the third paragraph "or you have chosen to use“</a:t>
            </a:r>
          </a:p>
          <a:p>
            <a:r>
              <a:rPr lang="en-AU">
                <a:cs typeface="Arial"/>
              </a:rPr>
              <a:t>7/12 Add header</a:t>
            </a:r>
            <a:endParaRPr lang="en-US"/>
          </a:p>
        </p:txBody>
      </p:sp>
      <p:sp>
        <p:nvSpPr>
          <p:cNvPr id="4" name="Slide Number Placeholder 3"/>
          <p:cNvSpPr>
            <a:spLocks noGrp="1"/>
          </p:cNvSpPr>
          <p:nvPr>
            <p:ph type="sldNum" sz="quarter" idx="5"/>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4</a:t>
            </a:fld>
            <a:endParaRPr kumimoji="0" lang="de-DE"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8922159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40</a:t>
            </a:fld>
            <a:endParaRPr lang="en-US"/>
          </a:p>
        </p:txBody>
      </p:sp>
    </p:spTree>
    <p:extLst>
      <p:ext uri="{BB962C8B-B14F-4D97-AF65-F5344CB8AC3E}">
        <p14:creationId xmlns:p14="http://schemas.microsoft.com/office/powerpoint/2010/main" val="5531746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41</a:t>
            </a:fld>
            <a:endParaRPr lang="en-US"/>
          </a:p>
        </p:txBody>
      </p:sp>
    </p:spTree>
    <p:extLst>
      <p:ext uri="{BB962C8B-B14F-4D97-AF65-F5344CB8AC3E}">
        <p14:creationId xmlns:p14="http://schemas.microsoft.com/office/powerpoint/2010/main" val="103702310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42</a:t>
            </a:fld>
            <a:endParaRPr lang="de-DE"/>
          </a:p>
        </p:txBody>
      </p:sp>
    </p:spTree>
    <p:extLst>
      <p:ext uri="{BB962C8B-B14F-4D97-AF65-F5344CB8AC3E}">
        <p14:creationId xmlns:p14="http://schemas.microsoft.com/office/powerpoint/2010/main" val="2952836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Arial"/>
              </a:rPr>
              <a:t>29/11 APJ (Maria): Added slide and modified from Kristen’s slide in the other guide. Slightly changed the text on slide too.</a:t>
            </a:r>
          </a:p>
        </p:txBody>
      </p:sp>
      <p:sp>
        <p:nvSpPr>
          <p:cNvPr id="4" name="Slide Number Placeholder 3"/>
          <p:cNvSpPr>
            <a:spLocks noGrp="1"/>
          </p:cNvSpPr>
          <p:nvPr>
            <p:ph type="sldNum" sz="quarter" idx="5"/>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5</a:t>
            </a:fld>
            <a:endParaRPr kumimoji="0" lang="de-DE"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87894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a:p>
        </p:txBody>
      </p:sp>
    </p:spTree>
    <p:extLst>
      <p:ext uri="{BB962C8B-B14F-4D97-AF65-F5344CB8AC3E}">
        <p14:creationId xmlns:p14="http://schemas.microsoft.com/office/powerpoint/2010/main" val="353319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cs typeface="Arial"/>
            </a:endParaRPr>
          </a:p>
        </p:txBody>
      </p:sp>
      <p:sp>
        <p:nvSpPr>
          <p:cNvPr id="4" name="Slide Number Placeholder 3"/>
          <p:cNvSpPr>
            <a:spLocks noGrp="1"/>
          </p:cNvSpPr>
          <p:nvPr>
            <p:ph type="sldNum" sz="quarter" idx="5"/>
          </p:nvPr>
        </p:nvSpPr>
        <p:spPr/>
        <p:txBody>
          <a:bodyPr/>
          <a:lstStyle/>
          <a:p>
            <a:fld id="{7D8C2C35-2B8A-446E-BEC0-FD36716C29AC}" type="slidenum">
              <a:rPr lang="de-DE" smtClean="0"/>
              <a:pPr/>
              <a:t>7</a:t>
            </a:fld>
            <a:endParaRPr lang="de-DE"/>
          </a:p>
        </p:txBody>
      </p:sp>
    </p:spTree>
    <p:extLst>
      <p:ext uri="{BB962C8B-B14F-4D97-AF65-F5344CB8AC3E}">
        <p14:creationId xmlns:p14="http://schemas.microsoft.com/office/powerpoint/2010/main" val="1809687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7/12 - Remove Ariba logo; change Blue, green and grey</a:t>
            </a:r>
          </a:p>
        </p:txBody>
      </p:sp>
    </p:spTree>
    <p:extLst>
      <p:ext uri="{BB962C8B-B14F-4D97-AF65-F5344CB8AC3E}">
        <p14:creationId xmlns:p14="http://schemas.microsoft.com/office/powerpoint/2010/main" val="3556989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9</a:t>
            </a:fld>
            <a:endParaRPr lang="en-US"/>
          </a:p>
        </p:txBody>
      </p:sp>
    </p:spTree>
    <p:extLst>
      <p:ext uri="{BB962C8B-B14F-4D97-AF65-F5344CB8AC3E}">
        <p14:creationId xmlns:p14="http://schemas.microsoft.com/office/powerpoint/2010/main" val="3820653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White cover with blue pattern">
    <p:bg>
      <p:bgRef idx="1001">
        <a:schemeClr val="bg1"/>
      </p:bgRef>
    </p:bg>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369E6551-269A-D225-4CF8-EC6D532E4902}"/>
              </a:ext>
            </a:extLst>
          </p:cNvPr>
          <p:cNvSpPr/>
          <p:nvPr userDrawn="1"/>
        </p:nvSpPr>
        <p:spPr bwMode="gray">
          <a:xfrm>
            <a:off x="-1" y="0"/>
            <a:ext cx="12195175" cy="6858000"/>
          </a:xfrm>
          <a:prstGeom prst="rect">
            <a:avLst/>
          </a:prstGeom>
          <a:solidFill>
            <a:schemeClr val="bg1"/>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a:ln>
                <a:noFill/>
              </a:ln>
              <a:effectLst/>
              <a:uLnTx/>
              <a:uFillTx/>
              <a:latin typeface="72 Brand" panose="020B0504030603020204" pitchFamily="34" charset="0"/>
              <a:ea typeface="Arial Unicode MS" pitchFamily="34" charset="-128"/>
              <a:cs typeface="Arial Unicode MS" pitchFamily="34" charset="-128"/>
            </a:endParaRPr>
          </a:p>
        </p:txBody>
      </p:sp>
      <p:sp>
        <p:nvSpPr>
          <p:cNvPr id="4" name="Title"/>
          <p:cNvSpPr>
            <a:spLocks noGrp="1"/>
          </p:cNvSpPr>
          <p:nvPr>
            <p:ph type="title" hasCustomPrompt="1"/>
          </p:nvPr>
        </p:nvSpPr>
        <p:spPr>
          <a:xfrm>
            <a:off x="288000" y="2706317"/>
            <a:ext cx="5441288" cy="997196"/>
          </a:xfrm>
        </p:spPr>
        <p:txBody>
          <a:bodyPr anchor="b" anchorCtr="0">
            <a:noAutofit/>
          </a:bodyPr>
          <a:lstStyle>
            <a:lvl1pPr>
              <a:lnSpc>
                <a:spcPct val="90000"/>
              </a:lnSpc>
              <a:defRPr sz="3600" b="0" i="0">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sp>
        <p:nvSpPr>
          <p:cNvPr id="3" name="Picture Placeholder 2">
            <a:extLst>
              <a:ext uri="{FF2B5EF4-FFF2-40B4-BE49-F238E27FC236}">
                <a16:creationId xmlns:a16="http://schemas.microsoft.com/office/drawing/2014/main" id="{DE73D104-EF7E-A0AB-2243-882D65E686E2}"/>
              </a:ext>
            </a:extLst>
          </p:cNvPr>
          <p:cNvSpPr>
            <a:spLocks noGrp="1"/>
          </p:cNvSpPr>
          <p:nvPr>
            <p:ph type="pic" sz="quarter" idx="15" hasCustomPrompt="1"/>
          </p:nvPr>
        </p:nvSpPr>
        <p:spPr>
          <a:xfrm>
            <a:off x="6075363" y="0"/>
            <a:ext cx="6119812" cy="6858000"/>
          </a:xfrm>
        </p:spPr>
        <p:txBody>
          <a:bodyPr anchor="ctr" anchorCtr="0"/>
          <a:lstStyle>
            <a:lvl1pPr algn="ctr">
              <a:defRPr/>
            </a:lvl1pPr>
          </a:lstStyle>
          <a:p>
            <a:r>
              <a:rPr lang="en-US"/>
              <a:t>Click to insert picture</a:t>
            </a:r>
          </a:p>
        </p:txBody>
      </p:sp>
      <p:pic>
        <p:nvPicPr>
          <p:cNvPr id="1533652702" name="LogoBlue-Dynamic" descr="{&quot;templafy&quot;:{&quot;id&quot;:&quot;6c7bdae5-f4a4-41ef-bce1-a9de047427a3&quot;}}"/>
          <p:cNvPicPr>
            <a:picLocks noChangeAspect="1"/>
          </p:cNvPicPr>
          <p:nvPr/>
        </p:nvPicPr>
        <p:blipFill>
          <a:blip r:embed="rId2"/>
          <a:stretch>
            <a:fillRect/>
          </a:stretch>
        </p:blipFill>
        <p:spPr>
          <a:xfrm>
            <a:off x="288006" y="360000"/>
            <a:ext cx="727192" cy="360000"/>
          </a:xfrm>
          <a:prstGeom prst="rect">
            <a:avLst/>
          </a:prstGeom>
        </p:spPr>
      </p:pic>
      <p:sp>
        <p:nvSpPr>
          <p:cNvPr id="6" name="Classification-Dynamic" descr="{&quot;templafy&quot;:{&quot;id&quot;:&quot;31826e07-6bd8-46cf-99a6-aba87324adbb&quot;}}">
            <a:extLst>
              <a:ext uri="{FF2B5EF4-FFF2-40B4-BE49-F238E27FC236}">
                <a16:creationId xmlns:a16="http://schemas.microsoft.com/office/drawing/2014/main" id="{870EB466-B92B-9D4D-974E-A49C0F424152}"/>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704" userDrawn="1">
          <p15:clr>
            <a:srgbClr val="FBAE40"/>
          </p15:clr>
        </p15:guide>
        <p15:guide id="4" orient="horz" pos="2334"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With cover with image">
    <p:bg>
      <p:bgRef idx="1001">
        <a:schemeClr val="bg1"/>
      </p:bgRef>
    </p:bg>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83FFCA81-9D1B-7BE9-9F97-BEDB3E67519A}"/>
              </a:ext>
            </a:extLst>
          </p:cNvPr>
          <p:cNvSpPr/>
          <p:nvPr userDrawn="1"/>
        </p:nvSpPr>
        <p:spPr bwMode="gray">
          <a:xfrm>
            <a:off x="-1" y="0"/>
            <a:ext cx="12195175" cy="6858000"/>
          </a:xfrm>
          <a:prstGeom prst="rect">
            <a:avLst/>
          </a:prstGeom>
          <a:solidFill>
            <a:schemeClr val="bg1"/>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a:ln>
                <a:noFill/>
              </a:ln>
              <a:effectLst/>
              <a:uLnTx/>
              <a:uFillTx/>
              <a:latin typeface="72 Brand" panose="020B0504030603020204" pitchFamily="34" charset="0"/>
              <a:ea typeface="Arial Unicode MS" pitchFamily="34" charset="-128"/>
              <a:cs typeface="Arial Unicode MS" pitchFamily="34" charset="-128"/>
            </a:endParaRPr>
          </a:p>
        </p:txBody>
      </p:sp>
      <p:sp>
        <p:nvSpPr>
          <p:cNvPr id="6" name="Picture Placeholder 5">
            <a:extLst>
              <a:ext uri="{FF2B5EF4-FFF2-40B4-BE49-F238E27FC236}">
                <a16:creationId xmlns:a16="http://schemas.microsoft.com/office/drawing/2014/main" id="{28860E7D-5DEB-5F1B-5AAF-4C41BD1A7778}"/>
              </a:ext>
            </a:extLst>
          </p:cNvPr>
          <p:cNvSpPr>
            <a:spLocks noGrp="1"/>
          </p:cNvSpPr>
          <p:nvPr>
            <p:ph type="pic" sz="quarter" idx="15" hasCustomPrompt="1"/>
          </p:nvPr>
        </p:nvSpPr>
        <p:spPr>
          <a:xfrm>
            <a:off x="6108700" y="0"/>
            <a:ext cx="6086475" cy="6858000"/>
          </a:xfrm>
        </p:spPr>
        <p:txBody>
          <a:bodyPr anchor="ctr" anchorCtr="0"/>
          <a:lstStyle>
            <a:lvl1pPr algn="ctr">
              <a:defRPr/>
            </a:lvl1pPr>
          </a:lstStyle>
          <a:p>
            <a:r>
              <a:rPr lang="en-US"/>
              <a:t>Click to insert picture</a:t>
            </a:r>
          </a:p>
        </p:txBody>
      </p:sp>
      <p:pic>
        <p:nvPicPr>
          <p:cNvPr id="28936725" name="Acquired Company Logo Placeholder" descr="{&quot;templafy&quot;:{&quot;id&quot;:&quot;e24a6e43-600a-4c6b-89de-bcf3787a4fa8&quot;}}" hidden="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2575" y="2141327"/>
            <a:ext cx="4125924" cy="266010"/>
          </a:xfrm>
          <a:prstGeom prst="rect">
            <a:avLst/>
          </a:prstGeom>
        </p:spPr>
      </p:pic>
      <p:sp>
        <p:nvSpPr>
          <p:cNvPr id="4" name="Title">
            <a:extLst>
              <a:ext uri="{FF2B5EF4-FFF2-40B4-BE49-F238E27FC236}">
                <a16:creationId xmlns:a16="http://schemas.microsoft.com/office/drawing/2014/main" id="{D8805AE3-41BC-E9DB-1A66-ADF41EDBC899}"/>
              </a:ext>
            </a:extLst>
          </p:cNvPr>
          <p:cNvSpPr>
            <a:spLocks noGrp="1"/>
          </p:cNvSpPr>
          <p:nvPr>
            <p:ph type="title" hasCustomPrompt="1"/>
          </p:nvPr>
        </p:nvSpPr>
        <p:spPr>
          <a:xfrm>
            <a:off x="288000" y="2706317"/>
            <a:ext cx="6026739" cy="997196"/>
          </a:xfrm>
        </p:spPr>
        <p:txBody>
          <a:bodyPr>
            <a:noAutofit/>
          </a:bodyPr>
          <a:lstStyle>
            <a:lvl1pPr>
              <a:lnSpc>
                <a:spcPct val="90000"/>
              </a:lnSpc>
              <a:defRPr sz="3600" b="0" i="0">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1608403681" name="LogoBlue-Dynamic" descr="{&quot;templafy&quot;:{&quot;id&quot;:&quot;4730df89-118a-4dac-850a-22582fba25ef&quot;}}"/>
          <p:cNvPicPr>
            <a:picLocks noChangeAspect="1"/>
          </p:cNvPicPr>
          <p:nvPr/>
        </p:nvPicPr>
        <p:blipFill>
          <a:blip r:embed="rId3"/>
          <a:stretch>
            <a:fillRect/>
          </a:stretch>
        </p:blipFill>
        <p:spPr>
          <a:xfrm>
            <a:off x="288006" y="360000"/>
            <a:ext cx="727192" cy="360000"/>
          </a:xfrm>
          <a:prstGeom prst="rect">
            <a:avLst/>
          </a:prstGeom>
        </p:spPr>
      </p:pic>
      <p:sp>
        <p:nvSpPr>
          <p:cNvPr id="3" name="Classification-Dynamic" descr="{&quot;templafy&quot;:{&quot;id&quot;:&quot;3b3005ec-996c-4d76-a358-795127b0f977&quot;}}">
            <a:extLst>
              <a:ext uri="{FF2B5EF4-FFF2-40B4-BE49-F238E27FC236}">
                <a16:creationId xmlns:a16="http://schemas.microsoft.com/office/drawing/2014/main" id="{4A078429-99DD-7555-B0F4-FEF46FD297B0}"/>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10436557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lue cover with anvil and image">
    <p:bg>
      <p:bgRef idx="1001">
        <a:schemeClr val="bg1"/>
      </p:bgRef>
    </p:bg>
    <p:spTree>
      <p:nvGrpSpPr>
        <p:cNvPr id="1" name=""/>
        <p:cNvGrpSpPr/>
        <p:nvPr/>
      </p:nvGrpSpPr>
      <p:grpSpPr>
        <a:xfrm>
          <a:off x="0" y="0"/>
          <a:ext cx="0" cy="0"/>
          <a:chOff x="0" y="0"/>
          <a:chExt cx="0" cy="0"/>
        </a:xfrm>
      </p:grpSpPr>
      <p:sp>
        <p:nvSpPr>
          <p:cNvPr id="7" name="Background" descr="preencoded.png">
            <a:extLst>
              <a:ext uri="{FF2B5EF4-FFF2-40B4-BE49-F238E27FC236}">
                <a16:creationId xmlns:a16="http://schemas.microsoft.com/office/drawing/2014/main" id="{9DE307C8-D1C3-00E2-C5B0-2A7EBB981384}"/>
              </a:ext>
            </a:extLst>
          </p:cNvPr>
          <p:cNvSpPr/>
          <p:nvPr/>
        </p:nvSpPr>
        <p:spPr>
          <a:xfrm>
            <a:off x="0" y="0"/>
            <a:ext cx="12195175" cy="6861495"/>
          </a:xfrm>
          <a:custGeom>
            <a:avLst/>
            <a:gdLst>
              <a:gd name="connsiteX0" fmla="*/ 0 w 12195175"/>
              <a:gd name="connsiteY0" fmla="*/ 0 h 6861495"/>
              <a:gd name="connsiteX1" fmla="*/ 12195175 w 12195175"/>
              <a:gd name="connsiteY1" fmla="*/ 0 h 6861495"/>
              <a:gd name="connsiteX2" fmla="*/ 12195175 w 12195175"/>
              <a:gd name="connsiteY2" fmla="*/ 6861496 h 6861495"/>
              <a:gd name="connsiteX3" fmla="*/ 0 w 12195175"/>
              <a:gd name="connsiteY3" fmla="*/ 6861496 h 6861495"/>
            </a:gdLst>
            <a:ahLst/>
            <a:cxnLst>
              <a:cxn ang="0">
                <a:pos x="connsiteX0" y="connsiteY0"/>
              </a:cxn>
              <a:cxn ang="0">
                <a:pos x="connsiteX1" y="connsiteY1"/>
              </a:cxn>
              <a:cxn ang="0">
                <a:pos x="connsiteX2" y="connsiteY2"/>
              </a:cxn>
              <a:cxn ang="0">
                <a:pos x="connsiteX3" y="connsiteY3"/>
              </a:cxn>
            </a:cxnLst>
            <a:rect l="l" t="t" r="r" b="b"/>
            <a:pathLst>
              <a:path w="12195175" h="6861495">
                <a:moveTo>
                  <a:pt x="0" y="0"/>
                </a:moveTo>
                <a:lnTo>
                  <a:pt x="12195175" y="0"/>
                </a:lnTo>
                <a:lnTo>
                  <a:pt x="12195175" y="6861496"/>
                </a:lnTo>
                <a:lnTo>
                  <a:pt x="0" y="6861496"/>
                </a:lnTo>
                <a:close/>
              </a:path>
            </a:pathLst>
          </a:custGeom>
          <a:solidFill>
            <a:srgbClr val="0057D2"/>
          </a:solidFill>
          <a:ln w="10160" cap="flat">
            <a:noFill/>
            <a:prstDash val="solid"/>
            <a:miter/>
          </a:ln>
        </p:spPr>
        <p:txBody>
          <a:bodyPr rtlCol="0" anchor="ctr"/>
          <a:lstStyle/>
          <a:p>
            <a:endParaRPr lang="en-US"/>
          </a:p>
        </p:txBody>
      </p:sp>
      <p:sp>
        <p:nvSpPr>
          <p:cNvPr id="6" name="Anvil" descr="preencoded.png">
            <a:extLst>
              <a:ext uri="{FF2B5EF4-FFF2-40B4-BE49-F238E27FC236}">
                <a16:creationId xmlns:a16="http://schemas.microsoft.com/office/drawing/2014/main" id="{6C575B3E-49FD-8450-F2CB-84C6E7A1153D}"/>
              </a:ext>
            </a:extLst>
          </p:cNvPr>
          <p:cNvSpPr/>
          <p:nvPr/>
        </p:nvSpPr>
        <p:spPr>
          <a:xfrm>
            <a:off x="752355" y="1156532"/>
            <a:ext cx="5613722" cy="2756252"/>
          </a:xfrm>
          <a:custGeom>
            <a:avLst/>
            <a:gdLst>
              <a:gd name="connsiteX0" fmla="*/ 0 w 5613722"/>
              <a:gd name="connsiteY0" fmla="*/ 0 h 2756252"/>
              <a:gd name="connsiteX1" fmla="*/ 0 w 5613722"/>
              <a:gd name="connsiteY1" fmla="*/ 2756252 h 2756252"/>
              <a:gd name="connsiteX2" fmla="*/ 2852875 w 5613722"/>
              <a:gd name="connsiteY2" fmla="*/ 2756252 h 2756252"/>
              <a:gd name="connsiteX3" fmla="*/ 5613722 w 5613722"/>
              <a:gd name="connsiteY3" fmla="*/ 0 h 2756252"/>
              <a:gd name="connsiteX4" fmla="*/ 0 w 5613722"/>
              <a:gd name="connsiteY4" fmla="*/ 0 h 2756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3722" h="2756252">
                <a:moveTo>
                  <a:pt x="0" y="0"/>
                </a:moveTo>
                <a:lnTo>
                  <a:pt x="0" y="2756252"/>
                </a:lnTo>
                <a:lnTo>
                  <a:pt x="2852875" y="2756252"/>
                </a:lnTo>
                <a:lnTo>
                  <a:pt x="5613722" y="0"/>
                </a:lnTo>
                <a:lnTo>
                  <a:pt x="0" y="0"/>
                </a:lnTo>
                <a:close/>
              </a:path>
            </a:pathLst>
          </a:custGeom>
          <a:solidFill>
            <a:srgbClr val="1B90FF"/>
          </a:solidFill>
          <a:ln w="9273" cap="flat">
            <a:noFill/>
            <a:prstDash val="solid"/>
            <a:miter/>
          </a:ln>
        </p:spPr>
        <p:txBody>
          <a:bodyPr rtlCol="0" anchor="ctr"/>
          <a:lstStyle/>
          <a:p>
            <a:endParaRPr lang="en-US"/>
          </a:p>
        </p:txBody>
      </p:sp>
      <p:sp>
        <p:nvSpPr>
          <p:cNvPr id="13" name="Picture Placeholder 12">
            <a:extLst>
              <a:ext uri="{FF2B5EF4-FFF2-40B4-BE49-F238E27FC236}">
                <a16:creationId xmlns:a16="http://schemas.microsoft.com/office/drawing/2014/main" id="{FF6D8674-EA25-0C87-7F7A-4B6FFA7F1F14}"/>
              </a:ext>
            </a:extLst>
          </p:cNvPr>
          <p:cNvSpPr>
            <a:spLocks noGrp="1"/>
          </p:cNvSpPr>
          <p:nvPr>
            <p:ph type="pic" sz="quarter" idx="10" hasCustomPrompt="1"/>
          </p:nvPr>
        </p:nvSpPr>
        <p:spPr>
          <a:xfrm>
            <a:off x="7836062" y="0"/>
            <a:ext cx="4359114" cy="6858000"/>
          </a:xfrm>
        </p:spPr>
        <p:txBody>
          <a:bodyPr anchor="ctr" anchorCtr="0"/>
          <a:lstStyle>
            <a:lvl1pPr algn="ctr">
              <a:defRPr>
                <a:solidFill>
                  <a:schemeClr val="bg1"/>
                </a:solidFill>
              </a:defRPr>
            </a:lvl1pPr>
          </a:lstStyle>
          <a:p>
            <a:r>
              <a:rPr lang="en-US"/>
              <a:t>Click to insert picture</a:t>
            </a:r>
          </a:p>
        </p:txBody>
      </p:sp>
      <p:sp>
        <p:nvSpPr>
          <p:cNvPr id="4" name="Title">
            <a:extLst>
              <a:ext uri="{FF2B5EF4-FFF2-40B4-BE49-F238E27FC236}">
                <a16:creationId xmlns:a16="http://schemas.microsoft.com/office/drawing/2014/main" id="{A222ABC1-A03E-5EDE-02E2-6F3794850CC1}"/>
              </a:ext>
            </a:extLst>
          </p:cNvPr>
          <p:cNvSpPr>
            <a:spLocks noGrp="1"/>
          </p:cNvSpPr>
          <p:nvPr>
            <p:ph type="title" hasCustomPrompt="1"/>
          </p:nvPr>
        </p:nvSpPr>
        <p:spPr>
          <a:xfrm>
            <a:off x="440401" y="2206502"/>
            <a:ext cx="5529704" cy="997196"/>
          </a:xfrm>
        </p:spPr>
        <p:txBody>
          <a:bodyPr>
            <a:noAutofit/>
          </a:bodyPr>
          <a:lstStyle>
            <a:lvl1pPr>
              <a:lnSpc>
                <a:spcPct val="90000"/>
              </a:lnSpc>
              <a:defRPr sz="3600" b="0" i="0">
                <a:solidFill>
                  <a:schemeClr val="bg1"/>
                </a:solidFill>
                <a:latin typeface="72 Brand Medium" panose="020B0504030603020204" pitchFamily="34" charset="0"/>
              </a:defRPr>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1743685208" name="LogoWhite-Dynamic" descr="{&quot;templafy&quot;:{&quot;id&quot;:&quot;c91d4f96-eb02-4c57-a0e1-338790f88ede&quot;}}"/>
          <p:cNvPicPr>
            <a:picLocks noChangeAspect="1"/>
          </p:cNvPicPr>
          <p:nvPr/>
        </p:nvPicPr>
        <p:blipFill>
          <a:blip r:embed="rId2"/>
          <a:stretch>
            <a:fillRect/>
          </a:stretch>
        </p:blipFill>
        <p:spPr>
          <a:xfrm>
            <a:off x="288006" y="360000"/>
            <a:ext cx="727192" cy="360000"/>
          </a:xfrm>
          <a:prstGeom prst="rect">
            <a:avLst/>
          </a:prstGeom>
        </p:spPr>
      </p:pic>
      <p:sp>
        <p:nvSpPr>
          <p:cNvPr id="5" name="Classification-Dynamic" descr="{&quot;templafy&quot;:{&quot;id&quot;:&quot;54a69f23-ff76-4f65-96bb-a6bf00e9647f&quot;}}">
            <a:extLst>
              <a:ext uri="{FF2B5EF4-FFF2-40B4-BE49-F238E27FC236}">
                <a16:creationId xmlns:a16="http://schemas.microsoft.com/office/drawing/2014/main" id="{7A6CB977-D711-D436-9DC2-AAFCC56F9CAA}"/>
              </a:ext>
            </a:extLst>
          </p:cNvPr>
          <p:cNvSpPr txBox="1"/>
          <p:nvPr userDrawn="1"/>
        </p:nvSpPr>
        <p:spPr>
          <a:xfrm>
            <a:off x="440401"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bg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197974964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3238" y="1580844"/>
            <a:ext cx="11185200" cy="4764394"/>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tx1"/>
              </a:buClr>
              <a:buSzPct val="100000"/>
              <a:buFont typeface="Arial" panose="020B0604020202020204" pitchFamily="34" charset="0"/>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a:t>Agenda Item/Divider Headline</a:t>
            </a:r>
          </a:p>
          <a:p>
            <a:pPr lvl="1"/>
            <a:r>
              <a:rPr lang="en-US"/>
              <a:t>Details</a:t>
            </a:r>
          </a:p>
        </p:txBody>
      </p:sp>
      <p:sp>
        <p:nvSpPr>
          <p:cNvPr id="3" name="Agenda title"/>
          <p:cNvSpPr>
            <a:spLocks noGrp="1"/>
          </p:cNvSpPr>
          <p:nvPr>
            <p:ph type="title" hasCustomPrompt="1"/>
          </p:nvPr>
        </p:nvSpPr>
        <p:spPr/>
        <p:txBody>
          <a:bodyPr/>
          <a:lstStyle>
            <a:lvl1pPr>
              <a:defRPr b="0" i="0">
                <a:latin typeface="72 Brand Medium" panose="020B0504030603020204" pitchFamily="34" charset="0"/>
              </a:defRPr>
            </a:lvl1pPr>
          </a:lstStyle>
          <a:p>
            <a:r>
              <a:rPr lang="en-US"/>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03" userDrawn="1">
          <p15:clr>
            <a:srgbClr val="FBAE40"/>
          </p15:clr>
        </p15:guide>
        <p15:guide id="2" orient="horz" pos="981"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7"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b="0" i="0">
                <a:solidFill>
                  <a:schemeClr val="tx1"/>
                </a:solidFill>
                <a:latin typeface="72 Brand Medium" panose="020B0504030603020204" pitchFamily="34" charset="0"/>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extLst>
    <p:ext uri="{DCECCB84-F9BA-43D5-87BE-67443E8EF086}">
      <p15:sldGuideLst xmlns:p15="http://schemas.microsoft.com/office/powerpoint/2012/main">
        <p15:guide id="1" pos="303"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b="0" i="0">
                <a:solidFill>
                  <a:schemeClr val="tx1"/>
                </a:solidFill>
                <a:latin typeface="72 Brand Medium" panose="020B0504030603020204" pitchFamily="34" charset="0"/>
              </a:defRPr>
            </a:lvl1pPr>
          </a:lstStyle>
          <a:p>
            <a:r>
              <a:rPr lang="en-US"/>
              <a:t>Divider page</a:t>
            </a:r>
            <a:endParaRPr lang="de-DE"/>
          </a:p>
        </p:txBody>
      </p:sp>
    </p:spTree>
    <p:extLst>
      <p:ext uri="{BB962C8B-B14F-4D97-AF65-F5344CB8AC3E}">
        <p14:creationId xmlns:p14="http://schemas.microsoft.com/office/powerpoint/2010/main" val="100898527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03"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Divider Page with Im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b="0" i="0">
                <a:solidFill>
                  <a:schemeClr val="tx1"/>
                </a:solidFill>
                <a:latin typeface="72 Brand Medium" panose="020B0504030603020204" pitchFamily="34" charset="0"/>
              </a:defRPr>
            </a:lvl1pPr>
          </a:lstStyle>
          <a:p>
            <a:r>
              <a:rPr lang="en-US"/>
              <a:t>Divider page</a:t>
            </a:r>
            <a:endParaRPr lang="de-DE"/>
          </a:p>
        </p:txBody>
      </p:sp>
    </p:spTree>
    <p:extLst>
      <p:ext uri="{BB962C8B-B14F-4D97-AF65-F5344CB8AC3E}">
        <p14:creationId xmlns:p14="http://schemas.microsoft.com/office/powerpoint/2010/main" val="351453302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03"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a:xfrm>
            <a:off x="504001" y="504000"/>
            <a:ext cx="10420673" cy="412770"/>
          </a:xfrm>
        </p:spPr>
        <p:txBody>
          <a:bodyPr/>
          <a:lstStyle>
            <a:lvl1pPr>
              <a:defRPr b="0" i="0">
                <a:latin typeface="72 Brand Medium" panose="020B0504030603020204" pitchFamily="34" charset="0"/>
              </a:defRPr>
            </a:lvl1pPr>
          </a:lstStyle>
          <a:p>
            <a:r>
              <a:rPr lang="en-US" noProof="0"/>
              <a:t>Insert page title (sentence case)</a:t>
            </a:r>
            <a:endParaRPr lang="en-US"/>
          </a:p>
        </p:txBody>
      </p:sp>
      <p:grpSp>
        <p:nvGrpSpPr>
          <p:cNvPr id="2" name="Group 1">
            <a:extLst>
              <a:ext uri="{FF2B5EF4-FFF2-40B4-BE49-F238E27FC236}">
                <a16:creationId xmlns:a16="http://schemas.microsoft.com/office/drawing/2014/main" id="{A2AD51F6-70DF-2197-4BAF-165C25399AFB}"/>
              </a:ext>
            </a:extLst>
          </p:cNvPr>
          <p:cNvGrpSpPr/>
          <p:nvPr userDrawn="1"/>
        </p:nvGrpSpPr>
        <p:grpSpPr>
          <a:xfrm>
            <a:off x="11030739" y="466217"/>
            <a:ext cx="855949" cy="499448"/>
            <a:chOff x="11030739" y="466217"/>
            <a:chExt cx="855949" cy="499448"/>
          </a:xfrm>
        </p:grpSpPr>
        <p:pic>
          <p:nvPicPr>
            <p:cNvPr id="4" name="Graphic 3" descr="Home outline">
              <a:hlinkClick r:id="rId2" action="ppaction://hlinksldjump"/>
              <a:extLst>
                <a:ext uri="{FF2B5EF4-FFF2-40B4-BE49-F238E27FC236}">
                  <a16:creationId xmlns:a16="http://schemas.microsoft.com/office/drawing/2014/main" id="{AE066F17-00C4-80DB-CF68-04F66BA00C2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5" name="TextBox 4">
              <a:extLst>
                <a:ext uri="{FF2B5EF4-FFF2-40B4-BE49-F238E27FC236}">
                  <a16:creationId xmlns:a16="http://schemas.microsoft.com/office/drawing/2014/main" id="{8198E22E-AAEC-1589-D2CE-16B2EBE41B59}"/>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03"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1650" y="1557338"/>
            <a:ext cx="11186477"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3999"/>
            <a:ext cx="10526738" cy="412769"/>
          </a:xfrm>
        </p:spPr>
        <p:txBody>
          <a:bodyPr/>
          <a:lstStyle>
            <a:lvl1pPr>
              <a:defRPr b="0"/>
            </a:lvl1pPr>
          </a:lstStyle>
          <a:p>
            <a:r>
              <a:rPr lang="en-US" noProof="0"/>
              <a:t>Insert page title (sentence case)</a:t>
            </a:r>
            <a:endParaRPr lang="en-US"/>
          </a:p>
        </p:txBody>
      </p:sp>
      <p:grpSp>
        <p:nvGrpSpPr>
          <p:cNvPr id="2" name="Group 1">
            <a:extLst>
              <a:ext uri="{FF2B5EF4-FFF2-40B4-BE49-F238E27FC236}">
                <a16:creationId xmlns:a16="http://schemas.microsoft.com/office/drawing/2014/main" id="{0EE26A6A-D11D-36B2-64FA-D8E090D93739}"/>
              </a:ext>
            </a:extLst>
          </p:cNvPr>
          <p:cNvGrpSpPr/>
          <p:nvPr userDrawn="1"/>
        </p:nvGrpSpPr>
        <p:grpSpPr>
          <a:xfrm>
            <a:off x="11030739" y="466217"/>
            <a:ext cx="855949" cy="499448"/>
            <a:chOff x="11030739" y="466217"/>
            <a:chExt cx="855949" cy="499448"/>
          </a:xfrm>
        </p:grpSpPr>
        <p:pic>
          <p:nvPicPr>
            <p:cNvPr id="5" name="Graphic 4" descr="Home outline">
              <a:hlinkClick r:id="rId2" action="ppaction://hlinksldjump"/>
              <a:extLst>
                <a:ext uri="{FF2B5EF4-FFF2-40B4-BE49-F238E27FC236}">
                  <a16:creationId xmlns:a16="http://schemas.microsoft.com/office/drawing/2014/main" id="{7F79227B-5EE9-A777-23E3-1F17890927D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6" name="TextBox 5">
              <a:extLst>
                <a:ext uri="{FF2B5EF4-FFF2-40B4-BE49-F238E27FC236}">
                  <a16:creationId xmlns:a16="http://schemas.microsoft.com/office/drawing/2014/main" id="{4030EEFD-BB1A-EC59-8C47-50B40816E617}"/>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7"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981"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557338"/>
            <a:ext cx="5328000"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557338"/>
            <a:ext cx="5328000"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3999"/>
            <a:ext cx="10122290" cy="429651"/>
          </a:xfrm>
        </p:spPr>
        <p:txBody>
          <a:bodyPr/>
          <a:lstStyle/>
          <a:p>
            <a:r>
              <a:rPr lang="en-US" noProof="0"/>
              <a:t>Insert page title (sentence case)</a:t>
            </a:r>
            <a:endParaRPr lang="en-US"/>
          </a:p>
        </p:txBody>
      </p:sp>
      <p:grpSp>
        <p:nvGrpSpPr>
          <p:cNvPr id="2" name="Group 1">
            <a:extLst>
              <a:ext uri="{FF2B5EF4-FFF2-40B4-BE49-F238E27FC236}">
                <a16:creationId xmlns:a16="http://schemas.microsoft.com/office/drawing/2014/main" id="{4A2E44AA-9460-A942-FC8E-143E547704F3}"/>
              </a:ext>
            </a:extLst>
          </p:cNvPr>
          <p:cNvGrpSpPr/>
          <p:nvPr userDrawn="1"/>
        </p:nvGrpSpPr>
        <p:grpSpPr>
          <a:xfrm>
            <a:off x="11030739" y="466217"/>
            <a:ext cx="855949" cy="499448"/>
            <a:chOff x="11030739" y="466217"/>
            <a:chExt cx="855949" cy="499448"/>
          </a:xfrm>
        </p:grpSpPr>
        <p:pic>
          <p:nvPicPr>
            <p:cNvPr id="6" name="Graphic 5" descr="Home outline">
              <a:hlinkClick r:id="rId2" action="ppaction://hlinksldjump"/>
              <a:extLst>
                <a:ext uri="{FF2B5EF4-FFF2-40B4-BE49-F238E27FC236}">
                  <a16:creationId xmlns:a16="http://schemas.microsoft.com/office/drawing/2014/main" id="{BA9E2279-D8AC-BBDB-643A-D278345CBE0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7" name="TextBox 6">
              <a:extLst>
                <a:ext uri="{FF2B5EF4-FFF2-40B4-BE49-F238E27FC236}">
                  <a16:creationId xmlns:a16="http://schemas.microsoft.com/office/drawing/2014/main" id="{D3CCE3EB-7C13-AE9D-5344-7C36BDF93627}"/>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7"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981"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557338"/>
            <a:ext cx="3564000"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6" name="Text Placeholder - column 2"/>
          <p:cNvSpPr>
            <a:spLocks noGrp="1"/>
          </p:cNvSpPr>
          <p:nvPr>
            <p:ph type="body" sz="quarter" idx="12" hasCustomPrompt="1"/>
          </p:nvPr>
        </p:nvSpPr>
        <p:spPr>
          <a:xfrm>
            <a:off x="4315238" y="1557338"/>
            <a:ext cx="3564000"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557338"/>
            <a:ext cx="3564000" cy="47879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hasCustomPrompt="1"/>
          </p:nvPr>
        </p:nvSpPr>
        <p:spPr>
          <a:xfrm>
            <a:off x="504001" y="504000"/>
            <a:ext cx="10417999" cy="369760"/>
          </a:xfrm>
        </p:spPr>
        <p:txBody>
          <a:bodyPr/>
          <a:lstStyle/>
          <a:p>
            <a:r>
              <a:rPr lang="en-US" noProof="0"/>
              <a:t>Insert page title (sentence case)</a:t>
            </a:r>
            <a:endParaRPr lang="en-US"/>
          </a:p>
        </p:txBody>
      </p:sp>
      <p:grpSp>
        <p:nvGrpSpPr>
          <p:cNvPr id="3" name="Group 2">
            <a:extLst>
              <a:ext uri="{FF2B5EF4-FFF2-40B4-BE49-F238E27FC236}">
                <a16:creationId xmlns:a16="http://schemas.microsoft.com/office/drawing/2014/main" id="{4A19FE5E-AEE0-CE0D-FE63-0897248DB0EB}"/>
              </a:ext>
            </a:extLst>
          </p:cNvPr>
          <p:cNvGrpSpPr/>
          <p:nvPr userDrawn="1"/>
        </p:nvGrpSpPr>
        <p:grpSpPr>
          <a:xfrm>
            <a:off x="11030739" y="466217"/>
            <a:ext cx="855949" cy="499448"/>
            <a:chOff x="11030739" y="466217"/>
            <a:chExt cx="855949" cy="499448"/>
          </a:xfrm>
        </p:grpSpPr>
        <p:pic>
          <p:nvPicPr>
            <p:cNvPr id="5" name="Graphic 4" descr="Home outline">
              <a:hlinkClick r:id="rId2" action="ppaction://hlinksldjump"/>
              <a:extLst>
                <a:ext uri="{FF2B5EF4-FFF2-40B4-BE49-F238E27FC236}">
                  <a16:creationId xmlns:a16="http://schemas.microsoft.com/office/drawing/2014/main" id="{A1A925FF-A0A7-4A7E-7F62-C11F6E89295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8" name="TextBox 7">
              <a:extLst>
                <a:ext uri="{FF2B5EF4-FFF2-40B4-BE49-F238E27FC236}">
                  <a16:creationId xmlns:a16="http://schemas.microsoft.com/office/drawing/2014/main" id="{4168C061-F1C0-2EFC-ADBB-2EF57FB88B57}"/>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981" userDrawn="1">
          <p15:clr>
            <a:srgbClr val="FBAE40"/>
          </p15:clr>
        </p15:guide>
        <p15:guide id="10" orient="horz" pos="399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Pink cover with anvil">
    <p:bg>
      <p:bgPr>
        <a:solidFill>
          <a:srgbClr val="28004A"/>
        </a:solidFill>
        <a:effectLst/>
      </p:bgPr>
    </p:bg>
    <p:spTree>
      <p:nvGrpSpPr>
        <p:cNvPr id="1" name=""/>
        <p:cNvGrpSpPr/>
        <p:nvPr/>
      </p:nvGrpSpPr>
      <p:grpSpPr>
        <a:xfrm>
          <a:off x="0" y="0"/>
          <a:ext cx="0" cy="0"/>
          <a:chOff x="0" y="0"/>
          <a:chExt cx="0" cy="0"/>
        </a:xfrm>
      </p:grpSpPr>
      <p:sp>
        <p:nvSpPr>
          <p:cNvPr id="3" name="Background">
            <a:extLst>
              <a:ext uri="{FF2B5EF4-FFF2-40B4-BE49-F238E27FC236}">
                <a16:creationId xmlns:a16="http://schemas.microsoft.com/office/drawing/2014/main" id="{37E79459-E5C5-5E87-E38B-80855D38E462}"/>
              </a:ext>
            </a:extLst>
          </p:cNvPr>
          <p:cNvSpPr/>
          <p:nvPr userDrawn="1"/>
        </p:nvSpPr>
        <p:spPr bwMode="gray">
          <a:xfrm>
            <a:off x="-1" y="0"/>
            <a:ext cx="12195175" cy="6858000"/>
          </a:xfrm>
          <a:prstGeom prst="rect">
            <a:avLst/>
          </a:prstGeom>
          <a:solidFill>
            <a:srgbClr val="28004A"/>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a:ln>
                <a:noFill/>
              </a:ln>
              <a:effectLst/>
              <a:uLnTx/>
              <a:uFillTx/>
              <a:latin typeface="72 Brand" panose="020B0504030603020204" pitchFamily="34" charset="0"/>
              <a:ea typeface="Arial Unicode MS" pitchFamily="34" charset="-128"/>
              <a:cs typeface="Arial Unicode MS" pitchFamily="34" charset="-128"/>
            </a:endParaRPr>
          </a:p>
        </p:txBody>
      </p:sp>
      <p:pic>
        <p:nvPicPr>
          <p:cNvPr id="2" name="Picture 1">
            <a:extLst>
              <a:ext uri="{FF2B5EF4-FFF2-40B4-BE49-F238E27FC236}">
                <a16:creationId xmlns:a16="http://schemas.microsoft.com/office/drawing/2014/main" id="{1846E736-979F-0D4B-6D59-D0EA5D367E1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99111" y="1216759"/>
            <a:ext cx="8887864" cy="4424483"/>
          </a:xfrm>
          <a:prstGeom prst="rect">
            <a:avLst/>
          </a:prstGeom>
        </p:spPr>
      </p:pic>
      <p:sp>
        <p:nvSpPr>
          <p:cNvPr id="4" name="Title"/>
          <p:cNvSpPr>
            <a:spLocks noGrp="1"/>
          </p:cNvSpPr>
          <p:nvPr>
            <p:ph type="title" hasCustomPrompt="1"/>
          </p:nvPr>
        </p:nvSpPr>
        <p:spPr>
          <a:xfrm>
            <a:off x="288000" y="2706317"/>
            <a:ext cx="10900800" cy="997196"/>
          </a:xfrm>
        </p:spPr>
        <p:txBody>
          <a:bodyPr>
            <a:noAutofit/>
          </a:bodyPr>
          <a:lstStyle>
            <a:lvl1pPr>
              <a:lnSpc>
                <a:spcPct val="90000"/>
              </a:lnSpc>
              <a:defRPr sz="3600" b="0" i="0">
                <a:solidFill>
                  <a:schemeClr val="bg1"/>
                </a:solidFill>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1787688874" name="LogoWhite-Dynamic" descr="{&quot;templafy&quot;:{&quot;id&quot;:&quot;2de5be2a-d3c3-4ddf-bfce-d8d47df28dbb&quot;}}"/>
          <p:cNvPicPr>
            <a:picLocks noChangeAspect="1"/>
          </p:cNvPicPr>
          <p:nvPr/>
        </p:nvPicPr>
        <p:blipFill>
          <a:blip r:embed="rId3"/>
          <a:stretch>
            <a:fillRect/>
          </a:stretch>
        </p:blipFill>
        <p:spPr>
          <a:xfrm>
            <a:off x="288006" y="360000"/>
            <a:ext cx="727192" cy="360000"/>
          </a:xfrm>
          <a:prstGeom prst="rect">
            <a:avLst/>
          </a:prstGeom>
        </p:spPr>
      </p:pic>
      <p:sp>
        <p:nvSpPr>
          <p:cNvPr id="7" name="Classification-Dynamic" descr="{&quot;templafy&quot;:{&quot;id&quot;:&quot;ae7c7b96-b70f-4e7a-b733-583422dd9c67&quot;}}">
            <a:extLst>
              <a:ext uri="{FF2B5EF4-FFF2-40B4-BE49-F238E27FC236}">
                <a16:creationId xmlns:a16="http://schemas.microsoft.com/office/drawing/2014/main" id="{1D05DC80-84C9-9ECA-3B84-3577D8D81659}"/>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bg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2667257257"/>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75238"/>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2"/>
          <p:cNvSpPr>
            <a:spLocks noGrp="1"/>
          </p:cNvSpPr>
          <p:nvPr>
            <p:ph type="pic" sz="quarter" idx="14" hasCustomPrompt="1"/>
          </p:nvPr>
        </p:nvSpPr>
        <p:spPr bwMode="gray">
          <a:xfrm>
            <a:off x="6362477" y="1557337"/>
            <a:ext cx="5328000" cy="279259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770000"/>
            <a:ext cx="5328000" cy="1575238"/>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557337"/>
            <a:ext cx="5328000" cy="279259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0133519" cy="359600"/>
          </a:xfrm>
        </p:spPr>
        <p:txBody>
          <a:bodyPr/>
          <a:lstStyle/>
          <a:p>
            <a:r>
              <a:rPr lang="en-US" noProof="0"/>
              <a:t>Insert page title (sentence case)</a:t>
            </a:r>
            <a:endParaRPr lang="en-US"/>
          </a:p>
        </p:txBody>
      </p:sp>
      <p:grpSp>
        <p:nvGrpSpPr>
          <p:cNvPr id="4" name="Group 3">
            <a:extLst>
              <a:ext uri="{FF2B5EF4-FFF2-40B4-BE49-F238E27FC236}">
                <a16:creationId xmlns:a16="http://schemas.microsoft.com/office/drawing/2014/main" id="{B14D8072-1702-5015-8EAE-CD8D5199858F}"/>
              </a:ext>
            </a:extLst>
          </p:cNvPr>
          <p:cNvGrpSpPr/>
          <p:nvPr userDrawn="1"/>
        </p:nvGrpSpPr>
        <p:grpSpPr>
          <a:xfrm>
            <a:off x="11030739" y="466217"/>
            <a:ext cx="855949" cy="499448"/>
            <a:chOff x="11030739" y="466217"/>
            <a:chExt cx="855949" cy="499448"/>
          </a:xfrm>
        </p:grpSpPr>
        <p:pic>
          <p:nvPicPr>
            <p:cNvPr id="6" name="Graphic 5" descr="Home outline">
              <a:hlinkClick r:id="rId2" action="ppaction://hlinksldjump"/>
              <a:extLst>
                <a:ext uri="{FF2B5EF4-FFF2-40B4-BE49-F238E27FC236}">
                  <a16:creationId xmlns:a16="http://schemas.microsoft.com/office/drawing/2014/main" id="{6777640C-ECC7-D91A-7055-47A6FC49092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7" name="TextBox 6">
              <a:extLst>
                <a:ext uri="{FF2B5EF4-FFF2-40B4-BE49-F238E27FC236}">
                  <a16:creationId xmlns:a16="http://schemas.microsoft.com/office/drawing/2014/main" id="{AEB796D2-EBB6-694A-9E38-4EC79825A53A}"/>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981" userDrawn="1">
          <p15:clr>
            <a:srgbClr val="FBAE40"/>
          </p15:clr>
        </p15:guide>
        <p15:guide id="5" orient="horz" pos="2750" userDrawn="1">
          <p15:clr>
            <a:srgbClr val="FBAE40"/>
          </p15:clr>
        </p15:guide>
        <p15:guide id="6" orient="horz" pos="3004" userDrawn="1">
          <p15:clr>
            <a:srgbClr val="FBAE40"/>
          </p15:clr>
        </p15:guide>
        <p15:guide id="7" orient="horz" pos="3997"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3"/>
          <p:cNvSpPr>
            <a:spLocks noGrp="1"/>
          </p:cNvSpPr>
          <p:nvPr>
            <p:ph type="pic" sz="quarter" idx="14" hasCustomPrompt="1"/>
          </p:nvPr>
        </p:nvSpPr>
        <p:spPr bwMode="gray">
          <a:xfrm>
            <a:off x="8299277" y="1557338"/>
            <a:ext cx="3391200" cy="2294662"/>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2"/>
          <p:cNvSpPr>
            <a:spLocks noGrp="1"/>
          </p:cNvSpPr>
          <p:nvPr>
            <p:ph type="pic" sz="quarter" idx="16" hasCustomPrompt="1"/>
          </p:nvPr>
        </p:nvSpPr>
        <p:spPr bwMode="gray">
          <a:xfrm>
            <a:off x="4401639" y="1557338"/>
            <a:ext cx="3391200" cy="2294662"/>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557338"/>
            <a:ext cx="3391200" cy="2294662"/>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9747439" cy="390080"/>
          </a:xfrm>
        </p:spPr>
        <p:txBody>
          <a:bodyPr/>
          <a:lstStyle/>
          <a:p>
            <a:r>
              <a:rPr lang="en-US" noProof="0"/>
              <a:t>Insert page title (sentence case)</a:t>
            </a:r>
            <a:endParaRPr lang="en-US"/>
          </a:p>
        </p:txBody>
      </p:sp>
      <p:grpSp>
        <p:nvGrpSpPr>
          <p:cNvPr id="4" name="Group 3">
            <a:extLst>
              <a:ext uri="{FF2B5EF4-FFF2-40B4-BE49-F238E27FC236}">
                <a16:creationId xmlns:a16="http://schemas.microsoft.com/office/drawing/2014/main" id="{527248D6-E9AB-32A6-795F-16FE2416753B}"/>
              </a:ext>
            </a:extLst>
          </p:cNvPr>
          <p:cNvGrpSpPr/>
          <p:nvPr userDrawn="1"/>
        </p:nvGrpSpPr>
        <p:grpSpPr>
          <a:xfrm>
            <a:off x="11030739" y="466217"/>
            <a:ext cx="855949" cy="499448"/>
            <a:chOff x="11030739" y="466217"/>
            <a:chExt cx="855949" cy="499448"/>
          </a:xfrm>
        </p:grpSpPr>
        <p:pic>
          <p:nvPicPr>
            <p:cNvPr id="6" name="Graphic 5" descr="Home outline">
              <a:hlinkClick r:id="rId2" action="ppaction://hlinksldjump"/>
              <a:extLst>
                <a:ext uri="{FF2B5EF4-FFF2-40B4-BE49-F238E27FC236}">
                  <a16:creationId xmlns:a16="http://schemas.microsoft.com/office/drawing/2014/main" id="{D4C2FB89-9CCB-2088-C9CB-AFAC4174834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7" name="TextBox 6">
              <a:extLst>
                <a:ext uri="{FF2B5EF4-FFF2-40B4-BE49-F238E27FC236}">
                  <a16:creationId xmlns:a16="http://schemas.microsoft.com/office/drawing/2014/main" id="{215DB1BC-64D8-01AD-C66F-551753EFFC44}"/>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981" userDrawn="1">
          <p15:clr>
            <a:srgbClr val="FBAE40"/>
          </p15:clr>
        </p15:guide>
        <p15:guide id="10" orient="horz" pos="2428" userDrawn="1">
          <p15:clr>
            <a:srgbClr val="FBAE40"/>
          </p15:clr>
        </p15:guide>
        <p15:guide id="11" orient="horz" pos="2743" userDrawn="1">
          <p15:clr>
            <a:srgbClr val="FBAE40"/>
          </p15:clr>
        </p15:guide>
        <p15:guide id="12" orient="horz" pos="3997"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4"/>
          <p:cNvSpPr>
            <a:spLocks noGrp="1"/>
          </p:cNvSpPr>
          <p:nvPr>
            <p:ph type="pic" sz="quarter" idx="14" hasCustomPrompt="1"/>
          </p:nvPr>
        </p:nvSpPr>
        <p:spPr bwMode="gray">
          <a:xfrm>
            <a:off x="9274877" y="1557337"/>
            <a:ext cx="2415600" cy="187166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4" name="Picture Placeholder 4"/>
          <p:cNvSpPr>
            <a:spLocks noGrp="1"/>
          </p:cNvSpPr>
          <p:nvPr>
            <p:ph type="pic" sz="quarter" idx="18" hasCustomPrompt="1"/>
          </p:nvPr>
        </p:nvSpPr>
        <p:spPr bwMode="gray">
          <a:xfrm>
            <a:off x="6351252" y="1557337"/>
            <a:ext cx="2415600" cy="187166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4"/>
          <p:cNvSpPr>
            <a:spLocks noGrp="1"/>
          </p:cNvSpPr>
          <p:nvPr>
            <p:ph type="pic" sz="quarter" idx="16" hasCustomPrompt="1"/>
          </p:nvPr>
        </p:nvSpPr>
        <p:spPr bwMode="gray">
          <a:xfrm>
            <a:off x="3427626" y="1557337"/>
            <a:ext cx="2415600" cy="187166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4"/>
          <p:cNvSpPr>
            <a:spLocks noGrp="1"/>
          </p:cNvSpPr>
          <p:nvPr>
            <p:ph type="pic" sz="quarter" idx="12" hasCustomPrompt="1"/>
          </p:nvPr>
        </p:nvSpPr>
        <p:spPr bwMode="gray">
          <a:xfrm>
            <a:off x="504000" y="1557337"/>
            <a:ext cx="2415600" cy="1871663"/>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9788079" cy="390080"/>
          </a:xfrm>
        </p:spPr>
        <p:txBody>
          <a:bodyPr/>
          <a:lstStyle/>
          <a:p>
            <a:r>
              <a:rPr lang="en-US" noProof="0"/>
              <a:t>Insert page title (sentence case)</a:t>
            </a:r>
            <a:endParaRPr lang="en-US"/>
          </a:p>
        </p:txBody>
      </p:sp>
      <p:grpSp>
        <p:nvGrpSpPr>
          <p:cNvPr id="4" name="Group 3">
            <a:extLst>
              <a:ext uri="{FF2B5EF4-FFF2-40B4-BE49-F238E27FC236}">
                <a16:creationId xmlns:a16="http://schemas.microsoft.com/office/drawing/2014/main" id="{21F8FCF0-C427-A224-033E-7EB29E4579CA}"/>
              </a:ext>
            </a:extLst>
          </p:cNvPr>
          <p:cNvGrpSpPr/>
          <p:nvPr userDrawn="1"/>
        </p:nvGrpSpPr>
        <p:grpSpPr>
          <a:xfrm>
            <a:off x="11030739" y="466217"/>
            <a:ext cx="855949" cy="499448"/>
            <a:chOff x="11030739" y="466217"/>
            <a:chExt cx="855949" cy="499448"/>
          </a:xfrm>
        </p:grpSpPr>
        <p:pic>
          <p:nvPicPr>
            <p:cNvPr id="6" name="Graphic 5" descr="Home outline">
              <a:hlinkClick r:id="rId2" action="ppaction://hlinksldjump"/>
              <a:extLst>
                <a:ext uri="{FF2B5EF4-FFF2-40B4-BE49-F238E27FC236}">
                  <a16:creationId xmlns:a16="http://schemas.microsoft.com/office/drawing/2014/main" id="{A1D308A6-85C2-E46C-9FFA-755936FC7534}"/>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7" name="TextBox 6">
              <a:extLst>
                <a:ext uri="{FF2B5EF4-FFF2-40B4-BE49-F238E27FC236}">
                  <a16:creationId xmlns:a16="http://schemas.microsoft.com/office/drawing/2014/main" id="{E382DD92-0CB9-C072-139B-FFF5B9A1FDA3}"/>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981" userDrawn="1">
          <p15:clr>
            <a:srgbClr val="FBAE40"/>
          </p15:clr>
        </p15:guide>
        <p15:guide id="5" orient="horz" pos="216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0" i="0">
                <a:latin typeface="72 Brand Medium" panose="020B0504030603020204" pitchFamily="34" charset="0"/>
              </a:defRPr>
            </a:lvl1pPr>
            <a:lvl2pPr marL="395921" indent="0">
              <a:buNone/>
              <a:defRPr sz="1600"/>
            </a:lvl2pPr>
          </a:lstStyle>
          <a:p>
            <a:pPr lvl="0"/>
            <a:r>
              <a:rPr lang="en-US" noProof="0"/>
              <a:t>“Quote goes here </a:t>
            </a:r>
            <a:br>
              <a:rPr lang="en-US" noProof="0"/>
            </a:br>
            <a:r>
              <a:rPr lang="en-US" noProof="0"/>
              <a:t>and here.”</a:t>
            </a:r>
          </a:p>
          <a:p>
            <a:pPr lvl="1"/>
            <a:r>
              <a:rPr lang="en-US" noProof="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a:t>
            </a:r>
            <a:endParaRPr lang="de-DE"/>
          </a:p>
        </p:txBody>
      </p:sp>
      <p:sp>
        <p:nvSpPr>
          <p:cNvPr id="7" name="Text Placeholder"/>
          <p:cNvSpPr>
            <a:spLocks noGrp="1"/>
          </p:cNvSpPr>
          <p:nvPr>
            <p:ph type="body" sz="quarter" idx="11" hasCustomPrompt="1"/>
          </p:nvPr>
        </p:nvSpPr>
        <p:spPr bwMode="black">
          <a:xfrm>
            <a:off x="503999" y="1557338"/>
            <a:ext cx="7092000" cy="4778662"/>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
        <p:nvSpPr>
          <p:cNvPr id="3" name="Title"/>
          <p:cNvSpPr>
            <a:spLocks noGrp="1"/>
          </p:cNvSpPr>
          <p:nvPr>
            <p:ph type="title" hasCustomPrompt="1"/>
          </p:nvPr>
        </p:nvSpPr>
        <p:spPr>
          <a:xfrm>
            <a:off x="504001" y="504000"/>
            <a:ext cx="7092000" cy="369332"/>
          </a:xfrm>
        </p:spPr>
        <p:txBody>
          <a:bodyPr/>
          <a:lstStyle/>
          <a:p>
            <a:r>
              <a:rPr lang="en-US" noProof="0"/>
              <a:t>Insert page title (sentence case)</a:t>
            </a:r>
            <a:endParaRPr lang="en-US"/>
          </a:p>
        </p:txBody>
      </p:sp>
      <p:grpSp>
        <p:nvGrpSpPr>
          <p:cNvPr id="2" name="Group 1">
            <a:extLst>
              <a:ext uri="{FF2B5EF4-FFF2-40B4-BE49-F238E27FC236}">
                <a16:creationId xmlns:a16="http://schemas.microsoft.com/office/drawing/2014/main" id="{0E93FC68-6464-7EB5-93C3-9DDB51DFEBE1}"/>
              </a:ext>
            </a:extLst>
          </p:cNvPr>
          <p:cNvGrpSpPr/>
          <p:nvPr userDrawn="1"/>
        </p:nvGrpSpPr>
        <p:grpSpPr>
          <a:xfrm>
            <a:off x="11030739" y="466217"/>
            <a:ext cx="855949" cy="499448"/>
            <a:chOff x="11030739" y="466217"/>
            <a:chExt cx="855949" cy="499448"/>
          </a:xfrm>
        </p:grpSpPr>
        <p:pic>
          <p:nvPicPr>
            <p:cNvPr id="4" name="Graphic 3" descr="Home outline">
              <a:hlinkClick r:id="rId2" action="ppaction://hlinksldjump"/>
              <a:extLst>
                <a:ext uri="{FF2B5EF4-FFF2-40B4-BE49-F238E27FC236}">
                  <a16:creationId xmlns:a16="http://schemas.microsoft.com/office/drawing/2014/main" id="{6B6984AC-55A9-18E3-39AB-440704B0A7D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6" name="TextBox 5">
              <a:extLst>
                <a:ext uri="{FF2B5EF4-FFF2-40B4-BE49-F238E27FC236}">
                  <a16:creationId xmlns:a16="http://schemas.microsoft.com/office/drawing/2014/main" id="{865CAADF-6484-B7A4-9E7C-30DD6854664D}"/>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1" userDrawn="1">
          <p15:clr>
            <a:srgbClr val="FBAE40"/>
          </p15:clr>
        </p15:guide>
        <p15:guide id="5" orient="horz" pos="317" userDrawn="1">
          <p15:clr>
            <a:srgbClr val="FBAE40"/>
          </p15:clr>
        </p15:guide>
        <p15:guide id="6" orient="horz" pos="551" userDrawn="1">
          <p15:clr>
            <a:srgbClr val="FBAE40"/>
          </p15:clr>
        </p15:guide>
        <p15:guide id="7" orient="horz" pos="981"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image</a:t>
            </a:r>
            <a:endParaRPr lang="de-DE"/>
          </a:p>
        </p:txBody>
      </p:sp>
    </p:spTree>
    <p:extLst>
      <p:ext uri="{BB962C8B-B14F-4D97-AF65-F5344CB8AC3E}">
        <p14:creationId xmlns:p14="http://schemas.microsoft.com/office/powerpoint/2010/main" val="41397911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557338"/>
            <a:ext cx="5328000" cy="4778662"/>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i="0" kern="1200" dirty="0">
                <a:solidFill>
                  <a:schemeClr val="tx1"/>
                </a:solidFill>
                <a:latin typeface="Arial" panose="020B0604020202020204" pitchFamily="34" charset="0"/>
                <a:ea typeface="+mn-ea"/>
                <a:cs typeface="+mn-cs"/>
              </a:defRPr>
            </a:lvl1pPr>
          </a:lstStyle>
          <a:p>
            <a:r>
              <a:rPr lang="en-US"/>
              <a:t>Click icon to add screenshot</a:t>
            </a:r>
            <a:endParaRPr lang="de-DE"/>
          </a:p>
        </p:txBody>
      </p:sp>
      <p:sp>
        <p:nvSpPr>
          <p:cNvPr id="4" name="Text Placeholder"/>
          <p:cNvSpPr>
            <a:spLocks noGrp="1"/>
          </p:cNvSpPr>
          <p:nvPr>
            <p:ph type="body" sz="quarter" idx="10" hasCustomPrompt="1"/>
          </p:nvPr>
        </p:nvSpPr>
        <p:spPr>
          <a:xfrm>
            <a:off x="504000" y="1557338"/>
            <a:ext cx="5328000" cy="4778662"/>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0011599" cy="379920"/>
          </a:xfrm>
        </p:spPr>
        <p:txBody>
          <a:bodyPr/>
          <a:lstStyle/>
          <a:p>
            <a:r>
              <a:rPr lang="en-US" noProof="0"/>
              <a:t>Insert page title (sentence case)</a:t>
            </a:r>
            <a:endParaRPr lang="en-US"/>
          </a:p>
        </p:txBody>
      </p:sp>
      <p:grpSp>
        <p:nvGrpSpPr>
          <p:cNvPr id="2" name="Group 1">
            <a:extLst>
              <a:ext uri="{FF2B5EF4-FFF2-40B4-BE49-F238E27FC236}">
                <a16:creationId xmlns:a16="http://schemas.microsoft.com/office/drawing/2014/main" id="{3253DF89-742B-7CA8-5538-9256DDC18006}"/>
              </a:ext>
            </a:extLst>
          </p:cNvPr>
          <p:cNvGrpSpPr/>
          <p:nvPr userDrawn="1"/>
        </p:nvGrpSpPr>
        <p:grpSpPr>
          <a:xfrm>
            <a:off x="11030739" y="466217"/>
            <a:ext cx="855949" cy="499448"/>
            <a:chOff x="11030739" y="466217"/>
            <a:chExt cx="855949" cy="499448"/>
          </a:xfrm>
        </p:grpSpPr>
        <p:pic>
          <p:nvPicPr>
            <p:cNvPr id="6" name="Graphic 5" descr="Home outline">
              <a:hlinkClick r:id="rId2" action="ppaction://hlinksldjump"/>
              <a:extLst>
                <a:ext uri="{FF2B5EF4-FFF2-40B4-BE49-F238E27FC236}">
                  <a16:creationId xmlns:a16="http://schemas.microsoft.com/office/drawing/2014/main" id="{33C457A3-380B-CADE-1ECC-3C5192BC4FF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7" name="TextBox 6">
              <a:extLst>
                <a:ext uri="{FF2B5EF4-FFF2-40B4-BE49-F238E27FC236}">
                  <a16:creationId xmlns:a16="http://schemas.microsoft.com/office/drawing/2014/main" id="{916448B3-0BE7-60B2-C7AA-66273B1E9FCB}"/>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981"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557338"/>
            <a:ext cx="11185200" cy="4778662"/>
          </a:xfrm>
          <a:noFill/>
        </p:spPr>
        <p:txBody>
          <a:bodyPr tIns="1368000"/>
          <a:lstStyle>
            <a:lvl1pPr algn="ctr">
              <a:defRPr sz="1400" b="0"/>
            </a:lvl1pPr>
          </a:lstStyle>
          <a:p>
            <a:pPr lvl="0"/>
            <a:r>
              <a:rPr lang="en-US"/>
              <a:t>Click to add content</a:t>
            </a:r>
          </a:p>
        </p:txBody>
      </p:sp>
      <p:sp>
        <p:nvSpPr>
          <p:cNvPr id="2" name="Title"/>
          <p:cNvSpPr>
            <a:spLocks noGrp="1"/>
          </p:cNvSpPr>
          <p:nvPr>
            <p:ph type="title" hasCustomPrompt="1"/>
          </p:nvPr>
        </p:nvSpPr>
        <p:spPr>
          <a:xfrm>
            <a:off x="504001" y="504000"/>
            <a:ext cx="10255439" cy="400240"/>
          </a:xfrm>
        </p:spPr>
        <p:txBody>
          <a:bodyPr/>
          <a:lstStyle/>
          <a:p>
            <a:r>
              <a:rPr lang="en-US" noProof="0"/>
              <a:t>Insert page title (sentence case)</a:t>
            </a:r>
            <a:endParaRPr lang="en-US"/>
          </a:p>
        </p:txBody>
      </p:sp>
      <p:grpSp>
        <p:nvGrpSpPr>
          <p:cNvPr id="3" name="Group 2">
            <a:extLst>
              <a:ext uri="{FF2B5EF4-FFF2-40B4-BE49-F238E27FC236}">
                <a16:creationId xmlns:a16="http://schemas.microsoft.com/office/drawing/2014/main" id="{3C3DECC3-8FF7-9D37-100B-9B4542F03572}"/>
              </a:ext>
            </a:extLst>
          </p:cNvPr>
          <p:cNvGrpSpPr/>
          <p:nvPr userDrawn="1"/>
        </p:nvGrpSpPr>
        <p:grpSpPr>
          <a:xfrm>
            <a:off x="11030739" y="466217"/>
            <a:ext cx="855949" cy="499448"/>
            <a:chOff x="11030739" y="466217"/>
            <a:chExt cx="855949" cy="499448"/>
          </a:xfrm>
        </p:grpSpPr>
        <p:pic>
          <p:nvPicPr>
            <p:cNvPr id="4" name="Graphic 3" descr="Home outline">
              <a:hlinkClick r:id="rId2" action="ppaction://hlinksldjump"/>
              <a:extLst>
                <a:ext uri="{FF2B5EF4-FFF2-40B4-BE49-F238E27FC236}">
                  <a16:creationId xmlns:a16="http://schemas.microsoft.com/office/drawing/2014/main" id="{E19E1D6F-5432-3E9F-F924-DE25748E7A3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60118" y="466217"/>
              <a:ext cx="412770" cy="412770"/>
            </a:xfrm>
            <a:prstGeom prst="rect">
              <a:avLst/>
            </a:prstGeom>
          </p:spPr>
        </p:pic>
        <p:sp>
          <p:nvSpPr>
            <p:cNvPr id="5" name="TextBox 4">
              <a:extLst>
                <a:ext uri="{FF2B5EF4-FFF2-40B4-BE49-F238E27FC236}">
                  <a16:creationId xmlns:a16="http://schemas.microsoft.com/office/drawing/2014/main" id="{B860338B-472A-9CFF-43DC-41A34A153CE0}"/>
                </a:ext>
              </a:extLst>
            </p:cNvPr>
            <p:cNvSpPr txBox="1"/>
            <p:nvPr userDrawn="1"/>
          </p:nvSpPr>
          <p:spPr>
            <a:xfrm>
              <a:off x="11030739" y="873332"/>
              <a:ext cx="855949" cy="9233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AU" sz="600" kern="0">
                  <a:solidFill>
                    <a:schemeClr val="tx1"/>
                  </a:solidFill>
                  <a:ea typeface="Arial Unicode MS" pitchFamily="34" charset="-128"/>
                  <a:cs typeface="Arial Unicode MS" pitchFamily="34" charset="-128"/>
                  <a:hlinkClick r:id="rId2" action="ppaction://hlinksldjump">
                    <a:extLst>
                      <a:ext uri="{A12FA001-AC4F-418D-AE19-62706E023703}">
                        <ahyp:hlinkClr xmlns:ahyp="http://schemas.microsoft.com/office/drawing/2018/hyperlinkcolor" val="tx"/>
                      </a:ext>
                    </a:extLst>
                  </a:hlinkClick>
                </a:rPr>
                <a:t>Return To Contents</a:t>
              </a:r>
              <a:endParaRPr lang="en-AU" sz="600" kern="0">
                <a:solidFill>
                  <a:schemeClr val="tx1"/>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981"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1"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hank You, Contact and Copyright">
    <p:spTree>
      <p:nvGrpSpPr>
        <p:cNvPr id="1" name=""/>
        <p:cNvGrpSpPr/>
        <p:nvPr/>
      </p:nvGrpSpPr>
      <p:grpSpPr>
        <a:xfrm>
          <a:off x="0" y="0"/>
          <a:ext cx="0" cy="0"/>
          <a:chOff x="0" y="0"/>
          <a:chExt cx="0" cy="0"/>
        </a:xfrm>
      </p:grpSpPr>
      <p:sp>
        <p:nvSpPr>
          <p:cNvPr id="9" name="Copyright - Dynamic" descr="{&quot;templafy&quot;:{&quot;id&quot;:&quot;eb9adf6b-a999-43b4-87a5-c81e58f16e94&quot;}}">
            <a:extLst>
              <a:ext uri="{FF2B5EF4-FFF2-40B4-BE49-F238E27FC236}">
                <a16:creationId xmlns:a16="http://schemas.microsoft.com/office/drawing/2014/main" id="{EDAF1AF5-D568-20CC-6052-F655D86F5486}"/>
              </a:ext>
            </a:extLst>
          </p:cNvPr>
          <p:cNvSpPr txBox="1">
            <a:spLocks/>
          </p:cNvSpPr>
          <p:nvPr userDrawn="1"/>
        </p:nvSpPr>
        <p:spPr>
          <a:xfrm>
            <a:off x="504001" y="6536751"/>
            <a:ext cx="10155600" cy="138498"/>
          </a:xfrm>
          <a:prstGeom prst="rect">
            <a:avLst/>
          </a:prstGeom>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84121" marR="0" lvl="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a:solidFill>
                  <a:schemeClr val="tx1"/>
                </a:solidFill>
              </a:rPr>
              <a:t>2024 SAP SE or an SAP affiliate company. All rights reserved. </a:t>
            </a:r>
            <a:r>
              <a:rPr kumimoji="0" lang="en-US" sz="600" b="0" i="0" u="none" kern="0" baseline="0">
                <a:solidFill>
                  <a:schemeClr val="tx1"/>
                </a:solidFill>
                <a:latin typeface="Arial"/>
                <a:ea typeface="Arial Unicode MS"/>
                <a:cs typeface="Arial Unicode MS" pitchFamily="34" charset="-128"/>
                <a:sym typeface="Arial"/>
              </a:rPr>
              <a:t>INTERNAL - SAP Buyers, Suppliers and Partners</a:t>
            </a:r>
          </a:p>
        </p:txBody>
      </p:sp>
      <p:sp>
        <p:nvSpPr>
          <p:cNvPr id="3" name="Title 2">
            <a:extLst>
              <a:ext uri="{FF2B5EF4-FFF2-40B4-BE49-F238E27FC236}">
                <a16:creationId xmlns:a16="http://schemas.microsoft.com/office/drawing/2014/main" id="{5692DE12-4084-77D2-FD2A-8E63F6FBE7C5}"/>
              </a:ext>
            </a:extLst>
          </p:cNvPr>
          <p:cNvSpPr>
            <a:spLocks noGrp="1"/>
          </p:cNvSpPr>
          <p:nvPr>
            <p:ph type="title" hasCustomPrompt="1"/>
          </p:nvPr>
        </p:nvSpPr>
        <p:spPr>
          <a:xfrm>
            <a:off x="684110" y="2922905"/>
            <a:ext cx="5413477" cy="846386"/>
          </a:xfrm>
        </p:spPr>
        <p:txBody>
          <a:bodyPr/>
          <a:lstStyle>
            <a:lvl1pPr>
              <a:defRPr sz="5500" b="0" i="0">
                <a:solidFill>
                  <a:schemeClr val="accent1"/>
                </a:solidFill>
                <a:latin typeface="72 Brand Medium" panose="020B0504030603020204" pitchFamily="34" charset="0"/>
              </a:defRPr>
            </a:lvl1pPr>
          </a:lstStyle>
          <a:p>
            <a:r>
              <a:rPr lang="en-GB"/>
              <a:t>Thank you.</a:t>
            </a:r>
            <a:endParaRPr lang="en-US"/>
          </a:p>
        </p:txBody>
      </p:sp>
      <p:pic>
        <p:nvPicPr>
          <p:cNvPr id="2" name="Picture 1">
            <a:extLst>
              <a:ext uri="{FF2B5EF4-FFF2-40B4-BE49-F238E27FC236}">
                <a16:creationId xmlns:a16="http://schemas.microsoft.com/office/drawing/2014/main" id="{2A23274F-1EBD-A73A-AC54-963A234E9EB2}"/>
              </a:ext>
            </a:extLst>
          </p:cNvPr>
          <p:cNvPicPr>
            <a:picLocks noChangeAspect="1"/>
          </p:cNvPicPr>
          <p:nvPr userDrawn="1"/>
        </p:nvPicPr>
        <p:blipFill>
          <a:blip r:embed="rId2"/>
          <a:stretch>
            <a:fillRect/>
          </a:stretch>
        </p:blipFill>
        <p:spPr>
          <a:xfrm>
            <a:off x="10963291" y="5990000"/>
            <a:ext cx="727059" cy="360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extLst>
    <p:ext uri="{DCECCB84-F9BA-43D5-87BE-67443E8EF086}">
      <p15:sldGuideLst xmlns:p15="http://schemas.microsoft.com/office/powerpoint/2012/main">
        <p15:guide id="1" pos="7364" userDrawn="1">
          <p15:clr>
            <a:srgbClr val="FBAE40"/>
          </p15:clr>
        </p15:guide>
        <p15:guide id="2" orient="horz" pos="958"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Mango cover with anvil and image">
    <p:bg>
      <p:bgPr>
        <a:solidFill>
          <a:schemeClr val="bg1"/>
        </a:solidFill>
        <a:effectLst/>
      </p:bgPr>
    </p:bg>
    <p:spTree>
      <p:nvGrpSpPr>
        <p:cNvPr id="1" name=""/>
        <p:cNvGrpSpPr/>
        <p:nvPr/>
      </p:nvGrpSpPr>
      <p:grpSpPr>
        <a:xfrm>
          <a:off x="0" y="0"/>
          <a:ext cx="0" cy="0"/>
          <a:chOff x="0" y="0"/>
          <a:chExt cx="0" cy="0"/>
        </a:xfrm>
      </p:grpSpPr>
      <p:sp>
        <p:nvSpPr>
          <p:cNvPr id="149" name="Rectangle 148">
            <a:extLst>
              <a:ext uri="{FF2B5EF4-FFF2-40B4-BE49-F238E27FC236}">
                <a16:creationId xmlns:a16="http://schemas.microsoft.com/office/drawing/2014/main" id="{3F9D113E-DB39-0CF2-578D-9B5D35C92F55}"/>
              </a:ext>
            </a:extLst>
          </p:cNvPr>
          <p:cNvSpPr/>
          <p:nvPr userDrawn="1"/>
        </p:nvSpPr>
        <p:spPr bwMode="gray">
          <a:xfrm>
            <a:off x="7102258" y="0"/>
            <a:ext cx="5092917" cy="6858000"/>
          </a:xfrm>
          <a:prstGeom prst="rect">
            <a:avLst/>
          </a:prstGeom>
          <a:solidFill>
            <a:srgbClr val="FFC932"/>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pic>
        <p:nvPicPr>
          <p:cNvPr id="6" name="Graphic 5">
            <a:extLst>
              <a:ext uri="{FF2B5EF4-FFF2-40B4-BE49-F238E27FC236}">
                <a16:creationId xmlns:a16="http://schemas.microsoft.com/office/drawing/2014/main" id="{F9CF98F2-AE93-6F6D-B5F5-C2F74E0787B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467600" y="250521"/>
            <a:ext cx="4538091" cy="6328079"/>
          </a:xfrm>
          <a:prstGeom prst="rect">
            <a:avLst/>
          </a:prstGeom>
        </p:spPr>
      </p:pic>
      <p:sp>
        <p:nvSpPr>
          <p:cNvPr id="2" name="Rectangle 1">
            <a:extLst>
              <a:ext uri="{FF2B5EF4-FFF2-40B4-BE49-F238E27FC236}">
                <a16:creationId xmlns:a16="http://schemas.microsoft.com/office/drawing/2014/main" id="{FDD06AF2-2141-CEFD-4797-A6E50CC267FE}"/>
              </a:ext>
            </a:extLst>
          </p:cNvPr>
          <p:cNvSpPr/>
          <p:nvPr userDrawn="1"/>
        </p:nvSpPr>
        <p:spPr bwMode="gray">
          <a:xfrm>
            <a:off x="1" y="0"/>
            <a:ext cx="7226300" cy="6858000"/>
          </a:xfrm>
          <a:prstGeom prst="rect">
            <a:avLst/>
          </a:prstGeom>
          <a:solidFill>
            <a:schemeClr val="accent1"/>
          </a:solidFill>
          <a:ln w="1342"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4" name="Title"/>
          <p:cNvSpPr>
            <a:spLocks noGrp="1"/>
          </p:cNvSpPr>
          <p:nvPr>
            <p:ph type="title" hasCustomPrompt="1"/>
          </p:nvPr>
        </p:nvSpPr>
        <p:spPr>
          <a:xfrm>
            <a:off x="288000" y="2706317"/>
            <a:ext cx="6633305" cy="997196"/>
          </a:xfrm>
        </p:spPr>
        <p:txBody>
          <a:bodyPr anchor="b" anchorCtr="0">
            <a:noAutofit/>
          </a:bodyPr>
          <a:lstStyle>
            <a:lvl1pPr>
              <a:lnSpc>
                <a:spcPct val="90000"/>
              </a:lnSpc>
              <a:defRPr sz="3600" b="0" i="0">
                <a:solidFill>
                  <a:schemeClr val="bg1"/>
                </a:solidFill>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432919900" name="LogoWhite-Dynamic" descr="{&quot;templafy&quot;:{&quot;id&quot;:&quot;2fc7f057-0369-4ed6-8a09-948d28d95ffb&quot;}}"/>
          <p:cNvPicPr>
            <a:picLocks noChangeAspect="1"/>
          </p:cNvPicPr>
          <p:nvPr/>
        </p:nvPicPr>
        <p:blipFill>
          <a:blip r:embed="rId4"/>
          <a:stretch>
            <a:fillRect/>
          </a:stretch>
        </p:blipFill>
        <p:spPr>
          <a:xfrm>
            <a:off x="288006" y="360000"/>
            <a:ext cx="727192" cy="360000"/>
          </a:xfrm>
          <a:prstGeom prst="rect">
            <a:avLst/>
          </a:prstGeom>
        </p:spPr>
      </p:pic>
      <p:sp>
        <p:nvSpPr>
          <p:cNvPr id="8" name="Classification-Dynamic" descr="{&quot;templafy&quot;:{&quot;id&quot;:&quot;9c26c798-5a7f-4e71-a771-0737e45e4efe&quot;}}">
            <a:extLst>
              <a:ext uri="{FF2B5EF4-FFF2-40B4-BE49-F238E27FC236}">
                <a16:creationId xmlns:a16="http://schemas.microsoft.com/office/drawing/2014/main" id="{F1333C1B-AD40-D53A-5A1E-EFB8C6390D49}"/>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bg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277845837"/>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41"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Thank You and Contact Information">
    <p:bg>
      <p:bgRef idx="1001">
        <a:schemeClr val="bg1"/>
      </p:bgRef>
    </p:bg>
    <p:spTree>
      <p:nvGrpSpPr>
        <p:cNvPr id="1" name=""/>
        <p:cNvGrpSpPr/>
        <p:nvPr/>
      </p:nvGrpSpPr>
      <p:grpSpPr>
        <a:xfrm>
          <a:off x="0" y="0"/>
          <a:ext cx="0" cy="0"/>
          <a:chOff x="0" y="0"/>
          <a:chExt cx="0" cy="0"/>
        </a:xfrm>
      </p:grpSpPr>
      <p:pic>
        <p:nvPicPr>
          <p:cNvPr id="7"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a:t>Thank you.</a:t>
            </a:r>
            <a:endParaRPr lang="de-DE"/>
          </a:p>
        </p:txBody>
      </p:sp>
    </p:spTree>
    <p:extLst>
      <p:ext uri="{BB962C8B-B14F-4D97-AF65-F5344CB8AC3E}">
        <p14:creationId xmlns:p14="http://schemas.microsoft.com/office/powerpoint/2010/main" val="3041739031"/>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p15:clr>
            <a:srgbClr val="FBAE40"/>
          </p15:clr>
        </p15:guide>
        <p15:guide id="2" orient="horz" pos="924">
          <p15:clr>
            <a:srgbClr val="FBAE40"/>
          </p15:clr>
        </p15:guide>
        <p15:guide id="4" orient="horz" pos="1830">
          <p15:clr>
            <a:srgbClr val="FBAE40"/>
          </p15:clr>
        </p15:guide>
        <p15:guide id="5" orient="horz" pos="4000">
          <p15:clr>
            <a:srgbClr val="FBAE40"/>
          </p15:clr>
        </p15:guide>
        <p15:guide id="6" pos="317">
          <p15:clr>
            <a:srgbClr val="FBAE40"/>
          </p15:clr>
        </p15:guide>
        <p15:guide id="8" pos="3841">
          <p15:clr>
            <a:srgbClr val="FBAE40"/>
          </p15:clr>
        </p15:guide>
        <p15:guide id="9" orient="horz" pos="31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Green cover with image in anvil shape">
    <p:bg>
      <p:bgPr>
        <a:solidFill>
          <a:srgbClr val="97DD40"/>
        </a:solidFill>
        <a:effectLst/>
      </p:bgPr>
    </p:bg>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CF15634C-E3A9-CDE6-5F8E-35B41DFE2B5D}"/>
              </a:ext>
            </a:extLst>
          </p:cNvPr>
          <p:cNvSpPr/>
          <p:nvPr userDrawn="1"/>
        </p:nvSpPr>
        <p:spPr bwMode="gray">
          <a:xfrm>
            <a:off x="0" y="0"/>
            <a:ext cx="12195175" cy="6858000"/>
          </a:xfrm>
          <a:prstGeom prst="rect">
            <a:avLst/>
          </a:prstGeom>
          <a:solidFill>
            <a:srgbClr val="97DD40"/>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a:ln>
                <a:noFill/>
              </a:ln>
              <a:effectLst/>
              <a:uLnTx/>
              <a:uFillTx/>
              <a:latin typeface="72 Brand" panose="020B0504030603020204" pitchFamily="34" charset="0"/>
              <a:ea typeface="Arial Unicode MS" pitchFamily="34" charset="-128"/>
              <a:cs typeface="Arial Unicode MS" pitchFamily="34" charset="-128"/>
            </a:endParaRPr>
          </a:p>
        </p:txBody>
      </p:sp>
      <p:sp>
        <p:nvSpPr>
          <p:cNvPr id="6" name="Title">
            <a:extLst>
              <a:ext uri="{FF2B5EF4-FFF2-40B4-BE49-F238E27FC236}">
                <a16:creationId xmlns:a16="http://schemas.microsoft.com/office/drawing/2014/main" id="{729E6C33-847C-5792-E2BD-5963C662ECED}"/>
              </a:ext>
            </a:extLst>
          </p:cNvPr>
          <p:cNvSpPr>
            <a:spLocks noGrp="1"/>
          </p:cNvSpPr>
          <p:nvPr>
            <p:ph type="title" hasCustomPrompt="1"/>
          </p:nvPr>
        </p:nvSpPr>
        <p:spPr>
          <a:xfrm>
            <a:off x="288001" y="2706317"/>
            <a:ext cx="5529704" cy="997196"/>
          </a:xfrm>
        </p:spPr>
        <p:txBody>
          <a:bodyPr anchor="b" anchorCtr="0">
            <a:noAutofit/>
          </a:bodyPr>
          <a:lstStyle>
            <a:lvl1pPr>
              <a:lnSpc>
                <a:spcPct val="90000"/>
              </a:lnSpc>
              <a:defRPr sz="3600" b="0" i="0">
                <a:solidFill>
                  <a:schemeClr val="tx1"/>
                </a:solidFill>
                <a:latin typeface="72 Brand Medium" panose="020B0504030603020204" pitchFamily="34" charset="0"/>
              </a:defRPr>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sp>
        <p:nvSpPr>
          <p:cNvPr id="14" name="Picture Placeholder 5">
            <a:extLst>
              <a:ext uri="{FF2B5EF4-FFF2-40B4-BE49-F238E27FC236}">
                <a16:creationId xmlns:a16="http://schemas.microsoft.com/office/drawing/2014/main" id="{D2BFABF1-DD81-F2D4-FD65-DBCD6636029A}"/>
              </a:ext>
            </a:extLst>
          </p:cNvPr>
          <p:cNvSpPr>
            <a:spLocks noGrp="1"/>
          </p:cNvSpPr>
          <p:nvPr>
            <p:ph type="pic" sz="quarter" idx="10" hasCustomPrompt="1"/>
          </p:nvPr>
        </p:nvSpPr>
        <p:spPr>
          <a:xfrm>
            <a:off x="6069496" y="2029240"/>
            <a:ext cx="5711687" cy="2828844"/>
          </a:xfrm>
          <a:custGeom>
            <a:avLst/>
            <a:gdLst>
              <a:gd name="connsiteX0" fmla="*/ 0 w 5453062"/>
              <a:gd name="connsiteY0" fmla="*/ 0 h 2700337"/>
              <a:gd name="connsiteX1" fmla="*/ 5453062 w 5453062"/>
              <a:gd name="connsiteY1" fmla="*/ 0 h 2700337"/>
              <a:gd name="connsiteX2" fmla="*/ 5453062 w 5453062"/>
              <a:gd name="connsiteY2" fmla="*/ 2700337 h 2700337"/>
              <a:gd name="connsiteX3" fmla="*/ 0 w 5453062"/>
              <a:gd name="connsiteY3" fmla="*/ 2700337 h 2700337"/>
              <a:gd name="connsiteX4" fmla="*/ 0 w 5453062"/>
              <a:gd name="connsiteY4" fmla="*/ 0 h 2700337"/>
              <a:gd name="connsiteX0" fmla="*/ 0 w 5453062"/>
              <a:gd name="connsiteY0" fmla="*/ 0 h 2758526"/>
              <a:gd name="connsiteX1" fmla="*/ 5453062 w 5453062"/>
              <a:gd name="connsiteY1" fmla="*/ 0 h 2758526"/>
              <a:gd name="connsiteX2" fmla="*/ 2751426 w 5453062"/>
              <a:gd name="connsiteY2" fmla="*/ 2758526 h 2758526"/>
              <a:gd name="connsiteX3" fmla="*/ 0 w 5453062"/>
              <a:gd name="connsiteY3" fmla="*/ 2700337 h 2758526"/>
              <a:gd name="connsiteX4" fmla="*/ 0 w 5453062"/>
              <a:gd name="connsiteY4" fmla="*/ 0 h 2758526"/>
              <a:gd name="connsiteX0" fmla="*/ 0 w 5453062"/>
              <a:gd name="connsiteY0" fmla="*/ 0 h 2700337"/>
              <a:gd name="connsiteX1" fmla="*/ 5453062 w 5453062"/>
              <a:gd name="connsiteY1" fmla="*/ 0 h 2700337"/>
              <a:gd name="connsiteX2" fmla="*/ 2726487 w 5453062"/>
              <a:gd name="connsiteY2" fmla="*/ 2700336 h 2700337"/>
              <a:gd name="connsiteX3" fmla="*/ 0 w 5453062"/>
              <a:gd name="connsiteY3" fmla="*/ 2700337 h 2700337"/>
              <a:gd name="connsiteX4" fmla="*/ 0 w 5453062"/>
              <a:gd name="connsiteY4" fmla="*/ 0 h 2700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53062" h="2700337">
                <a:moveTo>
                  <a:pt x="0" y="0"/>
                </a:moveTo>
                <a:lnTo>
                  <a:pt x="5453062" y="0"/>
                </a:lnTo>
                <a:lnTo>
                  <a:pt x="2726487" y="2700336"/>
                </a:lnTo>
                <a:lnTo>
                  <a:pt x="0" y="2700337"/>
                </a:lnTo>
                <a:lnTo>
                  <a:pt x="0" y="0"/>
                </a:lnTo>
                <a:close/>
              </a:path>
            </a:pathLst>
          </a:custGeom>
        </p:spPr>
        <p:txBody>
          <a:bodyPr anchor="ctr" anchorCtr="0"/>
          <a:lstStyle>
            <a:lvl1pPr algn="l">
              <a:defRPr>
                <a:solidFill>
                  <a:schemeClr val="tx1"/>
                </a:solidFill>
              </a:defRPr>
            </a:lvl1pPr>
          </a:lstStyle>
          <a:p>
            <a:r>
              <a:rPr lang="en-US"/>
              <a:t>         Click to add image</a:t>
            </a:r>
          </a:p>
        </p:txBody>
      </p:sp>
      <p:sp>
        <p:nvSpPr>
          <p:cNvPr id="4" name="Classification-Dynamic" descr="{&quot;templafy&quot;:{&quot;id&quot;:&quot;4fb6f5d1-82cd-4ab1-ae44-7e64d037ef1d&quot;}}">
            <a:extLst>
              <a:ext uri="{FF2B5EF4-FFF2-40B4-BE49-F238E27FC236}">
                <a16:creationId xmlns:a16="http://schemas.microsoft.com/office/drawing/2014/main" id="{13EDB9F6-FBDA-8ED8-A84B-244CC53CFF99}"/>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pic>
        <p:nvPicPr>
          <p:cNvPr id="316767171" name="LogoBlack-Dynamic" descr="{&quot;templafy&quot;:{&quot;id&quot;:&quot;6e8f8d3c-486c-440f-9e89-010c51d1337f&quot;}}"/>
          <p:cNvPicPr>
            <a:picLocks noChangeAspect="1"/>
          </p:cNvPicPr>
          <p:nvPr/>
        </p:nvPicPr>
        <p:blipFill>
          <a:blip r:embed="rId2"/>
          <a:stretch>
            <a:fillRect/>
          </a:stretch>
        </p:blipFill>
        <p:spPr>
          <a:xfrm>
            <a:off x="288006" y="360000"/>
            <a:ext cx="727192" cy="360000"/>
          </a:xfrm>
          <a:prstGeom prst="rect">
            <a:avLst/>
          </a:prstGeom>
        </p:spPr>
      </p:pic>
    </p:spTree>
    <p:extLst>
      <p:ext uri="{BB962C8B-B14F-4D97-AF65-F5344CB8AC3E}">
        <p14:creationId xmlns:p14="http://schemas.microsoft.com/office/powerpoint/2010/main" val="1084997862"/>
      </p:ext>
    </p:extLst>
  </p:cSld>
  <p:clrMapOvr>
    <a:masterClrMapping/>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41">
          <p15:clr>
            <a:srgbClr val="FBAE40"/>
          </p15:clr>
        </p15:guide>
        <p15:guide id="5" orient="horz" pos="2960">
          <p15:clr>
            <a:srgbClr val="FBAE40"/>
          </p15:clr>
        </p15:guide>
        <p15:guide id="7" orient="horz" pos="414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sp>
        <p:nvSpPr>
          <p:cNvPr id="4" name="Background">
            <a:extLst>
              <a:ext uri="{FF2B5EF4-FFF2-40B4-BE49-F238E27FC236}">
                <a16:creationId xmlns:a16="http://schemas.microsoft.com/office/drawing/2014/main" id="{F6B4F408-95BC-730E-4114-45641ED46491}"/>
              </a:ext>
            </a:extLst>
          </p:cNvPr>
          <p:cNvSpPr/>
          <p:nvPr userDrawn="1"/>
        </p:nvSpPr>
        <p:spPr bwMode="gray">
          <a:xfrm>
            <a:off x="-1" y="0"/>
            <a:ext cx="12195175" cy="6858000"/>
          </a:xfrm>
          <a:prstGeom prst="rect">
            <a:avLst/>
          </a:prstGeom>
          <a:solidFill>
            <a:schemeClr val="bg1"/>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a:ln>
                <a:noFill/>
              </a:ln>
              <a:effectLst/>
              <a:uLnTx/>
              <a:uFillTx/>
              <a:latin typeface="72 Brand" panose="020B0504030603020204" pitchFamily="34" charset="0"/>
              <a:ea typeface="Arial Unicode MS" pitchFamily="34" charset="-128"/>
              <a:cs typeface="Arial Unicode MS" pitchFamily="34" charset="-128"/>
            </a:endParaRPr>
          </a:p>
        </p:txBody>
      </p:sp>
      <p:sp>
        <p:nvSpPr>
          <p:cNvPr id="3" name="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b="0" i="0" dirty="0">
                <a:latin typeface="72 Brand Medium" panose="020B0504030603020204" pitchFamily="34" charset="0"/>
                <a:ea typeface="+mn-ea"/>
                <a:cs typeface="+mn-cs"/>
              </a:defRPr>
            </a:lvl1pPr>
          </a:lstStyle>
          <a:p>
            <a:pPr lvl="0"/>
            <a:r>
              <a:rPr lang="en-US"/>
              <a:t>Title Goes Here</a:t>
            </a:r>
            <a:br>
              <a:rPr lang="en-US"/>
            </a:br>
            <a:r>
              <a:rPr lang="en-US"/>
              <a:t>and Here and Here</a:t>
            </a:r>
          </a:p>
        </p:txBody>
      </p:sp>
      <p:sp>
        <p:nvSpPr>
          <p:cNvPr id="7" name="Picture Placeholder 6">
            <a:extLst>
              <a:ext uri="{FF2B5EF4-FFF2-40B4-BE49-F238E27FC236}">
                <a16:creationId xmlns:a16="http://schemas.microsoft.com/office/drawing/2014/main" id="{4FA78832-C268-4EC5-BB82-7F9D7F5B51B2}"/>
              </a:ext>
            </a:extLst>
          </p:cNvPr>
          <p:cNvSpPr>
            <a:spLocks noGrp="1"/>
          </p:cNvSpPr>
          <p:nvPr>
            <p:ph type="pic" sz="quarter" idx="16" hasCustomPrompt="1"/>
          </p:nvPr>
        </p:nvSpPr>
        <p:spPr>
          <a:xfrm>
            <a:off x="0" y="-1"/>
            <a:ext cx="12195175" cy="3430800"/>
          </a:xfrm>
        </p:spPr>
        <p:txBody>
          <a:bodyPr anchor="ctr" anchorCtr="0"/>
          <a:lstStyle>
            <a:lvl1pPr marL="0" marR="0" indent="0" algn="ctr" defTabSz="1088558" rtl="0" eaLnBrk="1" fontAlgn="auto" latinLnBrk="0" hangingPunct="1">
              <a:lnSpc>
                <a:spcPct val="100000"/>
              </a:lnSpc>
              <a:spcBef>
                <a:spcPts val="1800"/>
              </a:spcBef>
              <a:spcAft>
                <a:spcPts val="0"/>
              </a:spcAft>
              <a:buClr>
                <a:schemeClr val="accent1"/>
              </a:buClr>
              <a:buSzPct val="80000"/>
              <a:buFontTx/>
              <a:buNone/>
              <a:tabLst/>
              <a:defRPr/>
            </a:lvl1pPr>
          </a:lstStyle>
          <a:p>
            <a:pPr marL="0" marR="0" lvl="0" indent="0" algn="ctr" defTabSz="1088558" rtl="0" eaLnBrk="1" fontAlgn="auto" latinLnBrk="0" hangingPunct="1">
              <a:lnSpc>
                <a:spcPct val="100000"/>
              </a:lnSpc>
              <a:spcBef>
                <a:spcPts val="1800"/>
              </a:spcBef>
              <a:spcAft>
                <a:spcPts val="0"/>
              </a:spcAft>
              <a:buClr>
                <a:schemeClr val="accent1"/>
              </a:buClr>
              <a:buSzPct val="80000"/>
              <a:buFontTx/>
              <a:buNone/>
              <a:tabLst/>
              <a:defRPr/>
            </a:pPr>
            <a:r>
              <a:rPr lang="en-US"/>
              <a:t>Click to insert picture</a:t>
            </a:r>
          </a:p>
        </p:txBody>
      </p:sp>
      <p:pic>
        <p:nvPicPr>
          <p:cNvPr id="73675286" name="LogoBlue-Dynamic" descr="{&quot;templafy&quot;:{&quot;id&quot;:&quot;f232a519-5ff6-4053-bb5b-b23e1adaee18&quot;}}"/>
          <p:cNvPicPr>
            <a:picLocks noChangeAspect="1"/>
          </p:cNvPicPr>
          <p:nvPr/>
        </p:nvPicPr>
        <p:blipFill>
          <a:blip r:embed="rId2"/>
          <a:stretch>
            <a:fillRect/>
          </a:stretch>
        </p:blipFill>
        <p:spPr>
          <a:xfrm>
            <a:off x="288006" y="6218600"/>
            <a:ext cx="727192" cy="360000"/>
          </a:xfrm>
          <a:prstGeom prst="rect">
            <a:avLst/>
          </a:prstGeom>
        </p:spPr>
      </p:pic>
      <p:sp>
        <p:nvSpPr>
          <p:cNvPr id="9" name="Classification-Dynamic" descr="{&quot;templafy&quot;:{&quot;id&quot;:&quot;27682cf1-0696-470f-9efa-616f4870e8a0&quot;}}">
            <a:extLst>
              <a:ext uri="{FF2B5EF4-FFF2-40B4-BE49-F238E27FC236}">
                <a16:creationId xmlns:a16="http://schemas.microsoft.com/office/drawing/2014/main" id="{CE0C2033-6FDF-7DD6-E25C-C03296FDAD00}"/>
              </a:ext>
            </a:extLst>
          </p:cNvPr>
          <p:cNvSpPr txBox="1"/>
          <p:nvPr userDrawn="1"/>
        </p:nvSpPr>
        <p:spPr>
          <a:xfrm>
            <a:off x="282575" y="5724000"/>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218385053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White cover with green anvil">
    <p:bg>
      <p:bgRef idx="1001">
        <a:schemeClr val="bg1"/>
      </p:bgRef>
    </p:bg>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615A14AB-7A75-B899-CDA1-E311E201A837}"/>
              </a:ext>
            </a:extLst>
          </p:cNvPr>
          <p:cNvSpPr/>
          <p:nvPr userDrawn="1"/>
        </p:nvSpPr>
        <p:spPr bwMode="gray">
          <a:xfrm>
            <a:off x="-1" y="0"/>
            <a:ext cx="12195175" cy="6858000"/>
          </a:xfrm>
          <a:prstGeom prst="rect">
            <a:avLst/>
          </a:prstGeom>
          <a:solidFill>
            <a:schemeClr val="bg1"/>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a:ln>
                <a:noFill/>
              </a:ln>
              <a:effectLst/>
              <a:uLnTx/>
              <a:uFillTx/>
              <a:latin typeface="72 Brand" panose="020B0504030603020204" pitchFamily="34" charset="0"/>
              <a:ea typeface="Arial Unicode MS" pitchFamily="34" charset="-128"/>
              <a:cs typeface="Arial Unicode MS" pitchFamily="34" charset="-128"/>
            </a:endParaRPr>
          </a:p>
        </p:txBody>
      </p:sp>
      <p:sp>
        <p:nvSpPr>
          <p:cNvPr id="3" name="Anvil" descr="preencoded.png">
            <a:extLst>
              <a:ext uri="{FF2B5EF4-FFF2-40B4-BE49-F238E27FC236}">
                <a16:creationId xmlns:a16="http://schemas.microsoft.com/office/drawing/2014/main" id="{CAD3135A-95A0-606F-5A25-35CF890B232D}"/>
              </a:ext>
            </a:extLst>
          </p:cNvPr>
          <p:cNvSpPr/>
          <p:nvPr/>
        </p:nvSpPr>
        <p:spPr>
          <a:xfrm>
            <a:off x="5072441" y="1275473"/>
            <a:ext cx="6069341" cy="2991727"/>
          </a:xfrm>
          <a:custGeom>
            <a:avLst/>
            <a:gdLst>
              <a:gd name="connsiteX0" fmla="*/ 0 w 6069341"/>
              <a:gd name="connsiteY0" fmla="*/ 0 h 2991727"/>
              <a:gd name="connsiteX1" fmla="*/ 0 w 6069341"/>
              <a:gd name="connsiteY1" fmla="*/ 2991727 h 2991727"/>
              <a:gd name="connsiteX2" fmla="*/ 3084421 w 6069341"/>
              <a:gd name="connsiteY2" fmla="*/ 2991727 h 2991727"/>
              <a:gd name="connsiteX3" fmla="*/ 6069341 w 6069341"/>
              <a:gd name="connsiteY3" fmla="*/ 0 h 2991727"/>
              <a:gd name="connsiteX4" fmla="*/ 0 w 6069341"/>
              <a:gd name="connsiteY4" fmla="*/ 0 h 2991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69341" h="2991727">
                <a:moveTo>
                  <a:pt x="0" y="0"/>
                </a:moveTo>
                <a:lnTo>
                  <a:pt x="0" y="2991727"/>
                </a:lnTo>
                <a:lnTo>
                  <a:pt x="3084421" y="2991727"/>
                </a:lnTo>
                <a:lnTo>
                  <a:pt x="6069341" y="0"/>
                </a:lnTo>
                <a:lnTo>
                  <a:pt x="0" y="0"/>
                </a:lnTo>
                <a:close/>
              </a:path>
            </a:pathLst>
          </a:custGeom>
          <a:solidFill>
            <a:srgbClr val="97DD40"/>
          </a:solidFill>
          <a:ln w="7155" cap="flat">
            <a:noFill/>
            <a:prstDash val="solid"/>
            <a:miter/>
          </a:ln>
        </p:spPr>
        <p:txBody>
          <a:bodyPr rtlCol="0" anchor="ctr"/>
          <a:lstStyle/>
          <a:p>
            <a:endParaRPr lang="en-US"/>
          </a:p>
        </p:txBody>
      </p:sp>
      <p:sp>
        <p:nvSpPr>
          <p:cNvPr id="4" name="Title">
            <a:extLst>
              <a:ext uri="{FF2B5EF4-FFF2-40B4-BE49-F238E27FC236}">
                <a16:creationId xmlns:a16="http://schemas.microsoft.com/office/drawing/2014/main" id="{D8805AE3-41BC-E9DB-1A66-ADF41EDBC899}"/>
              </a:ext>
            </a:extLst>
          </p:cNvPr>
          <p:cNvSpPr>
            <a:spLocks noGrp="1"/>
          </p:cNvSpPr>
          <p:nvPr>
            <p:ph type="title" hasCustomPrompt="1"/>
          </p:nvPr>
        </p:nvSpPr>
        <p:spPr>
          <a:xfrm>
            <a:off x="288000" y="2706317"/>
            <a:ext cx="6026739" cy="997196"/>
          </a:xfrm>
        </p:spPr>
        <p:txBody>
          <a:bodyPr>
            <a:noAutofit/>
          </a:bodyPr>
          <a:lstStyle>
            <a:lvl1pPr>
              <a:lnSpc>
                <a:spcPct val="90000"/>
              </a:lnSpc>
              <a:defRPr sz="3600" b="0" i="0">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945490893" name="LogoBlue-Dynamic" descr="{&quot;templafy&quot;:{&quot;id&quot;:&quot;e60c395f-8fa7-41cf-b146-37c7272e7cfb&quot;}}"/>
          <p:cNvPicPr>
            <a:picLocks noChangeAspect="1"/>
          </p:cNvPicPr>
          <p:nvPr/>
        </p:nvPicPr>
        <p:blipFill>
          <a:blip r:embed="rId2"/>
          <a:stretch>
            <a:fillRect/>
          </a:stretch>
        </p:blipFill>
        <p:spPr>
          <a:xfrm>
            <a:off x="288006" y="360000"/>
            <a:ext cx="727192" cy="360000"/>
          </a:xfrm>
          <a:prstGeom prst="rect">
            <a:avLst/>
          </a:prstGeom>
        </p:spPr>
      </p:pic>
      <p:sp>
        <p:nvSpPr>
          <p:cNvPr id="11" name="Classification-Dynamic" descr="{&quot;templafy&quot;:{&quot;id&quot;:&quot;55d87788-2e60-4526-97e4-cc625eeee8de&quot;}}">
            <a:extLst>
              <a:ext uri="{FF2B5EF4-FFF2-40B4-BE49-F238E27FC236}">
                <a16:creationId xmlns:a16="http://schemas.microsoft.com/office/drawing/2014/main" id="{62D91ACB-BD14-46CB-4B61-F4B072D877C0}"/>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155476147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ight blue cover with anvil">
    <p:bg>
      <p:bgRef idx="1001">
        <a:schemeClr val="bg1"/>
      </p:bgRef>
    </p:bg>
    <p:spTree>
      <p:nvGrpSpPr>
        <p:cNvPr id="1" name=""/>
        <p:cNvGrpSpPr/>
        <p:nvPr/>
      </p:nvGrpSpPr>
      <p:grpSpPr>
        <a:xfrm>
          <a:off x="0" y="0"/>
          <a:ext cx="0" cy="0"/>
          <a:chOff x="0" y="0"/>
          <a:chExt cx="0" cy="0"/>
        </a:xfrm>
      </p:grpSpPr>
      <p:sp>
        <p:nvSpPr>
          <p:cNvPr id="14" name="Background">
            <a:extLst>
              <a:ext uri="{FF2B5EF4-FFF2-40B4-BE49-F238E27FC236}">
                <a16:creationId xmlns:a16="http://schemas.microsoft.com/office/drawing/2014/main" id="{581FAEF7-1ACD-83AC-7B42-761E6A30387F}"/>
              </a:ext>
            </a:extLst>
          </p:cNvPr>
          <p:cNvSpPr/>
          <p:nvPr userDrawn="1"/>
        </p:nvSpPr>
        <p:spPr bwMode="gray">
          <a:xfrm>
            <a:off x="0" y="0"/>
            <a:ext cx="12195175" cy="6858000"/>
          </a:xfrm>
          <a:prstGeom prst="rect">
            <a:avLst/>
          </a:prstGeom>
          <a:solidFill>
            <a:srgbClr val="A6E0FF">
              <a:alpha val="42715"/>
            </a:srgbClr>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a:ln>
                <a:noFill/>
              </a:ln>
              <a:effectLst/>
              <a:uLnTx/>
              <a:uFillTx/>
              <a:latin typeface="72 Brand" panose="020B0504030603020204" pitchFamily="34" charset="0"/>
              <a:ea typeface="Arial Unicode MS" pitchFamily="34" charset="-128"/>
              <a:cs typeface="Arial Unicode MS" pitchFamily="34" charset="-128"/>
            </a:endParaRPr>
          </a:p>
        </p:txBody>
      </p:sp>
      <p:sp>
        <p:nvSpPr>
          <p:cNvPr id="2" name="Anvil" descr="preencoded.png">
            <a:extLst>
              <a:ext uri="{FF2B5EF4-FFF2-40B4-BE49-F238E27FC236}">
                <a16:creationId xmlns:a16="http://schemas.microsoft.com/office/drawing/2014/main" id="{94093846-CC07-3993-CA62-86004F1C03F9}"/>
              </a:ext>
            </a:extLst>
          </p:cNvPr>
          <p:cNvSpPr/>
          <p:nvPr/>
        </p:nvSpPr>
        <p:spPr>
          <a:xfrm>
            <a:off x="2289865" y="1275473"/>
            <a:ext cx="8851917" cy="4363327"/>
          </a:xfrm>
          <a:custGeom>
            <a:avLst/>
            <a:gdLst>
              <a:gd name="connsiteX0" fmla="*/ 0 w 8851917"/>
              <a:gd name="connsiteY0" fmla="*/ 0 h 4363327"/>
              <a:gd name="connsiteX1" fmla="*/ 0 w 8851917"/>
              <a:gd name="connsiteY1" fmla="*/ 4363327 h 4363327"/>
              <a:gd name="connsiteX2" fmla="*/ 4498517 w 8851917"/>
              <a:gd name="connsiteY2" fmla="*/ 4363327 h 4363327"/>
              <a:gd name="connsiteX3" fmla="*/ 8851917 w 8851917"/>
              <a:gd name="connsiteY3" fmla="*/ 0 h 4363327"/>
              <a:gd name="connsiteX4" fmla="*/ 0 w 8851917"/>
              <a:gd name="connsiteY4" fmla="*/ 0 h 43633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1917" h="4363327">
                <a:moveTo>
                  <a:pt x="0" y="0"/>
                </a:moveTo>
                <a:lnTo>
                  <a:pt x="0" y="4363327"/>
                </a:lnTo>
                <a:lnTo>
                  <a:pt x="4498517" y="4363327"/>
                </a:lnTo>
                <a:lnTo>
                  <a:pt x="8851917" y="0"/>
                </a:lnTo>
                <a:lnTo>
                  <a:pt x="0" y="0"/>
                </a:lnTo>
                <a:close/>
              </a:path>
            </a:pathLst>
          </a:custGeom>
          <a:solidFill>
            <a:srgbClr val="A6E0FF"/>
          </a:solidFill>
          <a:ln w="15238" cap="flat">
            <a:noFill/>
            <a:prstDash val="solid"/>
            <a:miter/>
          </a:ln>
        </p:spPr>
        <p:txBody>
          <a:bodyPr rtlCol="0" anchor="ctr"/>
          <a:lstStyle/>
          <a:p>
            <a:endParaRPr lang="en-US"/>
          </a:p>
        </p:txBody>
      </p:sp>
      <p:sp>
        <p:nvSpPr>
          <p:cNvPr id="8" name="Title">
            <a:extLst>
              <a:ext uri="{FF2B5EF4-FFF2-40B4-BE49-F238E27FC236}">
                <a16:creationId xmlns:a16="http://schemas.microsoft.com/office/drawing/2014/main" id="{1098B98B-8FDE-5B19-2FC7-97058A6B53FD}"/>
              </a:ext>
            </a:extLst>
          </p:cNvPr>
          <p:cNvSpPr>
            <a:spLocks noGrp="1"/>
          </p:cNvSpPr>
          <p:nvPr>
            <p:ph type="title" hasCustomPrompt="1"/>
          </p:nvPr>
        </p:nvSpPr>
        <p:spPr>
          <a:xfrm>
            <a:off x="288000" y="2706317"/>
            <a:ext cx="5929920" cy="997196"/>
          </a:xfrm>
        </p:spPr>
        <p:txBody>
          <a:bodyPr>
            <a:noAutofit/>
          </a:bodyPr>
          <a:lstStyle>
            <a:lvl1pPr>
              <a:lnSpc>
                <a:spcPct val="90000"/>
              </a:lnSpc>
              <a:defRPr sz="3600" b="0" i="0">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1082763596" name="LogoBlack-Dynamic" descr="{&quot;templafy&quot;:{&quot;id&quot;:&quot;e1ce98cc-b5e7-4d57-bbf2-b85890640f17&quot;}}"/>
          <p:cNvPicPr>
            <a:picLocks noChangeAspect="1"/>
          </p:cNvPicPr>
          <p:nvPr/>
        </p:nvPicPr>
        <p:blipFill>
          <a:blip r:embed="rId2"/>
          <a:stretch>
            <a:fillRect/>
          </a:stretch>
        </p:blipFill>
        <p:spPr>
          <a:xfrm>
            <a:off x="288006" y="360000"/>
            <a:ext cx="727192" cy="360000"/>
          </a:xfrm>
          <a:prstGeom prst="rect">
            <a:avLst/>
          </a:prstGeom>
        </p:spPr>
      </p:pic>
      <p:sp>
        <p:nvSpPr>
          <p:cNvPr id="3" name="Classification-Dynamic" descr="{&quot;templafy&quot;:{&quot;id&quot;:&quot;e21c6111-be2c-44a0-a2aa-df88facd3edb&quot;}}">
            <a:extLst>
              <a:ext uri="{FF2B5EF4-FFF2-40B4-BE49-F238E27FC236}">
                <a16:creationId xmlns:a16="http://schemas.microsoft.com/office/drawing/2014/main" id="{D417CEF6-1FCD-75B6-FA13-C583ECCE7BE5}"/>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13159755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ue cover with anvil">
    <p:bg>
      <p:bgRef idx="1001">
        <a:schemeClr val="bg1"/>
      </p:bgRef>
    </p:bg>
    <p:spTree>
      <p:nvGrpSpPr>
        <p:cNvPr id="1" name=""/>
        <p:cNvGrpSpPr/>
        <p:nvPr/>
      </p:nvGrpSpPr>
      <p:grpSpPr>
        <a:xfrm>
          <a:off x="0" y="0"/>
          <a:ext cx="0" cy="0"/>
          <a:chOff x="0" y="0"/>
          <a:chExt cx="0" cy="0"/>
        </a:xfrm>
      </p:grpSpPr>
      <p:sp>
        <p:nvSpPr>
          <p:cNvPr id="7" name="background" descr="preencoded.png">
            <a:extLst>
              <a:ext uri="{FF2B5EF4-FFF2-40B4-BE49-F238E27FC236}">
                <a16:creationId xmlns:a16="http://schemas.microsoft.com/office/drawing/2014/main" id="{5F3BB899-74C3-EBF7-C191-EC2863B8F536}"/>
              </a:ext>
            </a:extLst>
          </p:cNvPr>
          <p:cNvSpPr/>
          <p:nvPr/>
        </p:nvSpPr>
        <p:spPr>
          <a:xfrm>
            <a:off x="0" y="0"/>
            <a:ext cx="12195175" cy="6858000"/>
          </a:xfrm>
          <a:custGeom>
            <a:avLst/>
            <a:gdLst>
              <a:gd name="connsiteX0" fmla="*/ 0 w 12195175"/>
              <a:gd name="connsiteY0" fmla="*/ 0 h 6858000"/>
              <a:gd name="connsiteX1" fmla="*/ 12195175 w 12195175"/>
              <a:gd name="connsiteY1" fmla="*/ 0 h 6858000"/>
              <a:gd name="connsiteX2" fmla="*/ 12195175 w 12195175"/>
              <a:gd name="connsiteY2" fmla="*/ 6858000 h 6858000"/>
              <a:gd name="connsiteX3" fmla="*/ 0 w 121951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5175" h="6858000">
                <a:moveTo>
                  <a:pt x="0" y="0"/>
                </a:moveTo>
                <a:lnTo>
                  <a:pt x="12195175" y="0"/>
                </a:lnTo>
                <a:lnTo>
                  <a:pt x="12195175" y="6858000"/>
                </a:lnTo>
                <a:lnTo>
                  <a:pt x="0" y="6858000"/>
                </a:lnTo>
                <a:close/>
              </a:path>
            </a:pathLst>
          </a:custGeom>
          <a:solidFill>
            <a:srgbClr val="1B90FF"/>
          </a:solidFill>
          <a:ln w="11289" cap="flat">
            <a:noFill/>
            <a:prstDash val="solid"/>
            <a:miter/>
          </a:ln>
        </p:spPr>
        <p:txBody>
          <a:bodyPr rtlCol="0" anchor="ctr"/>
          <a:lstStyle/>
          <a:p>
            <a:endParaRPr lang="en-US"/>
          </a:p>
        </p:txBody>
      </p:sp>
      <p:sp>
        <p:nvSpPr>
          <p:cNvPr id="8" name="Anvil" descr="preencoded.png">
            <a:extLst>
              <a:ext uri="{FF2B5EF4-FFF2-40B4-BE49-F238E27FC236}">
                <a16:creationId xmlns:a16="http://schemas.microsoft.com/office/drawing/2014/main" id="{39A9B643-3B5A-F0D7-C3BF-3A81DE80FEB6}"/>
              </a:ext>
            </a:extLst>
          </p:cNvPr>
          <p:cNvSpPr/>
          <p:nvPr/>
        </p:nvSpPr>
        <p:spPr>
          <a:xfrm>
            <a:off x="287339" y="935666"/>
            <a:ext cx="6762048" cy="3333180"/>
          </a:xfrm>
          <a:custGeom>
            <a:avLst/>
            <a:gdLst>
              <a:gd name="connsiteX0" fmla="*/ 0 w 6762048"/>
              <a:gd name="connsiteY0" fmla="*/ 0 h 3333180"/>
              <a:gd name="connsiteX1" fmla="*/ 0 w 6762048"/>
              <a:gd name="connsiteY1" fmla="*/ 3333180 h 3333180"/>
              <a:gd name="connsiteX2" fmla="*/ 3436452 w 6762048"/>
              <a:gd name="connsiteY2" fmla="*/ 3333180 h 3333180"/>
              <a:gd name="connsiteX3" fmla="*/ 6762048 w 6762048"/>
              <a:gd name="connsiteY3" fmla="*/ 0 h 3333180"/>
              <a:gd name="connsiteX4" fmla="*/ 0 w 6762048"/>
              <a:gd name="connsiteY4" fmla="*/ 0 h 3333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048" h="3333180">
                <a:moveTo>
                  <a:pt x="0" y="0"/>
                </a:moveTo>
                <a:lnTo>
                  <a:pt x="0" y="3333180"/>
                </a:lnTo>
                <a:lnTo>
                  <a:pt x="3436452" y="3333180"/>
                </a:lnTo>
                <a:lnTo>
                  <a:pt x="6762048" y="0"/>
                </a:lnTo>
                <a:lnTo>
                  <a:pt x="0" y="0"/>
                </a:lnTo>
                <a:close/>
              </a:path>
            </a:pathLst>
          </a:custGeom>
          <a:solidFill>
            <a:srgbClr val="002A86"/>
          </a:solidFill>
          <a:ln w="9264" cap="flat">
            <a:noFill/>
            <a:prstDash val="solid"/>
            <a:miter/>
          </a:ln>
        </p:spPr>
        <p:txBody>
          <a:bodyPr rtlCol="0" anchor="ctr"/>
          <a:lstStyle/>
          <a:p>
            <a:endParaRPr lang="en-US"/>
          </a:p>
        </p:txBody>
      </p:sp>
      <p:sp>
        <p:nvSpPr>
          <p:cNvPr id="4" name="Title">
            <a:extLst>
              <a:ext uri="{FF2B5EF4-FFF2-40B4-BE49-F238E27FC236}">
                <a16:creationId xmlns:a16="http://schemas.microsoft.com/office/drawing/2014/main" id="{709C0759-3773-C728-D6A6-855D822107FE}"/>
              </a:ext>
            </a:extLst>
          </p:cNvPr>
          <p:cNvSpPr>
            <a:spLocks noGrp="1"/>
          </p:cNvSpPr>
          <p:nvPr>
            <p:ph type="title" hasCustomPrompt="1"/>
          </p:nvPr>
        </p:nvSpPr>
        <p:spPr>
          <a:xfrm>
            <a:off x="288000" y="2706317"/>
            <a:ext cx="6876593" cy="997196"/>
          </a:xfrm>
        </p:spPr>
        <p:txBody>
          <a:bodyPr>
            <a:noAutofit/>
          </a:bodyPr>
          <a:lstStyle>
            <a:lvl1pPr>
              <a:lnSpc>
                <a:spcPct val="90000"/>
              </a:lnSpc>
              <a:defRPr sz="3600" b="0" i="0">
                <a:solidFill>
                  <a:schemeClr val="bg1"/>
                </a:solidFill>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1482374887" name="LogoWhite-Dynamic" descr="{&quot;templafy&quot;:{&quot;id&quot;:&quot;1c29bb78-5811-4cd4-811f-7882c0a69982&quot;}}"/>
          <p:cNvPicPr>
            <a:picLocks noChangeAspect="1"/>
          </p:cNvPicPr>
          <p:nvPr/>
        </p:nvPicPr>
        <p:blipFill>
          <a:blip r:embed="rId2"/>
          <a:stretch>
            <a:fillRect/>
          </a:stretch>
        </p:blipFill>
        <p:spPr>
          <a:xfrm>
            <a:off x="288006" y="360000"/>
            <a:ext cx="727192" cy="360000"/>
          </a:xfrm>
          <a:prstGeom prst="rect">
            <a:avLst/>
          </a:prstGeom>
        </p:spPr>
      </p:pic>
      <p:sp>
        <p:nvSpPr>
          <p:cNvPr id="3" name="Classification-Dynamic" descr="{&quot;templafy&quot;:{&quot;id&quot;:&quot;58f345ad-7bdb-419e-8713-85ce06a158f4&quot;}}">
            <a:extLst>
              <a:ext uri="{FF2B5EF4-FFF2-40B4-BE49-F238E27FC236}">
                <a16:creationId xmlns:a16="http://schemas.microsoft.com/office/drawing/2014/main" id="{D67AB148-356D-F356-4E6C-9664D9EB9DF3}"/>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429328212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eal cover with anvil ">
    <p:bg>
      <p:bgRef idx="1001">
        <a:schemeClr val="bg1"/>
      </p:bgRef>
    </p:bg>
    <p:spTree>
      <p:nvGrpSpPr>
        <p:cNvPr id="1" name=""/>
        <p:cNvGrpSpPr/>
        <p:nvPr/>
      </p:nvGrpSpPr>
      <p:grpSpPr>
        <a:xfrm>
          <a:off x="0" y="0"/>
          <a:ext cx="0" cy="0"/>
          <a:chOff x="0" y="0"/>
          <a:chExt cx="0" cy="0"/>
        </a:xfrm>
      </p:grpSpPr>
      <p:sp>
        <p:nvSpPr>
          <p:cNvPr id="5" name="Background" descr="preencoded.png">
            <a:extLst>
              <a:ext uri="{FF2B5EF4-FFF2-40B4-BE49-F238E27FC236}">
                <a16:creationId xmlns:a16="http://schemas.microsoft.com/office/drawing/2014/main" id="{5F3BB899-74C3-EBF7-C191-EC2863B8F536}"/>
              </a:ext>
            </a:extLst>
          </p:cNvPr>
          <p:cNvSpPr/>
          <p:nvPr/>
        </p:nvSpPr>
        <p:spPr>
          <a:xfrm>
            <a:off x="0" y="0"/>
            <a:ext cx="12195175" cy="6858000"/>
          </a:xfrm>
          <a:custGeom>
            <a:avLst/>
            <a:gdLst>
              <a:gd name="connsiteX0" fmla="*/ 0 w 12195175"/>
              <a:gd name="connsiteY0" fmla="*/ 0 h 6858000"/>
              <a:gd name="connsiteX1" fmla="*/ 12195175 w 12195175"/>
              <a:gd name="connsiteY1" fmla="*/ 0 h 6858000"/>
              <a:gd name="connsiteX2" fmla="*/ 12195175 w 12195175"/>
              <a:gd name="connsiteY2" fmla="*/ 6858000 h 6858000"/>
              <a:gd name="connsiteX3" fmla="*/ 0 w 121951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5175" h="6858000">
                <a:moveTo>
                  <a:pt x="0" y="0"/>
                </a:moveTo>
                <a:lnTo>
                  <a:pt x="12195175" y="0"/>
                </a:lnTo>
                <a:lnTo>
                  <a:pt x="12195175" y="6858000"/>
                </a:lnTo>
                <a:lnTo>
                  <a:pt x="0" y="6858000"/>
                </a:lnTo>
                <a:close/>
              </a:path>
            </a:pathLst>
          </a:custGeom>
          <a:solidFill>
            <a:srgbClr val="00CEAC"/>
          </a:solidFill>
          <a:ln w="11289" cap="flat">
            <a:noFill/>
            <a:prstDash val="solid"/>
            <a:miter/>
          </a:ln>
        </p:spPr>
        <p:txBody>
          <a:bodyPr rtlCol="0" anchor="ctr"/>
          <a:lstStyle/>
          <a:p>
            <a:endParaRPr lang="en-US"/>
          </a:p>
        </p:txBody>
      </p:sp>
      <p:sp>
        <p:nvSpPr>
          <p:cNvPr id="6" name="Anvil" descr="preencoded.png">
            <a:extLst>
              <a:ext uri="{FF2B5EF4-FFF2-40B4-BE49-F238E27FC236}">
                <a16:creationId xmlns:a16="http://schemas.microsoft.com/office/drawing/2014/main" id="{F36DF1A0-33EF-D4BF-029F-2435A3EF8C01}"/>
              </a:ext>
            </a:extLst>
          </p:cNvPr>
          <p:cNvSpPr/>
          <p:nvPr/>
        </p:nvSpPr>
        <p:spPr>
          <a:xfrm>
            <a:off x="870433" y="989322"/>
            <a:ext cx="9187967" cy="4528975"/>
          </a:xfrm>
          <a:custGeom>
            <a:avLst/>
            <a:gdLst>
              <a:gd name="connsiteX0" fmla="*/ 0 w 9187967"/>
              <a:gd name="connsiteY0" fmla="*/ 0 h 4528975"/>
              <a:gd name="connsiteX1" fmla="*/ 0 w 9187967"/>
              <a:gd name="connsiteY1" fmla="*/ 4528975 h 4528975"/>
              <a:gd name="connsiteX2" fmla="*/ 4669297 w 9187967"/>
              <a:gd name="connsiteY2" fmla="*/ 4528975 h 4528975"/>
              <a:gd name="connsiteX3" fmla="*/ 9187967 w 9187967"/>
              <a:gd name="connsiteY3" fmla="*/ 0 h 4528975"/>
              <a:gd name="connsiteX4" fmla="*/ 0 w 9187967"/>
              <a:gd name="connsiteY4" fmla="*/ 0 h 4528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7967" h="4528975">
                <a:moveTo>
                  <a:pt x="0" y="0"/>
                </a:moveTo>
                <a:lnTo>
                  <a:pt x="0" y="4528975"/>
                </a:lnTo>
                <a:lnTo>
                  <a:pt x="4669297" y="4528975"/>
                </a:lnTo>
                <a:lnTo>
                  <a:pt x="9187967" y="0"/>
                </a:lnTo>
                <a:lnTo>
                  <a:pt x="0" y="0"/>
                </a:lnTo>
                <a:close/>
              </a:path>
            </a:pathLst>
          </a:custGeom>
          <a:solidFill>
            <a:srgbClr val="63EDD4"/>
          </a:solidFill>
          <a:ln w="12596" cap="flat">
            <a:noFill/>
            <a:prstDash val="solid"/>
            <a:miter/>
          </a:ln>
        </p:spPr>
        <p:txBody>
          <a:bodyPr rtlCol="0" anchor="ctr"/>
          <a:lstStyle/>
          <a:p>
            <a:endParaRPr lang="en-US"/>
          </a:p>
        </p:txBody>
      </p:sp>
      <p:sp>
        <p:nvSpPr>
          <p:cNvPr id="9" name="Title">
            <a:extLst>
              <a:ext uri="{FF2B5EF4-FFF2-40B4-BE49-F238E27FC236}">
                <a16:creationId xmlns:a16="http://schemas.microsoft.com/office/drawing/2014/main" id="{5515F5CA-E76C-CC3B-68A7-37E88873AB4B}"/>
              </a:ext>
            </a:extLst>
          </p:cNvPr>
          <p:cNvSpPr>
            <a:spLocks noGrp="1"/>
          </p:cNvSpPr>
          <p:nvPr>
            <p:ph type="title" hasCustomPrompt="1"/>
          </p:nvPr>
        </p:nvSpPr>
        <p:spPr>
          <a:xfrm>
            <a:off x="288000" y="2706317"/>
            <a:ext cx="5929920" cy="997196"/>
          </a:xfrm>
        </p:spPr>
        <p:txBody>
          <a:bodyPr>
            <a:noAutofit/>
          </a:bodyPr>
          <a:lstStyle>
            <a:lvl1pPr>
              <a:lnSpc>
                <a:spcPct val="90000"/>
              </a:lnSpc>
              <a:defRPr sz="3600" b="0" i="0">
                <a:latin typeface="72 Brand Medium" panose="020B0504030603020204" pitchFamily="34" charset="0"/>
                <a:cs typeface="72" panose="020B0503030000000003" pitchFamily="34" charset="0"/>
              </a:defRPr>
            </a:lvl1pPr>
          </a:lstStyle>
          <a:p>
            <a:pPr fontAlgn="base">
              <a:spcBef>
                <a:spcPct val="50000"/>
              </a:spcBef>
              <a:spcAft>
                <a:spcPct val="0"/>
              </a:spcAft>
              <a:buClr>
                <a:srgbClr val="F0AB00"/>
              </a:buClr>
              <a:buSzPct val="80000"/>
            </a:pPr>
            <a:r>
              <a:rPr lang="en-US"/>
              <a:t>Title Goes Here</a:t>
            </a:r>
            <a:br>
              <a:rPr lang="en-US"/>
            </a:br>
            <a:r>
              <a:rPr lang="en-US"/>
              <a:t>and Here and Here</a:t>
            </a:r>
            <a:endParaRPr lang="de-DE" sz="3600" kern="0" err="1">
              <a:ea typeface="Arial Unicode MS" pitchFamily="34" charset="-128"/>
              <a:cs typeface="Arial Unicode MS" pitchFamily="34" charset="-128"/>
            </a:endParaRPr>
          </a:p>
        </p:txBody>
      </p:sp>
      <p:pic>
        <p:nvPicPr>
          <p:cNvPr id="900788501" name="LogoBlack-Dynamic" descr="{&quot;templafy&quot;:{&quot;id&quot;:&quot;c1eb01f2-9e1f-430d-b8b5-2c5ca45c20b6&quot;}}"/>
          <p:cNvPicPr>
            <a:picLocks noChangeAspect="1"/>
          </p:cNvPicPr>
          <p:nvPr/>
        </p:nvPicPr>
        <p:blipFill>
          <a:blip r:embed="rId2"/>
          <a:stretch>
            <a:fillRect/>
          </a:stretch>
        </p:blipFill>
        <p:spPr>
          <a:xfrm>
            <a:off x="288006" y="360000"/>
            <a:ext cx="727192" cy="360000"/>
          </a:xfrm>
          <a:prstGeom prst="rect">
            <a:avLst/>
          </a:prstGeom>
        </p:spPr>
      </p:pic>
      <p:sp>
        <p:nvSpPr>
          <p:cNvPr id="3" name="Classification-Dynamic" descr="{&quot;templafy&quot;:{&quot;id&quot;:&quot;790acb4e-ca71-45a1-a6aa-15bb3a352e16&quot;}}">
            <a:extLst>
              <a:ext uri="{FF2B5EF4-FFF2-40B4-BE49-F238E27FC236}">
                <a16:creationId xmlns:a16="http://schemas.microsoft.com/office/drawing/2014/main" id="{BBFBBDC3-D031-6041-465D-9F7147F423CF}"/>
              </a:ext>
            </a:extLst>
          </p:cNvPr>
          <p:cNvSpPr txBox="1"/>
          <p:nvPr userDrawn="1"/>
        </p:nvSpPr>
        <p:spPr>
          <a:xfrm>
            <a:off x="282575" y="5080814"/>
            <a:ext cx="4986112" cy="252000"/>
          </a:xfrm>
          <a:prstGeom prst="rect">
            <a:avLst/>
          </a:prstGeom>
          <a:noFill/>
        </p:spPr>
        <p:txBody>
          <a:bodyPr wrap="square" lIns="0" tIns="0" rIns="0" bIns="0" rtlCol="0">
            <a:normAutofit/>
          </a:bodyPr>
          <a:lstStyle/>
          <a:p>
            <a:pPr fontAlgn="base">
              <a:spcBef>
                <a:spcPct val="50000"/>
              </a:spcBef>
              <a:spcAft>
                <a:spcPct val="0"/>
              </a:spcAft>
              <a:buClr>
                <a:srgbClr val="F0AB00"/>
              </a:buClr>
              <a:buSzPct val="80000"/>
            </a:pPr>
            <a:r>
              <a:rPr lang="en-US" sz="1000" b="0" i="0" kern="0">
                <a:solidFill>
                  <a:schemeClr val="tx1"/>
                </a:solidFill>
                <a:latin typeface="72 Brand" panose="020B0504030603020204" pitchFamily="34" charset="0"/>
                <a:ea typeface="Arial Unicode MS" pitchFamily="34" charset="-128"/>
                <a:cs typeface="Arial Unicode MS" pitchFamily="34" charset="-128"/>
              </a:rPr>
              <a:t>INTERNAL – SAP Buyer, Suppliers and Partners</a:t>
            </a:r>
          </a:p>
        </p:txBody>
      </p:sp>
    </p:spTree>
    <p:extLst>
      <p:ext uri="{BB962C8B-B14F-4D97-AF65-F5344CB8AC3E}">
        <p14:creationId xmlns:p14="http://schemas.microsoft.com/office/powerpoint/2010/main" val="29102200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Masters/_rels/slideMaster1.xml.rels><?xml version="1.0" encoding="UTF-8" standalone="yes"?>
<Relationships xmlns="http://schemas.openxmlformats.org/package/2006/relationships"><Relationship Id="rId117" Type="http://schemas.openxmlformats.org/officeDocument/2006/relationships/tags" Target="../tags/tag87.xml"/><Relationship Id="rId21" Type="http://schemas.openxmlformats.org/officeDocument/2006/relationships/slideLayout" Target="../slideLayouts/slideLayout21.xml"/><Relationship Id="rId42" Type="http://schemas.openxmlformats.org/officeDocument/2006/relationships/tags" Target="../tags/tag12.xml"/><Relationship Id="rId63" Type="http://schemas.openxmlformats.org/officeDocument/2006/relationships/tags" Target="../tags/tag33.xml"/><Relationship Id="rId84" Type="http://schemas.openxmlformats.org/officeDocument/2006/relationships/tags" Target="../tags/tag54.xml"/><Relationship Id="rId138" Type="http://schemas.openxmlformats.org/officeDocument/2006/relationships/tags" Target="../tags/tag108.xml"/><Relationship Id="rId107" Type="http://schemas.openxmlformats.org/officeDocument/2006/relationships/tags" Target="../tags/tag77.xml"/><Relationship Id="rId11" Type="http://schemas.openxmlformats.org/officeDocument/2006/relationships/slideLayout" Target="../slideLayouts/slideLayout11.xml"/><Relationship Id="rId32" Type="http://schemas.openxmlformats.org/officeDocument/2006/relationships/tags" Target="../tags/tag2.xml"/><Relationship Id="rId53" Type="http://schemas.openxmlformats.org/officeDocument/2006/relationships/tags" Target="../tags/tag23.xml"/><Relationship Id="rId74" Type="http://schemas.openxmlformats.org/officeDocument/2006/relationships/tags" Target="../tags/tag44.xml"/><Relationship Id="rId128" Type="http://schemas.openxmlformats.org/officeDocument/2006/relationships/tags" Target="../tags/tag98.xml"/><Relationship Id="rId149" Type="http://schemas.openxmlformats.org/officeDocument/2006/relationships/tags" Target="../tags/tag119.xml"/><Relationship Id="rId5" Type="http://schemas.openxmlformats.org/officeDocument/2006/relationships/slideLayout" Target="../slideLayouts/slideLayout5.xml"/><Relationship Id="rId95" Type="http://schemas.openxmlformats.org/officeDocument/2006/relationships/tags" Target="../tags/tag6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tags" Target="../tags/tag13.xml"/><Relationship Id="rId48" Type="http://schemas.openxmlformats.org/officeDocument/2006/relationships/tags" Target="../tags/tag18.xml"/><Relationship Id="rId64" Type="http://schemas.openxmlformats.org/officeDocument/2006/relationships/tags" Target="../tags/tag34.xml"/><Relationship Id="rId69" Type="http://schemas.openxmlformats.org/officeDocument/2006/relationships/tags" Target="../tags/tag39.xml"/><Relationship Id="rId113" Type="http://schemas.openxmlformats.org/officeDocument/2006/relationships/tags" Target="../tags/tag83.xml"/><Relationship Id="rId118" Type="http://schemas.openxmlformats.org/officeDocument/2006/relationships/tags" Target="../tags/tag88.xml"/><Relationship Id="rId134" Type="http://schemas.openxmlformats.org/officeDocument/2006/relationships/tags" Target="../tags/tag104.xml"/><Relationship Id="rId139" Type="http://schemas.openxmlformats.org/officeDocument/2006/relationships/tags" Target="../tags/tag109.xml"/><Relationship Id="rId80" Type="http://schemas.openxmlformats.org/officeDocument/2006/relationships/tags" Target="../tags/tag50.xml"/><Relationship Id="rId85" Type="http://schemas.openxmlformats.org/officeDocument/2006/relationships/tags" Target="../tags/tag55.xml"/><Relationship Id="rId150" Type="http://schemas.openxmlformats.org/officeDocument/2006/relationships/tags" Target="../tags/tag120.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tags" Target="../tags/tag3.xml"/><Relationship Id="rId38" Type="http://schemas.openxmlformats.org/officeDocument/2006/relationships/tags" Target="../tags/tag8.xml"/><Relationship Id="rId59" Type="http://schemas.openxmlformats.org/officeDocument/2006/relationships/tags" Target="../tags/tag29.xml"/><Relationship Id="rId103" Type="http://schemas.openxmlformats.org/officeDocument/2006/relationships/tags" Target="../tags/tag73.xml"/><Relationship Id="rId108" Type="http://schemas.openxmlformats.org/officeDocument/2006/relationships/tags" Target="../tags/tag78.xml"/><Relationship Id="rId124" Type="http://schemas.openxmlformats.org/officeDocument/2006/relationships/tags" Target="../tags/tag94.xml"/><Relationship Id="rId129" Type="http://schemas.openxmlformats.org/officeDocument/2006/relationships/tags" Target="../tags/tag99.xml"/><Relationship Id="rId54" Type="http://schemas.openxmlformats.org/officeDocument/2006/relationships/tags" Target="../tags/tag24.xml"/><Relationship Id="rId70" Type="http://schemas.openxmlformats.org/officeDocument/2006/relationships/tags" Target="../tags/tag40.xml"/><Relationship Id="rId75" Type="http://schemas.openxmlformats.org/officeDocument/2006/relationships/tags" Target="../tags/tag45.xml"/><Relationship Id="rId91" Type="http://schemas.openxmlformats.org/officeDocument/2006/relationships/tags" Target="../tags/tag61.xml"/><Relationship Id="rId96" Type="http://schemas.openxmlformats.org/officeDocument/2006/relationships/tags" Target="../tags/tag66.xml"/><Relationship Id="rId140" Type="http://schemas.openxmlformats.org/officeDocument/2006/relationships/tags" Target="../tags/tag110.xml"/><Relationship Id="rId145" Type="http://schemas.openxmlformats.org/officeDocument/2006/relationships/tags" Target="../tags/tag115.xml"/><Relationship Id="rId1" Type="http://schemas.openxmlformats.org/officeDocument/2006/relationships/slideLayout" Target="../slideLayouts/slideLayout1.xml"/><Relationship Id="rId6" Type="http://schemas.openxmlformats.org/officeDocument/2006/relationships/slideLayout" Target="../slideLayouts/slideLayout6.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49" Type="http://schemas.openxmlformats.org/officeDocument/2006/relationships/tags" Target="../tags/tag19.xml"/><Relationship Id="rId114" Type="http://schemas.openxmlformats.org/officeDocument/2006/relationships/tags" Target="../tags/tag84.xml"/><Relationship Id="rId119" Type="http://schemas.openxmlformats.org/officeDocument/2006/relationships/tags" Target="../tags/tag89.xml"/><Relationship Id="rId44" Type="http://schemas.openxmlformats.org/officeDocument/2006/relationships/tags" Target="../tags/tag14.xml"/><Relationship Id="rId60" Type="http://schemas.openxmlformats.org/officeDocument/2006/relationships/tags" Target="../tags/tag30.xml"/><Relationship Id="rId65" Type="http://schemas.openxmlformats.org/officeDocument/2006/relationships/tags" Target="../tags/tag35.xml"/><Relationship Id="rId81" Type="http://schemas.openxmlformats.org/officeDocument/2006/relationships/tags" Target="../tags/tag51.xml"/><Relationship Id="rId86" Type="http://schemas.openxmlformats.org/officeDocument/2006/relationships/tags" Target="../tags/tag56.xml"/><Relationship Id="rId130" Type="http://schemas.openxmlformats.org/officeDocument/2006/relationships/tags" Target="../tags/tag100.xml"/><Relationship Id="rId135" Type="http://schemas.openxmlformats.org/officeDocument/2006/relationships/tags" Target="../tags/tag105.xml"/><Relationship Id="rId151" Type="http://schemas.openxmlformats.org/officeDocument/2006/relationships/tags" Target="../tags/tag121.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tags" Target="../tags/tag9.xml"/><Relationship Id="rId109" Type="http://schemas.openxmlformats.org/officeDocument/2006/relationships/tags" Target="../tags/tag79.xml"/><Relationship Id="rId34" Type="http://schemas.openxmlformats.org/officeDocument/2006/relationships/tags" Target="../tags/tag4.xml"/><Relationship Id="rId50" Type="http://schemas.openxmlformats.org/officeDocument/2006/relationships/tags" Target="../tags/tag20.xml"/><Relationship Id="rId55" Type="http://schemas.openxmlformats.org/officeDocument/2006/relationships/tags" Target="../tags/tag25.xml"/><Relationship Id="rId76" Type="http://schemas.openxmlformats.org/officeDocument/2006/relationships/tags" Target="../tags/tag46.xml"/><Relationship Id="rId97" Type="http://schemas.openxmlformats.org/officeDocument/2006/relationships/tags" Target="../tags/tag67.xml"/><Relationship Id="rId104" Type="http://schemas.openxmlformats.org/officeDocument/2006/relationships/tags" Target="../tags/tag74.xml"/><Relationship Id="rId120" Type="http://schemas.openxmlformats.org/officeDocument/2006/relationships/tags" Target="../tags/tag90.xml"/><Relationship Id="rId125" Type="http://schemas.openxmlformats.org/officeDocument/2006/relationships/tags" Target="../tags/tag95.xml"/><Relationship Id="rId141" Type="http://schemas.openxmlformats.org/officeDocument/2006/relationships/tags" Target="../tags/tag111.xml"/><Relationship Id="rId146" Type="http://schemas.openxmlformats.org/officeDocument/2006/relationships/tags" Target="../tags/tag116.xml"/><Relationship Id="rId7" Type="http://schemas.openxmlformats.org/officeDocument/2006/relationships/slideLayout" Target="../slideLayouts/slideLayout7.xml"/><Relationship Id="rId71" Type="http://schemas.openxmlformats.org/officeDocument/2006/relationships/tags" Target="../tags/tag41.xml"/><Relationship Id="rId92" Type="http://schemas.openxmlformats.org/officeDocument/2006/relationships/tags" Target="../tags/tag6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tags" Target="../tags/tag10.xml"/><Relationship Id="rId45" Type="http://schemas.openxmlformats.org/officeDocument/2006/relationships/tags" Target="../tags/tag15.xml"/><Relationship Id="rId66" Type="http://schemas.openxmlformats.org/officeDocument/2006/relationships/tags" Target="../tags/tag36.xml"/><Relationship Id="rId87" Type="http://schemas.openxmlformats.org/officeDocument/2006/relationships/tags" Target="../tags/tag57.xml"/><Relationship Id="rId110" Type="http://schemas.openxmlformats.org/officeDocument/2006/relationships/tags" Target="../tags/tag80.xml"/><Relationship Id="rId115" Type="http://schemas.openxmlformats.org/officeDocument/2006/relationships/tags" Target="../tags/tag85.xml"/><Relationship Id="rId131" Type="http://schemas.openxmlformats.org/officeDocument/2006/relationships/tags" Target="../tags/tag101.xml"/><Relationship Id="rId136" Type="http://schemas.openxmlformats.org/officeDocument/2006/relationships/tags" Target="../tags/tag106.xml"/><Relationship Id="rId61" Type="http://schemas.openxmlformats.org/officeDocument/2006/relationships/tags" Target="../tags/tag31.xml"/><Relationship Id="rId82" Type="http://schemas.openxmlformats.org/officeDocument/2006/relationships/tags" Target="../tags/tag52.xml"/><Relationship Id="rId152" Type="http://schemas.openxmlformats.org/officeDocument/2006/relationships/tags" Target="../tags/tag12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tags" Target="../tags/tag5.xml"/><Relationship Id="rId56" Type="http://schemas.openxmlformats.org/officeDocument/2006/relationships/tags" Target="../tags/tag26.xml"/><Relationship Id="rId77" Type="http://schemas.openxmlformats.org/officeDocument/2006/relationships/tags" Target="../tags/tag47.xml"/><Relationship Id="rId100" Type="http://schemas.openxmlformats.org/officeDocument/2006/relationships/tags" Target="../tags/tag70.xml"/><Relationship Id="rId105" Type="http://schemas.openxmlformats.org/officeDocument/2006/relationships/tags" Target="../tags/tag75.xml"/><Relationship Id="rId126" Type="http://schemas.openxmlformats.org/officeDocument/2006/relationships/tags" Target="../tags/tag96.xml"/><Relationship Id="rId147" Type="http://schemas.openxmlformats.org/officeDocument/2006/relationships/tags" Target="../tags/tag117.xml"/><Relationship Id="rId8" Type="http://schemas.openxmlformats.org/officeDocument/2006/relationships/slideLayout" Target="../slideLayouts/slideLayout8.xml"/><Relationship Id="rId51" Type="http://schemas.openxmlformats.org/officeDocument/2006/relationships/tags" Target="../tags/tag21.xml"/><Relationship Id="rId72" Type="http://schemas.openxmlformats.org/officeDocument/2006/relationships/tags" Target="../tags/tag42.xml"/><Relationship Id="rId93" Type="http://schemas.openxmlformats.org/officeDocument/2006/relationships/tags" Target="../tags/tag63.xml"/><Relationship Id="rId98" Type="http://schemas.openxmlformats.org/officeDocument/2006/relationships/tags" Target="../tags/tag68.xml"/><Relationship Id="rId121" Type="http://schemas.openxmlformats.org/officeDocument/2006/relationships/tags" Target="../tags/tag91.xml"/><Relationship Id="rId142" Type="http://schemas.openxmlformats.org/officeDocument/2006/relationships/tags" Target="../tags/tag112.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tags" Target="../tags/tag16.xml"/><Relationship Id="rId67" Type="http://schemas.openxmlformats.org/officeDocument/2006/relationships/tags" Target="../tags/tag37.xml"/><Relationship Id="rId116" Type="http://schemas.openxmlformats.org/officeDocument/2006/relationships/tags" Target="../tags/tag86.xml"/><Relationship Id="rId137" Type="http://schemas.openxmlformats.org/officeDocument/2006/relationships/tags" Target="../tags/tag107.xml"/><Relationship Id="rId20" Type="http://schemas.openxmlformats.org/officeDocument/2006/relationships/slideLayout" Target="../slideLayouts/slideLayout20.xml"/><Relationship Id="rId41" Type="http://schemas.openxmlformats.org/officeDocument/2006/relationships/tags" Target="../tags/tag11.xml"/><Relationship Id="rId62" Type="http://schemas.openxmlformats.org/officeDocument/2006/relationships/tags" Target="../tags/tag32.xml"/><Relationship Id="rId83" Type="http://schemas.openxmlformats.org/officeDocument/2006/relationships/tags" Target="../tags/tag53.xml"/><Relationship Id="rId88" Type="http://schemas.openxmlformats.org/officeDocument/2006/relationships/tags" Target="../tags/tag58.xml"/><Relationship Id="rId111" Type="http://schemas.openxmlformats.org/officeDocument/2006/relationships/tags" Target="../tags/tag81.xml"/><Relationship Id="rId132" Type="http://schemas.openxmlformats.org/officeDocument/2006/relationships/tags" Target="../tags/tag102.xml"/><Relationship Id="rId153" Type="http://schemas.openxmlformats.org/officeDocument/2006/relationships/tags" Target="../tags/tag123.xml"/><Relationship Id="rId15" Type="http://schemas.openxmlformats.org/officeDocument/2006/relationships/slideLayout" Target="../slideLayouts/slideLayout15.xml"/><Relationship Id="rId36" Type="http://schemas.openxmlformats.org/officeDocument/2006/relationships/tags" Target="../tags/tag6.xml"/><Relationship Id="rId57" Type="http://schemas.openxmlformats.org/officeDocument/2006/relationships/tags" Target="../tags/tag27.xml"/><Relationship Id="rId106" Type="http://schemas.openxmlformats.org/officeDocument/2006/relationships/tags" Target="../tags/tag76.xml"/><Relationship Id="rId127" Type="http://schemas.openxmlformats.org/officeDocument/2006/relationships/tags" Target="../tags/tag97.xml"/><Relationship Id="rId10" Type="http://schemas.openxmlformats.org/officeDocument/2006/relationships/slideLayout" Target="../slideLayouts/slideLayout10.xml"/><Relationship Id="rId31" Type="http://schemas.openxmlformats.org/officeDocument/2006/relationships/theme" Target="../theme/theme1.xml"/><Relationship Id="rId52" Type="http://schemas.openxmlformats.org/officeDocument/2006/relationships/tags" Target="../tags/tag22.xml"/><Relationship Id="rId73" Type="http://schemas.openxmlformats.org/officeDocument/2006/relationships/tags" Target="../tags/tag43.xml"/><Relationship Id="rId78" Type="http://schemas.openxmlformats.org/officeDocument/2006/relationships/tags" Target="../tags/tag48.xml"/><Relationship Id="rId94" Type="http://schemas.openxmlformats.org/officeDocument/2006/relationships/tags" Target="../tags/tag64.xml"/><Relationship Id="rId99" Type="http://schemas.openxmlformats.org/officeDocument/2006/relationships/tags" Target="../tags/tag69.xml"/><Relationship Id="rId101" Type="http://schemas.openxmlformats.org/officeDocument/2006/relationships/tags" Target="../tags/tag71.xml"/><Relationship Id="rId122" Type="http://schemas.openxmlformats.org/officeDocument/2006/relationships/tags" Target="../tags/tag92.xml"/><Relationship Id="rId143" Type="http://schemas.openxmlformats.org/officeDocument/2006/relationships/tags" Target="../tags/tag113.xml"/><Relationship Id="rId148" Type="http://schemas.openxmlformats.org/officeDocument/2006/relationships/tags" Target="../tags/tag118.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47" Type="http://schemas.openxmlformats.org/officeDocument/2006/relationships/tags" Target="../tags/tag17.xml"/><Relationship Id="rId68" Type="http://schemas.openxmlformats.org/officeDocument/2006/relationships/tags" Target="../tags/tag38.xml"/><Relationship Id="rId89" Type="http://schemas.openxmlformats.org/officeDocument/2006/relationships/tags" Target="../tags/tag59.xml"/><Relationship Id="rId112" Type="http://schemas.openxmlformats.org/officeDocument/2006/relationships/tags" Target="../tags/tag82.xml"/><Relationship Id="rId133" Type="http://schemas.openxmlformats.org/officeDocument/2006/relationships/tags" Target="../tags/tag103.xml"/><Relationship Id="rId154" Type="http://schemas.openxmlformats.org/officeDocument/2006/relationships/tags" Target="../tags/tag124.xml"/><Relationship Id="rId16" Type="http://schemas.openxmlformats.org/officeDocument/2006/relationships/slideLayout" Target="../slideLayouts/slideLayout16.xml"/><Relationship Id="rId37" Type="http://schemas.openxmlformats.org/officeDocument/2006/relationships/tags" Target="../tags/tag7.xml"/><Relationship Id="rId58" Type="http://schemas.openxmlformats.org/officeDocument/2006/relationships/tags" Target="../tags/tag28.xml"/><Relationship Id="rId79" Type="http://schemas.openxmlformats.org/officeDocument/2006/relationships/tags" Target="../tags/tag49.xml"/><Relationship Id="rId102" Type="http://schemas.openxmlformats.org/officeDocument/2006/relationships/tags" Target="../tags/tag72.xml"/><Relationship Id="rId123" Type="http://schemas.openxmlformats.org/officeDocument/2006/relationships/tags" Target="../tags/tag93.xml"/><Relationship Id="rId144" Type="http://schemas.openxmlformats.org/officeDocument/2006/relationships/tags" Target="../tags/tag114.xml"/><Relationship Id="rId90" Type="http://schemas.openxmlformats.org/officeDocument/2006/relationships/tags" Target="../tags/tag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Background">
            <a:extLst>
              <a:ext uri="{FF2B5EF4-FFF2-40B4-BE49-F238E27FC236}">
                <a16:creationId xmlns:a16="http://schemas.microsoft.com/office/drawing/2014/main" id="{57293E41-954C-9E9C-7DE2-32FEDBD5A1C6}"/>
              </a:ext>
            </a:extLst>
          </p:cNvPr>
          <p:cNvSpPr/>
          <p:nvPr userDrawn="1"/>
        </p:nvSpPr>
        <p:spPr bwMode="gray">
          <a:xfrm>
            <a:off x="-1" y="0"/>
            <a:ext cx="12195175" cy="6858000"/>
          </a:xfrm>
          <a:prstGeom prst="rect">
            <a:avLst/>
          </a:prstGeom>
          <a:solidFill>
            <a:schemeClr val="bg1"/>
          </a:solidFill>
          <a:ln w="15238" cap="flat">
            <a:noFill/>
            <a:prstDash val="solid"/>
            <a:miter/>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a:ln>
                <a:noFill/>
              </a:ln>
              <a:effectLst/>
              <a:uLnTx/>
              <a:uFillTx/>
              <a:latin typeface="72 Brand" panose="020B0504030603020204" pitchFamily="34" charset="0"/>
              <a:ea typeface="Arial Unicode MS" pitchFamily="34" charset="-128"/>
              <a:cs typeface="Arial Unicode MS" pitchFamily="34" charset="-128"/>
            </a:endParaRPr>
          </a:p>
        </p:txBody>
      </p:sp>
      <p:sp>
        <p:nvSpPr>
          <p:cNvPr id="34" name="Slide number"/>
          <p:cNvSpPr txBox="1"/>
          <p:nvPr userDrawn="1"/>
        </p:nvSpPr>
        <p:spPr bwMode="black">
          <a:xfrm>
            <a:off x="11546207" y="6536751"/>
            <a:ext cx="144270"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b="0" i="0" noProof="0" smtClean="0">
                <a:latin typeface="+mn-lt"/>
              </a:rPr>
              <a:pPr marL="0" lvl="0" indent="0" algn="r">
                <a:buNone/>
              </a:pPr>
              <a:t>‹#›</a:t>
            </a:fld>
            <a:endParaRPr lang="en-US" sz="900" b="0" i="0" noProof="0">
              <a:latin typeface="+mn-lt"/>
            </a:endParaRPr>
          </a:p>
        </p:txBody>
      </p:sp>
      <p:sp>
        <p:nvSpPr>
          <p:cNvPr id="12" name="Copyright Placeholder" descr="{&quot;templafy&quot;:{&quot;id&quot;:&quot;1df0b5c3-c399-4d80-afa5-baa0f5e07b52&quot;}}">
            <a:extLst>
              <a:ext uri="{FF2B5EF4-FFF2-40B4-BE49-F238E27FC236}">
                <a16:creationId xmlns:a16="http://schemas.microsoft.com/office/drawing/2014/main" id="{539D88F9-B48F-F143-B90F-EDFB85A350E8}"/>
              </a:ext>
            </a:extLst>
          </p:cNvPr>
          <p:cNvSpPr txBox="1">
            <a:spLocks/>
          </p:cNvSpPr>
          <p:nvPr userDrawn="1"/>
        </p:nvSpPr>
        <p:spPr>
          <a:xfrm>
            <a:off x="504001" y="6536751"/>
            <a:ext cx="10155600" cy="138498"/>
          </a:xfrm>
          <a:prstGeom prst="rect">
            <a:avLst/>
          </a:prstGeom>
        </p:spPr>
        <p:txBody>
          <a:bodyPr lIns="0" tIns="0" rIns="0" bIns="0" anchor="ctr" anchorCtr="0">
            <a:noAutofit/>
          </a:bodyPr>
          <a:lstStyle>
            <a:lvl1pPr marL="0" indent="0" algn="l" defTabSz="1088558" rtl="0" eaLnBrk="1" latinLnBrk="0" hangingPunct="1">
              <a:spcBef>
                <a:spcPts val="1800"/>
              </a:spcBef>
              <a:buClr>
                <a:schemeClr val="accent1"/>
              </a:buClr>
              <a:buSzPct val="80000"/>
              <a:buFontTx/>
              <a:buNone/>
              <a:defRPr sz="6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539892" indent="0" algn="l" defTabSz="1088558" rtl="0" eaLnBrk="1" latinLnBrk="0" hangingPunct="1">
              <a:spcBef>
                <a:spcPts val="100"/>
              </a:spcBef>
              <a:buClr>
                <a:schemeClr val="tx1"/>
              </a:buClr>
              <a:buSzPct val="100000"/>
              <a:buFont typeface="Symbol" panose="05050102010706020507" pitchFamily="18" charset="2"/>
              <a:buNone/>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84121" marR="0" lvl="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2025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INTERNAL - SAP Buyers, Suppliers and Partners</a:t>
            </a:r>
          </a:p>
        </p:txBody>
      </p:sp>
      <p:sp>
        <p:nvSpPr>
          <p:cNvPr id="3" name="Text Placeholder"/>
          <p:cNvSpPr>
            <a:spLocks noGrp="1"/>
          </p:cNvSpPr>
          <p:nvPr userDrawn="1">
            <p:ph type="body" idx="1"/>
          </p:nvPr>
        </p:nvSpPr>
        <p:spPr bwMode="black">
          <a:xfrm>
            <a:off x="504001" y="1548560"/>
            <a:ext cx="11186476" cy="4716000"/>
          </a:xfrm>
          <a:prstGeom prst="rect">
            <a:avLst/>
          </a:prstGeom>
        </p:spPr>
        <p:txBody>
          <a:bodyPr vert="horz" lIns="0" tIns="0" rIns="0" bIns="0" rtlCol="0">
            <a:norm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a:t>Insert page title (sentence case)</a:t>
            </a:r>
          </a:p>
        </p:txBody>
      </p:sp>
      <p:grpSp>
        <p:nvGrpSpPr>
          <p:cNvPr id="6" name="Harvey 3" hidden="1">
            <a:extLst>
              <a:ext uri="{FF2B5EF4-FFF2-40B4-BE49-F238E27FC236}">
                <a16:creationId xmlns:a16="http://schemas.microsoft.com/office/drawing/2014/main" id="{B3E7C216-6801-4AB8-8D95-E7D60F39B210}"/>
              </a:ext>
            </a:extLst>
          </p:cNvPr>
          <p:cNvGrpSpPr>
            <a:grpSpLocks/>
          </p:cNvGrpSpPr>
          <p:nvPr userDrawn="1">
            <p:custDataLst>
              <p:tags r:id="rId32"/>
            </p:custDataLst>
          </p:nvPr>
        </p:nvGrpSpPr>
        <p:grpSpPr>
          <a:xfrm>
            <a:off x="3938798" y="3978000"/>
            <a:ext cx="1024878" cy="1024878"/>
            <a:chOff x="0" y="0"/>
            <a:chExt cx="914400" cy="914400"/>
          </a:xfrm>
          <a:solidFill>
            <a:schemeClr val="accent1"/>
          </a:solidFill>
        </p:grpSpPr>
        <p:sp>
          <p:nvSpPr>
            <p:cNvPr id="7" name="Harvey 0/3 [0]">
              <a:extLst>
                <a:ext uri="{FF2B5EF4-FFF2-40B4-BE49-F238E27FC236}">
                  <a16:creationId xmlns:a16="http://schemas.microsoft.com/office/drawing/2014/main" id="{FC8CECD5-A3FB-4DD5-A846-DC09FDB6EB04}"/>
                </a:ext>
              </a:extLst>
            </p:cNvPr>
            <p:cNvSpPr>
              <a:spLocks noChangeAspect="1"/>
            </p:cNvSpPr>
            <p:nvPr>
              <p:custDataLst>
                <p:tags r:id="rId151"/>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8" name="Harvey 1/3 [1]">
              <a:extLst>
                <a:ext uri="{FF2B5EF4-FFF2-40B4-BE49-F238E27FC236}">
                  <a16:creationId xmlns:a16="http://schemas.microsoft.com/office/drawing/2014/main" id="{750B853B-8389-4427-AFB9-1CE880FE9BEE}"/>
                </a:ext>
              </a:extLst>
            </p:cNvPr>
            <p:cNvSpPr>
              <a:spLocks noChangeAspect="1"/>
            </p:cNvSpPr>
            <p:nvPr>
              <p:custDataLst>
                <p:tags r:id="rId152"/>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9" name="Harvey 2/3 [2]">
              <a:extLst>
                <a:ext uri="{FF2B5EF4-FFF2-40B4-BE49-F238E27FC236}">
                  <a16:creationId xmlns:a16="http://schemas.microsoft.com/office/drawing/2014/main" id="{0CA9A207-7055-4A72-8ED2-D82605C3D0C8}"/>
                </a:ext>
              </a:extLst>
            </p:cNvPr>
            <p:cNvSpPr>
              <a:spLocks noChangeAspect="1"/>
            </p:cNvSpPr>
            <p:nvPr>
              <p:custDataLst>
                <p:tags r:id="rId153"/>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10" name="Harvey 3/3 [3]">
              <a:extLst>
                <a:ext uri="{FF2B5EF4-FFF2-40B4-BE49-F238E27FC236}">
                  <a16:creationId xmlns:a16="http://schemas.microsoft.com/office/drawing/2014/main" id="{4422C816-875A-41F5-9DC0-8DBAE4C5C6CB}"/>
                </a:ext>
              </a:extLst>
            </p:cNvPr>
            <p:cNvSpPr>
              <a:spLocks noChangeAspect="1"/>
            </p:cNvSpPr>
            <p:nvPr>
              <p:custDataLst>
                <p:tags r:id="rId154"/>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grpSp>
      <p:grpSp>
        <p:nvGrpSpPr>
          <p:cNvPr id="11" name="Harvey 4" hidden="1">
            <a:extLst>
              <a:ext uri="{FF2B5EF4-FFF2-40B4-BE49-F238E27FC236}">
                <a16:creationId xmlns:a16="http://schemas.microsoft.com/office/drawing/2014/main" id="{DDC5C333-7028-4F79-8940-98DC17723588}"/>
              </a:ext>
            </a:extLst>
          </p:cNvPr>
          <p:cNvGrpSpPr>
            <a:grpSpLocks/>
          </p:cNvGrpSpPr>
          <p:nvPr userDrawn="1">
            <p:custDataLst>
              <p:tags r:id="rId33"/>
            </p:custDataLst>
          </p:nvPr>
        </p:nvGrpSpPr>
        <p:grpSpPr>
          <a:xfrm>
            <a:off x="5391506" y="3978000"/>
            <a:ext cx="1024878" cy="1024878"/>
            <a:chOff x="0" y="0"/>
            <a:chExt cx="914400" cy="914400"/>
          </a:xfrm>
          <a:solidFill>
            <a:schemeClr val="accent1"/>
          </a:solidFill>
        </p:grpSpPr>
        <p:sp>
          <p:nvSpPr>
            <p:cNvPr id="13" name="Harvey 0/4 [0]">
              <a:extLst>
                <a:ext uri="{FF2B5EF4-FFF2-40B4-BE49-F238E27FC236}">
                  <a16:creationId xmlns:a16="http://schemas.microsoft.com/office/drawing/2014/main" id="{70B331E2-39A8-4BAF-8DDD-C631B51EB56E}"/>
                </a:ext>
              </a:extLst>
            </p:cNvPr>
            <p:cNvSpPr>
              <a:spLocks noChangeAspect="1"/>
            </p:cNvSpPr>
            <p:nvPr>
              <p:custDataLst>
                <p:tags r:id="rId146"/>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14" name="Harvey 1/4 [1]">
              <a:extLst>
                <a:ext uri="{FF2B5EF4-FFF2-40B4-BE49-F238E27FC236}">
                  <a16:creationId xmlns:a16="http://schemas.microsoft.com/office/drawing/2014/main" id="{47F66FBA-2801-4875-BD13-0BF512FC3C6A}"/>
                </a:ext>
              </a:extLst>
            </p:cNvPr>
            <p:cNvSpPr>
              <a:spLocks noChangeAspect="1"/>
            </p:cNvSpPr>
            <p:nvPr>
              <p:custDataLst>
                <p:tags r:id="rId147"/>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15" name="Harvey 2/4 [2]">
              <a:extLst>
                <a:ext uri="{FF2B5EF4-FFF2-40B4-BE49-F238E27FC236}">
                  <a16:creationId xmlns:a16="http://schemas.microsoft.com/office/drawing/2014/main" id="{99673DAB-5272-45DC-B222-CA8CAA9FD2BB}"/>
                </a:ext>
              </a:extLst>
            </p:cNvPr>
            <p:cNvSpPr>
              <a:spLocks noChangeAspect="1"/>
            </p:cNvSpPr>
            <p:nvPr>
              <p:custDataLst>
                <p:tags r:id="rId148"/>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16" name="Harvey 3/4 [3]">
              <a:extLst>
                <a:ext uri="{FF2B5EF4-FFF2-40B4-BE49-F238E27FC236}">
                  <a16:creationId xmlns:a16="http://schemas.microsoft.com/office/drawing/2014/main" id="{F9B9444B-C98D-45FC-BA92-881D06827328}"/>
                </a:ext>
              </a:extLst>
            </p:cNvPr>
            <p:cNvSpPr>
              <a:spLocks noChangeAspect="1"/>
            </p:cNvSpPr>
            <p:nvPr>
              <p:custDataLst>
                <p:tags r:id="rId149"/>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17" name="Harvey 4/4 [4]">
              <a:extLst>
                <a:ext uri="{FF2B5EF4-FFF2-40B4-BE49-F238E27FC236}">
                  <a16:creationId xmlns:a16="http://schemas.microsoft.com/office/drawing/2014/main" id="{5FFB853D-F550-4F16-8269-A070A19E381C}"/>
                </a:ext>
              </a:extLst>
            </p:cNvPr>
            <p:cNvSpPr>
              <a:spLocks noChangeAspect="1"/>
            </p:cNvSpPr>
            <p:nvPr>
              <p:custDataLst>
                <p:tags r:id="rId150"/>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grpSp>
      <p:grpSp>
        <p:nvGrpSpPr>
          <p:cNvPr id="18" name="Harvey 8" hidden="1">
            <a:extLst>
              <a:ext uri="{FF2B5EF4-FFF2-40B4-BE49-F238E27FC236}">
                <a16:creationId xmlns:a16="http://schemas.microsoft.com/office/drawing/2014/main" id="{0630AB66-7B5F-41CE-A2EB-2EB4C67794AE}"/>
              </a:ext>
            </a:extLst>
          </p:cNvPr>
          <p:cNvGrpSpPr>
            <a:grpSpLocks/>
          </p:cNvGrpSpPr>
          <p:nvPr userDrawn="1">
            <p:custDataLst>
              <p:tags r:id="rId34"/>
            </p:custDataLst>
          </p:nvPr>
        </p:nvGrpSpPr>
        <p:grpSpPr>
          <a:xfrm>
            <a:off x="6844214" y="3978000"/>
            <a:ext cx="1024878" cy="1024878"/>
            <a:chOff x="0" y="0"/>
            <a:chExt cx="914400" cy="914400"/>
          </a:xfrm>
          <a:solidFill>
            <a:schemeClr val="accent1"/>
          </a:solidFill>
        </p:grpSpPr>
        <p:sp>
          <p:nvSpPr>
            <p:cNvPr id="19" name="Harvey 0/8 [0]">
              <a:extLst>
                <a:ext uri="{FF2B5EF4-FFF2-40B4-BE49-F238E27FC236}">
                  <a16:creationId xmlns:a16="http://schemas.microsoft.com/office/drawing/2014/main" id="{051D5678-1EFE-40CF-8563-B5E9EA35A271}"/>
                </a:ext>
              </a:extLst>
            </p:cNvPr>
            <p:cNvSpPr>
              <a:spLocks noChangeAspect="1"/>
            </p:cNvSpPr>
            <p:nvPr>
              <p:custDataLst>
                <p:tags r:id="rId137"/>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0" name="Harvey 1/8 [1]">
              <a:extLst>
                <a:ext uri="{FF2B5EF4-FFF2-40B4-BE49-F238E27FC236}">
                  <a16:creationId xmlns:a16="http://schemas.microsoft.com/office/drawing/2014/main" id="{E5DDEB4B-B8B3-42DA-AF30-4FD0A1770D91}"/>
                </a:ext>
              </a:extLst>
            </p:cNvPr>
            <p:cNvSpPr>
              <a:spLocks noChangeAspect="1"/>
            </p:cNvSpPr>
            <p:nvPr>
              <p:custDataLst>
                <p:tags r:id="rId138"/>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1" name="Harvey 2/8 [2]">
              <a:extLst>
                <a:ext uri="{FF2B5EF4-FFF2-40B4-BE49-F238E27FC236}">
                  <a16:creationId xmlns:a16="http://schemas.microsoft.com/office/drawing/2014/main" id="{FB9200C4-0418-4CEF-BBB8-18F997AD7CA8}"/>
                </a:ext>
              </a:extLst>
            </p:cNvPr>
            <p:cNvSpPr>
              <a:spLocks noChangeAspect="1"/>
            </p:cNvSpPr>
            <p:nvPr>
              <p:custDataLst>
                <p:tags r:id="rId139"/>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2" name="Harvey 3/8 [3]">
              <a:extLst>
                <a:ext uri="{FF2B5EF4-FFF2-40B4-BE49-F238E27FC236}">
                  <a16:creationId xmlns:a16="http://schemas.microsoft.com/office/drawing/2014/main" id="{8E4DE7E8-0809-4E2E-BE6A-E989A6AEBF62}"/>
                </a:ext>
              </a:extLst>
            </p:cNvPr>
            <p:cNvSpPr>
              <a:spLocks noChangeAspect="1"/>
            </p:cNvSpPr>
            <p:nvPr>
              <p:custDataLst>
                <p:tags r:id="rId140"/>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3" name="Harvey 4/8 [4]">
              <a:extLst>
                <a:ext uri="{FF2B5EF4-FFF2-40B4-BE49-F238E27FC236}">
                  <a16:creationId xmlns:a16="http://schemas.microsoft.com/office/drawing/2014/main" id="{F839E6A9-0DED-402B-8F4C-2176769B55CD}"/>
                </a:ext>
              </a:extLst>
            </p:cNvPr>
            <p:cNvSpPr>
              <a:spLocks noChangeAspect="1"/>
            </p:cNvSpPr>
            <p:nvPr>
              <p:custDataLst>
                <p:tags r:id="rId141"/>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4" name="Harvey 5/8 [5]">
              <a:extLst>
                <a:ext uri="{FF2B5EF4-FFF2-40B4-BE49-F238E27FC236}">
                  <a16:creationId xmlns:a16="http://schemas.microsoft.com/office/drawing/2014/main" id="{C3EE8663-AD08-4237-8344-6543EC4B688C}"/>
                </a:ext>
              </a:extLst>
            </p:cNvPr>
            <p:cNvSpPr>
              <a:spLocks noChangeAspect="1"/>
            </p:cNvSpPr>
            <p:nvPr>
              <p:custDataLst>
                <p:tags r:id="rId142"/>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5" name="Harvey 6/8 [6]">
              <a:extLst>
                <a:ext uri="{FF2B5EF4-FFF2-40B4-BE49-F238E27FC236}">
                  <a16:creationId xmlns:a16="http://schemas.microsoft.com/office/drawing/2014/main" id="{ADE6F931-D156-4E59-A3ED-0B14B5F0EF7E}"/>
                </a:ext>
              </a:extLst>
            </p:cNvPr>
            <p:cNvSpPr>
              <a:spLocks noChangeAspect="1"/>
            </p:cNvSpPr>
            <p:nvPr>
              <p:custDataLst>
                <p:tags r:id="rId143"/>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6" name="Harvey 7/8 [7]">
              <a:extLst>
                <a:ext uri="{FF2B5EF4-FFF2-40B4-BE49-F238E27FC236}">
                  <a16:creationId xmlns:a16="http://schemas.microsoft.com/office/drawing/2014/main" id="{A36821AE-2FF1-4F6E-AAF3-1BEA6AE153B8}"/>
                </a:ext>
              </a:extLst>
            </p:cNvPr>
            <p:cNvSpPr>
              <a:spLocks noChangeAspect="1"/>
            </p:cNvSpPr>
            <p:nvPr>
              <p:custDataLst>
                <p:tags r:id="rId144"/>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sp>
          <p:nvSpPr>
            <p:cNvPr id="27" name="Harvey 8/8 [8]">
              <a:extLst>
                <a:ext uri="{FF2B5EF4-FFF2-40B4-BE49-F238E27FC236}">
                  <a16:creationId xmlns:a16="http://schemas.microsoft.com/office/drawing/2014/main" id="{2D277E47-45D5-4503-8443-BED560C6560A}"/>
                </a:ext>
              </a:extLst>
            </p:cNvPr>
            <p:cNvSpPr>
              <a:spLocks noChangeAspect="1"/>
            </p:cNvSpPr>
            <p:nvPr>
              <p:custDataLst>
                <p:tags r:id="rId145"/>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1"/>
                </a:solidFill>
                <a:latin typeface="Arial" panose="020B0604020202020204" pitchFamily="34" charset="0"/>
              </a:endParaRPr>
            </a:p>
          </p:txBody>
        </p:sp>
      </p:grpSp>
      <p:grpSp>
        <p:nvGrpSpPr>
          <p:cNvPr id="28" name="Harvey 100" hidden="1">
            <a:extLst>
              <a:ext uri="{FF2B5EF4-FFF2-40B4-BE49-F238E27FC236}">
                <a16:creationId xmlns:a16="http://schemas.microsoft.com/office/drawing/2014/main" id="{6D5D9337-395C-4FE4-97E6-E1CD47A644E9}"/>
              </a:ext>
            </a:extLst>
          </p:cNvPr>
          <p:cNvGrpSpPr/>
          <p:nvPr userDrawn="1">
            <p:custDataLst>
              <p:tags r:id="rId35"/>
            </p:custDataLst>
          </p:nvPr>
        </p:nvGrpSpPr>
        <p:grpSpPr>
          <a:xfrm>
            <a:off x="8296922" y="3978000"/>
            <a:ext cx="1024878" cy="1024878"/>
            <a:chOff x="4334905" y="3282696"/>
            <a:chExt cx="292608" cy="292608"/>
          </a:xfrm>
          <a:solidFill>
            <a:schemeClr val="accent1"/>
          </a:solidFill>
        </p:grpSpPr>
        <p:sp>
          <p:nvSpPr>
            <p:cNvPr id="29" name="Harvey 0/100 [0]">
              <a:extLst>
                <a:ext uri="{FF2B5EF4-FFF2-40B4-BE49-F238E27FC236}">
                  <a16:creationId xmlns:a16="http://schemas.microsoft.com/office/drawing/2014/main" id="{C2D4C837-2D4B-4D6B-81F8-9B001989609B}"/>
                </a:ext>
              </a:extLst>
            </p:cNvPr>
            <p:cNvSpPr>
              <a:spLocks noChangeAspect="1"/>
            </p:cNvSpPr>
            <p:nvPr>
              <p:custDataLst>
                <p:tags r:id="rId36"/>
              </p:custDataLst>
            </p:nvPr>
          </p:nvSpPr>
          <p:spPr>
            <a:xfrm>
              <a:off x="4334905" y="3282696"/>
              <a:ext cx="292608" cy="292608"/>
            </a:xfrm>
            <a:custGeom>
              <a:avLst/>
              <a:gdLst/>
              <a:ahLst/>
              <a:cxnLst/>
              <a:rect l="l" t="t" r="r" b="b"/>
              <a:pathLst>
                <a:path w="635000" h="635000" fill="none">
                  <a:moveTo>
                    <a:pt x="317500" y="0"/>
                  </a:moveTo>
                  <a:arcTo wR="317500" hR="317500" stAng="-5400000" swAng="2160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0" name="Harvey 1/100 [1]">
              <a:extLst>
                <a:ext uri="{FF2B5EF4-FFF2-40B4-BE49-F238E27FC236}">
                  <a16:creationId xmlns:a16="http://schemas.microsoft.com/office/drawing/2014/main" id="{BACD6AAA-4A1C-46BE-B491-9A4A9C7C56F3}"/>
                </a:ext>
              </a:extLst>
            </p:cNvPr>
            <p:cNvSpPr>
              <a:spLocks noChangeAspect="1"/>
            </p:cNvSpPr>
            <p:nvPr>
              <p:custDataLst>
                <p:tags r:id="rId37"/>
              </p:custDataLst>
            </p:nvPr>
          </p:nvSpPr>
          <p:spPr>
            <a:xfrm>
              <a:off x="4334905" y="3282696"/>
              <a:ext cx="292608" cy="292608"/>
            </a:xfrm>
            <a:custGeom>
              <a:avLst/>
              <a:gdLst/>
              <a:ahLst/>
              <a:cxnLst/>
              <a:rect l="l" t="t" r="r" b="b"/>
              <a:pathLst>
                <a:path w="635000" h="635000">
                  <a:moveTo>
                    <a:pt x="317500" y="0"/>
                  </a:moveTo>
                  <a:arcTo wR="317500" hR="317500" stAng="16200000" swAng="216000"/>
                  <a:lnTo>
                    <a:pt x="317500" y="317500"/>
                  </a:lnTo>
                  <a:close/>
                </a:path>
                <a:path w="635000" h="635000" fill="none">
                  <a:moveTo>
                    <a:pt x="337435" y="626"/>
                  </a:moveTo>
                  <a:arcTo wR="317500" hR="317500" stAng="-5184000" swAng="2138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1" name="Harvey 2/100 [2]">
              <a:extLst>
                <a:ext uri="{FF2B5EF4-FFF2-40B4-BE49-F238E27FC236}">
                  <a16:creationId xmlns:a16="http://schemas.microsoft.com/office/drawing/2014/main" id="{701024C3-4DEF-477C-9CFB-100E0303499E}"/>
                </a:ext>
              </a:extLst>
            </p:cNvPr>
            <p:cNvSpPr>
              <a:spLocks noChangeAspect="1"/>
            </p:cNvSpPr>
            <p:nvPr>
              <p:custDataLst>
                <p:tags r:id="rId38"/>
              </p:custDataLst>
            </p:nvPr>
          </p:nvSpPr>
          <p:spPr>
            <a:xfrm>
              <a:off x="4334905" y="3282696"/>
              <a:ext cx="292608" cy="292608"/>
            </a:xfrm>
            <a:custGeom>
              <a:avLst/>
              <a:gdLst/>
              <a:ahLst/>
              <a:cxnLst/>
              <a:rect l="l" t="t" r="r" b="b"/>
              <a:pathLst>
                <a:path w="635000" h="635000">
                  <a:moveTo>
                    <a:pt x="317500" y="0"/>
                  </a:moveTo>
                  <a:arcTo wR="317500" hR="317500" stAng="16200000" swAng="432000"/>
                  <a:lnTo>
                    <a:pt x="317500" y="317500"/>
                  </a:lnTo>
                  <a:close/>
                </a:path>
                <a:path w="635000" h="635000" fill="none">
                  <a:moveTo>
                    <a:pt x="357293" y="2503"/>
                  </a:moveTo>
                  <a:arcTo wR="317500" hR="317500" stAng="-4968000" swAng="2116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2" name="Harvey 3/100 [3]">
              <a:extLst>
                <a:ext uri="{FF2B5EF4-FFF2-40B4-BE49-F238E27FC236}">
                  <a16:creationId xmlns:a16="http://schemas.microsoft.com/office/drawing/2014/main" id="{46A461CD-8D28-4422-AF2A-8267EFA51CAD}"/>
                </a:ext>
              </a:extLst>
            </p:cNvPr>
            <p:cNvSpPr>
              <a:spLocks noChangeAspect="1"/>
            </p:cNvSpPr>
            <p:nvPr>
              <p:custDataLst>
                <p:tags r:id="rId39"/>
              </p:custDataLst>
            </p:nvPr>
          </p:nvSpPr>
          <p:spPr>
            <a:xfrm>
              <a:off x="4334905" y="3282696"/>
              <a:ext cx="292608" cy="292608"/>
            </a:xfrm>
            <a:custGeom>
              <a:avLst/>
              <a:gdLst/>
              <a:ahLst/>
              <a:cxnLst/>
              <a:rect l="l" t="t" r="r" b="b"/>
              <a:pathLst>
                <a:path w="635000" h="635000">
                  <a:moveTo>
                    <a:pt x="317500" y="0"/>
                  </a:moveTo>
                  <a:arcTo wR="317500" hR="317500" stAng="16200000" swAng="647999"/>
                  <a:lnTo>
                    <a:pt x="317500" y="317500"/>
                  </a:lnTo>
                  <a:close/>
                </a:path>
                <a:path w="635000" h="635000" fill="none">
                  <a:moveTo>
                    <a:pt x="376993" y="5623"/>
                  </a:moveTo>
                  <a:arcTo wR="317500" hR="317500" stAng="-4752000" swAng="2095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3" name="Harvey 4/100 [4]">
              <a:extLst>
                <a:ext uri="{FF2B5EF4-FFF2-40B4-BE49-F238E27FC236}">
                  <a16:creationId xmlns:a16="http://schemas.microsoft.com/office/drawing/2014/main" id="{0A337C3A-F021-437D-9E3D-FDE5AF266029}"/>
                </a:ext>
              </a:extLst>
            </p:cNvPr>
            <p:cNvSpPr>
              <a:spLocks noChangeAspect="1"/>
            </p:cNvSpPr>
            <p:nvPr>
              <p:custDataLst>
                <p:tags r:id="rId40"/>
              </p:custDataLst>
            </p:nvPr>
          </p:nvSpPr>
          <p:spPr>
            <a:xfrm>
              <a:off x="4334905" y="3282696"/>
              <a:ext cx="292608" cy="292608"/>
            </a:xfrm>
            <a:custGeom>
              <a:avLst/>
              <a:gdLst/>
              <a:ahLst/>
              <a:cxnLst/>
              <a:rect l="l" t="t" r="r" b="b"/>
              <a:pathLst>
                <a:path w="635000" h="635000">
                  <a:moveTo>
                    <a:pt x="317500" y="0"/>
                  </a:moveTo>
                  <a:arcTo wR="317500" hR="317500" stAng="16200000" swAng="864000"/>
                  <a:lnTo>
                    <a:pt x="317500" y="317500"/>
                  </a:lnTo>
                  <a:close/>
                </a:path>
                <a:path w="635000" h="635000" fill="none">
                  <a:moveTo>
                    <a:pt x="396459" y="9974"/>
                  </a:moveTo>
                  <a:arcTo wR="317500" hR="317500" stAng="-4536000" swAng="20735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5" name="Harvey 5/100 [5]">
              <a:extLst>
                <a:ext uri="{FF2B5EF4-FFF2-40B4-BE49-F238E27FC236}">
                  <a16:creationId xmlns:a16="http://schemas.microsoft.com/office/drawing/2014/main" id="{BDF66AF7-3D75-4118-B7E6-241B2C41B2C9}"/>
                </a:ext>
              </a:extLst>
            </p:cNvPr>
            <p:cNvSpPr>
              <a:spLocks noChangeAspect="1"/>
            </p:cNvSpPr>
            <p:nvPr>
              <p:custDataLst>
                <p:tags r:id="rId41"/>
              </p:custDataLst>
            </p:nvPr>
          </p:nvSpPr>
          <p:spPr>
            <a:xfrm>
              <a:off x="4334905" y="3282696"/>
              <a:ext cx="292608" cy="292608"/>
            </a:xfrm>
            <a:custGeom>
              <a:avLst/>
              <a:gdLst/>
              <a:ahLst/>
              <a:cxnLst/>
              <a:rect l="l" t="t" r="r" b="b"/>
              <a:pathLst>
                <a:path w="635000" h="635000">
                  <a:moveTo>
                    <a:pt x="317500" y="0"/>
                  </a:moveTo>
                  <a:arcTo wR="317500" hR="317500" stAng="16200000" swAng="1080000"/>
                  <a:lnTo>
                    <a:pt x="317500" y="317500"/>
                  </a:lnTo>
                  <a:close/>
                </a:path>
                <a:path w="635000" h="635000" fill="none">
                  <a:moveTo>
                    <a:pt x="415612" y="15539"/>
                  </a:moveTo>
                  <a:arcTo wR="317500" hR="317500" stAng="-4320000" swAng="2052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6" name="Harvey 6/100 [6]">
              <a:extLst>
                <a:ext uri="{FF2B5EF4-FFF2-40B4-BE49-F238E27FC236}">
                  <a16:creationId xmlns:a16="http://schemas.microsoft.com/office/drawing/2014/main" id="{E74E7438-4315-4097-9BA7-F0CE3252AC14}"/>
                </a:ext>
              </a:extLst>
            </p:cNvPr>
            <p:cNvSpPr>
              <a:spLocks noChangeAspect="1"/>
            </p:cNvSpPr>
            <p:nvPr>
              <p:custDataLst>
                <p:tags r:id="rId42"/>
              </p:custDataLst>
            </p:nvPr>
          </p:nvSpPr>
          <p:spPr>
            <a:xfrm>
              <a:off x="4334905" y="3282696"/>
              <a:ext cx="292608" cy="292608"/>
            </a:xfrm>
            <a:custGeom>
              <a:avLst/>
              <a:gdLst/>
              <a:ahLst/>
              <a:cxnLst/>
              <a:rect l="l" t="t" r="r" b="b"/>
              <a:pathLst>
                <a:path w="635000" h="635000">
                  <a:moveTo>
                    <a:pt x="317500" y="0"/>
                  </a:moveTo>
                  <a:arcTo wR="317500" hR="317500" stAng="16200000" swAng="1295999"/>
                  <a:lnTo>
                    <a:pt x="317500" y="317500"/>
                  </a:lnTo>
                  <a:close/>
                </a:path>
                <a:path w="635000" h="635000" fill="none">
                  <a:moveTo>
                    <a:pt x="434379" y="22295"/>
                  </a:moveTo>
                  <a:arcTo wR="317500" hR="317500" stAng="-4104000" swAng="2030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7" name="Harvey 7/100 [7]">
              <a:extLst>
                <a:ext uri="{FF2B5EF4-FFF2-40B4-BE49-F238E27FC236}">
                  <a16:creationId xmlns:a16="http://schemas.microsoft.com/office/drawing/2014/main" id="{FEBA4E91-97BB-4DAC-B193-66FA4828DB26}"/>
                </a:ext>
              </a:extLst>
            </p:cNvPr>
            <p:cNvSpPr>
              <a:spLocks noChangeAspect="1"/>
            </p:cNvSpPr>
            <p:nvPr>
              <p:custDataLst>
                <p:tags r:id="rId43"/>
              </p:custDataLst>
            </p:nvPr>
          </p:nvSpPr>
          <p:spPr>
            <a:xfrm>
              <a:off x="4334905" y="3282696"/>
              <a:ext cx="292608" cy="292608"/>
            </a:xfrm>
            <a:custGeom>
              <a:avLst/>
              <a:gdLst/>
              <a:ahLst/>
              <a:cxnLst/>
              <a:rect l="l" t="t" r="r" b="b"/>
              <a:pathLst>
                <a:path w="635000" h="635000">
                  <a:moveTo>
                    <a:pt x="317500" y="0"/>
                  </a:moveTo>
                  <a:arcTo wR="317500" hR="317500" stAng="16200000" swAng="1512000"/>
                  <a:lnTo>
                    <a:pt x="317500" y="317500"/>
                  </a:lnTo>
                  <a:close/>
                </a:path>
                <a:path w="635000" h="635000" fill="none">
                  <a:moveTo>
                    <a:pt x="452684" y="30217"/>
                  </a:moveTo>
                  <a:arcTo wR="317500" hR="317500" stAng="-3888000" swAng="20087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8" name="Harvey 8/100 [8]">
              <a:extLst>
                <a:ext uri="{FF2B5EF4-FFF2-40B4-BE49-F238E27FC236}">
                  <a16:creationId xmlns:a16="http://schemas.microsoft.com/office/drawing/2014/main" id="{EEB85E02-177B-40CF-B926-A4423CC7C827}"/>
                </a:ext>
              </a:extLst>
            </p:cNvPr>
            <p:cNvSpPr>
              <a:spLocks noChangeAspect="1"/>
            </p:cNvSpPr>
            <p:nvPr>
              <p:custDataLst>
                <p:tags r:id="rId44"/>
              </p:custDataLst>
            </p:nvPr>
          </p:nvSpPr>
          <p:spPr>
            <a:xfrm>
              <a:off x="4334905" y="3282696"/>
              <a:ext cx="292608" cy="292608"/>
            </a:xfrm>
            <a:custGeom>
              <a:avLst/>
              <a:gdLst/>
              <a:ahLst/>
              <a:cxnLst/>
              <a:rect l="l" t="t" r="r" b="b"/>
              <a:pathLst>
                <a:path w="635000" h="635000">
                  <a:moveTo>
                    <a:pt x="317500" y="0"/>
                  </a:moveTo>
                  <a:arcTo wR="317500" hR="317500" stAng="16200000" swAng="1728000"/>
                  <a:lnTo>
                    <a:pt x="317500" y="317500"/>
                  </a:lnTo>
                  <a:close/>
                </a:path>
                <a:path w="635000" h="635000" fill="none">
                  <a:moveTo>
                    <a:pt x="470456" y="39272"/>
                  </a:moveTo>
                  <a:arcTo wR="317500" hR="317500" stAng="-3672000" swAng="1987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39" name="Harvey 9/100 [9]">
              <a:extLst>
                <a:ext uri="{FF2B5EF4-FFF2-40B4-BE49-F238E27FC236}">
                  <a16:creationId xmlns:a16="http://schemas.microsoft.com/office/drawing/2014/main" id="{C133BC7F-B0E3-404F-92D1-BB930C4F3311}"/>
                </a:ext>
              </a:extLst>
            </p:cNvPr>
            <p:cNvSpPr>
              <a:spLocks noChangeAspect="1"/>
            </p:cNvSpPr>
            <p:nvPr>
              <p:custDataLst>
                <p:tags r:id="rId45"/>
              </p:custDataLst>
            </p:nvPr>
          </p:nvSpPr>
          <p:spPr>
            <a:xfrm>
              <a:off x="4334905" y="3282696"/>
              <a:ext cx="292608" cy="292608"/>
            </a:xfrm>
            <a:custGeom>
              <a:avLst/>
              <a:gdLst/>
              <a:ahLst/>
              <a:cxnLst/>
              <a:rect l="l" t="t" r="r" b="b"/>
              <a:pathLst>
                <a:path w="635000" h="635000">
                  <a:moveTo>
                    <a:pt x="317500" y="0"/>
                  </a:moveTo>
                  <a:arcTo wR="317500" hR="317500" stAng="16200000" swAng="1944000"/>
                  <a:lnTo>
                    <a:pt x="317500" y="317500"/>
                  </a:lnTo>
                  <a:close/>
                </a:path>
                <a:path w="635000" h="635000" fill="none">
                  <a:moveTo>
                    <a:pt x="487625" y="49425"/>
                  </a:moveTo>
                  <a:arcTo wR="317500" hR="317500" stAng="-3456000" swAng="1965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0" name="Harvey 10/100 [10]">
              <a:extLst>
                <a:ext uri="{FF2B5EF4-FFF2-40B4-BE49-F238E27FC236}">
                  <a16:creationId xmlns:a16="http://schemas.microsoft.com/office/drawing/2014/main" id="{F2FB72A6-CDF7-48B3-A3B8-5A5FC061802C}"/>
                </a:ext>
              </a:extLst>
            </p:cNvPr>
            <p:cNvSpPr>
              <a:spLocks noChangeAspect="1"/>
            </p:cNvSpPr>
            <p:nvPr>
              <p:custDataLst>
                <p:tags r:id="rId46"/>
              </p:custDataLst>
            </p:nvPr>
          </p:nvSpPr>
          <p:spPr>
            <a:xfrm>
              <a:off x="4334905" y="3282696"/>
              <a:ext cx="292608" cy="292608"/>
            </a:xfrm>
            <a:custGeom>
              <a:avLst/>
              <a:gdLst/>
              <a:ahLst/>
              <a:cxnLst/>
              <a:rect l="l" t="t" r="r" b="b"/>
              <a:pathLst>
                <a:path w="635000" h="635000">
                  <a:moveTo>
                    <a:pt x="317500" y="0"/>
                  </a:moveTo>
                  <a:arcTo wR="317500" hR="317500" stAng="16200000" swAng="2160000"/>
                  <a:lnTo>
                    <a:pt x="317500" y="317500"/>
                  </a:lnTo>
                  <a:close/>
                </a:path>
                <a:path w="635000" h="635000" fill="none">
                  <a:moveTo>
                    <a:pt x="504121" y="60637"/>
                  </a:moveTo>
                  <a:arcTo wR="317500" hR="317500" stAng="-3240000" swAng="1944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1" name="Harvey 11/100 [11]">
              <a:extLst>
                <a:ext uri="{FF2B5EF4-FFF2-40B4-BE49-F238E27FC236}">
                  <a16:creationId xmlns:a16="http://schemas.microsoft.com/office/drawing/2014/main" id="{F3110C8B-1B18-4579-AB3F-0F4A0840CF38}"/>
                </a:ext>
              </a:extLst>
            </p:cNvPr>
            <p:cNvSpPr>
              <a:spLocks noChangeAspect="1"/>
            </p:cNvSpPr>
            <p:nvPr>
              <p:custDataLst>
                <p:tags r:id="rId47"/>
              </p:custDataLst>
            </p:nvPr>
          </p:nvSpPr>
          <p:spPr>
            <a:xfrm>
              <a:off x="4334905" y="3282696"/>
              <a:ext cx="292608" cy="292608"/>
            </a:xfrm>
            <a:custGeom>
              <a:avLst/>
              <a:gdLst/>
              <a:ahLst/>
              <a:cxnLst/>
              <a:rect l="l" t="t" r="r" b="b"/>
              <a:pathLst>
                <a:path w="635000" h="635000">
                  <a:moveTo>
                    <a:pt x="317500" y="0"/>
                  </a:moveTo>
                  <a:arcTo wR="317500" hR="317500" stAng="16200000" swAng="2376000"/>
                  <a:lnTo>
                    <a:pt x="317500" y="317500"/>
                  </a:lnTo>
                  <a:close/>
                </a:path>
                <a:path w="635000" h="635000" fill="none">
                  <a:moveTo>
                    <a:pt x="519882" y="72862"/>
                  </a:moveTo>
                  <a:arcTo wR="317500" hR="317500" stAng="-3024000" swAng="1922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2" name="Harvey 12/100 [12]">
              <a:extLst>
                <a:ext uri="{FF2B5EF4-FFF2-40B4-BE49-F238E27FC236}">
                  <a16:creationId xmlns:a16="http://schemas.microsoft.com/office/drawing/2014/main" id="{84A1B722-E5AC-45F7-9498-7FF502B6FA2B}"/>
                </a:ext>
              </a:extLst>
            </p:cNvPr>
            <p:cNvSpPr>
              <a:spLocks noChangeAspect="1"/>
            </p:cNvSpPr>
            <p:nvPr>
              <p:custDataLst>
                <p:tags r:id="rId48"/>
              </p:custDataLst>
            </p:nvPr>
          </p:nvSpPr>
          <p:spPr>
            <a:xfrm>
              <a:off x="4334905" y="3282696"/>
              <a:ext cx="292608" cy="292608"/>
            </a:xfrm>
            <a:custGeom>
              <a:avLst/>
              <a:gdLst/>
              <a:ahLst/>
              <a:cxnLst/>
              <a:rect l="l" t="t" r="r" b="b"/>
              <a:pathLst>
                <a:path w="635000" h="635000">
                  <a:moveTo>
                    <a:pt x="317500" y="0"/>
                  </a:moveTo>
                  <a:arcTo wR="317500" hR="317500" stAng="16200000" swAng="2591999"/>
                  <a:lnTo>
                    <a:pt x="317500" y="317500"/>
                  </a:lnTo>
                  <a:close/>
                </a:path>
                <a:path w="635000" h="635000" fill="none">
                  <a:moveTo>
                    <a:pt x="534843" y="86052"/>
                  </a:moveTo>
                  <a:arcTo wR="317500" hR="317500" stAng="-2808000" swAng="1900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3" name="Harvey 13/100 [13]">
              <a:extLst>
                <a:ext uri="{FF2B5EF4-FFF2-40B4-BE49-F238E27FC236}">
                  <a16:creationId xmlns:a16="http://schemas.microsoft.com/office/drawing/2014/main" id="{A5599F20-B957-4DF9-8B04-F2B77AAF0BDB}"/>
                </a:ext>
              </a:extLst>
            </p:cNvPr>
            <p:cNvSpPr>
              <a:spLocks noChangeAspect="1"/>
            </p:cNvSpPr>
            <p:nvPr>
              <p:custDataLst>
                <p:tags r:id="rId49"/>
              </p:custDataLst>
            </p:nvPr>
          </p:nvSpPr>
          <p:spPr>
            <a:xfrm>
              <a:off x="4334905" y="3282696"/>
              <a:ext cx="292608" cy="292608"/>
            </a:xfrm>
            <a:custGeom>
              <a:avLst/>
              <a:gdLst/>
              <a:ahLst/>
              <a:cxnLst/>
              <a:rect l="l" t="t" r="r" b="b"/>
              <a:pathLst>
                <a:path w="635000" h="635000">
                  <a:moveTo>
                    <a:pt x="317500" y="0"/>
                  </a:moveTo>
                  <a:arcTo wR="317500" hR="317500" stAng="16200000" swAng="2808000"/>
                  <a:lnTo>
                    <a:pt x="317500" y="317500"/>
                  </a:lnTo>
                  <a:close/>
                </a:path>
                <a:path w="635000" h="635000" fill="none">
                  <a:moveTo>
                    <a:pt x="548947" y="100156"/>
                  </a:moveTo>
                  <a:arcTo wR="317500" hR="317500" stAng="-2591999" swAng="1879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4" name="Harvey 14/100 [14]">
              <a:extLst>
                <a:ext uri="{FF2B5EF4-FFF2-40B4-BE49-F238E27FC236}">
                  <a16:creationId xmlns:a16="http://schemas.microsoft.com/office/drawing/2014/main" id="{F74357FC-EB3D-46C4-B56A-5007C9F4FB84}"/>
                </a:ext>
              </a:extLst>
            </p:cNvPr>
            <p:cNvSpPr>
              <a:spLocks noChangeAspect="1"/>
            </p:cNvSpPr>
            <p:nvPr>
              <p:custDataLst>
                <p:tags r:id="rId50"/>
              </p:custDataLst>
            </p:nvPr>
          </p:nvSpPr>
          <p:spPr>
            <a:xfrm>
              <a:off x="4334905" y="3282696"/>
              <a:ext cx="292608" cy="292608"/>
            </a:xfrm>
            <a:custGeom>
              <a:avLst/>
              <a:gdLst/>
              <a:ahLst/>
              <a:cxnLst/>
              <a:rect l="l" t="t" r="r" b="b"/>
              <a:pathLst>
                <a:path w="635000" h="635000">
                  <a:moveTo>
                    <a:pt x="317500" y="0"/>
                  </a:moveTo>
                  <a:arcTo wR="317500" hR="317500" stAng="16200000" swAng="3024000"/>
                  <a:lnTo>
                    <a:pt x="317500" y="317500"/>
                  </a:lnTo>
                  <a:close/>
                </a:path>
                <a:path w="635000" h="635000" fill="none">
                  <a:moveTo>
                    <a:pt x="562137" y="115117"/>
                  </a:moveTo>
                  <a:arcTo wR="317500" hR="317500" stAng="-2375999" swAng="1857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5" name="Harvey 15/100 [15]">
              <a:extLst>
                <a:ext uri="{FF2B5EF4-FFF2-40B4-BE49-F238E27FC236}">
                  <a16:creationId xmlns:a16="http://schemas.microsoft.com/office/drawing/2014/main" id="{32E8E8F3-9DBC-46F4-9700-CAF071913650}"/>
                </a:ext>
              </a:extLst>
            </p:cNvPr>
            <p:cNvSpPr>
              <a:spLocks noChangeAspect="1"/>
            </p:cNvSpPr>
            <p:nvPr>
              <p:custDataLst>
                <p:tags r:id="rId51"/>
              </p:custDataLst>
            </p:nvPr>
          </p:nvSpPr>
          <p:spPr>
            <a:xfrm>
              <a:off x="4334905" y="3282696"/>
              <a:ext cx="292608" cy="292608"/>
            </a:xfrm>
            <a:custGeom>
              <a:avLst/>
              <a:gdLst/>
              <a:ahLst/>
              <a:cxnLst/>
              <a:rect l="l" t="t" r="r" b="b"/>
              <a:pathLst>
                <a:path w="635000" h="635000">
                  <a:moveTo>
                    <a:pt x="317500" y="0"/>
                  </a:moveTo>
                  <a:arcTo wR="317500" hR="317500" stAng="16200000" swAng="3240000"/>
                  <a:lnTo>
                    <a:pt x="317500" y="317500"/>
                  </a:lnTo>
                  <a:close/>
                </a:path>
                <a:path w="635000" h="635000" fill="none">
                  <a:moveTo>
                    <a:pt x="574362" y="130878"/>
                  </a:moveTo>
                  <a:arcTo wR="317500" hR="317500" stAng="-2160000" swAng="1836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6" name="Harvey 16/100 [16]">
              <a:extLst>
                <a:ext uri="{FF2B5EF4-FFF2-40B4-BE49-F238E27FC236}">
                  <a16:creationId xmlns:a16="http://schemas.microsoft.com/office/drawing/2014/main" id="{71360883-3CF3-4439-9568-E456C60454A8}"/>
                </a:ext>
              </a:extLst>
            </p:cNvPr>
            <p:cNvSpPr>
              <a:spLocks noChangeAspect="1"/>
            </p:cNvSpPr>
            <p:nvPr>
              <p:custDataLst>
                <p:tags r:id="rId52"/>
              </p:custDataLst>
            </p:nvPr>
          </p:nvSpPr>
          <p:spPr>
            <a:xfrm>
              <a:off x="4334905" y="3282696"/>
              <a:ext cx="292608" cy="292608"/>
            </a:xfrm>
            <a:custGeom>
              <a:avLst/>
              <a:gdLst/>
              <a:ahLst/>
              <a:cxnLst/>
              <a:rect l="l" t="t" r="r" b="b"/>
              <a:pathLst>
                <a:path w="635000" h="635000">
                  <a:moveTo>
                    <a:pt x="317500" y="0"/>
                  </a:moveTo>
                  <a:arcTo wR="317500" hR="317500" stAng="16200000" swAng="3456000"/>
                  <a:lnTo>
                    <a:pt x="317500" y="317500"/>
                  </a:lnTo>
                  <a:close/>
                </a:path>
                <a:path w="635000" h="635000" fill="none">
                  <a:moveTo>
                    <a:pt x="585574" y="147374"/>
                  </a:moveTo>
                  <a:arcTo wR="317500" hR="317500" stAng="-1944000" swAng="1814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7" name="Harvey 17/100 [17]">
              <a:extLst>
                <a:ext uri="{FF2B5EF4-FFF2-40B4-BE49-F238E27FC236}">
                  <a16:creationId xmlns:a16="http://schemas.microsoft.com/office/drawing/2014/main" id="{AE88FC9E-FB95-4413-AE3E-B8BF504735B5}"/>
                </a:ext>
              </a:extLst>
            </p:cNvPr>
            <p:cNvSpPr>
              <a:spLocks noChangeAspect="1"/>
            </p:cNvSpPr>
            <p:nvPr>
              <p:custDataLst>
                <p:tags r:id="rId53"/>
              </p:custDataLst>
            </p:nvPr>
          </p:nvSpPr>
          <p:spPr>
            <a:xfrm>
              <a:off x="4334905" y="3282696"/>
              <a:ext cx="292608" cy="292608"/>
            </a:xfrm>
            <a:custGeom>
              <a:avLst/>
              <a:gdLst/>
              <a:ahLst/>
              <a:cxnLst/>
              <a:rect l="l" t="t" r="r" b="b"/>
              <a:pathLst>
                <a:path w="635000" h="635000">
                  <a:moveTo>
                    <a:pt x="317500" y="0"/>
                  </a:moveTo>
                  <a:arcTo wR="317500" hR="317500" stAng="16200000" swAng="3672000"/>
                  <a:lnTo>
                    <a:pt x="317500" y="317500"/>
                  </a:lnTo>
                  <a:close/>
                </a:path>
                <a:path w="635000" h="635000" fill="none">
                  <a:moveTo>
                    <a:pt x="595727" y="164543"/>
                  </a:moveTo>
                  <a:arcTo wR="317500" hR="317500" stAng="-1727999" swAng="1792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8" name="Harvey 18/100 [18]">
              <a:extLst>
                <a:ext uri="{FF2B5EF4-FFF2-40B4-BE49-F238E27FC236}">
                  <a16:creationId xmlns:a16="http://schemas.microsoft.com/office/drawing/2014/main" id="{62593B83-E4BE-4CE8-9B0B-25AF9B7D4254}"/>
                </a:ext>
              </a:extLst>
            </p:cNvPr>
            <p:cNvSpPr>
              <a:spLocks noChangeAspect="1"/>
            </p:cNvSpPr>
            <p:nvPr>
              <p:custDataLst>
                <p:tags r:id="rId54"/>
              </p:custDataLst>
            </p:nvPr>
          </p:nvSpPr>
          <p:spPr>
            <a:xfrm>
              <a:off x="4334905" y="3282696"/>
              <a:ext cx="292608" cy="292608"/>
            </a:xfrm>
            <a:custGeom>
              <a:avLst/>
              <a:gdLst/>
              <a:ahLst/>
              <a:cxnLst/>
              <a:rect l="l" t="t" r="r" b="b"/>
              <a:pathLst>
                <a:path w="635000" h="635000">
                  <a:moveTo>
                    <a:pt x="317500" y="0"/>
                  </a:moveTo>
                  <a:arcTo wR="317500" hR="317500" stAng="16200000" swAng="3888000"/>
                  <a:lnTo>
                    <a:pt x="317500" y="317500"/>
                  </a:lnTo>
                  <a:close/>
                </a:path>
                <a:path w="635000" h="635000" fill="none">
                  <a:moveTo>
                    <a:pt x="604782" y="182315"/>
                  </a:moveTo>
                  <a:arcTo wR="317500" hR="317500" stAng="-1512000" swAng="1771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49" name="Harvey 19/100 [19]">
              <a:extLst>
                <a:ext uri="{FF2B5EF4-FFF2-40B4-BE49-F238E27FC236}">
                  <a16:creationId xmlns:a16="http://schemas.microsoft.com/office/drawing/2014/main" id="{CD41838E-0172-403D-9B68-FD51310F5400}"/>
                </a:ext>
              </a:extLst>
            </p:cNvPr>
            <p:cNvSpPr>
              <a:spLocks noChangeAspect="1"/>
            </p:cNvSpPr>
            <p:nvPr>
              <p:custDataLst>
                <p:tags r:id="rId55"/>
              </p:custDataLst>
            </p:nvPr>
          </p:nvSpPr>
          <p:spPr>
            <a:xfrm>
              <a:off x="4334905" y="3282696"/>
              <a:ext cx="292608" cy="292608"/>
            </a:xfrm>
            <a:custGeom>
              <a:avLst/>
              <a:gdLst/>
              <a:ahLst/>
              <a:cxnLst/>
              <a:rect l="l" t="t" r="r" b="b"/>
              <a:pathLst>
                <a:path w="635000" h="635000">
                  <a:moveTo>
                    <a:pt x="317500" y="0"/>
                  </a:moveTo>
                  <a:arcTo wR="317500" hR="317500" stAng="16200000" swAng="4104000"/>
                  <a:lnTo>
                    <a:pt x="317500" y="317500"/>
                  </a:lnTo>
                  <a:close/>
                </a:path>
                <a:path w="635000" h="635000" fill="none">
                  <a:moveTo>
                    <a:pt x="612704" y="200620"/>
                  </a:moveTo>
                  <a:arcTo wR="317500" hR="317500" stAng="-1295999" swAng="1749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0" name="Harvey 20/100 [20]">
              <a:extLst>
                <a:ext uri="{FF2B5EF4-FFF2-40B4-BE49-F238E27FC236}">
                  <a16:creationId xmlns:a16="http://schemas.microsoft.com/office/drawing/2014/main" id="{EDE3F4CF-CB3E-40C2-B070-AC09F1E8FBD5}"/>
                </a:ext>
              </a:extLst>
            </p:cNvPr>
            <p:cNvSpPr>
              <a:spLocks noChangeAspect="1"/>
            </p:cNvSpPr>
            <p:nvPr>
              <p:custDataLst>
                <p:tags r:id="rId56"/>
              </p:custDataLst>
            </p:nvPr>
          </p:nvSpPr>
          <p:spPr>
            <a:xfrm>
              <a:off x="4334905" y="3282696"/>
              <a:ext cx="292608" cy="292608"/>
            </a:xfrm>
            <a:custGeom>
              <a:avLst/>
              <a:gdLst/>
              <a:ahLst/>
              <a:cxnLst/>
              <a:rect l="l" t="t" r="r" b="b"/>
              <a:pathLst>
                <a:path w="635000" h="635000">
                  <a:moveTo>
                    <a:pt x="317500" y="0"/>
                  </a:moveTo>
                  <a:arcTo wR="317500" hR="317500" stAng="16200000" swAng="4320000"/>
                  <a:lnTo>
                    <a:pt x="317500" y="317500"/>
                  </a:lnTo>
                  <a:close/>
                </a:path>
                <a:path w="635000" h="635000" fill="none">
                  <a:moveTo>
                    <a:pt x="619460" y="219387"/>
                  </a:moveTo>
                  <a:arcTo wR="317500" hR="317500" stAng="-1080000" swAng="1728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1" name="Harvey 21/100 [21]">
              <a:extLst>
                <a:ext uri="{FF2B5EF4-FFF2-40B4-BE49-F238E27FC236}">
                  <a16:creationId xmlns:a16="http://schemas.microsoft.com/office/drawing/2014/main" id="{CD8E25E7-83D2-4F78-92A7-435281704491}"/>
                </a:ext>
              </a:extLst>
            </p:cNvPr>
            <p:cNvSpPr>
              <a:spLocks noChangeAspect="1"/>
            </p:cNvSpPr>
            <p:nvPr>
              <p:custDataLst>
                <p:tags r:id="rId57"/>
              </p:custDataLst>
            </p:nvPr>
          </p:nvSpPr>
          <p:spPr>
            <a:xfrm>
              <a:off x="4334905" y="3282696"/>
              <a:ext cx="292608" cy="292608"/>
            </a:xfrm>
            <a:custGeom>
              <a:avLst/>
              <a:gdLst/>
              <a:ahLst/>
              <a:cxnLst/>
              <a:rect l="l" t="t" r="r" b="b"/>
              <a:pathLst>
                <a:path w="635000" h="635000">
                  <a:moveTo>
                    <a:pt x="317500" y="0"/>
                  </a:moveTo>
                  <a:arcTo wR="317500" hR="317500" stAng="16200000" swAng="4536000"/>
                  <a:lnTo>
                    <a:pt x="317500" y="317500"/>
                  </a:lnTo>
                  <a:close/>
                </a:path>
                <a:path w="635000" h="635000" fill="none">
                  <a:moveTo>
                    <a:pt x="625025" y="238540"/>
                  </a:moveTo>
                  <a:arcTo wR="317500" hR="317500" stAng="-864000" swAng="1706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2" name="Harvey 22/100 [22]">
              <a:extLst>
                <a:ext uri="{FF2B5EF4-FFF2-40B4-BE49-F238E27FC236}">
                  <a16:creationId xmlns:a16="http://schemas.microsoft.com/office/drawing/2014/main" id="{C6A696FB-9EFC-47F6-9860-247C48C1FC3D}"/>
                </a:ext>
              </a:extLst>
            </p:cNvPr>
            <p:cNvSpPr>
              <a:spLocks noChangeAspect="1"/>
            </p:cNvSpPr>
            <p:nvPr>
              <p:custDataLst>
                <p:tags r:id="rId58"/>
              </p:custDataLst>
            </p:nvPr>
          </p:nvSpPr>
          <p:spPr>
            <a:xfrm>
              <a:off x="4334905" y="3282696"/>
              <a:ext cx="292608" cy="292608"/>
            </a:xfrm>
            <a:custGeom>
              <a:avLst/>
              <a:gdLst/>
              <a:ahLst/>
              <a:cxnLst/>
              <a:rect l="l" t="t" r="r" b="b"/>
              <a:pathLst>
                <a:path w="635000" h="635000">
                  <a:moveTo>
                    <a:pt x="317500" y="0"/>
                  </a:moveTo>
                  <a:arcTo wR="317500" hR="317500" stAng="16200000" swAng="4752000"/>
                  <a:lnTo>
                    <a:pt x="317500" y="317500"/>
                  </a:lnTo>
                  <a:close/>
                </a:path>
                <a:path w="635000" h="635000" fill="none">
                  <a:moveTo>
                    <a:pt x="629376" y="258006"/>
                  </a:moveTo>
                  <a:arcTo wR="317500" hR="317500" stAng="-647999" swAng="1684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3" name="Harvey 23/100 [23]">
              <a:extLst>
                <a:ext uri="{FF2B5EF4-FFF2-40B4-BE49-F238E27FC236}">
                  <a16:creationId xmlns:a16="http://schemas.microsoft.com/office/drawing/2014/main" id="{252958D2-EE89-4FBF-BF7B-C8AFAD704413}"/>
                </a:ext>
              </a:extLst>
            </p:cNvPr>
            <p:cNvSpPr>
              <a:spLocks noChangeAspect="1"/>
            </p:cNvSpPr>
            <p:nvPr>
              <p:custDataLst>
                <p:tags r:id="rId59"/>
              </p:custDataLst>
            </p:nvPr>
          </p:nvSpPr>
          <p:spPr>
            <a:xfrm>
              <a:off x="4334905" y="3282696"/>
              <a:ext cx="292608" cy="292608"/>
            </a:xfrm>
            <a:custGeom>
              <a:avLst/>
              <a:gdLst/>
              <a:ahLst/>
              <a:cxnLst/>
              <a:rect l="l" t="t" r="r" b="b"/>
              <a:pathLst>
                <a:path w="635000" h="635000">
                  <a:moveTo>
                    <a:pt x="317500" y="0"/>
                  </a:moveTo>
                  <a:arcTo wR="317500" hR="317500" stAng="16200000" swAng="4968000"/>
                  <a:lnTo>
                    <a:pt x="317500" y="317500"/>
                  </a:lnTo>
                  <a:close/>
                </a:path>
                <a:path w="635000" h="635000" fill="none">
                  <a:moveTo>
                    <a:pt x="632496" y="277706"/>
                  </a:moveTo>
                  <a:arcTo wR="317500" hR="317500" stAng="-432000" swAng="1663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4" name="Harvey 24/100 [24]">
              <a:extLst>
                <a:ext uri="{FF2B5EF4-FFF2-40B4-BE49-F238E27FC236}">
                  <a16:creationId xmlns:a16="http://schemas.microsoft.com/office/drawing/2014/main" id="{314E82DC-04B6-406C-9D65-1115F4D2AA22}"/>
                </a:ext>
              </a:extLst>
            </p:cNvPr>
            <p:cNvSpPr>
              <a:spLocks noChangeAspect="1"/>
            </p:cNvSpPr>
            <p:nvPr>
              <p:custDataLst>
                <p:tags r:id="rId60"/>
              </p:custDataLst>
            </p:nvPr>
          </p:nvSpPr>
          <p:spPr>
            <a:xfrm>
              <a:off x="4334905" y="3282696"/>
              <a:ext cx="292608" cy="292608"/>
            </a:xfrm>
            <a:custGeom>
              <a:avLst/>
              <a:gdLst/>
              <a:ahLst/>
              <a:cxnLst/>
              <a:rect l="l" t="t" r="r" b="b"/>
              <a:pathLst>
                <a:path w="635000" h="635000">
                  <a:moveTo>
                    <a:pt x="317500" y="0"/>
                  </a:moveTo>
                  <a:arcTo wR="317500" hR="317500" stAng="16200000" swAng="5183999"/>
                  <a:lnTo>
                    <a:pt x="317500" y="317500"/>
                  </a:lnTo>
                  <a:close/>
                </a:path>
                <a:path w="635000" h="635000" fill="none">
                  <a:moveTo>
                    <a:pt x="634373" y="297564"/>
                  </a:moveTo>
                  <a:arcTo wR="317500" hR="317500" stAng="-216000" swAng="1641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5" name="Harvey 25/100 [25]">
              <a:extLst>
                <a:ext uri="{FF2B5EF4-FFF2-40B4-BE49-F238E27FC236}">
                  <a16:creationId xmlns:a16="http://schemas.microsoft.com/office/drawing/2014/main" id="{669D1B60-A74F-4296-8610-F3DCDDC15022}"/>
                </a:ext>
              </a:extLst>
            </p:cNvPr>
            <p:cNvSpPr>
              <a:spLocks noChangeAspect="1"/>
            </p:cNvSpPr>
            <p:nvPr>
              <p:custDataLst>
                <p:tags r:id="rId61"/>
              </p:custDataLst>
            </p:nvPr>
          </p:nvSpPr>
          <p:spPr>
            <a:xfrm>
              <a:off x="4334905" y="3282696"/>
              <a:ext cx="292608" cy="292608"/>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6" name="Harvey 26/100 [26]">
              <a:extLst>
                <a:ext uri="{FF2B5EF4-FFF2-40B4-BE49-F238E27FC236}">
                  <a16:creationId xmlns:a16="http://schemas.microsoft.com/office/drawing/2014/main" id="{FF6DD112-04B6-4656-AB9D-1F9950FEE2D9}"/>
                </a:ext>
              </a:extLst>
            </p:cNvPr>
            <p:cNvSpPr>
              <a:spLocks noChangeAspect="1"/>
            </p:cNvSpPr>
            <p:nvPr>
              <p:custDataLst>
                <p:tags r:id="rId62"/>
              </p:custDataLst>
            </p:nvPr>
          </p:nvSpPr>
          <p:spPr>
            <a:xfrm>
              <a:off x="4334905" y="3282696"/>
              <a:ext cx="292608" cy="292608"/>
            </a:xfrm>
            <a:custGeom>
              <a:avLst/>
              <a:gdLst/>
              <a:ahLst/>
              <a:cxnLst/>
              <a:rect l="l" t="t" r="r" b="b"/>
              <a:pathLst>
                <a:path w="635000" h="635000">
                  <a:moveTo>
                    <a:pt x="317500" y="0"/>
                  </a:moveTo>
                  <a:arcTo wR="317500" hR="317500" stAng="16200000" swAng="5616000"/>
                  <a:lnTo>
                    <a:pt x="317500" y="317500"/>
                  </a:lnTo>
                  <a:close/>
                </a:path>
                <a:path w="635000" h="635000" fill="none">
                  <a:moveTo>
                    <a:pt x="634373" y="337435"/>
                  </a:moveTo>
                  <a:arcTo wR="317500" hR="317500" stAng="216000" swAng="1598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7" name="Harvey 27/100 [27]">
              <a:extLst>
                <a:ext uri="{FF2B5EF4-FFF2-40B4-BE49-F238E27FC236}">
                  <a16:creationId xmlns:a16="http://schemas.microsoft.com/office/drawing/2014/main" id="{E2928B53-FC5C-427C-AE65-9286773D84B2}"/>
                </a:ext>
              </a:extLst>
            </p:cNvPr>
            <p:cNvSpPr>
              <a:spLocks noChangeAspect="1"/>
            </p:cNvSpPr>
            <p:nvPr>
              <p:custDataLst>
                <p:tags r:id="rId63"/>
              </p:custDataLst>
            </p:nvPr>
          </p:nvSpPr>
          <p:spPr>
            <a:xfrm>
              <a:off x="4334905" y="3282696"/>
              <a:ext cx="292608" cy="292608"/>
            </a:xfrm>
            <a:custGeom>
              <a:avLst/>
              <a:gdLst/>
              <a:ahLst/>
              <a:cxnLst/>
              <a:rect l="l" t="t" r="r" b="b"/>
              <a:pathLst>
                <a:path w="635000" h="635000">
                  <a:moveTo>
                    <a:pt x="317500" y="0"/>
                  </a:moveTo>
                  <a:arcTo wR="317500" hR="317500" stAng="16200000" swAng="5832000"/>
                  <a:lnTo>
                    <a:pt x="317500" y="317500"/>
                  </a:lnTo>
                  <a:close/>
                </a:path>
                <a:path w="635000" h="635000" fill="none">
                  <a:moveTo>
                    <a:pt x="632496" y="357293"/>
                  </a:moveTo>
                  <a:arcTo wR="317500" hR="317500" stAng="432000" swAng="1576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8" name="Harvey 28/100 [28]">
              <a:extLst>
                <a:ext uri="{FF2B5EF4-FFF2-40B4-BE49-F238E27FC236}">
                  <a16:creationId xmlns:a16="http://schemas.microsoft.com/office/drawing/2014/main" id="{D8CF4F20-8FEC-47FF-9B86-E818143B2C19}"/>
                </a:ext>
              </a:extLst>
            </p:cNvPr>
            <p:cNvSpPr>
              <a:spLocks noChangeAspect="1"/>
            </p:cNvSpPr>
            <p:nvPr>
              <p:custDataLst>
                <p:tags r:id="rId64"/>
              </p:custDataLst>
            </p:nvPr>
          </p:nvSpPr>
          <p:spPr>
            <a:xfrm>
              <a:off x="4334905" y="3282696"/>
              <a:ext cx="292608" cy="292608"/>
            </a:xfrm>
            <a:custGeom>
              <a:avLst/>
              <a:gdLst/>
              <a:ahLst/>
              <a:cxnLst/>
              <a:rect l="l" t="t" r="r" b="b"/>
              <a:pathLst>
                <a:path w="635000" h="635000">
                  <a:moveTo>
                    <a:pt x="317500" y="0"/>
                  </a:moveTo>
                  <a:arcTo wR="317500" hR="317500" stAng="16200000" swAng="6048000"/>
                  <a:lnTo>
                    <a:pt x="317500" y="317500"/>
                  </a:lnTo>
                  <a:close/>
                </a:path>
                <a:path w="635000" h="635000" fill="none">
                  <a:moveTo>
                    <a:pt x="629376" y="376993"/>
                  </a:moveTo>
                  <a:arcTo wR="317500" hR="317500" stAng="648000" swAng="1555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59" name="Harvey 29/100 [29]">
              <a:extLst>
                <a:ext uri="{FF2B5EF4-FFF2-40B4-BE49-F238E27FC236}">
                  <a16:creationId xmlns:a16="http://schemas.microsoft.com/office/drawing/2014/main" id="{E1AF074D-4599-4D0E-8078-66303FEBDE44}"/>
                </a:ext>
              </a:extLst>
            </p:cNvPr>
            <p:cNvSpPr>
              <a:spLocks noChangeAspect="1"/>
            </p:cNvSpPr>
            <p:nvPr>
              <p:custDataLst>
                <p:tags r:id="rId65"/>
              </p:custDataLst>
            </p:nvPr>
          </p:nvSpPr>
          <p:spPr>
            <a:xfrm>
              <a:off x="4334905" y="3282696"/>
              <a:ext cx="292608" cy="292608"/>
            </a:xfrm>
            <a:custGeom>
              <a:avLst/>
              <a:gdLst/>
              <a:ahLst/>
              <a:cxnLst/>
              <a:rect l="l" t="t" r="r" b="b"/>
              <a:pathLst>
                <a:path w="635000" h="635000">
                  <a:moveTo>
                    <a:pt x="317500" y="0"/>
                  </a:moveTo>
                  <a:arcTo wR="317500" hR="317500" stAng="16200000" swAng="6263999"/>
                  <a:lnTo>
                    <a:pt x="317500" y="317500"/>
                  </a:lnTo>
                  <a:close/>
                </a:path>
                <a:path w="635000" h="635000" fill="none">
                  <a:moveTo>
                    <a:pt x="625025" y="396459"/>
                  </a:moveTo>
                  <a:arcTo wR="317500" hR="317500" stAng="863999" swAng="1533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0" name="Harvey 30/100 [30]">
              <a:extLst>
                <a:ext uri="{FF2B5EF4-FFF2-40B4-BE49-F238E27FC236}">
                  <a16:creationId xmlns:a16="http://schemas.microsoft.com/office/drawing/2014/main" id="{2DF9C982-C062-4899-8A5F-20F49AD9E1B5}"/>
                </a:ext>
              </a:extLst>
            </p:cNvPr>
            <p:cNvSpPr>
              <a:spLocks noChangeAspect="1"/>
            </p:cNvSpPr>
            <p:nvPr>
              <p:custDataLst>
                <p:tags r:id="rId66"/>
              </p:custDataLst>
            </p:nvPr>
          </p:nvSpPr>
          <p:spPr>
            <a:xfrm>
              <a:off x="4334905" y="3282696"/>
              <a:ext cx="292608" cy="292608"/>
            </a:xfrm>
            <a:custGeom>
              <a:avLst/>
              <a:gdLst/>
              <a:ahLst/>
              <a:cxnLst/>
              <a:rect l="l" t="t" r="r" b="b"/>
              <a:pathLst>
                <a:path w="635000" h="635000">
                  <a:moveTo>
                    <a:pt x="317500" y="0"/>
                  </a:moveTo>
                  <a:arcTo wR="317500" hR="317500" stAng="16200000" swAng="6480000"/>
                  <a:lnTo>
                    <a:pt x="317500" y="317500"/>
                  </a:lnTo>
                  <a:close/>
                </a:path>
                <a:path w="635000" h="635000" fill="none">
                  <a:moveTo>
                    <a:pt x="619460" y="415612"/>
                  </a:moveTo>
                  <a:arcTo wR="317500" hR="317500" stAng="1080000" swAng="15119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1" name="Harvey 31/100 [31]">
              <a:extLst>
                <a:ext uri="{FF2B5EF4-FFF2-40B4-BE49-F238E27FC236}">
                  <a16:creationId xmlns:a16="http://schemas.microsoft.com/office/drawing/2014/main" id="{E98CD797-9DD9-4143-9058-D1ABF95E7406}"/>
                </a:ext>
              </a:extLst>
            </p:cNvPr>
            <p:cNvSpPr>
              <a:spLocks noChangeAspect="1"/>
            </p:cNvSpPr>
            <p:nvPr>
              <p:custDataLst>
                <p:tags r:id="rId67"/>
              </p:custDataLst>
            </p:nvPr>
          </p:nvSpPr>
          <p:spPr>
            <a:xfrm>
              <a:off x="4334905" y="3282696"/>
              <a:ext cx="292608" cy="292608"/>
            </a:xfrm>
            <a:custGeom>
              <a:avLst/>
              <a:gdLst/>
              <a:ahLst/>
              <a:cxnLst/>
              <a:rect l="l" t="t" r="r" b="b"/>
              <a:pathLst>
                <a:path w="635000" h="635000">
                  <a:moveTo>
                    <a:pt x="317500" y="0"/>
                  </a:moveTo>
                  <a:arcTo wR="317500" hR="317500" stAng="16200000" swAng="6696000"/>
                  <a:lnTo>
                    <a:pt x="317500" y="317500"/>
                  </a:lnTo>
                  <a:close/>
                </a:path>
                <a:path w="635000" h="635000" fill="none">
                  <a:moveTo>
                    <a:pt x="612704" y="434379"/>
                  </a:moveTo>
                  <a:arcTo wR="317500" hR="317500" stAng="1295999" swAng="1490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2" name="Harvey 32/100 [32]">
              <a:extLst>
                <a:ext uri="{FF2B5EF4-FFF2-40B4-BE49-F238E27FC236}">
                  <a16:creationId xmlns:a16="http://schemas.microsoft.com/office/drawing/2014/main" id="{39029FE4-844F-47DA-8FEF-FB68673FF10C}"/>
                </a:ext>
              </a:extLst>
            </p:cNvPr>
            <p:cNvSpPr>
              <a:spLocks noChangeAspect="1"/>
            </p:cNvSpPr>
            <p:nvPr>
              <p:custDataLst>
                <p:tags r:id="rId68"/>
              </p:custDataLst>
            </p:nvPr>
          </p:nvSpPr>
          <p:spPr>
            <a:xfrm>
              <a:off x="4334905" y="3282696"/>
              <a:ext cx="292608" cy="292608"/>
            </a:xfrm>
            <a:custGeom>
              <a:avLst/>
              <a:gdLst/>
              <a:ahLst/>
              <a:cxnLst/>
              <a:rect l="l" t="t" r="r" b="b"/>
              <a:pathLst>
                <a:path w="635000" h="635000">
                  <a:moveTo>
                    <a:pt x="317500" y="0"/>
                  </a:moveTo>
                  <a:arcTo wR="317500" hR="317500" stAng="16200000" swAng="6912000"/>
                  <a:lnTo>
                    <a:pt x="317500" y="317500"/>
                  </a:lnTo>
                  <a:close/>
                </a:path>
                <a:path w="635000" h="635000" fill="none">
                  <a:moveTo>
                    <a:pt x="604782" y="452684"/>
                  </a:moveTo>
                  <a:arcTo wR="317500" hR="317500" stAng="1512000" swAng="14687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3" name="Harvey 33/100 [33]">
              <a:extLst>
                <a:ext uri="{FF2B5EF4-FFF2-40B4-BE49-F238E27FC236}">
                  <a16:creationId xmlns:a16="http://schemas.microsoft.com/office/drawing/2014/main" id="{B99AA4D4-9C74-447B-89EF-8FD268FF95EE}"/>
                </a:ext>
              </a:extLst>
            </p:cNvPr>
            <p:cNvSpPr>
              <a:spLocks noChangeAspect="1"/>
            </p:cNvSpPr>
            <p:nvPr>
              <p:custDataLst>
                <p:tags r:id="rId69"/>
              </p:custDataLst>
            </p:nvPr>
          </p:nvSpPr>
          <p:spPr>
            <a:xfrm>
              <a:off x="4334905" y="3282696"/>
              <a:ext cx="292608" cy="292608"/>
            </a:xfrm>
            <a:custGeom>
              <a:avLst/>
              <a:gdLst/>
              <a:ahLst/>
              <a:cxnLst/>
              <a:rect l="l" t="t" r="r" b="b"/>
              <a:pathLst>
                <a:path w="635000" h="635000">
                  <a:moveTo>
                    <a:pt x="317500" y="0"/>
                  </a:moveTo>
                  <a:arcTo wR="317500" hR="317500" stAng="16200000" swAng="7128000"/>
                  <a:lnTo>
                    <a:pt x="317500" y="317500"/>
                  </a:lnTo>
                  <a:close/>
                </a:path>
                <a:path w="635000" h="635000" fill="none">
                  <a:moveTo>
                    <a:pt x="595727" y="470456"/>
                  </a:moveTo>
                  <a:arcTo wR="317500" hR="317500" stAng="1728000" swAng="1447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4" name="Harvey 34/100 [34]">
              <a:extLst>
                <a:ext uri="{FF2B5EF4-FFF2-40B4-BE49-F238E27FC236}">
                  <a16:creationId xmlns:a16="http://schemas.microsoft.com/office/drawing/2014/main" id="{0880CCDE-4DDE-49A8-AFB2-FDDCE314B4D3}"/>
                </a:ext>
              </a:extLst>
            </p:cNvPr>
            <p:cNvSpPr>
              <a:spLocks noChangeAspect="1"/>
            </p:cNvSpPr>
            <p:nvPr>
              <p:custDataLst>
                <p:tags r:id="rId70"/>
              </p:custDataLst>
            </p:nvPr>
          </p:nvSpPr>
          <p:spPr>
            <a:xfrm>
              <a:off x="4334905" y="3282696"/>
              <a:ext cx="292608" cy="292608"/>
            </a:xfrm>
            <a:custGeom>
              <a:avLst/>
              <a:gdLst/>
              <a:ahLst/>
              <a:cxnLst/>
              <a:rect l="l" t="t" r="r" b="b"/>
              <a:pathLst>
                <a:path w="635000" h="635000">
                  <a:moveTo>
                    <a:pt x="317500" y="0"/>
                  </a:moveTo>
                  <a:arcTo wR="317500" hR="317500" stAng="16200000" swAng="7344000"/>
                  <a:lnTo>
                    <a:pt x="317500" y="317500"/>
                  </a:lnTo>
                  <a:close/>
                </a:path>
                <a:path w="635000" h="635000" fill="none">
                  <a:moveTo>
                    <a:pt x="585574" y="487625"/>
                  </a:moveTo>
                  <a:arcTo wR="317500" hR="317500" stAng="1944000" swAng="14255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5" name="Harvey 35/100 [35]">
              <a:extLst>
                <a:ext uri="{FF2B5EF4-FFF2-40B4-BE49-F238E27FC236}">
                  <a16:creationId xmlns:a16="http://schemas.microsoft.com/office/drawing/2014/main" id="{F37E834A-F9D8-4623-BC85-60359856CCD0}"/>
                </a:ext>
              </a:extLst>
            </p:cNvPr>
            <p:cNvSpPr>
              <a:spLocks noChangeAspect="1"/>
            </p:cNvSpPr>
            <p:nvPr>
              <p:custDataLst>
                <p:tags r:id="rId71"/>
              </p:custDataLst>
            </p:nvPr>
          </p:nvSpPr>
          <p:spPr>
            <a:xfrm>
              <a:off x="4334905" y="3282696"/>
              <a:ext cx="292608" cy="292608"/>
            </a:xfrm>
            <a:custGeom>
              <a:avLst/>
              <a:gdLst/>
              <a:ahLst/>
              <a:cxnLst/>
              <a:rect l="l" t="t" r="r" b="b"/>
              <a:pathLst>
                <a:path w="635000" h="635000">
                  <a:moveTo>
                    <a:pt x="317500" y="0"/>
                  </a:moveTo>
                  <a:arcTo wR="317500" hR="317500" stAng="16200000" swAng="7559999"/>
                  <a:lnTo>
                    <a:pt x="317500" y="317500"/>
                  </a:lnTo>
                  <a:close/>
                </a:path>
                <a:path w="635000" h="635000" fill="none">
                  <a:moveTo>
                    <a:pt x="574362" y="504121"/>
                  </a:moveTo>
                  <a:arcTo wR="317500" hR="317500" stAng="2159999" swAng="1404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6" name="Harvey 36/100 [36]">
              <a:extLst>
                <a:ext uri="{FF2B5EF4-FFF2-40B4-BE49-F238E27FC236}">
                  <a16:creationId xmlns:a16="http://schemas.microsoft.com/office/drawing/2014/main" id="{15163940-B229-4368-B727-3714123C78AB}"/>
                </a:ext>
              </a:extLst>
            </p:cNvPr>
            <p:cNvSpPr>
              <a:spLocks noChangeAspect="1"/>
            </p:cNvSpPr>
            <p:nvPr>
              <p:custDataLst>
                <p:tags r:id="rId72"/>
              </p:custDataLst>
            </p:nvPr>
          </p:nvSpPr>
          <p:spPr>
            <a:xfrm>
              <a:off x="4334905" y="3282696"/>
              <a:ext cx="292608" cy="292608"/>
            </a:xfrm>
            <a:custGeom>
              <a:avLst/>
              <a:gdLst/>
              <a:ahLst/>
              <a:cxnLst/>
              <a:rect l="l" t="t" r="r" b="b"/>
              <a:pathLst>
                <a:path w="635000" h="635000">
                  <a:moveTo>
                    <a:pt x="317500" y="0"/>
                  </a:moveTo>
                  <a:arcTo wR="317500" hR="317500" stAng="16200000" swAng="7776000"/>
                  <a:lnTo>
                    <a:pt x="317500" y="317500"/>
                  </a:lnTo>
                  <a:close/>
                </a:path>
                <a:path w="635000" h="635000" fill="none">
                  <a:moveTo>
                    <a:pt x="562137" y="519882"/>
                  </a:moveTo>
                  <a:arcTo wR="317500" hR="317500" stAng="2375999" swAng="1382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7" name="Harvey 37/100 [37]">
              <a:extLst>
                <a:ext uri="{FF2B5EF4-FFF2-40B4-BE49-F238E27FC236}">
                  <a16:creationId xmlns:a16="http://schemas.microsoft.com/office/drawing/2014/main" id="{64BAECDC-27C7-4333-B9D8-59DE42A1B1AA}"/>
                </a:ext>
              </a:extLst>
            </p:cNvPr>
            <p:cNvSpPr>
              <a:spLocks noChangeAspect="1"/>
            </p:cNvSpPr>
            <p:nvPr>
              <p:custDataLst>
                <p:tags r:id="rId73"/>
              </p:custDataLst>
            </p:nvPr>
          </p:nvSpPr>
          <p:spPr>
            <a:xfrm>
              <a:off x="4334905" y="3282696"/>
              <a:ext cx="292608" cy="292608"/>
            </a:xfrm>
            <a:custGeom>
              <a:avLst/>
              <a:gdLst/>
              <a:ahLst/>
              <a:cxnLst/>
              <a:rect l="l" t="t" r="r" b="b"/>
              <a:pathLst>
                <a:path w="635000" h="635000">
                  <a:moveTo>
                    <a:pt x="317500" y="0"/>
                  </a:moveTo>
                  <a:arcTo wR="317500" hR="317500" stAng="16200000" swAng="7991999"/>
                  <a:lnTo>
                    <a:pt x="317500" y="317500"/>
                  </a:lnTo>
                  <a:close/>
                </a:path>
                <a:path w="635000" h="635000" fill="none">
                  <a:moveTo>
                    <a:pt x="548947" y="534843"/>
                  </a:moveTo>
                  <a:arcTo wR="317500" hR="317500" stAng="2591999" swAng="1360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8" name="Harvey 38/100 [38]">
              <a:extLst>
                <a:ext uri="{FF2B5EF4-FFF2-40B4-BE49-F238E27FC236}">
                  <a16:creationId xmlns:a16="http://schemas.microsoft.com/office/drawing/2014/main" id="{4F018A0A-A74A-4E47-BC47-203679D4F8C0}"/>
                </a:ext>
              </a:extLst>
            </p:cNvPr>
            <p:cNvSpPr>
              <a:spLocks noChangeAspect="1"/>
            </p:cNvSpPr>
            <p:nvPr>
              <p:custDataLst>
                <p:tags r:id="rId74"/>
              </p:custDataLst>
            </p:nvPr>
          </p:nvSpPr>
          <p:spPr>
            <a:xfrm>
              <a:off x="4334905" y="3282696"/>
              <a:ext cx="292608" cy="292608"/>
            </a:xfrm>
            <a:custGeom>
              <a:avLst/>
              <a:gdLst/>
              <a:ahLst/>
              <a:cxnLst/>
              <a:rect l="l" t="t" r="r" b="b"/>
              <a:pathLst>
                <a:path w="635000" h="635000">
                  <a:moveTo>
                    <a:pt x="317500" y="0"/>
                  </a:moveTo>
                  <a:arcTo wR="317500" hR="317500" stAng="16200000" swAng="8208000"/>
                  <a:lnTo>
                    <a:pt x="317500" y="317500"/>
                  </a:lnTo>
                  <a:close/>
                </a:path>
                <a:path w="635000" h="635000" fill="none">
                  <a:moveTo>
                    <a:pt x="534843" y="548947"/>
                  </a:moveTo>
                  <a:arcTo wR="317500" hR="317500" stAng="2808000" swAng="1339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69" name="Harvey 39/100 [39]">
              <a:extLst>
                <a:ext uri="{FF2B5EF4-FFF2-40B4-BE49-F238E27FC236}">
                  <a16:creationId xmlns:a16="http://schemas.microsoft.com/office/drawing/2014/main" id="{ACA75957-9FDB-46A2-82EC-77103CBEAC52}"/>
                </a:ext>
              </a:extLst>
            </p:cNvPr>
            <p:cNvSpPr>
              <a:spLocks noChangeAspect="1"/>
            </p:cNvSpPr>
            <p:nvPr>
              <p:custDataLst>
                <p:tags r:id="rId75"/>
              </p:custDataLst>
            </p:nvPr>
          </p:nvSpPr>
          <p:spPr>
            <a:xfrm>
              <a:off x="4334905" y="3282696"/>
              <a:ext cx="292608" cy="292608"/>
            </a:xfrm>
            <a:custGeom>
              <a:avLst/>
              <a:gdLst/>
              <a:ahLst/>
              <a:cxnLst/>
              <a:rect l="l" t="t" r="r" b="b"/>
              <a:pathLst>
                <a:path w="635000" h="635000">
                  <a:moveTo>
                    <a:pt x="317500" y="0"/>
                  </a:moveTo>
                  <a:arcTo wR="317500" hR="317500" stAng="16200000" swAng="8424000"/>
                  <a:lnTo>
                    <a:pt x="317500" y="317500"/>
                  </a:lnTo>
                  <a:close/>
                </a:path>
                <a:path w="635000" h="635000" fill="none">
                  <a:moveTo>
                    <a:pt x="519882" y="562137"/>
                  </a:moveTo>
                  <a:arcTo wR="317500" hR="317500" stAng="3024000" swAng="1317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0" name="Harvey 40/100 [40]">
              <a:extLst>
                <a:ext uri="{FF2B5EF4-FFF2-40B4-BE49-F238E27FC236}">
                  <a16:creationId xmlns:a16="http://schemas.microsoft.com/office/drawing/2014/main" id="{025DFA7F-A073-422A-8D20-E27D1ABE4342}"/>
                </a:ext>
              </a:extLst>
            </p:cNvPr>
            <p:cNvSpPr>
              <a:spLocks noChangeAspect="1"/>
            </p:cNvSpPr>
            <p:nvPr>
              <p:custDataLst>
                <p:tags r:id="rId76"/>
              </p:custDataLst>
            </p:nvPr>
          </p:nvSpPr>
          <p:spPr>
            <a:xfrm>
              <a:off x="4334905" y="3282696"/>
              <a:ext cx="292608" cy="292608"/>
            </a:xfrm>
            <a:custGeom>
              <a:avLst/>
              <a:gdLst/>
              <a:ahLst/>
              <a:cxnLst/>
              <a:rect l="l" t="t" r="r" b="b"/>
              <a:pathLst>
                <a:path w="635000" h="635000">
                  <a:moveTo>
                    <a:pt x="317500" y="0"/>
                  </a:moveTo>
                  <a:arcTo wR="317500" hR="317500" stAng="16200000" swAng="8640000"/>
                  <a:lnTo>
                    <a:pt x="317500" y="317500"/>
                  </a:lnTo>
                  <a:close/>
                </a:path>
                <a:path w="635000" h="635000" fill="none">
                  <a:moveTo>
                    <a:pt x="504121" y="574362"/>
                  </a:moveTo>
                  <a:arcTo wR="317500" hR="317500" stAng="3240000" swAng="1296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1" name="Harvey 41/100 [41]">
              <a:extLst>
                <a:ext uri="{FF2B5EF4-FFF2-40B4-BE49-F238E27FC236}">
                  <a16:creationId xmlns:a16="http://schemas.microsoft.com/office/drawing/2014/main" id="{BF311CE9-A4CB-4965-8F0F-5B6811E9FB20}"/>
                </a:ext>
              </a:extLst>
            </p:cNvPr>
            <p:cNvSpPr>
              <a:spLocks noChangeAspect="1"/>
            </p:cNvSpPr>
            <p:nvPr>
              <p:custDataLst>
                <p:tags r:id="rId77"/>
              </p:custDataLst>
            </p:nvPr>
          </p:nvSpPr>
          <p:spPr>
            <a:xfrm>
              <a:off x="4334905" y="3282696"/>
              <a:ext cx="292608" cy="292608"/>
            </a:xfrm>
            <a:custGeom>
              <a:avLst/>
              <a:gdLst/>
              <a:ahLst/>
              <a:cxnLst/>
              <a:rect l="l" t="t" r="r" b="b"/>
              <a:pathLst>
                <a:path w="635000" h="635000">
                  <a:moveTo>
                    <a:pt x="317500" y="0"/>
                  </a:moveTo>
                  <a:arcTo wR="317500" hR="317500" stAng="16200000" swAng="8856000"/>
                  <a:lnTo>
                    <a:pt x="317500" y="317500"/>
                  </a:lnTo>
                  <a:close/>
                </a:path>
                <a:path w="635000" h="635000" fill="none">
                  <a:moveTo>
                    <a:pt x="487625" y="585574"/>
                  </a:moveTo>
                  <a:arcTo wR="317500" hR="317500" stAng="3455999" swAng="1274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2" name="Harvey 42/100 [42]">
              <a:extLst>
                <a:ext uri="{FF2B5EF4-FFF2-40B4-BE49-F238E27FC236}">
                  <a16:creationId xmlns:a16="http://schemas.microsoft.com/office/drawing/2014/main" id="{1B415A3D-1E85-4E6A-8BAB-3BB56600BA4F}"/>
                </a:ext>
              </a:extLst>
            </p:cNvPr>
            <p:cNvSpPr>
              <a:spLocks noChangeAspect="1"/>
            </p:cNvSpPr>
            <p:nvPr>
              <p:custDataLst>
                <p:tags r:id="rId78"/>
              </p:custDataLst>
            </p:nvPr>
          </p:nvSpPr>
          <p:spPr>
            <a:xfrm>
              <a:off x="4334905" y="3282696"/>
              <a:ext cx="292608" cy="292608"/>
            </a:xfrm>
            <a:custGeom>
              <a:avLst/>
              <a:gdLst/>
              <a:ahLst/>
              <a:cxnLst/>
              <a:rect l="l" t="t" r="r" b="b"/>
              <a:pathLst>
                <a:path w="635000" h="635000">
                  <a:moveTo>
                    <a:pt x="317500" y="0"/>
                  </a:moveTo>
                  <a:arcTo wR="317500" hR="317500" stAng="16200000" swAng="9072000"/>
                  <a:lnTo>
                    <a:pt x="317500" y="317500"/>
                  </a:lnTo>
                  <a:close/>
                </a:path>
                <a:path w="635000" h="635000" fill="none">
                  <a:moveTo>
                    <a:pt x="470456" y="595727"/>
                  </a:moveTo>
                  <a:arcTo wR="317500" hR="317500" stAng="3671999" swAng="1252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3" name="Harvey 43/100 [43]">
              <a:extLst>
                <a:ext uri="{FF2B5EF4-FFF2-40B4-BE49-F238E27FC236}">
                  <a16:creationId xmlns:a16="http://schemas.microsoft.com/office/drawing/2014/main" id="{7EAD6077-4487-4E7D-846D-445E65B5291C}"/>
                </a:ext>
              </a:extLst>
            </p:cNvPr>
            <p:cNvSpPr>
              <a:spLocks noChangeAspect="1"/>
            </p:cNvSpPr>
            <p:nvPr>
              <p:custDataLst>
                <p:tags r:id="rId79"/>
              </p:custDataLst>
            </p:nvPr>
          </p:nvSpPr>
          <p:spPr>
            <a:xfrm>
              <a:off x="4334905" y="3282696"/>
              <a:ext cx="292608" cy="292608"/>
            </a:xfrm>
            <a:custGeom>
              <a:avLst/>
              <a:gdLst/>
              <a:ahLst/>
              <a:cxnLst/>
              <a:rect l="l" t="t" r="r" b="b"/>
              <a:pathLst>
                <a:path w="635000" h="635000">
                  <a:moveTo>
                    <a:pt x="317500" y="0"/>
                  </a:moveTo>
                  <a:arcTo wR="317500" hR="317500" stAng="16200000" swAng="9288000"/>
                  <a:lnTo>
                    <a:pt x="317500" y="317500"/>
                  </a:lnTo>
                  <a:close/>
                </a:path>
                <a:path w="635000" h="635000" fill="none">
                  <a:moveTo>
                    <a:pt x="452684" y="604782"/>
                  </a:moveTo>
                  <a:arcTo wR="317500" hR="317500" stAng="3888000" swAng="1231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4" name="Harvey 44/100 [44]">
              <a:extLst>
                <a:ext uri="{FF2B5EF4-FFF2-40B4-BE49-F238E27FC236}">
                  <a16:creationId xmlns:a16="http://schemas.microsoft.com/office/drawing/2014/main" id="{4B57ADAF-4A83-4CB4-8920-E2B9F994E83E}"/>
                </a:ext>
              </a:extLst>
            </p:cNvPr>
            <p:cNvSpPr>
              <a:spLocks noChangeAspect="1"/>
            </p:cNvSpPr>
            <p:nvPr>
              <p:custDataLst>
                <p:tags r:id="rId80"/>
              </p:custDataLst>
            </p:nvPr>
          </p:nvSpPr>
          <p:spPr>
            <a:xfrm>
              <a:off x="4334905" y="3282696"/>
              <a:ext cx="292608" cy="292608"/>
            </a:xfrm>
            <a:custGeom>
              <a:avLst/>
              <a:gdLst/>
              <a:ahLst/>
              <a:cxnLst/>
              <a:rect l="l" t="t" r="r" b="b"/>
              <a:pathLst>
                <a:path w="635000" h="635000">
                  <a:moveTo>
                    <a:pt x="317500" y="0"/>
                  </a:moveTo>
                  <a:arcTo wR="317500" hR="317500" stAng="16200000" swAng="9504000"/>
                  <a:lnTo>
                    <a:pt x="317500" y="317500"/>
                  </a:lnTo>
                  <a:close/>
                </a:path>
                <a:path w="635000" h="635000" fill="none">
                  <a:moveTo>
                    <a:pt x="434379" y="612704"/>
                  </a:moveTo>
                  <a:arcTo wR="317500" hR="317500" stAng="4104000" swAng="1209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5" name="Harvey 45/100 [45]">
              <a:extLst>
                <a:ext uri="{FF2B5EF4-FFF2-40B4-BE49-F238E27FC236}">
                  <a16:creationId xmlns:a16="http://schemas.microsoft.com/office/drawing/2014/main" id="{FF3E5416-AC43-4CBB-A32A-A966ED03106F}"/>
                </a:ext>
              </a:extLst>
            </p:cNvPr>
            <p:cNvSpPr>
              <a:spLocks noChangeAspect="1"/>
            </p:cNvSpPr>
            <p:nvPr>
              <p:custDataLst>
                <p:tags r:id="rId81"/>
              </p:custDataLst>
            </p:nvPr>
          </p:nvSpPr>
          <p:spPr>
            <a:xfrm>
              <a:off x="4334905" y="3282696"/>
              <a:ext cx="292608" cy="292608"/>
            </a:xfrm>
            <a:custGeom>
              <a:avLst/>
              <a:gdLst/>
              <a:ahLst/>
              <a:cxnLst/>
              <a:rect l="l" t="t" r="r" b="b"/>
              <a:pathLst>
                <a:path w="635000" h="635000">
                  <a:moveTo>
                    <a:pt x="317500" y="0"/>
                  </a:moveTo>
                  <a:arcTo wR="317500" hR="317500" stAng="16200000" swAng="9720000"/>
                  <a:lnTo>
                    <a:pt x="317500" y="317500"/>
                  </a:lnTo>
                  <a:close/>
                </a:path>
                <a:path w="635000" h="635000" fill="none">
                  <a:moveTo>
                    <a:pt x="415612" y="619460"/>
                  </a:moveTo>
                  <a:arcTo wR="317500" hR="317500" stAng="4320000" swAng="1188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6" name="Harvey 46/100 [46]">
              <a:extLst>
                <a:ext uri="{FF2B5EF4-FFF2-40B4-BE49-F238E27FC236}">
                  <a16:creationId xmlns:a16="http://schemas.microsoft.com/office/drawing/2014/main" id="{49AFF9C1-C19A-487C-A4C1-47DA87277C3B}"/>
                </a:ext>
              </a:extLst>
            </p:cNvPr>
            <p:cNvSpPr>
              <a:spLocks noChangeAspect="1"/>
            </p:cNvSpPr>
            <p:nvPr>
              <p:custDataLst>
                <p:tags r:id="rId82"/>
              </p:custDataLst>
            </p:nvPr>
          </p:nvSpPr>
          <p:spPr>
            <a:xfrm>
              <a:off x="4334905" y="3282696"/>
              <a:ext cx="292608" cy="292608"/>
            </a:xfrm>
            <a:custGeom>
              <a:avLst/>
              <a:gdLst/>
              <a:ahLst/>
              <a:cxnLst/>
              <a:rect l="l" t="t" r="r" b="b"/>
              <a:pathLst>
                <a:path w="635000" h="635000">
                  <a:moveTo>
                    <a:pt x="317500" y="0"/>
                  </a:moveTo>
                  <a:arcTo wR="317500" hR="317500" stAng="16200000" swAng="9936000"/>
                  <a:lnTo>
                    <a:pt x="317500" y="317500"/>
                  </a:lnTo>
                  <a:close/>
                </a:path>
                <a:path w="635000" h="635000" fill="none">
                  <a:moveTo>
                    <a:pt x="396459" y="625025"/>
                  </a:moveTo>
                  <a:arcTo wR="317500" hR="317500" stAng="4536000" swAng="1166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7" name="Harvey 47/100 [47]">
              <a:extLst>
                <a:ext uri="{FF2B5EF4-FFF2-40B4-BE49-F238E27FC236}">
                  <a16:creationId xmlns:a16="http://schemas.microsoft.com/office/drawing/2014/main" id="{F35AEE09-D82F-438F-9D01-96C6876241F1}"/>
                </a:ext>
              </a:extLst>
            </p:cNvPr>
            <p:cNvSpPr>
              <a:spLocks noChangeAspect="1"/>
            </p:cNvSpPr>
            <p:nvPr>
              <p:custDataLst>
                <p:tags r:id="rId83"/>
              </p:custDataLst>
            </p:nvPr>
          </p:nvSpPr>
          <p:spPr>
            <a:xfrm>
              <a:off x="4334905" y="3282696"/>
              <a:ext cx="292608" cy="292608"/>
            </a:xfrm>
            <a:custGeom>
              <a:avLst/>
              <a:gdLst/>
              <a:ahLst/>
              <a:cxnLst/>
              <a:rect l="l" t="t" r="r" b="b"/>
              <a:pathLst>
                <a:path w="635000" h="635000">
                  <a:moveTo>
                    <a:pt x="317500" y="0"/>
                  </a:moveTo>
                  <a:arcTo wR="317500" hR="317500" stAng="16200000" swAng="10152000"/>
                  <a:lnTo>
                    <a:pt x="317500" y="317500"/>
                  </a:lnTo>
                  <a:close/>
                </a:path>
                <a:path w="635000" h="635000" fill="none">
                  <a:moveTo>
                    <a:pt x="376993" y="629376"/>
                  </a:moveTo>
                  <a:arcTo wR="317500" hR="317500" stAng="4751999" swAng="1144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8" name="Harvey 48/100 [48]">
              <a:extLst>
                <a:ext uri="{FF2B5EF4-FFF2-40B4-BE49-F238E27FC236}">
                  <a16:creationId xmlns:a16="http://schemas.microsoft.com/office/drawing/2014/main" id="{4FC3325B-EEB2-4420-9715-1149CEACE9AC}"/>
                </a:ext>
              </a:extLst>
            </p:cNvPr>
            <p:cNvSpPr>
              <a:spLocks noChangeAspect="1"/>
            </p:cNvSpPr>
            <p:nvPr>
              <p:custDataLst>
                <p:tags r:id="rId84"/>
              </p:custDataLst>
            </p:nvPr>
          </p:nvSpPr>
          <p:spPr>
            <a:xfrm>
              <a:off x="4334905" y="3282696"/>
              <a:ext cx="292608" cy="292608"/>
            </a:xfrm>
            <a:custGeom>
              <a:avLst/>
              <a:gdLst/>
              <a:ahLst/>
              <a:cxnLst/>
              <a:rect l="l" t="t" r="r" b="b"/>
              <a:pathLst>
                <a:path w="635000" h="635000">
                  <a:moveTo>
                    <a:pt x="317500" y="0"/>
                  </a:moveTo>
                  <a:arcTo wR="317500" hR="317500" stAng="16200000" swAng="10367999"/>
                  <a:lnTo>
                    <a:pt x="317500" y="317500"/>
                  </a:lnTo>
                  <a:close/>
                </a:path>
                <a:path w="635000" h="635000" fill="none">
                  <a:moveTo>
                    <a:pt x="357293" y="632496"/>
                  </a:moveTo>
                  <a:arcTo wR="317500" hR="317500" stAng="4967999" swAng="1123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79" name="Harvey 49/100 [49]">
              <a:extLst>
                <a:ext uri="{FF2B5EF4-FFF2-40B4-BE49-F238E27FC236}">
                  <a16:creationId xmlns:a16="http://schemas.microsoft.com/office/drawing/2014/main" id="{3BE00D50-8FCE-4E11-AA24-10B621732F20}"/>
                </a:ext>
              </a:extLst>
            </p:cNvPr>
            <p:cNvSpPr>
              <a:spLocks noChangeAspect="1"/>
            </p:cNvSpPr>
            <p:nvPr>
              <p:custDataLst>
                <p:tags r:id="rId85"/>
              </p:custDataLst>
            </p:nvPr>
          </p:nvSpPr>
          <p:spPr>
            <a:xfrm>
              <a:off x="4334905" y="3282696"/>
              <a:ext cx="292608" cy="292608"/>
            </a:xfrm>
            <a:custGeom>
              <a:avLst/>
              <a:gdLst/>
              <a:ahLst/>
              <a:cxnLst/>
              <a:rect l="l" t="t" r="r" b="b"/>
              <a:pathLst>
                <a:path w="635000" h="635000">
                  <a:moveTo>
                    <a:pt x="317500" y="0"/>
                  </a:moveTo>
                  <a:arcTo wR="317500" hR="317500" stAng="16200000" swAng="10584000"/>
                  <a:lnTo>
                    <a:pt x="317500" y="317500"/>
                  </a:lnTo>
                  <a:close/>
                </a:path>
                <a:path w="635000" h="635000" fill="none">
                  <a:moveTo>
                    <a:pt x="337435" y="634373"/>
                  </a:moveTo>
                  <a:arcTo wR="317500" hR="317500" stAng="5184000" swAng="1101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0" name="Harvey 50/100 [50]">
              <a:extLst>
                <a:ext uri="{FF2B5EF4-FFF2-40B4-BE49-F238E27FC236}">
                  <a16:creationId xmlns:a16="http://schemas.microsoft.com/office/drawing/2014/main" id="{97083993-8BFD-443F-A3A3-D28EF389CE2B}"/>
                </a:ext>
              </a:extLst>
            </p:cNvPr>
            <p:cNvSpPr>
              <a:spLocks noChangeAspect="1"/>
            </p:cNvSpPr>
            <p:nvPr>
              <p:custDataLst>
                <p:tags r:id="rId86"/>
              </p:custDataLst>
            </p:nvPr>
          </p:nvSpPr>
          <p:spPr>
            <a:xfrm>
              <a:off x="4334905" y="3282696"/>
              <a:ext cx="292608" cy="292608"/>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1" name="Harvey 51/100 [51]">
              <a:extLst>
                <a:ext uri="{FF2B5EF4-FFF2-40B4-BE49-F238E27FC236}">
                  <a16:creationId xmlns:a16="http://schemas.microsoft.com/office/drawing/2014/main" id="{BDE38762-18E9-47FF-895E-325F5976ECAA}"/>
                </a:ext>
              </a:extLst>
            </p:cNvPr>
            <p:cNvSpPr>
              <a:spLocks noChangeAspect="1"/>
            </p:cNvSpPr>
            <p:nvPr>
              <p:custDataLst>
                <p:tags r:id="rId87"/>
              </p:custDataLst>
            </p:nvPr>
          </p:nvSpPr>
          <p:spPr>
            <a:xfrm>
              <a:off x="4334905" y="3282696"/>
              <a:ext cx="292608" cy="292608"/>
            </a:xfrm>
            <a:custGeom>
              <a:avLst/>
              <a:gdLst/>
              <a:ahLst/>
              <a:cxnLst/>
              <a:rect l="l" t="t" r="r" b="b"/>
              <a:pathLst>
                <a:path w="635000" h="635000">
                  <a:moveTo>
                    <a:pt x="317500" y="0"/>
                  </a:moveTo>
                  <a:arcTo wR="317500" hR="317500" stAng="16200000" swAng="11016000"/>
                  <a:lnTo>
                    <a:pt x="317500" y="317500"/>
                  </a:lnTo>
                  <a:close/>
                </a:path>
                <a:path w="635000" h="635000" fill="none">
                  <a:moveTo>
                    <a:pt x="297564" y="634373"/>
                  </a:moveTo>
                  <a:arcTo wR="317500" hR="317500" stAng="5616000" swAng="1058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2" name="Harvey 52/100 [52]">
              <a:extLst>
                <a:ext uri="{FF2B5EF4-FFF2-40B4-BE49-F238E27FC236}">
                  <a16:creationId xmlns:a16="http://schemas.microsoft.com/office/drawing/2014/main" id="{785EAA21-FBCD-46DC-8430-7AB12F5A66AF}"/>
                </a:ext>
              </a:extLst>
            </p:cNvPr>
            <p:cNvSpPr>
              <a:spLocks noChangeAspect="1"/>
            </p:cNvSpPr>
            <p:nvPr>
              <p:custDataLst>
                <p:tags r:id="rId88"/>
              </p:custDataLst>
            </p:nvPr>
          </p:nvSpPr>
          <p:spPr>
            <a:xfrm>
              <a:off x="4334905" y="3282696"/>
              <a:ext cx="292608" cy="292608"/>
            </a:xfrm>
            <a:custGeom>
              <a:avLst/>
              <a:gdLst/>
              <a:ahLst/>
              <a:cxnLst/>
              <a:rect l="l" t="t" r="r" b="b"/>
              <a:pathLst>
                <a:path w="635000" h="635000">
                  <a:moveTo>
                    <a:pt x="317500" y="0"/>
                  </a:moveTo>
                  <a:arcTo wR="317500" hR="317500" stAng="16200000" swAng="11232000"/>
                  <a:lnTo>
                    <a:pt x="317500" y="317500"/>
                  </a:lnTo>
                  <a:close/>
                </a:path>
                <a:path w="635000" h="635000" fill="none">
                  <a:moveTo>
                    <a:pt x="277706" y="632496"/>
                  </a:moveTo>
                  <a:arcTo wR="317500" hR="317500" stAng="5832000" swAng="10367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3" name="Harvey 53/100 [53]">
              <a:extLst>
                <a:ext uri="{FF2B5EF4-FFF2-40B4-BE49-F238E27FC236}">
                  <a16:creationId xmlns:a16="http://schemas.microsoft.com/office/drawing/2014/main" id="{858D54BA-F4A5-4C67-830E-E85FF6EE735D}"/>
                </a:ext>
              </a:extLst>
            </p:cNvPr>
            <p:cNvSpPr>
              <a:spLocks noChangeAspect="1"/>
            </p:cNvSpPr>
            <p:nvPr>
              <p:custDataLst>
                <p:tags r:id="rId89"/>
              </p:custDataLst>
            </p:nvPr>
          </p:nvSpPr>
          <p:spPr>
            <a:xfrm>
              <a:off x="4334905" y="3282696"/>
              <a:ext cx="292608" cy="292608"/>
            </a:xfrm>
            <a:custGeom>
              <a:avLst/>
              <a:gdLst/>
              <a:ahLst/>
              <a:cxnLst/>
              <a:rect l="l" t="t" r="r" b="b"/>
              <a:pathLst>
                <a:path w="635000" h="635000">
                  <a:moveTo>
                    <a:pt x="317500" y="0"/>
                  </a:moveTo>
                  <a:arcTo wR="317500" hR="317500" stAng="16200000" swAng="11448000"/>
                  <a:lnTo>
                    <a:pt x="317500" y="317500"/>
                  </a:lnTo>
                  <a:close/>
                </a:path>
                <a:path w="635000" h="635000" fill="none">
                  <a:moveTo>
                    <a:pt x="258006" y="629376"/>
                  </a:moveTo>
                  <a:arcTo wR="317500" hR="317500" stAng="6048000" swAng="1015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4" name="Harvey 54/100 [54]">
              <a:extLst>
                <a:ext uri="{FF2B5EF4-FFF2-40B4-BE49-F238E27FC236}">
                  <a16:creationId xmlns:a16="http://schemas.microsoft.com/office/drawing/2014/main" id="{AC41BD7B-E1FA-4AED-B11C-E03936A672E6}"/>
                </a:ext>
              </a:extLst>
            </p:cNvPr>
            <p:cNvSpPr>
              <a:spLocks noChangeAspect="1"/>
            </p:cNvSpPr>
            <p:nvPr>
              <p:custDataLst>
                <p:tags r:id="rId90"/>
              </p:custDataLst>
            </p:nvPr>
          </p:nvSpPr>
          <p:spPr>
            <a:xfrm>
              <a:off x="4334905" y="3282696"/>
              <a:ext cx="292608" cy="292608"/>
            </a:xfrm>
            <a:custGeom>
              <a:avLst/>
              <a:gdLst/>
              <a:ahLst/>
              <a:cxnLst/>
              <a:rect l="l" t="t" r="r" b="b"/>
              <a:pathLst>
                <a:path w="635000" h="635000">
                  <a:moveTo>
                    <a:pt x="317500" y="0"/>
                  </a:moveTo>
                  <a:arcTo wR="317500" hR="317500" stAng="16200000" swAng="11664000"/>
                  <a:lnTo>
                    <a:pt x="317500" y="317500"/>
                  </a:lnTo>
                  <a:close/>
                </a:path>
                <a:path w="635000" h="635000" fill="none">
                  <a:moveTo>
                    <a:pt x="238540" y="625025"/>
                  </a:moveTo>
                  <a:arcTo wR="317500" hR="317500" stAng="6264000" swAng="993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5" name="Harvey 55/100 [55]">
              <a:extLst>
                <a:ext uri="{FF2B5EF4-FFF2-40B4-BE49-F238E27FC236}">
                  <a16:creationId xmlns:a16="http://schemas.microsoft.com/office/drawing/2014/main" id="{BAF901A0-5FD1-4B29-9AF9-DB8B19412429}"/>
                </a:ext>
              </a:extLst>
            </p:cNvPr>
            <p:cNvSpPr>
              <a:spLocks noChangeAspect="1"/>
            </p:cNvSpPr>
            <p:nvPr>
              <p:custDataLst>
                <p:tags r:id="rId91"/>
              </p:custDataLst>
            </p:nvPr>
          </p:nvSpPr>
          <p:spPr>
            <a:xfrm>
              <a:off x="4334905" y="3282696"/>
              <a:ext cx="292608" cy="292608"/>
            </a:xfrm>
            <a:custGeom>
              <a:avLst/>
              <a:gdLst/>
              <a:ahLst/>
              <a:cxnLst/>
              <a:rect l="l" t="t" r="r" b="b"/>
              <a:pathLst>
                <a:path w="635000" h="635000">
                  <a:moveTo>
                    <a:pt x="317500" y="0"/>
                  </a:moveTo>
                  <a:arcTo wR="317500" hR="317500" stAng="16200000" swAng="11880000"/>
                  <a:lnTo>
                    <a:pt x="317500" y="317500"/>
                  </a:lnTo>
                  <a:close/>
                </a:path>
                <a:path w="635000" h="635000" fill="none">
                  <a:moveTo>
                    <a:pt x="219387" y="619460"/>
                  </a:moveTo>
                  <a:arcTo wR="317500" hR="317500" stAng="6480000" swAng="9719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6" name="Harvey 56/100 [56]">
              <a:extLst>
                <a:ext uri="{FF2B5EF4-FFF2-40B4-BE49-F238E27FC236}">
                  <a16:creationId xmlns:a16="http://schemas.microsoft.com/office/drawing/2014/main" id="{3EFF555D-6B7F-481F-ADC2-746953BA7F97}"/>
                </a:ext>
              </a:extLst>
            </p:cNvPr>
            <p:cNvSpPr>
              <a:spLocks noChangeAspect="1"/>
            </p:cNvSpPr>
            <p:nvPr>
              <p:custDataLst>
                <p:tags r:id="rId92"/>
              </p:custDataLst>
            </p:nvPr>
          </p:nvSpPr>
          <p:spPr>
            <a:xfrm>
              <a:off x="4334905" y="3282696"/>
              <a:ext cx="292608" cy="292608"/>
            </a:xfrm>
            <a:custGeom>
              <a:avLst/>
              <a:gdLst/>
              <a:ahLst/>
              <a:cxnLst/>
              <a:rect l="l" t="t" r="r" b="b"/>
              <a:pathLst>
                <a:path w="635000" h="635000">
                  <a:moveTo>
                    <a:pt x="317500" y="0"/>
                  </a:moveTo>
                  <a:arcTo wR="317500" hR="317500" stAng="16200000" swAng="12096000"/>
                  <a:lnTo>
                    <a:pt x="317500" y="317500"/>
                  </a:lnTo>
                  <a:close/>
                </a:path>
                <a:path w="635000" h="635000" fill="none">
                  <a:moveTo>
                    <a:pt x="200620" y="612704"/>
                  </a:moveTo>
                  <a:arcTo wR="317500" hR="317500" stAng="6696000" swAng="950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7" name="Harvey 57/100 [57]">
              <a:extLst>
                <a:ext uri="{FF2B5EF4-FFF2-40B4-BE49-F238E27FC236}">
                  <a16:creationId xmlns:a16="http://schemas.microsoft.com/office/drawing/2014/main" id="{A4D3BE31-8C07-4912-AB8B-8331A665C238}"/>
                </a:ext>
              </a:extLst>
            </p:cNvPr>
            <p:cNvSpPr>
              <a:spLocks noChangeAspect="1"/>
            </p:cNvSpPr>
            <p:nvPr>
              <p:custDataLst>
                <p:tags r:id="rId93"/>
              </p:custDataLst>
            </p:nvPr>
          </p:nvSpPr>
          <p:spPr>
            <a:xfrm>
              <a:off x="4334905" y="3282696"/>
              <a:ext cx="292608" cy="292608"/>
            </a:xfrm>
            <a:custGeom>
              <a:avLst/>
              <a:gdLst/>
              <a:ahLst/>
              <a:cxnLst/>
              <a:rect l="l" t="t" r="r" b="b"/>
              <a:pathLst>
                <a:path w="635000" h="635000">
                  <a:moveTo>
                    <a:pt x="317500" y="0"/>
                  </a:moveTo>
                  <a:arcTo wR="317500" hR="317500" stAng="16200000" swAng="12312000"/>
                  <a:lnTo>
                    <a:pt x="317500" y="317500"/>
                  </a:lnTo>
                  <a:close/>
                </a:path>
                <a:path w="635000" h="635000" fill="none">
                  <a:moveTo>
                    <a:pt x="182315" y="604782"/>
                  </a:moveTo>
                  <a:arcTo wR="317500" hR="317500" stAng="6911999" swAng="928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8" name="Harvey 58/100 [58]">
              <a:extLst>
                <a:ext uri="{FF2B5EF4-FFF2-40B4-BE49-F238E27FC236}">
                  <a16:creationId xmlns:a16="http://schemas.microsoft.com/office/drawing/2014/main" id="{E7B5A5D9-6DD2-4B0A-9557-7A7AF774103E}"/>
                </a:ext>
              </a:extLst>
            </p:cNvPr>
            <p:cNvSpPr>
              <a:spLocks noChangeAspect="1"/>
            </p:cNvSpPr>
            <p:nvPr>
              <p:custDataLst>
                <p:tags r:id="rId94"/>
              </p:custDataLst>
            </p:nvPr>
          </p:nvSpPr>
          <p:spPr>
            <a:xfrm>
              <a:off x="4334905" y="3282696"/>
              <a:ext cx="292608" cy="292608"/>
            </a:xfrm>
            <a:custGeom>
              <a:avLst/>
              <a:gdLst/>
              <a:ahLst/>
              <a:cxnLst/>
              <a:rect l="l" t="t" r="r" b="b"/>
              <a:pathLst>
                <a:path w="635000" h="635000">
                  <a:moveTo>
                    <a:pt x="317500" y="0"/>
                  </a:moveTo>
                  <a:arcTo wR="317500" hR="317500" stAng="16200000" swAng="12527999"/>
                  <a:lnTo>
                    <a:pt x="317500" y="317500"/>
                  </a:lnTo>
                  <a:close/>
                </a:path>
                <a:path w="635000" h="635000" fill="none">
                  <a:moveTo>
                    <a:pt x="164543" y="595727"/>
                  </a:moveTo>
                  <a:arcTo wR="317500" hR="317500" stAng="7127999" swAng="907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89" name="Harvey 59/100 [59]">
              <a:extLst>
                <a:ext uri="{FF2B5EF4-FFF2-40B4-BE49-F238E27FC236}">
                  <a16:creationId xmlns:a16="http://schemas.microsoft.com/office/drawing/2014/main" id="{88458C0E-D234-4C86-A6CC-B8CD6C445F00}"/>
                </a:ext>
              </a:extLst>
            </p:cNvPr>
            <p:cNvSpPr>
              <a:spLocks noChangeAspect="1"/>
            </p:cNvSpPr>
            <p:nvPr>
              <p:custDataLst>
                <p:tags r:id="rId95"/>
              </p:custDataLst>
            </p:nvPr>
          </p:nvSpPr>
          <p:spPr>
            <a:xfrm>
              <a:off x="4334905" y="3282696"/>
              <a:ext cx="292608" cy="292608"/>
            </a:xfrm>
            <a:custGeom>
              <a:avLst/>
              <a:gdLst/>
              <a:ahLst/>
              <a:cxnLst/>
              <a:rect l="l" t="t" r="r" b="b"/>
              <a:pathLst>
                <a:path w="635000" h="635000">
                  <a:moveTo>
                    <a:pt x="317500" y="0"/>
                  </a:moveTo>
                  <a:arcTo wR="317500" hR="317500" stAng="16200000" swAng="12743999"/>
                  <a:lnTo>
                    <a:pt x="317500" y="317500"/>
                  </a:lnTo>
                  <a:close/>
                </a:path>
                <a:path w="635000" h="635000" fill="none">
                  <a:moveTo>
                    <a:pt x="147374" y="585574"/>
                  </a:moveTo>
                  <a:arcTo wR="317500" hR="317500" stAng="7343999" swAng="885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0" name="Harvey 60/100 [60]">
              <a:extLst>
                <a:ext uri="{FF2B5EF4-FFF2-40B4-BE49-F238E27FC236}">
                  <a16:creationId xmlns:a16="http://schemas.microsoft.com/office/drawing/2014/main" id="{0924D2C6-D224-49FD-A4B8-312AFD605E78}"/>
                </a:ext>
              </a:extLst>
            </p:cNvPr>
            <p:cNvSpPr>
              <a:spLocks noChangeAspect="1"/>
            </p:cNvSpPr>
            <p:nvPr>
              <p:custDataLst>
                <p:tags r:id="rId96"/>
              </p:custDataLst>
            </p:nvPr>
          </p:nvSpPr>
          <p:spPr>
            <a:xfrm>
              <a:off x="4334905" y="3282696"/>
              <a:ext cx="292608" cy="292608"/>
            </a:xfrm>
            <a:custGeom>
              <a:avLst/>
              <a:gdLst/>
              <a:ahLst/>
              <a:cxnLst/>
              <a:rect l="l" t="t" r="r" b="b"/>
              <a:pathLst>
                <a:path w="635000" h="635000">
                  <a:moveTo>
                    <a:pt x="317500" y="0"/>
                  </a:moveTo>
                  <a:arcTo wR="317500" hR="317500" stAng="16200000" swAng="12960000"/>
                  <a:lnTo>
                    <a:pt x="317500" y="317500"/>
                  </a:lnTo>
                  <a:close/>
                </a:path>
                <a:path w="635000" h="635000" fill="none">
                  <a:moveTo>
                    <a:pt x="130878" y="574362"/>
                  </a:moveTo>
                  <a:arcTo wR="317500" hR="317500" stAng="7560000" swAng="864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1" name="Harvey 61/100 [61]">
              <a:extLst>
                <a:ext uri="{FF2B5EF4-FFF2-40B4-BE49-F238E27FC236}">
                  <a16:creationId xmlns:a16="http://schemas.microsoft.com/office/drawing/2014/main" id="{F9FB23C2-D568-49AC-B8FD-0480EB019739}"/>
                </a:ext>
              </a:extLst>
            </p:cNvPr>
            <p:cNvSpPr>
              <a:spLocks noChangeAspect="1"/>
            </p:cNvSpPr>
            <p:nvPr>
              <p:custDataLst>
                <p:tags r:id="rId97"/>
              </p:custDataLst>
            </p:nvPr>
          </p:nvSpPr>
          <p:spPr>
            <a:xfrm>
              <a:off x="4334905" y="3282696"/>
              <a:ext cx="292608" cy="292608"/>
            </a:xfrm>
            <a:custGeom>
              <a:avLst/>
              <a:gdLst/>
              <a:ahLst/>
              <a:cxnLst/>
              <a:rect l="l" t="t" r="r" b="b"/>
              <a:pathLst>
                <a:path w="635000" h="635000">
                  <a:moveTo>
                    <a:pt x="317500" y="0"/>
                  </a:moveTo>
                  <a:arcTo wR="317500" hR="317500" stAng="16200000" swAng="13176000"/>
                  <a:lnTo>
                    <a:pt x="317500" y="317500"/>
                  </a:lnTo>
                  <a:close/>
                </a:path>
                <a:path w="635000" h="635000" fill="none">
                  <a:moveTo>
                    <a:pt x="115117" y="562137"/>
                  </a:moveTo>
                  <a:arcTo wR="317500" hR="317500" stAng="7776000" swAng="842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2" name="Harvey 62/100 [62]">
              <a:extLst>
                <a:ext uri="{FF2B5EF4-FFF2-40B4-BE49-F238E27FC236}">
                  <a16:creationId xmlns:a16="http://schemas.microsoft.com/office/drawing/2014/main" id="{9EF3159D-F4FB-4032-BCCB-55E6ED5EEFC7}"/>
                </a:ext>
              </a:extLst>
            </p:cNvPr>
            <p:cNvSpPr>
              <a:spLocks noChangeAspect="1"/>
            </p:cNvSpPr>
            <p:nvPr>
              <p:custDataLst>
                <p:tags r:id="rId98"/>
              </p:custDataLst>
            </p:nvPr>
          </p:nvSpPr>
          <p:spPr>
            <a:xfrm>
              <a:off x="4334905" y="3282696"/>
              <a:ext cx="292608" cy="292608"/>
            </a:xfrm>
            <a:custGeom>
              <a:avLst/>
              <a:gdLst/>
              <a:ahLst/>
              <a:cxnLst/>
              <a:rect l="l" t="t" r="r" b="b"/>
              <a:pathLst>
                <a:path w="635000" h="635000">
                  <a:moveTo>
                    <a:pt x="317500" y="0"/>
                  </a:moveTo>
                  <a:arcTo wR="317500" hR="317500" stAng="16200000" swAng="13392000"/>
                  <a:lnTo>
                    <a:pt x="317500" y="317500"/>
                  </a:lnTo>
                  <a:close/>
                </a:path>
                <a:path w="635000" h="635000" fill="none">
                  <a:moveTo>
                    <a:pt x="100156" y="548947"/>
                  </a:moveTo>
                  <a:arcTo wR="317500" hR="317500" stAng="7991999" swAng="820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3" name="Harvey 63/100 [63]">
              <a:extLst>
                <a:ext uri="{FF2B5EF4-FFF2-40B4-BE49-F238E27FC236}">
                  <a16:creationId xmlns:a16="http://schemas.microsoft.com/office/drawing/2014/main" id="{9362C8EA-6D15-4E0C-8AE9-B1B50EB297B8}"/>
                </a:ext>
              </a:extLst>
            </p:cNvPr>
            <p:cNvSpPr>
              <a:spLocks noChangeAspect="1"/>
            </p:cNvSpPr>
            <p:nvPr>
              <p:custDataLst>
                <p:tags r:id="rId99"/>
              </p:custDataLst>
            </p:nvPr>
          </p:nvSpPr>
          <p:spPr>
            <a:xfrm>
              <a:off x="4334905" y="3282696"/>
              <a:ext cx="292608" cy="292608"/>
            </a:xfrm>
            <a:custGeom>
              <a:avLst/>
              <a:gdLst/>
              <a:ahLst/>
              <a:cxnLst/>
              <a:rect l="l" t="t" r="r" b="b"/>
              <a:pathLst>
                <a:path w="635000" h="635000">
                  <a:moveTo>
                    <a:pt x="317500" y="0"/>
                  </a:moveTo>
                  <a:arcTo wR="317500" hR="317500" stAng="16200000" swAng="13608000"/>
                  <a:lnTo>
                    <a:pt x="317500" y="317500"/>
                  </a:lnTo>
                  <a:close/>
                </a:path>
                <a:path w="635000" h="635000" fill="none">
                  <a:moveTo>
                    <a:pt x="86052" y="534843"/>
                  </a:moveTo>
                  <a:arcTo wR="317500" hR="317500" stAng="8208000" swAng="7991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4" name="Harvey 64/100 [64]">
              <a:extLst>
                <a:ext uri="{FF2B5EF4-FFF2-40B4-BE49-F238E27FC236}">
                  <a16:creationId xmlns:a16="http://schemas.microsoft.com/office/drawing/2014/main" id="{91EB375D-1444-4BE3-A696-66272A1564CD}"/>
                </a:ext>
              </a:extLst>
            </p:cNvPr>
            <p:cNvSpPr>
              <a:spLocks noChangeAspect="1"/>
            </p:cNvSpPr>
            <p:nvPr>
              <p:custDataLst>
                <p:tags r:id="rId100"/>
              </p:custDataLst>
            </p:nvPr>
          </p:nvSpPr>
          <p:spPr>
            <a:xfrm>
              <a:off x="4334905" y="3282696"/>
              <a:ext cx="292608" cy="292608"/>
            </a:xfrm>
            <a:custGeom>
              <a:avLst/>
              <a:gdLst/>
              <a:ahLst/>
              <a:cxnLst/>
              <a:rect l="l" t="t" r="r" b="b"/>
              <a:pathLst>
                <a:path w="635000" h="635000">
                  <a:moveTo>
                    <a:pt x="317500" y="0"/>
                  </a:moveTo>
                  <a:arcTo wR="317500" hR="317500" stAng="16200000" swAng="13824000"/>
                  <a:lnTo>
                    <a:pt x="317500" y="317500"/>
                  </a:lnTo>
                  <a:close/>
                </a:path>
                <a:path w="635000" h="635000" fill="none">
                  <a:moveTo>
                    <a:pt x="72862" y="519882"/>
                  </a:moveTo>
                  <a:arcTo wR="317500" hR="317500" stAng="8424000" swAng="777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5" name="Harvey 65/100 [65]">
              <a:extLst>
                <a:ext uri="{FF2B5EF4-FFF2-40B4-BE49-F238E27FC236}">
                  <a16:creationId xmlns:a16="http://schemas.microsoft.com/office/drawing/2014/main" id="{9A3002B1-5D17-4BCB-9A44-B2FB4025D02F}"/>
                </a:ext>
              </a:extLst>
            </p:cNvPr>
            <p:cNvSpPr>
              <a:spLocks noChangeAspect="1"/>
            </p:cNvSpPr>
            <p:nvPr>
              <p:custDataLst>
                <p:tags r:id="rId101"/>
              </p:custDataLst>
            </p:nvPr>
          </p:nvSpPr>
          <p:spPr>
            <a:xfrm>
              <a:off x="4334905" y="3282696"/>
              <a:ext cx="292608" cy="292608"/>
            </a:xfrm>
            <a:custGeom>
              <a:avLst/>
              <a:gdLst/>
              <a:ahLst/>
              <a:cxnLst/>
              <a:rect l="l" t="t" r="r" b="b"/>
              <a:pathLst>
                <a:path w="635000" h="635000">
                  <a:moveTo>
                    <a:pt x="317500" y="0"/>
                  </a:moveTo>
                  <a:arcTo wR="317500" hR="317500" stAng="16200000" swAng="14040000"/>
                  <a:lnTo>
                    <a:pt x="317500" y="317500"/>
                  </a:lnTo>
                  <a:close/>
                </a:path>
                <a:path w="635000" h="635000" fill="none">
                  <a:moveTo>
                    <a:pt x="60637" y="504121"/>
                  </a:moveTo>
                  <a:arcTo wR="317500" hR="317500" stAng="8640000" swAng="7559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6" name="Harvey 66/100 [66]">
              <a:extLst>
                <a:ext uri="{FF2B5EF4-FFF2-40B4-BE49-F238E27FC236}">
                  <a16:creationId xmlns:a16="http://schemas.microsoft.com/office/drawing/2014/main" id="{E5F2FDE4-04B2-4A45-A685-14E0C51883A5}"/>
                </a:ext>
              </a:extLst>
            </p:cNvPr>
            <p:cNvSpPr>
              <a:spLocks noChangeAspect="1"/>
            </p:cNvSpPr>
            <p:nvPr>
              <p:custDataLst>
                <p:tags r:id="rId102"/>
              </p:custDataLst>
            </p:nvPr>
          </p:nvSpPr>
          <p:spPr>
            <a:xfrm>
              <a:off x="4334905" y="3282696"/>
              <a:ext cx="292608" cy="292608"/>
            </a:xfrm>
            <a:custGeom>
              <a:avLst/>
              <a:gdLst/>
              <a:ahLst/>
              <a:cxnLst/>
              <a:rect l="l" t="t" r="r" b="b"/>
              <a:pathLst>
                <a:path w="635000" h="635000">
                  <a:moveTo>
                    <a:pt x="317500" y="0"/>
                  </a:moveTo>
                  <a:arcTo wR="317500" hR="317500" stAng="16200000" swAng="14256000"/>
                  <a:lnTo>
                    <a:pt x="317500" y="317500"/>
                  </a:lnTo>
                  <a:close/>
                </a:path>
                <a:path w="635000" h="635000" fill="none">
                  <a:moveTo>
                    <a:pt x="49425" y="487625"/>
                  </a:moveTo>
                  <a:arcTo wR="317500" hR="317500" stAng="8856000" swAng="734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7" name="Harvey 67/100 [67]">
              <a:extLst>
                <a:ext uri="{FF2B5EF4-FFF2-40B4-BE49-F238E27FC236}">
                  <a16:creationId xmlns:a16="http://schemas.microsoft.com/office/drawing/2014/main" id="{D399A169-3845-4CD5-A62C-F4586F1FAFE8}"/>
                </a:ext>
              </a:extLst>
            </p:cNvPr>
            <p:cNvSpPr>
              <a:spLocks noChangeAspect="1"/>
            </p:cNvSpPr>
            <p:nvPr>
              <p:custDataLst>
                <p:tags r:id="rId103"/>
              </p:custDataLst>
            </p:nvPr>
          </p:nvSpPr>
          <p:spPr>
            <a:xfrm>
              <a:off x="4334905" y="3282696"/>
              <a:ext cx="292608" cy="292608"/>
            </a:xfrm>
            <a:custGeom>
              <a:avLst/>
              <a:gdLst/>
              <a:ahLst/>
              <a:cxnLst/>
              <a:rect l="l" t="t" r="r" b="b"/>
              <a:pathLst>
                <a:path w="635000" h="635000">
                  <a:moveTo>
                    <a:pt x="317500" y="0"/>
                  </a:moveTo>
                  <a:arcTo wR="317500" hR="317500" stAng="16200000" swAng="14472000"/>
                  <a:lnTo>
                    <a:pt x="317500" y="317500"/>
                  </a:lnTo>
                  <a:close/>
                </a:path>
                <a:path w="635000" h="635000" fill="none">
                  <a:moveTo>
                    <a:pt x="39272" y="470456"/>
                  </a:moveTo>
                  <a:arcTo wR="317500" hR="317500" stAng="9072000" swAng="7127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8" name="Harvey 68/100 [68]">
              <a:extLst>
                <a:ext uri="{FF2B5EF4-FFF2-40B4-BE49-F238E27FC236}">
                  <a16:creationId xmlns:a16="http://schemas.microsoft.com/office/drawing/2014/main" id="{E12F5173-9960-47F5-9A91-B043294E14CB}"/>
                </a:ext>
              </a:extLst>
            </p:cNvPr>
            <p:cNvSpPr>
              <a:spLocks noChangeAspect="1"/>
            </p:cNvSpPr>
            <p:nvPr>
              <p:custDataLst>
                <p:tags r:id="rId104"/>
              </p:custDataLst>
            </p:nvPr>
          </p:nvSpPr>
          <p:spPr>
            <a:xfrm>
              <a:off x="4334905" y="3282696"/>
              <a:ext cx="292608" cy="292608"/>
            </a:xfrm>
            <a:custGeom>
              <a:avLst/>
              <a:gdLst/>
              <a:ahLst/>
              <a:cxnLst/>
              <a:rect l="l" t="t" r="r" b="b"/>
              <a:pathLst>
                <a:path w="635000" h="635000">
                  <a:moveTo>
                    <a:pt x="317500" y="0"/>
                  </a:moveTo>
                  <a:arcTo wR="317500" hR="317500" stAng="16200000" swAng="14688000"/>
                  <a:lnTo>
                    <a:pt x="317500" y="317500"/>
                  </a:lnTo>
                  <a:close/>
                </a:path>
                <a:path w="635000" h="635000" fill="none">
                  <a:moveTo>
                    <a:pt x="30217" y="452684"/>
                  </a:moveTo>
                  <a:arcTo wR="317500" hR="317500" stAng="9288000" swAng="6911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99" name="Harvey 69/100 [69]">
              <a:extLst>
                <a:ext uri="{FF2B5EF4-FFF2-40B4-BE49-F238E27FC236}">
                  <a16:creationId xmlns:a16="http://schemas.microsoft.com/office/drawing/2014/main" id="{DD9B9229-3D3A-4706-BEEC-04C19A30C5C3}"/>
                </a:ext>
              </a:extLst>
            </p:cNvPr>
            <p:cNvSpPr>
              <a:spLocks noChangeAspect="1"/>
            </p:cNvSpPr>
            <p:nvPr>
              <p:custDataLst>
                <p:tags r:id="rId105"/>
              </p:custDataLst>
            </p:nvPr>
          </p:nvSpPr>
          <p:spPr>
            <a:xfrm>
              <a:off x="4334905" y="3282696"/>
              <a:ext cx="292608" cy="292608"/>
            </a:xfrm>
            <a:custGeom>
              <a:avLst/>
              <a:gdLst/>
              <a:ahLst/>
              <a:cxnLst/>
              <a:rect l="l" t="t" r="r" b="b"/>
              <a:pathLst>
                <a:path w="635000" h="635000">
                  <a:moveTo>
                    <a:pt x="317500" y="0"/>
                  </a:moveTo>
                  <a:arcTo wR="317500" hR="317500" stAng="16200000" swAng="14903999"/>
                  <a:lnTo>
                    <a:pt x="317500" y="317500"/>
                  </a:lnTo>
                  <a:close/>
                </a:path>
                <a:path w="635000" h="635000" fill="none">
                  <a:moveTo>
                    <a:pt x="22295" y="434379"/>
                  </a:moveTo>
                  <a:arcTo wR="317500" hR="317500" stAng="9503999" swAng="669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0" name="Harvey 70/100 [70]">
              <a:extLst>
                <a:ext uri="{FF2B5EF4-FFF2-40B4-BE49-F238E27FC236}">
                  <a16:creationId xmlns:a16="http://schemas.microsoft.com/office/drawing/2014/main" id="{795A4CC8-0C08-491C-8D7F-95EC8E0E25B8}"/>
                </a:ext>
              </a:extLst>
            </p:cNvPr>
            <p:cNvSpPr>
              <a:spLocks noChangeAspect="1"/>
            </p:cNvSpPr>
            <p:nvPr>
              <p:custDataLst>
                <p:tags r:id="rId106"/>
              </p:custDataLst>
            </p:nvPr>
          </p:nvSpPr>
          <p:spPr>
            <a:xfrm>
              <a:off x="4334905" y="3282696"/>
              <a:ext cx="292608" cy="292608"/>
            </a:xfrm>
            <a:custGeom>
              <a:avLst/>
              <a:gdLst/>
              <a:ahLst/>
              <a:cxnLst/>
              <a:rect l="l" t="t" r="r" b="b"/>
              <a:pathLst>
                <a:path w="635000" h="635000">
                  <a:moveTo>
                    <a:pt x="317500" y="0"/>
                  </a:moveTo>
                  <a:arcTo wR="317500" hR="317500" stAng="16200000" swAng="15119999"/>
                  <a:lnTo>
                    <a:pt x="317500" y="317500"/>
                  </a:lnTo>
                  <a:close/>
                </a:path>
                <a:path w="635000" h="635000" fill="none">
                  <a:moveTo>
                    <a:pt x="15539" y="415612"/>
                  </a:moveTo>
                  <a:arcTo wR="317500" hR="317500" stAng="9719999" swAng="648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1" name="Harvey 71/100 [71]">
              <a:extLst>
                <a:ext uri="{FF2B5EF4-FFF2-40B4-BE49-F238E27FC236}">
                  <a16:creationId xmlns:a16="http://schemas.microsoft.com/office/drawing/2014/main" id="{91862A76-5FCC-4C25-9A3F-A10651AC7725}"/>
                </a:ext>
              </a:extLst>
            </p:cNvPr>
            <p:cNvSpPr>
              <a:spLocks noChangeAspect="1"/>
            </p:cNvSpPr>
            <p:nvPr>
              <p:custDataLst>
                <p:tags r:id="rId107"/>
              </p:custDataLst>
            </p:nvPr>
          </p:nvSpPr>
          <p:spPr>
            <a:xfrm>
              <a:off x="4334905" y="3282696"/>
              <a:ext cx="292608" cy="292608"/>
            </a:xfrm>
            <a:custGeom>
              <a:avLst/>
              <a:gdLst/>
              <a:ahLst/>
              <a:cxnLst/>
              <a:rect l="l" t="t" r="r" b="b"/>
              <a:pathLst>
                <a:path w="635000" h="635000">
                  <a:moveTo>
                    <a:pt x="317500" y="0"/>
                  </a:moveTo>
                  <a:arcTo wR="317500" hR="317500" stAng="16200000" swAng="15336000"/>
                  <a:lnTo>
                    <a:pt x="317500" y="317500"/>
                  </a:lnTo>
                  <a:close/>
                </a:path>
                <a:path w="635000" h="635000" fill="none">
                  <a:moveTo>
                    <a:pt x="9974" y="396459"/>
                  </a:moveTo>
                  <a:arcTo wR="317500" hR="317500" stAng="9936000" swAng="626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2" name="Harvey 72/100 [72]">
              <a:extLst>
                <a:ext uri="{FF2B5EF4-FFF2-40B4-BE49-F238E27FC236}">
                  <a16:creationId xmlns:a16="http://schemas.microsoft.com/office/drawing/2014/main" id="{46969644-17D9-45C9-A88A-9A88622DCE45}"/>
                </a:ext>
              </a:extLst>
            </p:cNvPr>
            <p:cNvSpPr>
              <a:spLocks noChangeAspect="1"/>
            </p:cNvSpPr>
            <p:nvPr>
              <p:custDataLst>
                <p:tags r:id="rId108"/>
              </p:custDataLst>
            </p:nvPr>
          </p:nvSpPr>
          <p:spPr>
            <a:xfrm>
              <a:off x="4334905" y="3282696"/>
              <a:ext cx="292608" cy="292608"/>
            </a:xfrm>
            <a:custGeom>
              <a:avLst/>
              <a:gdLst/>
              <a:ahLst/>
              <a:cxnLst/>
              <a:rect l="l" t="t" r="r" b="b"/>
              <a:pathLst>
                <a:path w="635000" h="635000">
                  <a:moveTo>
                    <a:pt x="317500" y="0"/>
                  </a:moveTo>
                  <a:arcTo wR="317500" hR="317500" stAng="16200000" swAng="15552000"/>
                  <a:lnTo>
                    <a:pt x="317500" y="317500"/>
                  </a:lnTo>
                  <a:close/>
                </a:path>
                <a:path w="635000" h="635000" fill="none">
                  <a:moveTo>
                    <a:pt x="5623" y="376993"/>
                  </a:moveTo>
                  <a:arcTo wR="317500" hR="317500" stAng="10152000" swAng="604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3" name="Harvey 73/100 [73]">
              <a:extLst>
                <a:ext uri="{FF2B5EF4-FFF2-40B4-BE49-F238E27FC236}">
                  <a16:creationId xmlns:a16="http://schemas.microsoft.com/office/drawing/2014/main" id="{F89621F9-3ABB-450D-913E-7B467F289A9B}"/>
                </a:ext>
              </a:extLst>
            </p:cNvPr>
            <p:cNvSpPr>
              <a:spLocks noChangeAspect="1"/>
            </p:cNvSpPr>
            <p:nvPr>
              <p:custDataLst>
                <p:tags r:id="rId109"/>
              </p:custDataLst>
            </p:nvPr>
          </p:nvSpPr>
          <p:spPr>
            <a:xfrm>
              <a:off x="4334905" y="3282696"/>
              <a:ext cx="292608" cy="292608"/>
            </a:xfrm>
            <a:custGeom>
              <a:avLst/>
              <a:gdLst/>
              <a:ahLst/>
              <a:cxnLst/>
              <a:rect l="l" t="t" r="r" b="b"/>
              <a:pathLst>
                <a:path w="635000" h="635000">
                  <a:moveTo>
                    <a:pt x="317500" y="0"/>
                  </a:moveTo>
                  <a:arcTo wR="317500" hR="317500" stAng="16200000" swAng="15768000"/>
                  <a:lnTo>
                    <a:pt x="317500" y="317500"/>
                  </a:lnTo>
                  <a:close/>
                </a:path>
                <a:path w="635000" h="635000" fill="none">
                  <a:moveTo>
                    <a:pt x="2503" y="357293"/>
                  </a:moveTo>
                  <a:arcTo wR="317500" hR="317500" stAng="10368000" swAng="583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4" name="Harvey 74/100 [74]">
              <a:extLst>
                <a:ext uri="{FF2B5EF4-FFF2-40B4-BE49-F238E27FC236}">
                  <a16:creationId xmlns:a16="http://schemas.microsoft.com/office/drawing/2014/main" id="{89EE4B1F-E703-471D-8307-BFB9EDEDB9F7}"/>
                </a:ext>
              </a:extLst>
            </p:cNvPr>
            <p:cNvSpPr>
              <a:spLocks noChangeAspect="1"/>
            </p:cNvSpPr>
            <p:nvPr>
              <p:custDataLst>
                <p:tags r:id="rId110"/>
              </p:custDataLst>
            </p:nvPr>
          </p:nvSpPr>
          <p:spPr>
            <a:xfrm>
              <a:off x="4334905" y="3282696"/>
              <a:ext cx="292608" cy="292608"/>
            </a:xfrm>
            <a:custGeom>
              <a:avLst/>
              <a:gdLst/>
              <a:ahLst/>
              <a:cxnLst/>
              <a:rect l="l" t="t" r="r" b="b"/>
              <a:pathLst>
                <a:path w="635000" h="635000">
                  <a:moveTo>
                    <a:pt x="317500" y="0"/>
                  </a:moveTo>
                  <a:arcTo wR="317500" hR="317500" stAng="16200000" swAng="15983999"/>
                  <a:lnTo>
                    <a:pt x="317500" y="317500"/>
                  </a:lnTo>
                  <a:close/>
                </a:path>
                <a:path w="635000" h="635000" fill="none">
                  <a:moveTo>
                    <a:pt x="626" y="337435"/>
                  </a:moveTo>
                  <a:arcTo wR="317500" hR="317500" stAng="10583999" swAng="561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5" name="Harvey 75/100 [75]">
              <a:extLst>
                <a:ext uri="{FF2B5EF4-FFF2-40B4-BE49-F238E27FC236}">
                  <a16:creationId xmlns:a16="http://schemas.microsoft.com/office/drawing/2014/main" id="{8AB2EEA8-04AC-4B6C-8D90-28093DB647E6}"/>
                </a:ext>
              </a:extLst>
            </p:cNvPr>
            <p:cNvSpPr>
              <a:spLocks noChangeAspect="1"/>
            </p:cNvSpPr>
            <p:nvPr>
              <p:custDataLst>
                <p:tags r:id="rId111"/>
              </p:custDataLst>
            </p:nvPr>
          </p:nvSpPr>
          <p:spPr>
            <a:xfrm>
              <a:off x="4334905" y="3282696"/>
              <a:ext cx="292608" cy="292608"/>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6" name="Harvey 76/100 [76]">
              <a:extLst>
                <a:ext uri="{FF2B5EF4-FFF2-40B4-BE49-F238E27FC236}">
                  <a16:creationId xmlns:a16="http://schemas.microsoft.com/office/drawing/2014/main" id="{6F4E00F2-EA6F-4809-B2FD-4CE3ABE8C480}"/>
                </a:ext>
              </a:extLst>
            </p:cNvPr>
            <p:cNvSpPr>
              <a:spLocks noChangeAspect="1"/>
            </p:cNvSpPr>
            <p:nvPr>
              <p:custDataLst>
                <p:tags r:id="rId112"/>
              </p:custDataLst>
            </p:nvPr>
          </p:nvSpPr>
          <p:spPr>
            <a:xfrm>
              <a:off x="4334905" y="3282696"/>
              <a:ext cx="292608" cy="292608"/>
            </a:xfrm>
            <a:custGeom>
              <a:avLst/>
              <a:gdLst/>
              <a:ahLst/>
              <a:cxnLst/>
              <a:rect l="l" t="t" r="r" b="b"/>
              <a:pathLst>
                <a:path w="635000" h="635000">
                  <a:moveTo>
                    <a:pt x="317500" y="0"/>
                  </a:moveTo>
                  <a:arcTo wR="317500" hR="317500" stAng="16200000" swAng="16416000"/>
                  <a:lnTo>
                    <a:pt x="317500" y="317500"/>
                  </a:lnTo>
                  <a:close/>
                </a:path>
                <a:path w="635000" h="635000" fill="none">
                  <a:moveTo>
                    <a:pt x="626" y="297564"/>
                  </a:moveTo>
                  <a:arcTo wR="317500" hR="317500" stAng="11016000" swAng="518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7" name="Harvey 77/100 [77]">
              <a:extLst>
                <a:ext uri="{FF2B5EF4-FFF2-40B4-BE49-F238E27FC236}">
                  <a16:creationId xmlns:a16="http://schemas.microsoft.com/office/drawing/2014/main" id="{CF5CA593-7B87-4492-9B35-2255514CB496}"/>
                </a:ext>
              </a:extLst>
            </p:cNvPr>
            <p:cNvSpPr>
              <a:spLocks noChangeAspect="1"/>
            </p:cNvSpPr>
            <p:nvPr>
              <p:custDataLst>
                <p:tags r:id="rId113"/>
              </p:custDataLst>
            </p:nvPr>
          </p:nvSpPr>
          <p:spPr>
            <a:xfrm>
              <a:off x="4334905" y="3282696"/>
              <a:ext cx="292608" cy="292608"/>
            </a:xfrm>
            <a:custGeom>
              <a:avLst/>
              <a:gdLst/>
              <a:ahLst/>
              <a:cxnLst/>
              <a:rect l="l" t="t" r="r" b="b"/>
              <a:pathLst>
                <a:path w="635000" h="635000">
                  <a:moveTo>
                    <a:pt x="317500" y="0"/>
                  </a:moveTo>
                  <a:arcTo wR="317500" hR="317500" stAng="16200000" swAng="16632000"/>
                  <a:lnTo>
                    <a:pt x="317500" y="317500"/>
                  </a:lnTo>
                  <a:close/>
                </a:path>
                <a:path w="635000" h="635000" fill="none">
                  <a:moveTo>
                    <a:pt x="2503" y="277706"/>
                  </a:moveTo>
                  <a:arcTo wR="317500" hR="317500" stAng="11232000" swAng="496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8" name="Harvey 78/100 [78]">
              <a:extLst>
                <a:ext uri="{FF2B5EF4-FFF2-40B4-BE49-F238E27FC236}">
                  <a16:creationId xmlns:a16="http://schemas.microsoft.com/office/drawing/2014/main" id="{8C036464-458E-48D4-BAC8-84819F820C60}"/>
                </a:ext>
              </a:extLst>
            </p:cNvPr>
            <p:cNvSpPr>
              <a:spLocks noChangeAspect="1"/>
            </p:cNvSpPr>
            <p:nvPr>
              <p:custDataLst>
                <p:tags r:id="rId114"/>
              </p:custDataLst>
            </p:nvPr>
          </p:nvSpPr>
          <p:spPr>
            <a:xfrm>
              <a:off x="4334905" y="3282696"/>
              <a:ext cx="292608" cy="292608"/>
            </a:xfrm>
            <a:custGeom>
              <a:avLst/>
              <a:gdLst/>
              <a:ahLst/>
              <a:cxnLst/>
              <a:rect l="l" t="t" r="r" b="b"/>
              <a:pathLst>
                <a:path w="635000" h="635000">
                  <a:moveTo>
                    <a:pt x="317500" y="0"/>
                  </a:moveTo>
                  <a:arcTo wR="317500" hR="317500" stAng="16200000" swAng="16848000"/>
                  <a:lnTo>
                    <a:pt x="317500" y="317500"/>
                  </a:lnTo>
                  <a:close/>
                </a:path>
                <a:path w="635000" h="635000" fill="none">
                  <a:moveTo>
                    <a:pt x="5623" y="258006"/>
                  </a:moveTo>
                  <a:arcTo wR="317500" hR="317500" stAng="11448000" swAng="4751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09" name="Harvey 79/100 [79]">
              <a:extLst>
                <a:ext uri="{FF2B5EF4-FFF2-40B4-BE49-F238E27FC236}">
                  <a16:creationId xmlns:a16="http://schemas.microsoft.com/office/drawing/2014/main" id="{6FD5AC00-8293-447C-B728-B963DD67B1C2}"/>
                </a:ext>
              </a:extLst>
            </p:cNvPr>
            <p:cNvSpPr>
              <a:spLocks noChangeAspect="1"/>
            </p:cNvSpPr>
            <p:nvPr>
              <p:custDataLst>
                <p:tags r:id="rId115"/>
              </p:custDataLst>
            </p:nvPr>
          </p:nvSpPr>
          <p:spPr>
            <a:xfrm>
              <a:off x="4334905" y="3282696"/>
              <a:ext cx="292608" cy="292608"/>
            </a:xfrm>
            <a:custGeom>
              <a:avLst/>
              <a:gdLst/>
              <a:ahLst/>
              <a:cxnLst/>
              <a:rect l="l" t="t" r="r" b="b"/>
              <a:pathLst>
                <a:path w="635000" h="635000">
                  <a:moveTo>
                    <a:pt x="317500" y="0"/>
                  </a:moveTo>
                  <a:arcTo wR="317500" hR="317500" stAng="16200000" swAng="17064000"/>
                  <a:lnTo>
                    <a:pt x="317500" y="317500"/>
                  </a:lnTo>
                  <a:close/>
                </a:path>
                <a:path w="635000" h="635000" fill="none">
                  <a:moveTo>
                    <a:pt x="9974" y="238540"/>
                  </a:moveTo>
                  <a:arcTo wR="317500" hR="317500" stAng="11664000" swAng="453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0" name="Harvey 80/100 [80]">
              <a:extLst>
                <a:ext uri="{FF2B5EF4-FFF2-40B4-BE49-F238E27FC236}">
                  <a16:creationId xmlns:a16="http://schemas.microsoft.com/office/drawing/2014/main" id="{29C0F859-BC49-430F-8C59-C0B9109E47A3}"/>
                </a:ext>
              </a:extLst>
            </p:cNvPr>
            <p:cNvSpPr>
              <a:spLocks noChangeAspect="1"/>
            </p:cNvSpPr>
            <p:nvPr>
              <p:custDataLst>
                <p:tags r:id="rId116"/>
              </p:custDataLst>
            </p:nvPr>
          </p:nvSpPr>
          <p:spPr>
            <a:xfrm>
              <a:off x="4334905" y="3282696"/>
              <a:ext cx="292608" cy="292608"/>
            </a:xfrm>
            <a:custGeom>
              <a:avLst/>
              <a:gdLst/>
              <a:ahLst/>
              <a:cxnLst/>
              <a:rect l="l" t="t" r="r" b="b"/>
              <a:pathLst>
                <a:path w="635000" h="635000">
                  <a:moveTo>
                    <a:pt x="317500" y="0"/>
                  </a:moveTo>
                  <a:arcTo wR="317500" hR="317500" stAng="16200000" swAng="17280000"/>
                  <a:lnTo>
                    <a:pt x="317500" y="317500"/>
                  </a:lnTo>
                  <a:close/>
                </a:path>
                <a:path w="635000" h="635000" fill="none">
                  <a:moveTo>
                    <a:pt x="15539" y="219387"/>
                  </a:moveTo>
                  <a:arcTo wR="317500" hR="317500" stAng="11880000" swAng="4319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1" name="Harvey 81/100 [81]">
              <a:extLst>
                <a:ext uri="{FF2B5EF4-FFF2-40B4-BE49-F238E27FC236}">
                  <a16:creationId xmlns:a16="http://schemas.microsoft.com/office/drawing/2014/main" id="{F78719E3-0417-4867-B70D-21538B3AC36E}"/>
                </a:ext>
              </a:extLst>
            </p:cNvPr>
            <p:cNvSpPr>
              <a:spLocks noChangeAspect="1"/>
            </p:cNvSpPr>
            <p:nvPr>
              <p:custDataLst>
                <p:tags r:id="rId117"/>
              </p:custDataLst>
            </p:nvPr>
          </p:nvSpPr>
          <p:spPr>
            <a:xfrm>
              <a:off x="4334905" y="3282696"/>
              <a:ext cx="292608" cy="292608"/>
            </a:xfrm>
            <a:custGeom>
              <a:avLst/>
              <a:gdLst/>
              <a:ahLst/>
              <a:cxnLst/>
              <a:rect l="l" t="t" r="r" b="b"/>
              <a:pathLst>
                <a:path w="635000" h="635000">
                  <a:moveTo>
                    <a:pt x="317500" y="0"/>
                  </a:moveTo>
                  <a:arcTo wR="317500" hR="317500" stAng="16200000" swAng="17496000"/>
                  <a:lnTo>
                    <a:pt x="317500" y="317500"/>
                  </a:lnTo>
                  <a:close/>
                </a:path>
                <a:path w="635000" h="635000" fill="none">
                  <a:moveTo>
                    <a:pt x="22295" y="200620"/>
                  </a:moveTo>
                  <a:arcTo wR="317500" hR="317500" stAng="12096000" swAng="410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2" name="Harvey 82/100 [82]">
              <a:extLst>
                <a:ext uri="{FF2B5EF4-FFF2-40B4-BE49-F238E27FC236}">
                  <a16:creationId xmlns:a16="http://schemas.microsoft.com/office/drawing/2014/main" id="{9C5D0905-7412-4C75-BC20-E51105CA783D}"/>
                </a:ext>
              </a:extLst>
            </p:cNvPr>
            <p:cNvSpPr>
              <a:spLocks noChangeAspect="1"/>
            </p:cNvSpPr>
            <p:nvPr>
              <p:custDataLst>
                <p:tags r:id="rId118"/>
              </p:custDataLst>
            </p:nvPr>
          </p:nvSpPr>
          <p:spPr>
            <a:xfrm>
              <a:off x="4334905" y="3282696"/>
              <a:ext cx="292608" cy="292608"/>
            </a:xfrm>
            <a:custGeom>
              <a:avLst/>
              <a:gdLst/>
              <a:ahLst/>
              <a:cxnLst/>
              <a:rect l="l" t="t" r="r" b="b"/>
              <a:pathLst>
                <a:path w="635000" h="635000">
                  <a:moveTo>
                    <a:pt x="317500" y="0"/>
                  </a:moveTo>
                  <a:arcTo wR="317500" hR="317500" stAng="16200000" swAng="17712000"/>
                  <a:lnTo>
                    <a:pt x="317500" y="317500"/>
                  </a:lnTo>
                  <a:close/>
                </a:path>
                <a:path w="635000" h="635000" fill="none">
                  <a:moveTo>
                    <a:pt x="30217" y="182315"/>
                  </a:moveTo>
                  <a:arcTo wR="317500" hR="317500" stAng="12312000" swAng="388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3" name="Harvey 83/100 [83]">
              <a:extLst>
                <a:ext uri="{FF2B5EF4-FFF2-40B4-BE49-F238E27FC236}">
                  <a16:creationId xmlns:a16="http://schemas.microsoft.com/office/drawing/2014/main" id="{96AA2E20-CC65-4632-B3D4-93E962B59D4C}"/>
                </a:ext>
              </a:extLst>
            </p:cNvPr>
            <p:cNvSpPr>
              <a:spLocks noChangeAspect="1"/>
            </p:cNvSpPr>
            <p:nvPr>
              <p:custDataLst>
                <p:tags r:id="rId119"/>
              </p:custDataLst>
            </p:nvPr>
          </p:nvSpPr>
          <p:spPr>
            <a:xfrm>
              <a:off x="4334905" y="3282696"/>
              <a:ext cx="292608" cy="292608"/>
            </a:xfrm>
            <a:custGeom>
              <a:avLst/>
              <a:gdLst/>
              <a:ahLst/>
              <a:cxnLst/>
              <a:rect l="l" t="t" r="r" b="b"/>
              <a:pathLst>
                <a:path w="635000" h="635000">
                  <a:moveTo>
                    <a:pt x="317500" y="0"/>
                  </a:moveTo>
                  <a:arcTo wR="317500" hR="317500" stAng="16200000" swAng="17928000"/>
                  <a:lnTo>
                    <a:pt x="317500" y="317500"/>
                  </a:lnTo>
                  <a:close/>
                </a:path>
                <a:path w="635000" h="635000" fill="none">
                  <a:moveTo>
                    <a:pt x="39272" y="164543"/>
                  </a:moveTo>
                  <a:arcTo wR="317500" hR="317500" stAng="12528000" swAng="367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4" name="Harvey 84/100 [84]">
              <a:extLst>
                <a:ext uri="{FF2B5EF4-FFF2-40B4-BE49-F238E27FC236}">
                  <a16:creationId xmlns:a16="http://schemas.microsoft.com/office/drawing/2014/main" id="{9B4360A3-E0B2-48F7-B5A8-D24513748A82}"/>
                </a:ext>
              </a:extLst>
            </p:cNvPr>
            <p:cNvSpPr>
              <a:spLocks noChangeAspect="1"/>
            </p:cNvSpPr>
            <p:nvPr>
              <p:custDataLst>
                <p:tags r:id="rId120"/>
              </p:custDataLst>
            </p:nvPr>
          </p:nvSpPr>
          <p:spPr>
            <a:xfrm>
              <a:off x="4334905" y="3282696"/>
              <a:ext cx="292608" cy="292608"/>
            </a:xfrm>
            <a:custGeom>
              <a:avLst/>
              <a:gdLst/>
              <a:ahLst/>
              <a:cxnLst/>
              <a:rect l="l" t="t" r="r" b="b"/>
              <a:pathLst>
                <a:path w="635000" h="635000">
                  <a:moveTo>
                    <a:pt x="317500" y="0"/>
                  </a:moveTo>
                  <a:arcTo wR="317500" hR="317500" stAng="16200000" swAng="18144000"/>
                  <a:lnTo>
                    <a:pt x="317500" y="317500"/>
                  </a:lnTo>
                  <a:close/>
                </a:path>
                <a:path w="635000" h="635000" fill="none">
                  <a:moveTo>
                    <a:pt x="49425" y="147374"/>
                  </a:moveTo>
                  <a:arcTo wR="317500" hR="317500" stAng="12743999" swAng="345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5" name="Harvey 85/100 [85]">
              <a:extLst>
                <a:ext uri="{FF2B5EF4-FFF2-40B4-BE49-F238E27FC236}">
                  <a16:creationId xmlns:a16="http://schemas.microsoft.com/office/drawing/2014/main" id="{D694B21E-EEA0-48FA-A35C-7B6570B3F861}"/>
                </a:ext>
              </a:extLst>
            </p:cNvPr>
            <p:cNvSpPr>
              <a:spLocks noChangeAspect="1"/>
            </p:cNvSpPr>
            <p:nvPr>
              <p:custDataLst>
                <p:tags r:id="rId121"/>
              </p:custDataLst>
            </p:nvPr>
          </p:nvSpPr>
          <p:spPr>
            <a:xfrm>
              <a:off x="4334905" y="3282696"/>
              <a:ext cx="292608" cy="292608"/>
            </a:xfrm>
            <a:custGeom>
              <a:avLst/>
              <a:gdLst/>
              <a:ahLst/>
              <a:cxnLst/>
              <a:rect l="l" t="t" r="r" b="b"/>
              <a:pathLst>
                <a:path w="635000" h="635000">
                  <a:moveTo>
                    <a:pt x="317500" y="0"/>
                  </a:moveTo>
                  <a:arcTo wR="317500" hR="317500" stAng="16200000" swAng="18360000"/>
                  <a:lnTo>
                    <a:pt x="317500" y="317500"/>
                  </a:lnTo>
                  <a:close/>
                </a:path>
                <a:path w="635000" h="635000" fill="none">
                  <a:moveTo>
                    <a:pt x="60637" y="130878"/>
                  </a:moveTo>
                  <a:arcTo wR="317500" hR="317500" stAng="12960000" swAng="324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6" name="Harvey 86/100 [86]">
              <a:extLst>
                <a:ext uri="{FF2B5EF4-FFF2-40B4-BE49-F238E27FC236}">
                  <a16:creationId xmlns:a16="http://schemas.microsoft.com/office/drawing/2014/main" id="{85E1AF41-C21D-4514-B37E-CC830BC09C0A}"/>
                </a:ext>
              </a:extLst>
            </p:cNvPr>
            <p:cNvSpPr>
              <a:spLocks noChangeAspect="1"/>
            </p:cNvSpPr>
            <p:nvPr>
              <p:custDataLst>
                <p:tags r:id="rId122"/>
              </p:custDataLst>
            </p:nvPr>
          </p:nvSpPr>
          <p:spPr>
            <a:xfrm>
              <a:off x="4334905" y="3282696"/>
              <a:ext cx="292608" cy="292608"/>
            </a:xfrm>
            <a:custGeom>
              <a:avLst/>
              <a:gdLst/>
              <a:ahLst/>
              <a:cxnLst/>
              <a:rect l="l" t="t" r="r" b="b"/>
              <a:pathLst>
                <a:path w="635000" h="635000">
                  <a:moveTo>
                    <a:pt x="317500" y="0"/>
                  </a:moveTo>
                  <a:arcTo wR="317500" hR="317500" stAng="16200000" swAng="18576000"/>
                  <a:lnTo>
                    <a:pt x="317500" y="317500"/>
                  </a:lnTo>
                  <a:close/>
                </a:path>
                <a:path w="635000" h="635000" fill="none">
                  <a:moveTo>
                    <a:pt x="72862" y="115117"/>
                  </a:moveTo>
                  <a:arcTo wR="317500" hR="317500" stAng="13176000" swAng="302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7" name="Harvey 87/100 [87]">
              <a:extLst>
                <a:ext uri="{FF2B5EF4-FFF2-40B4-BE49-F238E27FC236}">
                  <a16:creationId xmlns:a16="http://schemas.microsoft.com/office/drawing/2014/main" id="{E3948F2E-FD5F-4107-B122-9AC75FE0CD9E}"/>
                </a:ext>
              </a:extLst>
            </p:cNvPr>
            <p:cNvSpPr>
              <a:spLocks noChangeAspect="1"/>
            </p:cNvSpPr>
            <p:nvPr>
              <p:custDataLst>
                <p:tags r:id="rId123"/>
              </p:custDataLst>
            </p:nvPr>
          </p:nvSpPr>
          <p:spPr>
            <a:xfrm>
              <a:off x="4334905" y="3282696"/>
              <a:ext cx="292608" cy="292608"/>
            </a:xfrm>
            <a:custGeom>
              <a:avLst/>
              <a:gdLst/>
              <a:ahLst/>
              <a:cxnLst/>
              <a:rect l="l" t="t" r="r" b="b"/>
              <a:pathLst>
                <a:path w="635000" h="635000">
                  <a:moveTo>
                    <a:pt x="317500" y="0"/>
                  </a:moveTo>
                  <a:arcTo wR="317500" hR="317500" stAng="16200000" swAng="18792000"/>
                  <a:lnTo>
                    <a:pt x="317500" y="317500"/>
                  </a:lnTo>
                  <a:close/>
                </a:path>
                <a:path w="635000" h="635000" fill="none">
                  <a:moveTo>
                    <a:pt x="86052" y="100156"/>
                  </a:moveTo>
                  <a:arcTo wR="317500" hR="317500" stAng="13392000" swAng="280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8" name="Harvey 88/100 [88]">
              <a:extLst>
                <a:ext uri="{FF2B5EF4-FFF2-40B4-BE49-F238E27FC236}">
                  <a16:creationId xmlns:a16="http://schemas.microsoft.com/office/drawing/2014/main" id="{744E57ED-019F-4A8B-A06E-9FB965FEBB23}"/>
                </a:ext>
              </a:extLst>
            </p:cNvPr>
            <p:cNvSpPr>
              <a:spLocks noChangeAspect="1"/>
            </p:cNvSpPr>
            <p:nvPr>
              <p:custDataLst>
                <p:tags r:id="rId124"/>
              </p:custDataLst>
            </p:nvPr>
          </p:nvSpPr>
          <p:spPr>
            <a:xfrm>
              <a:off x="4334905" y="3282696"/>
              <a:ext cx="292608" cy="292608"/>
            </a:xfrm>
            <a:custGeom>
              <a:avLst/>
              <a:gdLst/>
              <a:ahLst/>
              <a:cxnLst/>
              <a:rect l="l" t="t" r="r" b="b"/>
              <a:pathLst>
                <a:path w="635000" h="635000">
                  <a:moveTo>
                    <a:pt x="317500" y="0"/>
                  </a:moveTo>
                  <a:arcTo wR="317500" hR="317500" stAng="16200000" swAng="19008000"/>
                  <a:lnTo>
                    <a:pt x="317500" y="317500"/>
                  </a:lnTo>
                  <a:close/>
                </a:path>
                <a:path w="635000" h="635000" fill="none">
                  <a:moveTo>
                    <a:pt x="100156" y="86052"/>
                  </a:moveTo>
                  <a:arcTo wR="317500" hR="317500" stAng="13608000" swAng="2591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19" name="Harvey 89/100 [89]">
              <a:extLst>
                <a:ext uri="{FF2B5EF4-FFF2-40B4-BE49-F238E27FC236}">
                  <a16:creationId xmlns:a16="http://schemas.microsoft.com/office/drawing/2014/main" id="{5567719B-31CA-4A86-801E-E0531122E504}"/>
                </a:ext>
              </a:extLst>
            </p:cNvPr>
            <p:cNvSpPr>
              <a:spLocks noChangeAspect="1"/>
            </p:cNvSpPr>
            <p:nvPr>
              <p:custDataLst>
                <p:tags r:id="rId125"/>
              </p:custDataLst>
            </p:nvPr>
          </p:nvSpPr>
          <p:spPr>
            <a:xfrm>
              <a:off x="4334905" y="3282696"/>
              <a:ext cx="292608" cy="292608"/>
            </a:xfrm>
            <a:custGeom>
              <a:avLst/>
              <a:gdLst/>
              <a:ahLst/>
              <a:cxnLst/>
              <a:rect l="l" t="t" r="r" b="b"/>
              <a:pathLst>
                <a:path w="635000" h="635000">
                  <a:moveTo>
                    <a:pt x="317500" y="0"/>
                  </a:moveTo>
                  <a:arcTo wR="317500" hR="317500" stAng="16200000" swAng="19224000"/>
                  <a:lnTo>
                    <a:pt x="317500" y="317500"/>
                  </a:lnTo>
                  <a:close/>
                </a:path>
                <a:path w="635000" h="635000" fill="none">
                  <a:moveTo>
                    <a:pt x="115117" y="72862"/>
                  </a:moveTo>
                  <a:arcTo wR="317500" hR="317500" stAng="13823999" swAng="2375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0" name="Harvey 90/100 [90]">
              <a:extLst>
                <a:ext uri="{FF2B5EF4-FFF2-40B4-BE49-F238E27FC236}">
                  <a16:creationId xmlns:a16="http://schemas.microsoft.com/office/drawing/2014/main" id="{2CD4B3A1-B882-43A6-A4CA-C9FCA394B28B}"/>
                </a:ext>
              </a:extLst>
            </p:cNvPr>
            <p:cNvSpPr>
              <a:spLocks noChangeAspect="1"/>
            </p:cNvSpPr>
            <p:nvPr>
              <p:custDataLst>
                <p:tags r:id="rId126"/>
              </p:custDataLst>
            </p:nvPr>
          </p:nvSpPr>
          <p:spPr>
            <a:xfrm>
              <a:off x="4334905" y="3282696"/>
              <a:ext cx="292608" cy="292608"/>
            </a:xfrm>
            <a:custGeom>
              <a:avLst/>
              <a:gdLst/>
              <a:ahLst/>
              <a:cxnLst/>
              <a:rect l="l" t="t" r="r" b="b"/>
              <a:pathLst>
                <a:path w="635000" h="635000">
                  <a:moveTo>
                    <a:pt x="317500" y="0"/>
                  </a:moveTo>
                  <a:arcTo wR="317500" hR="317500" stAng="16200000" swAng="19440000"/>
                  <a:lnTo>
                    <a:pt x="317500" y="317500"/>
                  </a:lnTo>
                  <a:close/>
                </a:path>
                <a:path w="635000" h="635000" fill="none">
                  <a:moveTo>
                    <a:pt x="130878" y="60637"/>
                  </a:moveTo>
                  <a:arcTo wR="317500" hR="317500" stAng="14040000" swAng="2159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1" name="Harvey 91/100 [91]">
              <a:extLst>
                <a:ext uri="{FF2B5EF4-FFF2-40B4-BE49-F238E27FC236}">
                  <a16:creationId xmlns:a16="http://schemas.microsoft.com/office/drawing/2014/main" id="{68606D93-5175-4900-AD89-6D0710AFE75F}"/>
                </a:ext>
              </a:extLst>
            </p:cNvPr>
            <p:cNvSpPr>
              <a:spLocks noChangeAspect="1"/>
            </p:cNvSpPr>
            <p:nvPr>
              <p:custDataLst>
                <p:tags r:id="rId127"/>
              </p:custDataLst>
            </p:nvPr>
          </p:nvSpPr>
          <p:spPr>
            <a:xfrm>
              <a:off x="4334905" y="3282696"/>
              <a:ext cx="292608" cy="292608"/>
            </a:xfrm>
            <a:custGeom>
              <a:avLst/>
              <a:gdLst/>
              <a:ahLst/>
              <a:cxnLst/>
              <a:rect l="l" t="t" r="r" b="b"/>
              <a:pathLst>
                <a:path w="635000" h="635000">
                  <a:moveTo>
                    <a:pt x="317500" y="0"/>
                  </a:moveTo>
                  <a:arcTo wR="317500" hR="317500" stAng="16200000" swAng="19656000"/>
                  <a:lnTo>
                    <a:pt x="317500" y="317500"/>
                  </a:lnTo>
                  <a:close/>
                </a:path>
                <a:path w="635000" h="635000" fill="none">
                  <a:moveTo>
                    <a:pt x="147374" y="49425"/>
                  </a:moveTo>
                  <a:arcTo wR="317500" hR="317500" stAng="14256000" swAng="1943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2" name="Harvey 92/100 [92]">
              <a:extLst>
                <a:ext uri="{FF2B5EF4-FFF2-40B4-BE49-F238E27FC236}">
                  <a16:creationId xmlns:a16="http://schemas.microsoft.com/office/drawing/2014/main" id="{7EE30864-DDCC-4BBA-B70A-48810E224581}"/>
                </a:ext>
              </a:extLst>
            </p:cNvPr>
            <p:cNvSpPr>
              <a:spLocks noChangeAspect="1"/>
            </p:cNvSpPr>
            <p:nvPr>
              <p:custDataLst>
                <p:tags r:id="rId128"/>
              </p:custDataLst>
            </p:nvPr>
          </p:nvSpPr>
          <p:spPr>
            <a:xfrm>
              <a:off x="4334905" y="3282696"/>
              <a:ext cx="292608" cy="292608"/>
            </a:xfrm>
            <a:custGeom>
              <a:avLst/>
              <a:gdLst/>
              <a:ahLst/>
              <a:cxnLst/>
              <a:rect l="l" t="t" r="r" b="b"/>
              <a:pathLst>
                <a:path w="635000" h="635000">
                  <a:moveTo>
                    <a:pt x="317500" y="0"/>
                  </a:moveTo>
                  <a:arcTo wR="317500" hR="317500" stAng="16200000" swAng="19872000"/>
                  <a:lnTo>
                    <a:pt x="317500" y="317500"/>
                  </a:lnTo>
                  <a:close/>
                </a:path>
                <a:path w="635000" h="635000" fill="none">
                  <a:moveTo>
                    <a:pt x="164543" y="39272"/>
                  </a:moveTo>
                  <a:arcTo wR="317500" hR="317500" stAng="14472000" swAng="1727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3" name="Harvey 93/100 [93]">
              <a:extLst>
                <a:ext uri="{FF2B5EF4-FFF2-40B4-BE49-F238E27FC236}">
                  <a16:creationId xmlns:a16="http://schemas.microsoft.com/office/drawing/2014/main" id="{608CA488-A707-4C7A-9287-9DA9A38ED3D4}"/>
                </a:ext>
              </a:extLst>
            </p:cNvPr>
            <p:cNvSpPr>
              <a:spLocks noChangeAspect="1"/>
            </p:cNvSpPr>
            <p:nvPr>
              <p:custDataLst>
                <p:tags r:id="rId129"/>
              </p:custDataLst>
            </p:nvPr>
          </p:nvSpPr>
          <p:spPr>
            <a:xfrm>
              <a:off x="4334905" y="3282696"/>
              <a:ext cx="292608" cy="292608"/>
            </a:xfrm>
            <a:custGeom>
              <a:avLst/>
              <a:gdLst/>
              <a:ahLst/>
              <a:cxnLst/>
              <a:rect l="l" t="t" r="r" b="b"/>
              <a:pathLst>
                <a:path w="635000" h="635000">
                  <a:moveTo>
                    <a:pt x="317500" y="0"/>
                  </a:moveTo>
                  <a:arcTo wR="317500" hR="317500" stAng="16200000" swAng="20088000"/>
                  <a:lnTo>
                    <a:pt x="317500" y="317500"/>
                  </a:lnTo>
                  <a:close/>
                </a:path>
                <a:path w="635000" h="635000" fill="none">
                  <a:moveTo>
                    <a:pt x="182315" y="30217"/>
                  </a:moveTo>
                  <a:arcTo wR="317500" hR="317500" stAng="14688000" swAng="1511999"/>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4" name="Harvey 94/100 [94]">
              <a:extLst>
                <a:ext uri="{FF2B5EF4-FFF2-40B4-BE49-F238E27FC236}">
                  <a16:creationId xmlns:a16="http://schemas.microsoft.com/office/drawing/2014/main" id="{FE1836A9-F92A-4F07-BBB8-2274E290E952}"/>
                </a:ext>
              </a:extLst>
            </p:cNvPr>
            <p:cNvSpPr>
              <a:spLocks noChangeAspect="1"/>
            </p:cNvSpPr>
            <p:nvPr>
              <p:custDataLst>
                <p:tags r:id="rId130"/>
              </p:custDataLst>
            </p:nvPr>
          </p:nvSpPr>
          <p:spPr>
            <a:xfrm>
              <a:off x="4334905" y="3282696"/>
              <a:ext cx="292608" cy="292608"/>
            </a:xfrm>
            <a:custGeom>
              <a:avLst/>
              <a:gdLst/>
              <a:ahLst/>
              <a:cxnLst/>
              <a:rect l="l" t="t" r="r" b="b"/>
              <a:pathLst>
                <a:path w="635000" h="635000">
                  <a:moveTo>
                    <a:pt x="317500" y="0"/>
                  </a:moveTo>
                  <a:arcTo wR="317500" hR="317500" stAng="16200000" swAng="20304000"/>
                  <a:lnTo>
                    <a:pt x="317500" y="317500"/>
                  </a:lnTo>
                  <a:close/>
                </a:path>
                <a:path w="635000" h="635000" fill="none">
                  <a:moveTo>
                    <a:pt x="200620" y="22295"/>
                  </a:moveTo>
                  <a:arcTo wR="317500" hR="317500" stAng="14903999" swAng="129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5" name="Harvey 95/100 [95]">
              <a:extLst>
                <a:ext uri="{FF2B5EF4-FFF2-40B4-BE49-F238E27FC236}">
                  <a16:creationId xmlns:a16="http://schemas.microsoft.com/office/drawing/2014/main" id="{3169BE73-7F99-46E3-BDA9-D9BB85BE343E}"/>
                </a:ext>
              </a:extLst>
            </p:cNvPr>
            <p:cNvSpPr>
              <a:spLocks noChangeAspect="1"/>
            </p:cNvSpPr>
            <p:nvPr>
              <p:custDataLst>
                <p:tags r:id="rId131"/>
              </p:custDataLst>
            </p:nvPr>
          </p:nvSpPr>
          <p:spPr>
            <a:xfrm>
              <a:off x="4334905" y="3282696"/>
              <a:ext cx="292608" cy="292608"/>
            </a:xfrm>
            <a:custGeom>
              <a:avLst/>
              <a:gdLst/>
              <a:ahLst/>
              <a:cxnLst/>
              <a:rect l="l" t="t" r="r" b="b"/>
              <a:pathLst>
                <a:path w="635000" h="635000">
                  <a:moveTo>
                    <a:pt x="317500" y="0"/>
                  </a:moveTo>
                  <a:arcTo wR="317500" hR="317500" stAng="16200000" swAng="20520000"/>
                  <a:lnTo>
                    <a:pt x="317500" y="317500"/>
                  </a:lnTo>
                  <a:close/>
                </a:path>
                <a:path w="635000" h="635000" fill="none">
                  <a:moveTo>
                    <a:pt x="219387" y="15539"/>
                  </a:moveTo>
                  <a:arcTo wR="317500" hR="317500" stAng="15120000" swAng="1080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6" name="Harvey 96/100 [96]">
              <a:extLst>
                <a:ext uri="{FF2B5EF4-FFF2-40B4-BE49-F238E27FC236}">
                  <a16:creationId xmlns:a16="http://schemas.microsoft.com/office/drawing/2014/main" id="{12E3B5ED-B1AB-4A99-BD20-FF638135BE37}"/>
                </a:ext>
              </a:extLst>
            </p:cNvPr>
            <p:cNvSpPr>
              <a:spLocks noChangeAspect="1"/>
            </p:cNvSpPr>
            <p:nvPr>
              <p:custDataLst>
                <p:tags r:id="rId132"/>
              </p:custDataLst>
            </p:nvPr>
          </p:nvSpPr>
          <p:spPr>
            <a:xfrm>
              <a:off x="4334905" y="3282696"/>
              <a:ext cx="292608" cy="292608"/>
            </a:xfrm>
            <a:custGeom>
              <a:avLst/>
              <a:gdLst/>
              <a:ahLst/>
              <a:cxnLst/>
              <a:rect l="l" t="t" r="r" b="b"/>
              <a:pathLst>
                <a:path w="635000" h="635000">
                  <a:moveTo>
                    <a:pt x="317500" y="0"/>
                  </a:moveTo>
                  <a:arcTo wR="317500" hR="317500" stAng="16200000" swAng="20735999"/>
                  <a:lnTo>
                    <a:pt x="317500" y="317500"/>
                  </a:lnTo>
                  <a:close/>
                </a:path>
                <a:path w="635000" h="635000" fill="none">
                  <a:moveTo>
                    <a:pt x="238540" y="9974"/>
                  </a:moveTo>
                  <a:arcTo wR="317500" hR="317500" stAng="15335999" swAng="864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7" name="Harvey 97/100 [97]">
              <a:extLst>
                <a:ext uri="{FF2B5EF4-FFF2-40B4-BE49-F238E27FC236}">
                  <a16:creationId xmlns:a16="http://schemas.microsoft.com/office/drawing/2014/main" id="{75A7FEAD-6C4B-4F7A-BB60-3A68D96114DE}"/>
                </a:ext>
              </a:extLst>
            </p:cNvPr>
            <p:cNvSpPr>
              <a:spLocks noChangeAspect="1"/>
            </p:cNvSpPr>
            <p:nvPr>
              <p:custDataLst>
                <p:tags r:id="rId133"/>
              </p:custDataLst>
            </p:nvPr>
          </p:nvSpPr>
          <p:spPr>
            <a:xfrm>
              <a:off x="4334905" y="3282696"/>
              <a:ext cx="292608" cy="292608"/>
            </a:xfrm>
            <a:custGeom>
              <a:avLst/>
              <a:gdLst/>
              <a:ahLst/>
              <a:cxnLst/>
              <a:rect l="l" t="t" r="r" b="b"/>
              <a:pathLst>
                <a:path w="635000" h="635000">
                  <a:moveTo>
                    <a:pt x="317500" y="0"/>
                  </a:moveTo>
                  <a:arcTo wR="317500" hR="317500" stAng="16200000" swAng="20952000"/>
                  <a:lnTo>
                    <a:pt x="317500" y="317500"/>
                  </a:lnTo>
                  <a:close/>
                </a:path>
                <a:path w="635000" h="635000" fill="none">
                  <a:moveTo>
                    <a:pt x="258006" y="5623"/>
                  </a:moveTo>
                  <a:arcTo wR="317500" hR="317500" stAng="15552000" swAng="648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8" name="Harvey 98/100 [98]">
              <a:extLst>
                <a:ext uri="{FF2B5EF4-FFF2-40B4-BE49-F238E27FC236}">
                  <a16:creationId xmlns:a16="http://schemas.microsoft.com/office/drawing/2014/main" id="{C4B5128E-9380-4C38-A1EB-CB12E7401609}"/>
                </a:ext>
              </a:extLst>
            </p:cNvPr>
            <p:cNvSpPr>
              <a:spLocks noChangeAspect="1"/>
            </p:cNvSpPr>
            <p:nvPr>
              <p:custDataLst>
                <p:tags r:id="rId134"/>
              </p:custDataLst>
            </p:nvPr>
          </p:nvSpPr>
          <p:spPr>
            <a:xfrm>
              <a:off x="4334905" y="3282696"/>
              <a:ext cx="292608" cy="292608"/>
            </a:xfrm>
            <a:custGeom>
              <a:avLst/>
              <a:gdLst/>
              <a:ahLst/>
              <a:cxnLst/>
              <a:rect l="l" t="t" r="r" b="b"/>
              <a:pathLst>
                <a:path w="635000" h="635000">
                  <a:moveTo>
                    <a:pt x="317500" y="0"/>
                  </a:moveTo>
                  <a:arcTo wR="317500" hR="317500" stAng="16200000" swAng="21168000"/>
                  <a:lnTo>
                    <a:pt x="317500" y="317500"/>
                  </a:lnTo>
                  <a:close/>
                </a:path>
                <a:path w="635000" h="635000" fill="none">
                  <a:moveTo>
                    <a:pt x="277706" y="2503"/>
                  </a:moveTo>
                  <a:arcTo wR="317500" hR="317500" stAng="15768000" swAng="432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29" name="Harvey 99/100 [99]">
              <a:extLst>
                <a:ext uri="{FF2B5EF4-FFF2-40B4-BE49-F238E27FC236}">
                  <a16:creationId xmlns:a16="http://schemas.microsoft.com/office/drawing/2014/main" id="{50F634E4-E5B9-4DA6-9F91-8AF5B6ACF1FB}"/>
                </a:ext>
              </a:extLst>
            </p:cNvPr>
            <p:cNvSpPr>
              <a:spLocks noChangeAspect="1"/>
            </p:cNvSpPr>
            <p:nvPr>
              <p:custDataLst>
                <p:tags r:id="rId135"/>
              </p:custDataLst>
            </p:nvPr>
          </p:nvSpPr>
          <p:spPr>
            <a:xfrm>
              <a:off x="4334905" y="3282696"/>
              <a:ext cx="292608" cy="292608"/>
            </a:xfrm>
            <a:custGeom>
              <a:avLst/>
              <a:gdLst/>
              <a:ahLst/>
              <a:cxnLst/>
              <a:rect l="l" t="t" r="r" b="b"/>
              <a:pathLst>
                <a:path w="635000" h="635000">
                  <a:moveTo>
                    <a:pt x="317500" y="0"/>
                  </a:moveTo>
                  <a:arcTo wR="317500" hR="317500" stAng="16200000" swAng="21384000"/>
                  <a:lnTo>
                    <a:pt x="317500" y="317500"/>
                  </a:lnTo>
                  <a:close/>
                </a:path>
                <a:path w="635000" h="635000" fill="none">
                  <a:moveTo>
                    <a:pt x="297564" y="626"/>
                  </a:moveTo>
                  <a:arcTo wR="317500" hR="317500" stAng="15983999" swAng="216000"/>
                </a:path>
              </a:pathLst>
            </a:custGeom>
            <a:grpFill/>
            <a:ln w="19050" cmpd="sng">
              <a:solidFill>
                <a:schemeClr val="tx1"/>
              </a:solidFill>
            </a:ln>
          </p:spPr>
          <p:txBody>
            <a:bodyPr/>
            <a:lstStyle/>
            <a:p>
              <a:endParaRPr lang="en-GB" b="0" i="0">
                <a:latin typeface="Arial" panose="020B0604020202020204" pitchFamily="34" charset="0"/>
              </a:endParaRPr>
            </a:p>
          </p:txBody>
        </p:sp>
        <p:sp>
          <p:nvSpPr>
            <p:cNvPr id="130" name="Harvey 100/100 [100]">
              <a:extLst>
                <a:ext uri="{FF2B5EF4-FFF2-40B4-BE49-F238E27FC236}">
                  <a16:creationId xmlns:a16="http://schemas.microsoft.com/office/drawing/2014/main" id="{94AA53CD-8233-470E-AFEE-0BCC721BFAE9}"/>
                </a:ext>
              </a:extLst>
            </p:cNvPr>
            <p:cNvSpPr>
              <a:spLocks noChangeAspect="1"/>
            </p:cNvSpPr>
            <p:nvPr>
              <p:custDataLst>
                <p:tags r:id="rId136"/>
              </p:custDataLst>
            </p:nvPr>
          </p:nvSpPr>
          <p:spPr>
            <a:xfrm>
              <a:off x="4334905" y="3282696"/>
              <a:ext cx="292608" cy="292608"/>
            </a:xfrm>
            <a:custGeom>
              <a:avLst/>
              <a:gdLst/>
              <a:ahLst/>
              <a:cxnLst/>
              <a:rect l="l" t="t" r="r" b="b"/>
              <a:pathLst>
                <a:path w="635000" h="635000">
                  <a:moveTo>
                    <a:pt x="317500" y="0"/>
                  </a:moveTo>
                  <a:arcTo wR="317500" hR="317500" stAng="16200000" swAng="21600000"/>
                  <a:close/>
                </a:path>
              </a:pathLst>
            </a:custGeom>
            <a:grpFill/>
            <a:ln w="19050" cmpd="sng">
              <a:solidFill>
                <a:schemeClr val="tx1"/>
              </a:solidFill>
            </a:ln>
          </p:spPr>
          <p:txBody>
            <a:bodyPr/>
            <a:lstStyle/>
            <a:p>
              <a:endParaRPr lang="en-GB" b="0" i="0">
                <a:latin typeface="Arial" panose="020B0604020202020204" pitchFamily="34" charset="0"/>
              </a:endParaRPr>
            </a:p>
          </p:txBody>
        </p:sp>
      </p:grpSp>
      <p:sp>
        <p:nvSpPr>
          <p:cNvPr id="131" name="Footnote [Placeholder]" hidden="1">
            <a:extLst>
              <a:ext uri="{FF2B5EF4-FFF2-40B4-BE49-F238E27FC236}">
                <a16:creationId xmlns:a16="http://schemas.microsoft.com/office/drawing/2014/main" id="{1B41FB17-6D57-4EE1-9C4C-9C305D5D6BEC}"/>
              </a:ext>
            </a:extLst>
          </p:cNvPr>
          <p:cNvSpPr txBox="1"/>
          <p:nvPr userDrawn="1"/>
        </p:nvSpPr>
        <p:spPr>
          <a:xfrm>
            <a:off x="503238" y="5984668"/>
            <a:ext cx="10188208" cy="1384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900" b="0" i="0" kern="0">
                <a:latin typeface="Arial" panose="020B0604020202020204" pitchFamily="34" charset="0"/>
                <a:ea typeface="Arial Unicode MS" pitchFamily="34" charset="-128"/>
                <a:cs typeface="Arial Unicode MS" pitchFamily="34" charset="-128"/>
              </a:rPr>
              <a:t>(r) Footnote</a:t>
            </a:r>
          </a:p>
        </p:txBody>
      </p:sp>
      <p:sp>
        <p:nvSpPr>
          <p:cNvPr id="132" name="Responsible [Sticker]" hidden="1">
            <a:extLst>
              <a:ext uri="{FF2B5EF4-FFF2-40B4-BE49-F238E27FC236}">
                <a16:creationId xmlns:a16="http://schemas.microsoft.com/office/drawing/2014/main" id="{3CB674C2-91C9-46E6-8AB4-E90ABF1CAFE0}"/>
              </a:ext>
            </a:extLst>
          </p:cNvPr>
          <p:cNvSpPr>
            <a:spLocks/>
          </p:cNvSpPr>
          <p:nvPr userDrawn="1"/>
        </p:nvSpPr>
        <p:spPr>
          <a:xfrm>
            <a:off x="10071105" y="896931"/>
            <a:ext cx="2124070" cy="59540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a:ln>
                  <a:noFill/>
                </a:ln>
                <a:solidFill>
                  <a:srgbClr val="FFFFFF"/>
                </a:solidFill>
                <a:effectLst/>
                <a:uLnTx/>
                <a:uFillTx/>
                <a:latin typeface="Arial" panose="020B0604020202020204" pitchFamily="34" charset="0"/>
                <a:ea typeface="+mn-ea"/>
                <a:cs typeface="+mn-cs"/>
              </a:rPr>
              <a:t>Responsible: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a:ln>
                  <a:noFill/>
                </a:ln>
                <a:solidFill>
                  <a:srgbClr val="FFFFFF"/>
                </a:solidFill>
                <a:effectLst/>
                <a:uLnTx/>
                <a:uFillTx/>
                <a:latin typeface="Arial" panose="020B0604020202020204" pitchFamily="34" charset="0"/>
                <a:ea typeface="+mn-ea"/>
                <a:cs typeface="+mn-cs"/>
              </a:rPr>
              <a:t>Name Lastname</a:t>
            </a:r>
          </a:p>
        </p:txBody>
      </p:sp>
      <p:sp>
        <p:nvSpPr>
          <p:cNvPr id="133" name="Discussion [Sticker]" hidden="1">
            <a:extLst>
              <a:ext uri="{FF2B5EF4-FFF2-40B4-BE49-F238E27FC236}">
                <a16:creationId xmlns:a16="http://schemas.microsoft.com/office/drawing/2014/main" id="{7C793D27-9296-461C-878D-BA16CBD91587}"/>
              </a:ext>
            </a:extLst>
          </p:cNvPr>
          <p:cNvSpPr>
            <a:spLocks/>
          </p:cNvSpPr>
          <p:nvPr userDrawn="1"/>
        </p:nvSpPr>
        <p:spPr>
          <a:xfrm>
            <a:off x="10071105" y="896921"/>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a:ln>
                  <a:noFill/>
                </a:ln>
                <a:solidFill>
                  <a:srgbClr val="FFFFFF"/>
                </a:solidFill>
                <a:effectLst/>
                <a:uLnTx/>
                <a:uFillTx/>
                <a:latin typeface="Arial" panose="020B0604020202020204" pitchFamily="34" charset="0"/>
                <a:ea typeface="Roboto Medium" panose="02000000000000000000" pitchFamily="2" charset="0"/>
                <a:cs typeface="+mn-cs"/>
              </a:rPr>
              <a:t>For discussion</a:t>
            </a:r>
          </a:p>
        </p:txBody>
      </p:sp>
      <p:sp>
        <p:nvSpPr>
          <p:cNvPr id="134" name="Internal [Sticker]" hidden="1">
            <a:extLst>
              <a:ext uri="{FF2B5EF4-FFF2-40B4-BE49-F238E27FC236}">
                <a16:creationId xmlns:a16="http://schemas.microsoft.com/office/drawing/2014/main" id="{704CE42F-5A9B-4CC0-8048-99928A53C0C4}"/>
              </a:ext>
            </a:extLst>
          </p:cNvPr>
          <p:cNvSpPr>
            <a:spLocks/>
          </p:cNvSpPr>
          <p:nvPr userDrawn="1"/>
        </p:nvSpPr>
        <p:spPr>
          <a:xfrm>
            <a:off x="10071105" y="896921"/>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a:ln>
                  <a:noFill/>
                </a:ln>
                <a:solidFill>
                  <a:srgbClr val="FFFFFF"/>
                </a:solidFill>
                <a:effectLst/>
                <a:uLnTx/>
                <a:uFillTx/>
                <a:latin typeface="Arial" panose="020B0604020202020204" pitchFamily="34" charset="0"/>
                <a:ea typeface="+mn-ea"/>
                <a:cs typeface="+mn-cs"/>
              </a:rPr>
              <a:t>Internal use only</a:t>
            </a:r>
          </a:p>
        </p:txBody>
      </p:sp>
      <p:sp>
        <p:nvSpPr>
          <p:cNvPr id="135" name="Final [Sticker]" hidden="1">
            <a:extLst>
              <a:ext uri="{FF2B5EF4-FFF2-40B4-BE49-F238E27FC236}">
                <a16:creationId xmlns:a16="http://schemas.microsoft.com/office/drawing/2014/main" id="{348603E9-9858-4213-9B5B-929AD136906A}"/>
              </a:ext>
            </a:extLst>
          </p:cNvPr>
          <p:cNvSpPr>
            <a:spLocks/>
          </p:cNvSpPr>
          <p:nvPr userDrawn="1"/>
        </p:nvSpPr>
        <p:spPr>
          <a:xfrm>
            <a:off x="10071105" y="896921"/>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a:ln>
                  <a:noFill/>
                </a:ln>
                <a:solidFill>
                  <a:srgbClr val="FFFFFF"/>
                </a:solidFill>
                <a:effectLst/>
                <a:uLnTx/>
                <a:uFillTx/>
                <a:latin typeface="Arial" panose="020B0604020202020204" pitchFamily="34" charset="0"/>
                <a:ea typeface="+mn-ea"/>
                <a:cs typeface="+mn-cs"/>
              </a:rPr>
              <a:t>Final slide</a:t>
            </a:r>
          </a:p>
        </p:txBody>
      </p:sp>
      <p:sp>
        <p:nvSpPr>
          <p:cNvPr id="136" name="Backup [Sticker]" hidden="1">
            <a:extLst>
              <a:ext uri="{FF2B5EF4-FFF2-40B4-BE49-F238E27FC236}">
                <a16:creationId xmlns:a16="http://schemas.microsoft.com/office/drawing/2014/main" id="{7EEB833A-9AFC-4A66-8469-9D3897CE1E66}"/>
              </a:ext>
            </a:extLst>
          </p:cNvPr>
          <p:cNvSpPr>
            <a:spLocks/>
          </p:cNvSpPr>
          <p:nvPr userDrawn="1"/>
        </p:nvSpPr>
        <p:spPr>
          <a:xfrm>
            <a:off x="10071105" y="896921"/>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a:ln>
                  <a:noFill/>
                </a:ln>
                <a:solidFill>
                  <a:srgbClr val="FFFFFF"/>
                </a:solidFill>
                <a:effectLst/>
                <a:uLnTx/>
                <a:uFillTx/>
                <a:latin typeface="Arial" panose="020B0604020202020204" pitchFamily="34" charset="0"/>
                <a:ea typeface="+mn-ea"/>
                <a:cs typeface="+mn-cs"/>
              </a:rPr>
              <a:t>Backup</a:t>
            </a:r>
          </a:p>
        </p:txBody>
      </p:sp>
      <p:sp>
        <p:nvSpPr>
          <p:cNvPr id="137" name="Update [Sticker]" hidden="1">
            <a:extLst>
              <a:ext uri="{FF2B5EF4-FFF2-40B4-BE49-F238E27FC236}">
                <a16:creationId xmlns:a16="http://schemas.microsoft.com/office/drawing/2014/main" id="{D41FF937-AB04-46EE-82EF-FCE26A919A7B}"/>
              </a:ext>
            </a:extLst>
          </p:cNvPr>
          <p:cNvSpPr>
            <a:spLocks/>
          </p:cNvSpPr>
          <p:nvPr userDrawn="1"/>
        </p:nvSpPr>
        <p:spPr>
          <a:xfrm>
            <a:off x="10071105" y="896921"/>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a:ln>
                  <a:noFill/>
                </a:ln>
                <a:solidFill>
                  <a:srgbClr val="FFFFFF"/>
                </a:solidFill>
                <a:effectLst/>
                <a:uLnTx/>
                <a:uFillTx/>
                <a:latin typeface="Arial" panose="020B0604020202020204" pitchFamily="34" charset="0"/>
                <a:ea typeface="+mn-ea"/>
                <a:cs typeface="+mn-cs"/>
              </a:rPr>
              <a:t>Update data</a:t>
            </a:r>
          </a:p>
        </p:txBody>
      </p:sp>
      <p:sp>
        <p:nvSpPr>
          <p:cNvPr id="138" name="Dummy [Sticker]" hidden="1">
            <a:extLst>
              <a:ext uri="{FF2B5EF4-FFF2-40B4-BE49-F238E27FC236}">
                <a16:creationId xmlns:a16="http://schemas.microsoft.com/office/drawing/2014/main" id="{06C5579C-7A02-48D6-A733-4B9E6D9F1443}"/>
              </a:ext>
            </a:extLst>
          </p:cNvPr>
          <p:cNvSpPr>
            <a:spLocks/>
          </p:cNvSpPr>
          <p:nvPr userDrawn="1"/>
        </p:nvSpPr>
        <p:spPr>
          <a:xfrm>
            <a:off x="10071105" y="896920"/>
            <a:ext cx="2124070" cy="295649"/>
          </a:xfrm>
          <a:prstGeom prst="rect">
            <a:avLst/>
          </a:prstGeom>
          <a:solidFill>
            <a:schemeClr val="accent6">
              <a:lumMod val="60000"/>
              <a:lumOff val="40000"/>
            </a:schemeClr>
          </a:solidFill>
          <a:ln w="19050" cap="flat" cmpd="sng" algn="ctr">
            <a:noFill/>
            <a:prstDash val="solid"/>
          </a:ln>
          <a:effectLst/>
        </p:spPr>
        <p:txBody>
          <a:bodyPr lIns="322318" tIns="46556" rIns="89533" bIns="46556"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95" b="0" i="0" u="none" strike="noStrike" kern="0" cap="none" spc="0" normalizeH="0" baseline="0" noProof="0">
                <a:ln>
                  <a:noFill/>
                </a:ln>
                <a:solidFill>
                  <a:srgbClr val="FFFFFF"/>
                </a:solidFill>
                <a:effectLst/>
                <a:uLnTx/>
                <a:uFillTx/>
                <a:latin typeface="Arial" panose="020B0604020202020204" pitchFamily="34" charset="0"/>
              </a:rPr>
              <a:t>Dummy data</a:t>
            </a:r>
          </a:p>
        </p:txBody>
      </p:sp>
      <p:sp>
        <p:nvSpPr>
          <p:cNvPr id="139" name="Formatting [Comment]" hidden="1">
            <a:extLst>
              <a:ext uri="{FF2B5EF4-FFF2-40B4-BE49-F238E27FC236}">
                <a16:creationId xmlns:a16="http://schemas.microsoft.com/office/drawing/2014/main" id="{89EB4C18-DFF3-4A27-ACBB-99DCDC8961A8}"/>
              </a:ext>
            </a:extLst>
          </p:cNvPr>
          <p:cNvSpPr>
            <a:spLocks/>
          </p:cNvSpPr>
          <p:nvPr userDrawn="1"/>
        </p:nvSpPr>
        <p:spPr>
          <a:xfrm>
            <a:off x="9483344" y="1097679"/>
            <a:ext cx="2479101" cy="1277432"/>
          </a:xfrm>
          <a:prstGeom prst="wedgeRectCallout">
            <a:avLst/>
          </a:prstGeom>
          <a:solidFill>
            <a:srgbClr val="FFFF00"/>
          </a:solidFill>
          <a:ln w="12700" cap="flat" cmpd="sng" algn="ctr">
            <a:solidFill>
              <a:srgbClr val="000000"/>
            </a:solidFill>
            <a:prstDash val="solid"/>
            <a:miter lim="800000"/>
          </a:ln>
          <a:effectLst/>
        </p:spPr>
        <p:txBody>
          <a:bodyPr lIns="143252" tIns="143252" rIns="143252" bIns="143252"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A0A0A"/>
                </a:solidFill>
                <a:effectLst/>
                <a:uLnTx/>
                <a:uFillTx/>
                <a:latin typeface="Arial" panose="020B0604020202020204" pitchFamily="34" charset="0"/>
              </a:rPr>
              <a:t>&lt;initials&gt; &lt;date&gt;</a:t>
            </a:r>
            <a:r>
              <a:rPr kumimoji="0" lang="en-US" sz="1200" b="0" i="0" u="none" strike="noStrike" kern="0" cap="none" spc="0" normalizeH="0" baseline="0" noProof="0" err="1">
                <a:ln>
                  <a:noFill/>
                </a:ln>
                <a:solidFill>
                  <a:srgbClr val="0A0A0A"/>
                </a:solidFill>
                <a:effectLst/>
                <a:uLnTx/>
                <a:uFillTx/>
                <a:latin typeface="Arial" panose="020B0604020202020204" pitchFamily="34" charset="0"/>
              </a:rPr>
              <a:t>yyyy</a:t>
            </a:r>
            <a:r>
              <a:rPr kumimoji="0" lang="en-US" sz="1200" b="0" i="0" u="none" strike="noStrike" kern="0" cap="none" spc="0" normalizeH="0" baseline="0" noProof="0">
                <a:ln>
                  <a:noFill/>
                </a:ln>
                <a:solidFill>
                  <a:srgbClr val="0A0A0A"/>
                </a:solidFill>
                <a:effectLst/>
                <a:uLnTx/>
                <a:uFillTx/>
                <a:latin typeface="Arial" panose="020B0604020202020204" pitchFamily="34" charset="0"/>
              </a:rPr>
              <a:t>-MM-dd </a:t>
            </a:r>
            <a:r>
              <a:rPr kumimoji="0" lang="en-US" sz="1200" b="0" i="0" u="none" strike="noStrike" kern="0" cap="none" spc="0" normalizeH="0" baseline="0" noProof="0" err="1">
                <a:ln>
                  <a:noFill/>
                </a:ln>
                <a:solidFill>
                  <a:srgbClr val="0A0A0A"/>
                </a:solidFill>
                <a:effectLst/>
                <a:uLnTx/>
                <a:uFillTx/>
                <a:latin typeface="Arial" panose="020B0604020202020204" pitchFamily="34" charset="0"/>
              </a:rPr>
              <a:t>hh:mm</a:t>
            </a:r>
            <a:r>
              <a:rPr kumimoji="0" lang="en-US" sz="1200" b="0" i="0" u="none" strike="noStrike" kern="0" cap="none" spc="0" normalizeH="0" baseline="0" noProof="0">
                <a:ln>
                  <a:noFill/>
                </a:ln>
                <a:solidFill>
                  <a:srgbClr val="0A0A0A"/>
                </a:solidFill>
                <a:effectLst/>
                <a:uLnTx/>
                <a:uFillTx/>
                <a:latin typeface="Arial" panose="020B0604020202020204" pitchFamily="34" charset="0"/>
              </a:rPr>
              <a:t>&lt;/date&gt;: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A0A0A"/>
              </a:solidFill>
              <a:effectLst/>
              <a:uLnTx/>
              <a:uFillTx/>
              <a:latin typeface="Arial" panose="020B0604020202020204" pitchFamily="34" charset="0"/>
            </a:endParaRPr>
          </a:p>
        </p:txBody>
      </p:sp>
      <p:sp>
        <p:nvSpPr>
          <p:cNvPr id="140" name="Content [Comment]" hidden="1">
            <a:extLst>
              <a:ext uri="{FF2B5EF4-FFF2-40B4-BE49-F238E27FC236}">
                <a16:creationId xmlns:a16="http://schemas.microsoft.com/office/drawing/2014/main" id="{906252E7-98DB-45F0-8278-EB60F71B7340}"/>
              </a:ext>
            </a:extLst>
          </p:cNvPr>
          <p:cNvSpPr>
            <a:spLocks/>
          </p:cNvSpPr>
          <p:nvPr userDrawn="1"/>
        </p:nvSpPr>
        <p:spPr>
          <a:xfrm>
            <a:off x="9483344" y="1097671"/>
            <a:ext cx="2479101" cy="1277440"/>
          </a:xfrm>
          <a:prstGeom prst="wedgeRectCallout">
            <a:avLst/>
          </a:prstGeom>
          <a:solidFill>
            <a:srgbClr val="FFFF00"/>
          </a:solidFill>
          <a:ln w="12700" cap="flat" cmpd="sng" algn="ctr">
            <a:solidFill>
              <a:srgbClr val="000000"/>
            </a:solidFill>
            <a:prstDash val="solid"/>
            <a:miter lim="800000"/>
          </a:ln>
          <a:effectLst/>
        </p:spPr>
        <p:txBody>
          <a:bodyPr lIns="143252" tIns="143252" rIns="143252" bIns="143252"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A0A0A"/>
                </a:solidFill>
                <a:effectLst/>
                <a:uLnTx/>
                <a:uFillTx/>
                <a:latin typeface="Arial" panose="020B0604020202020204" pitchFamily="34" charset="0"/>
              </a:rPr>
              <a:t>&lt;initials&gt; &lt;date&gt;</a:t>
            </a:r>
            <a:r>
              <a:rPr kumimoji="0" lang="en-US" sz="1200" b="0" i="0" u="none" strike="noStrike" kern="0" cap="none" spc="0" normalizeH="0" baseline="0" noProof="0" err="1">
                <a:ln>
                  <a:noFill/>
                </a:ln>
                <a:solidFill>
                  <a:srgbClr val="0A0A0A"/>
                </a:solidFill>
                <a:effectLst/>
                <a:uLnTx/>
                <a:uFillTx/>
                <a:latin typeface="Arial" panose="020B0604020202020204" pitchFamily="34" charset="0"/>
              </a:rPr>
              <a:t>yyyy</a:t>
            </a:r>
            <a:r>
              <a:rPr kumimoji="0" lang="en-US" sz="1200" b="0" i="0" u="none" strike="noStrike" kern="0" cap="none" spc="0" normalizeH="0" baseline="0" noProof="0">
                <a:ln>
                  <a:noFill/>
                </a:ln>
                <a:solidFill>
                  <a:srgbClr val="0A0A0A"/>
                </a:solidFill>
                <a:effectLst/>
                <a:uLnTx/>
                <a:uFillTx/>
                <a:latin typeface="Arial" panose="020B0604020202020204" pitchFamily="34" charset="0"/>
              </a:rPr>
              <a:t>-MM-dd </a:t>
            </a:r>
            <a:r>
              <a:rPr kumimoji="0" lang="en-US" sz="1200" b="0" i="0" u="none" strike="noStrike" kern="0" cap="none" spc="0" normalizeH="0" baseline="0" noProof="0" err="1">
                <a:ln>
                  <a:noFill/>
                </a:ln>
                <a:solidFill>
                  <a:srgbClr val="0A0A0A"/>
                </a:solidFill>
                <a:effectLst/>
                <a:uLnTx/>
                <a:uFillTx/>
                <a:latin typeface="Arial" panose="020B0604020202020204" pitchFamily="34" charset="0"/>
              </a:rPr>
              <a:t>hh:mm</a:t>
            </a:r>
            <a:r>
              <a:rPr kumimoji="0" lang="en-US" sz="1200" b="0" i="0" u="none" strike="noStrike" kern="0" cap="none" spc="0" normalizeH="0" baseline="0" noProof="0">
                <a:ln>
                  <a:noFill/>
                </a:ln>
                <a:solidFill>
                  <a:srgbClr val="0A0A0A"/>
                </a:solidFill>
                <a:effectLst/>
                <a:uLnTx/>
                <a:uFillTx/>
                <a:latin typeface="Arial" panose="020B0604020202020204" pitchFamily="34" charset="0"/>
              </a:rPr>
              <a:t>&lt;/date&gt;: </a:t>
            </a:r>
          </a:p>
        </p:txBody>
      </p:sp>
      <p:sp>
        <p:nvSpPr>
          <p:cNvPr id="141" name="Draft [Sticker]" hidden="1">
            <a:extLst>
              <a:ext uri="{FF2B5EF4-FFF2-40B4-BE49-F238E27FC236}">
                <a16:creationId xmlns:a16="http://schemas.microsoft.com/office/drawing/2014/main" id="{904633E3-6BC9-4C5E-B74A-8B9D4AE95B20}"/>
              </a:ext>
            </a:extLst>
          </p:cNvPr>
          <p:cNvSpPr/>
          <p:nvPr userDrawn="1"/>
        </p:nvSpPr>
        <p:spPr bwMode="gray">
          <a:xfrm rot="18900000">
            <a:off x="2916643" y="2819462"/>
            <a:ext cx="6361889" cy="1219077"/>
          </a:xfrm>
          <a:prstGeom prst="rect">
            <a:avLst/>
          </a:prstGeom>
          <a:no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800" b="0" i="0" u="none" strike="noStrike" kern="0" cap="none" spc="0" normalizeH="0" baseline="0" noProof="0">
                <a:ln>
                  <a:noFill/>
                </a:ln>
                <a:solidFill>
                  <a:schemeClr val="tx2"/>
                </a:solidFill>
                <a:effectLst/>
                <a:uLnTx/>
                <a:uFillTx/>
                <a:latin typeface="Arial" panose="020B0604020202020204" pitchFamily="34" charset="0"/>
                <a:ea typeface="Arial Unicode MS" pitchFamily="34" charset="-128"/>
                <a:cs typeface="Arial Unicode MS" pitchFamily="34" charset="-128"/>
              </a:rPr>
              <a:t>DRAFT</a:t>
            </a:r>
          </a:p>
        </p:txBody>
      </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3" r:id="rId1"/>
    <p:sldLayoutId id="2147483780" r:id="rId2"/>
    <p:sldLayoutId id="2147483787" r:id="rId3"/>
    <p:sldLayoutId id="2147483777" r:id="rId4"/>
    <p:sldLayoutId id="2147483788" r:id="rId5"/>
    <p:sldLayoutId id="2147483789" r:id="rId6"/>
    <p:sldLayoutId id="2147483790" r:id="rId7"/>
    <p:sldLayoutId id="2147483791" r:id="rId8"/>
    <p:sldLayoutId id="2147483792" r:id="rId9"/>
    <p:sldLayoutId id="2147483793" r:id="rId10"/>
    <p:sldLayoutId id="2147483794" r:id="rId11"/>
    <p:sldLayoutId id="2147483741" r:id="rId12"/>
    <p:sldLayoutId id="2147483765" r:id="rId13"/>
    <p:sldLayoutId id="2147483767" r:id="rId14"/>
    <p:sldLayoutId id="2147483786" r:id="rId15"/>
    <p:sldLayoutId id="2147483743" r:id="rId16"/>
    <p:sldLayoutId id="2147483774" r:id="rId17"/>
    <p:sldLayoutId id="2147483745" r:id="rId18"/>
    <p:sldLayoutId id="2147483760" r:id="rId19"/>
    <p:sldLayoutId id="2147483768" r:id="rId20"/>
    <p:sldLayoutId id="2147483769" r:id="rId21"/>
    <p:sldLayoutId id="2147483770" r:id="rId22"/>
    <p:sldLayoutId id="2147483744" r:id="rId23"/>
    <p:sldLayoutId id="2147483757" r:id="rId24"/>
    <p:sldLayoutId id="2147483771" r:id="rId25"/>
    <p:sldLayoutId id="2147483763" r:id="rId26"/>
    <p:sldLayoutId id="2147483751" r:id="rId27"/>
    <p:sldLayoutId id="2147483756" r:id="rId28"/>
    <p:sldLayoutId id="2147483740" r:id="rId29"/>
    <p:sldLayoutId id="2147483795" r:id="rId30"/>
  </p:sldLayoutIdLst>
  <p:hf hdr="0" ftr="0" dt="0"/>
  <p:txStyles>
    <p:titleStyle>
      <a:lvl1pPr algn="l" defTabSz="1088558" rtl="0" eaLnBrk="1" latinLnBrk="0" hangingPunct="1">
        <a:spcBef>
          <a:spcPct val="0"/>
        </a:spcBef>
        <a:buNone/>
        <a:defRPr sz="2400" b="0" i="0" kern="1200" baseline="0">
          <a:solidFill>
            <a:schemeClr val="tx1"/>
          </a:solidFill>
          <a:latin typeface="72 Brand Medium" panose="020B0504030603020204" pitchFamily="34" charset="0"/>
          <a:ea typeface="+mj-ea"/>
          <a:cs typeface="+mj-cs"/>
        </a:defRPr>
      </a:lvl1pPr>
    </p:titleStyle>
    <p:bodyStyle>
      <a:lvl1pPr marL="0" indent="0" algn="l" defTabSz="1088558" rtl="0" eaLnBrk="1" latinLnBrk="0" hangingPunct="1">
        <a:spcBef>
          <a:spcPts val="1800"/>
        </a:spcBef>
        <a:buClrTx/>
        <a:buSzPct val="80000"/>
        <a:buFont typeface="Roboto" panose="02000000000000000000" pitchFamily="2" charset="0"/>
        <a:buChar char="​"/>
        <a:defRPr sz="2000" b="0" i="0" kern="1200">
          <a:solidFill>
            <a:schemeClr val="tx1"/>
          </a:solidFill>
          <a:latin typeface="72 Brand" panose="020B0504030603020204" pitchFamily="34" charset="0"/>
          <a:ea typeface="+mn-ea"/>
          <a:cs typeface="+mn-cs"/>
        </a:defRPr>
      </a:lvl1pPr>
      <a:lvl2pPr marL="179964" indent="-179964" algn="l" defTabSz="1088558" rtl="0" eaLnBrk="1" latinLnBrk="0" hangingPunct="1">
        <a:spcBef>
          <a:spcPts val="600"/>
        </a:spcBef>
        <a:buClr>
          <a:schemeClr val="tx1"/>
        </a:buClr>
        <a:buSzPct val="100000"/>
        <a:buFont typeface="Arial" panose="020B0604020202020204" pitchFamily="34" charset="0"/>
        <a:buChar char="•"/>
        <a:defRPr sz="1800" b="0" i="0" kern="1200">
          <a:solidFill>
            <a:schemeClr val="tx1"/>
          </a:solidFill>
          <a:latin typeface="72 Brand" panose="020B0504030603020204" pitchFamily="34" charset="0"/>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b="0" i="0" kern="1200" noProof="0" dirty="0" smtClean="0">
          <a:solidFill>
            <a:schemeClr val="tx1"/>
          </a:solidFill>
          <a:latin typeface="72 Brand" panose="020B0504030603020204" pitchFamily="34" charset="0"/>
          <a:ea typeface="+mn-ea"/>
          <a:cs typeface="+mn-cs"/>
        </a:defRPr>
      </a:lvl3pPr>
      <a:lvl4pPr marL="539892" indent="-179964" algn="l" defTabSz="1088558" rtl="0" eaLnBrk="1" latinLnBrk="0" hangingPunct="1">
        <a:spcBef>
          <a:spcPts val="300"/>
        </a:spcBef>
        <a:buClr>
          <a:schemeClr val="tx1"/>
        </a:buClr>
        <a:buSzPct val="80000"/>
        <a:buFont typeface="Courier New" panose="02070309020205020404" pitchFamily="49" charset="0"/>
        <a:buChar char="o"/>
        <a:defRPr sz="1600" b="0" i="0" kern="1200">
          <a:solidFill>
            <a:schemeClr val="tx1"/>
          </a:solidFill>
          <a:latin typeface="72 Brand" panose="020B0504030603020204" pitchFamily="34" charset="0"/>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b="0" i="0" kern="1200" baseline="0">
          <a:solidFill>
            <a:schemeClr val="tx1"/>
          </a:solidFill>
          <a:latin typeface="72 Brand" panose="020B0504030603020204" pitchFamily="34" charset="0"/>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ustomXml" Target="../../customXml/item8.xml"/><Relationship Id="rId1" Type="http://schemas.openxmlformats.org/officeDocument/2006/relationships/customXml" Target="../../customXml/item5.xml"/><Relationship Id="rId5" Type="http://schemas.openxmlformats.org/officeDocument/2006/relationships/image" Target="../media/image9.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hyperlink" Target="http://www.supply.com/Catalog/product18.htm" TargetMode="External"/><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8" Type="http://schemas.openxmlformats.org/officeDocument/2006/relationships/slide" Target="slide43.xml"/><Relationship Id="rId3" Type="http://schemas.openxmlformats.org/officeDocument/2006/relationships/slide" Target="slide5.xml"/><Relationship Id="rId7" Type="http://schemas.openxmlformats.org/officeDocument/2006/relationships/slide" Target="slide32.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slide" Target="slide22.xml"/><Relationship Id="rId5" Type="http://schemas.openxmlformats.org/officeDocument/2006/relationships/slide" Target="slide12.xml"/><Relationship Id="rId4" Type="http://schemas.openxmlformats.org/officeDocument/2006/relationships/slide" Target="slide7.xml"/></Relationships>
</file>

<file path=ppt/slides/_rels/slide20.xml.rels><?xml version="1.0" encoding="UTF-8" standalone="yes"?>
<Relationships xmlns="http://schemas.openxmlformats.org/package/2006/relationships"><Relationship Id="rId3" Type="http://schemas.openxmlformats.org/officeDocument/2006/relationships/hyperlink" Target="http://www.manu.com/Catalog/product18.htm" TargetMode="External"/><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hyperlink" Target="http://www.1.com/12354N.jpg" TargetMode="External"/><Relationship Id="rId2" Type="http://schemas.openxmlformats.org/officeDocument/2006/relationships/notesSlide" Target="../notesSlides/notesSlide26.xml"/><Relationship Id="rId1" Type="http://schemas.openxmlformats.org/officeDocument/2006/relationships/slideLayout" Target="../slideLayouts/slideLayout17.xml"/><Relationship Id="rId4" Type="http://schemas.openxmlformats.org/officeDocument/2006/relationships/hyperlink" Target="http://www.1.com/34N.jpg"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hyperlink" Target="http://www.manufacturer1.com/item.htm" TargetMode="External"/><Relationship Id="rId2" Type="http://schemas.openxmlformats.org/officeDocument/2006/relationships/notesSlide" Target="../notesSlides/notesSlide28.xml"/><Relationship Id="rId1" Type="http://schemas.openxmlformats.org/officeDocument/2006/relationships/slideLayout" Target="../slideLayouts/slideLayout17.xml"/><Relationship Id="rId6" Type="http://schemas.openxmlformats.org/officeDocument/2006/relationships/hyperlink" Target="http://www.supply.com/Catalog/product18.htm" TargetMode="External"/><Relationship Id="rId5" Type="http://schemas.openxmlformats.org/officeDocument/2006/relationships/hyperlink" Target="http://supplier.com/1234.htm" TargetMode="External"/><Relationship Id="rId4" Type="http://schemas.openxmlformats.org/officeDocument/2006/relationships/hyperlink" Target="http://www.suppliera.com/item.htm"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www.manu.com/Catalog/product18.htm" TargetMode="External"/><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hyperlink" Target="http://supplier.ariba.com/" TargetMode="External"/><Relationship Id="rId2" Type="http://schemas.openxmlformats.org/officeDocument/2006/relationships/notesSlide" Target="../notesSlides/notesSlide32.xml"/><Relationship Id="rId1" Type="http://schemas.openxmlformats.org/officeDocument/2006/relationships/slideLayout" Target="../slideLayouts/slideLayout17.xml"/><Relationship Id="rId4" Type="http://schemas.openxmlformats.org/officeDocument/2006/relationships/image" Target="../media/image23.png"/></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17.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3" Type="http://schemas.openxmlformats.org/officeDocument/2006/relationships/hyperlink" Target="https://support.ariba.com/item/view/208691" TargetMode="External"/><Relationship Id="rId2" Type="http://schemas.openxmlformats.org/officeDocument/2006/relationships/notesSlide" Target="../notesSlides/notesSlide41.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customXml" Target="../../customXml/item7.xml"/><Relationship Id="rId1" Type="http://schemas.openxmlformats.org/officeDocument/2006/relationships/customXml" Target="../../customXml/item2.xml"/><Relationship Id="rId6" Type="http://schemas.openxmlformats.org/officeDocument/2006/relationships/hyperlink" Target="https://support.ariba.com/item/view/208691" TargetMode="External"/><Relationship Id="rId5" Type="http://schemas.openxmlformats.org/officeDocument/2006/relationships/hyperlink" Target="https://support.ariba.com/item/view/208217" TargetMode="External"/><Relationship Id="rId4" Type="http://schemas.openxmlformats.org/officeDocument/2006/relationships/hyperlink" Target="https://support.ariba.com/item/view/208689"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14">
            <a:extLst>
              <a:ext uri="{FF2B5EF4-FFF2-40B4-BE49-F238E27FC236}">
                <a16:creationId xmlns:a16="http://schemas.microsoft.com/office/drawing/2014/main" id="{C4E2D140-8564-0D43-F716-7813857722C2}"/>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5" cstate="screen">
            <a:extLst>
              <a:ext uri="{28A0092B-C50C-407E-A947-70E740481C1C}">
                <a14:useLocalDpi xmlns:a14="http://schemas.microsoft.com/office/drawing/2010/main"/>
              </a:ext>
            </a:extLst>
          </a:blip>
          <a:srcRect t="195" b="195"/>
          <a:stretch/>
        </p:blipFill>
        <p:spPr bwMode="black">
          <a:prstGeom prst="rect">
            <a:avLst/>
          </a:prstGeom>
        </p:spPr>
      </p:pic>
      <p:sp>
        <p:nvSpPr>
          <p:cNvPr id="14" name="Title 13">
            <a:extLst>
              <a:ext uri="{FF2B5EF4-FFF2-40B4-BE49-F238E27FC236}">
                <a16:creationId xmlns:a16="http://schemas.microsoft.com/office/drawing/2014/main" id="{134752C8-1E80-B141-5BC9-264FD3E5257B}"/>
              </a:ext>
            </a:extLst>
          </p:cNvPr>
          <p:cNvSpPr>
            <a:spLocks noGrp="1"/>
          </p:cNvSpPr>
          <p:nvPr>
            <p:ph type="title"/>
          </p:nvPr>
        </p:nvSpPr>
        <p:spPr/>
        <p:txBody>
          <a:bodyPr/>
          <a:lstStyle/>
          <a:p>
            <a:r>
              <a:rPr lang="en-US" dirty="0"/>
              <a:t>Creating and Publishing </a:t>
            </a:r>
            <a:r>
              <a:rPr lang="en-US" dirty="0">
                <a:solidFill>
                  <a:schemeClr val="accent1"/>
                </a:solidFill>
              </a:rPr>
              <a:t>PunchOut</a:t>
            </a:r>
            <a:r>
              <a:rPr lang="en-US" sz="2200" baseline="75000" dirty="0">
                <a:solidFill>
                  <a:schemeClr val="accent1"/>
                </a:solidFill>
              </a:rPr>
              <a:t>®</a:t>
            </a:r>
            <a:r>
              <a:rPr lang="en-US" dirty="0">
                <a:solidFill>
                  <a:schemeClr val="accent1"/>
                </a:solidFill>
              </a:rPr>
              <a:t> Catalogs </a:t>
            </a:r>
            <a:r>
              <a:rPr lang="en-US" dirty="0"/>
              <a:t>for</a:t>
            </a:r>
            <a:r>
              <a:rPr lang="en-US" dirty="0">
                <a:solidFill>
                  <a:schemeClr val="accent1"/>
                </a:solidFill>
              </a:rPr>
              <a:t> CMS Enabled Customers-ViaSat</a:t>
            </a:r>
            <a:endParaRPr lang="en-US" dirty="0"/>
          </a:p>
        </p:txBody>
      </p:sp>
    </p:spTree>
    <p:custDataLst>
      <p:custData r:id="rId1"/>
      <p:custData r:id="rId2"/>
    </p:custDataLst>
    <p:extLst>
      <p:ext uri="{BB962C8B-B14F-4D97-AF65-F5344CB8AC3E}">
        <p14:creationId xmlns:p14="http://schemas.microsoft.com/office/powerpoint/2010/main" val="3316874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PunchOut Catalog Template</a:t>
            </a:r>
            <a:endParaRPr lang="en-US" noProof="0">
              <a:latin typeface="+mj-lt"/>
            </a:endParaRPr>
          </a:p>
        </p:txBody>
      </p:sp>
      <p:sp>
        <p:nvSpPr>
          <p:cNvPr id="7" name="Content Placeholder 2"/>
          <p:cNvSpPr>
            <a:spLocks noGrp="1"/>
          </p:cNvSpPr>
          <p:nvPr>
            <p:ph type="body" sz="quarter" idx="10"/>
          </p:nvPr>
        </p:nvSpPr>
        <p:spPr>
          <a:xfrm>
            <a:off x="5991225" y="2189271"/>
            <a:ext cx="5699252" cy="697437"/>
          </a:xfrm>
          <a:prstGeom prst="rect">
            <a:avLst/>
          </a:prstGeom>
        </p:spPr>
        <p:txBody>
          <a:bodyPr/>
          <a:lstStyle/>
          <a:p>
            <a:pPr marL="228600" indent="-228600">
              <a:lnSpc>
                <a:spcPts val="2300"/>
              </a:lnSpc>
              <a:spcBef>
                <a:spcPts val="0"/>
              </a:spcBef>
              <a:spcAft>
                <a:spcPts val="900"/>
              </a:spcAft>
              <a:buClr>
                <a:schemeClr val="accent1"/>
              </a:buClr>
              <a:buSzPct val="100000"/>
              <a:buFont typeface="Wingdings" pitchFamily="2" charset="2"/>
              <a:buChar char="§"/>
            </a:pPr>
            <a:r>
              <a:rPr lang="en-US" sz="2200" b="1" dirty="0">
                <a:latin typeface="+mn-lt"/>
              </a:rPr>
              <a:t>Simple</a:t>
            </a:r>
            <a:r>
              <a:rPr lang="en-US" sz="2200" dirty="0">
                <a:latin typeface="+mn-lt"/>
              </a:rPr>
              <a:t> fields are color coded as to their requirements designation</a:t>
            </a:r>
            <a:endParaRPr lang="en-US" sz="2200" b="1" dirty="0">
              <a:solidFill>
                <a:schemeClr val="accent1"/>
              </a:solidFill>
              <a:latin typeface="+mn-lt"/>
            </a:endParaRPr>
          </a:p>
        </p:txBody>
      </p:sp>
      <p:sp>
        <p:nvSpPr>
          <p:cNvPr id="4" name="Rectangle 3"/>
          <p:cNvSpPr/>
          <p:nvPr/>
        </p:nvSpPr>
        <p:spPr>
          <a:xfrm>
            <a:off x="5920800" y="4202647"/>
            <a:ext cx="5917155" cy="977191"/>
          </a:xfrm>
          <a:prstGeom prst="rect">
            <a:avLst/>
          </a:prstGeom>
        </p:spPr>
        <p:txBody>
          <a:bodyPr wrap="square">
            <a:spAutoFit/>
          </a:bodyPr>
          <a:lstStyle/>
          <a:p>
            <a:pPr marL="228600" indent="-228600">
              <a:lnSpc>
                <a:spcPts val="2300"/>
              </a:lnSpc>
              <a:spcBef>
                <a:spcPts val="0"/>
              </a:spcBef>
              <a:spcAft>
                <a:spcPts val="900"/>
              </a:spcAft>
              <a:buClr>
                <a:schemeClr val="accent1"/>
              </a:buClr>
              <a:buSzPct val="100000"/>
              <a:buFont typeface="Wingdings" pitchFamily="2" charset="2"/>
              <a:buChar char="§"/>
            </a:pPr>
            <a:r>
              <a:rPr lang="en-US" sz="2200" dirty="0">
                <a:latin typeface="+mn-lt"/>
              </a:rPr>
              <a:t>For </a:t>
            </a:r>
            <a:r>
              <a:rPr lang="en-US" sz="2200" b="1" dirty="0">
                <a:latin typeface="+mn-lt"/>
              </a:rPr>
              <a:t>Compound</a:t>
            </a:r>
            <a:r>
              <a:rPr lang="en-US" sz="2200" dirty="0">
                <a:latin typeface="+mn-lt"/>
              </a:rPr>
              <a:t> fields, the designation for whether or not the field is required is at </a:t>
            </a:r>
            <a:r>
              <a:rPr lang="en-US" sz="2200" b="1" dirty="0">
                <a:latin typeface="+mn-lt"/>
              </a:rPr>
              <a:t>both</a:t>
            </a:r>
            <a:r>
              <a:rPr lang="en-US" sz="2200" dirty="0">
                <a:latin typeface="+mn-lt"/>
              </a:rPr>
              <a:t> the </a:t>
            </a:r>
            <a:r>
              <a:rPr lang="en-US" sz="2200" b="1" dirty="0">
                <a:latin typeface="+mn-lt"/>
              </a:rPr>
              <a:t>Header</a:t>
            </a:r>
            <a:r>
              <a:rPr lang="en-US" sz="2200" dirty="0">
                <a:latin typeface="+mn-lt"/>
              </a:rPr>
              <a:t> </a:t>
            </a:r>
            <a:r>
              <a:rPr lang="en-US" sz="2200" spc="40" dirty="0">
                <a:latin typeface="+mn-lt"/>
              </a:rPr>
              <a:t>and</a:t>
            </a:r>
            <a:r>
              <a:rPr lang="en-US" sz="2200" dirty="0">
                <a:latin typeface="+mn-lt"/>
              </a:rPr>
              <a:t> </a:t>
            </a:r>
            <a:r>
              <a:rPr lang="en-US" sz="2200" b="1" dirty="0">
                <a:latin typeface="+mn-lt"/>
              </a:rPr>
              <a:t>Detail</a:t>
            </a:r>
            <a:r>
              <a:rPr lang="en-US" sz="2200" dirty="0">
                <a:latin typeface="+mn-lt"/>
              </a:rPr>
              <a:t> </a:t>
            </a:r>
            <a:r>
              <a:rPr lang="en-US" sz="2200" spc="-50" dirty="0">
                <a:latin typeface="+mn-lt"/>
              </a:rPr>
              <a:t>level</a:t>
            </a:r>
            <a:r>
              <a:rPr lang="en-US" sz="2200" spc="-90" dirty="0">
                <a:latin typeface="+mn-lt"/>
              </a:rPr>
              <a:t> of the field</a:t>
            </a:r>
          </a:p>
        </p:txBody>
      </p:sp>
      <p:sp>
        <p:nvSpPr>
          <p:cNvPr id="29" name="Rectangle 28">
            <a:extLst>
              <a:ext uri="{FF2B5EF4-FFF2-40B4-BE49-F238E27FC236}">
                <a16:creationId xmlns:a16="http://schemas.microsoft.com/office/drawing/2014/main" id="{0C7E96BC-519A-4596-9A19-0FAA9D7C20D0}"/>
              </a:ext>
            </a:extLst>
          </p:cNvPr>
          <p:cNvSpPr/>
          <p:nvPr/>
        </p:nvSpPr>
        <p:spPr>
          <a:xfrm>
            <a:off x="4635982" y="3750535"/>
            <a:ext cx="941283" cy="369332"/>
          </a:xfrm>
          <a:prstGeom prst="rect">
            <a:avLst/>
          </a:prstGeom>
        </p:spPr>
        <p:txBody>
          <a:bodyPr wrap="none">
            <a:spAutoFit/>
          </a:bodyPr>
          <a:lstStyle/>
          <a:p>
            <a:pPr fontAlgn="base">
              <a:spcBef>
                <a:spcPct val="50000"/>
              </a:spcBef>
              <a:spcAft>
                <a:spcPct val="0"/>
              </a:spcAft>
              <a:buClr>
                <a:srgbClr val="F0AB00"/>
              </a:buClr>
              <a:buSzPct val="80000"/>
            </a:pPr>
            <a:r>
              <a:rPr lang="en-US" sz="1800" kern="0">
                <a:ea typeface="Arial Unicode MS" pitchFamily="34" charset="-128"/>
                <a:cs typeface="Arial Unicode MS" pitchFamily="34" charset="-128"/>
              </a:rPr>
              <a:t>Header</a:t>
            </a:r>
          </a:p>
        </p:txBody>
      </p:sp>
      <p:sp>
        <p:nvSpPr>
          <p:cNvPr id="31" name="Rectangle 30">
            <a:extLst>
              <a:ext uri="{FF2B5EF4-FFF2-40B4-BE49-F238E27FC236}">
                <a16:creationId xmlns:a16="http://schemas.microsoft.com/office/drawing/2014/main" id="{84052ED4-69FE-47E1-910E-770ADC5591D1}"/>
              </a:ext>
            </a:extLst>
          </p:cNvPr>
          <p:cNvSpPr/>
          <p:nvPr/>
        </p:nvSpPr>
        <p:spPr>
          <a:xfrm>
            <a:off x="4716529" y="4395881"/>
            <a:ext cx="774571" cy="369332"/>
          </a:xfrm>
          <a:prstGeom prst="rect">
            <a:avLst/>
          </a:prstGeom>
        </p:spPr>
        <p:txBody>
          <a:bodyPr wrap="none">
            <a:spAutoFit/>
          </a:bodyPr>
          <a:lstStyle/>
          <a:p>
            <a:pPr fontAlgn="base">
              <a:spcBef>
                <a:spcPct val="50000"/>
              </a:spcBef>
              <a:spcAft>
                <a:spcPct val="0"/>
              </a:spcAft>
              <a:buClr>
                <a:srgbClr val="F0AB00"/>
              </a:buClr>
              <a:buSzPct val="80000"/>
            </a:pPr>
            <a:r>
              <a:rPr lang="en-US" sz="1800" kern="0">
                <a:ea typeface="Arial Unicode MS" pitchFamily="34" charset="-128"/>
                <a:cs typeface="Arial Unicode MS" pitchFamily="34" charset="-128"/>
              </a:rPr>
              <a:t>Detail</a:t>
            </a:r>
          </a:p>
        </p:txBody>
      </p:sp>
      <p:pic>
        <p:nvPicPr>
          <p:cNvPr id="3" name="Picture 2">
            <a:extLst>
              <a:ext uri="{FF2B5EF4-FFF2-40B4-BE49-F238E27FC236}">
                <a16:creationId xmlns:a16="http://schemas.microsoft.com/office/drawing/2014/main" id="{DD01E2E6-74C2-F5AF-1E40-84B0477F5B3E}"/>
              </a:ext>
            </a:extLst>
          </p:cNvPr>
          <p:cNvPicPr>
            <a:picLocks noChangeAspect="1"/>
          </p:cNvPicPr>
          <p:nvPr/>
        </p:nvPicPr>
        <p:blipFill>
          <a:blip r:embed="rId3"/>
          <a:stretch>
            <a:fillRect/>
          </a:stretch>
        </p:blipFill>
        <p:spPr>
          <a:xfrm>
            <a:off x="577989" y="2002871"/>
            <a:ext cx="4738019" cy="703112"/>
          </a:xfrm>
          <a:prstGeom prst="rect">
            <a:avLst/>
          </a:prstGeom>
          <a:ln>
            <a:noFill/>
          </a:ln>
          <a:effectLst>
            <a:outerShdw blurRad="190500" algn="tl" rotWithShape="0">
              <a:srgbClr val="000000">
                <a:alpha val="70000"/>
              </a:srgbClr>
            </a:outerShdw>
          </a:effectLst>
        </p:spPr>
      </p:pic>
      <p:pic>
        <p:nvPicPr>
          <p:cNvPr id="8" name="Picture 7">
            <a:extLst>
              <a:ext uri="{FF2B5EF4-FFF2-40B4-BE49-F238E27FC236}">
                <a16:creationId xmlns:a16="http://schemas.microsoft.com/office/drawing/2014/main" id="{873CF98B-D152-8007-62BF-4A9425302E35}"/>
              </a:ext>
            </a:extLst>
          </p:cNvPr>
          <p:cNvPicPr>
            <a:picLocks noChangeAspect="1"/>
          </p:cNvPicPr>
          <p:nvPr/>
        </p:nvPicPr>
        <p:blipFill>
          <a:blip r:embed="rId4"/>
          <a:stretch>
            <a:fillRect/>
          </a:stretch>
        </p:blipFill>
        <p:spPr>
          <a:xfrm>
            <a:off x="750301" y="3608059"/>
            <a:ext cx="1933333" cy="1257143"/>
          </a:xfrm>
          <a:prstGeom prst="rect">
            <a:avLst/>
          </a:prstGeom>
          <a:ln>
            <a:noFill/>
          </a:ln>
          <a:effectLst>
            <a:outerShdw blurRad="190500" algn="tl" rotWithShape="0">
              <a:srgbClr val="000000">
                <a:alpha val="70000"/>
              </a:srgbClr>
            </a:outerShdw>
          </a:effectLst>
        </p:spPr>
      </p:pic>
      <p:cxnSp>
        <p:nvCxnSpPr>
          <p:cNvPr id="32" name="Straight Connector 31">
            <a:extLst>
              <a:ext uri="{FF2B5EF4-FFF2-40B4-BE49-F238E27FC236}">
                <a16:creationId xmlns:a16="http://schemas.microsoft.com/office/drawing/2014/main" id="{AB48DD35-268D-4DA0-8D4F-BF20C98BD403}"/>
              </a:ext>
            </a:extLst>
          </p:cNvPr>
          <p:cNvCxnSpPr>
            <a:cxnSpLocks/>
          </p:cNvCxnSpPr>
          <p:nvPr/>
        </p:nvCxnSpPr>
        <p:spPr>
          <a:xfrm>
            <a:off x="2640462" y="3704824"/>
            <a:ext cx="2056436" cy="233619"/>
          </a:xfrm>
          <a:prstGeom prst="line">
            <a:avLst/>
          </a:prstGeom>
          <a:ln w="19050">
            <a:solidFill>
              <a:schemeClr val="accent3"/>
            </a:solidFill>
            <a:headEnd type="oval"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34" name="Straight Connector 33">
            <a:extLst>
              <a:ext uri="{FF2B5EF4-FFF2-40B4-BE49-F238E27FC236}">
                <a16:creationId xmlns:a16="http://schemas.microsoft.com/office/drawing/2014/main" id="{A52F5C73-C1E5-44DB-AABE-2F80F059B510}"/>
              </a:ext>
            </a:extLst>
          </p:cNvPr>
          <p:cNvCxnSpPr>
            <a:cxnSpLocks/>
          </p:cNvCxnSpPr>
          <p:nvPr/>
        </p:nvCxnSpPr>
        <p:spPr>
          <a:xfrm>
            <a:off x="2453152" y="3917849"/>
            <a:ext cx="2315600" cy="680053"/>
          </a:xfrm>
          <a:prstGeom prst="line">
            <a:avLst/>
          </a:prstGeom>
          <a:ln w="19050">
            <a:solidFill>
              <a:schemeClr val="tx1"/>
            </a:solidFill>
            <a:headEnd type="oval"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35" name="Straight Connector 34">
            <a:extLst>
              <a:ext uri="{FF2B5EF4-FFF2-40B4-BE49-F238E27FC236}">
                <a16:creationId xmlns:a16="http://schemas.microsoft.com/office/drawing/2014/main" id="{69DF10BF-DE41-4FC5-AA24-072D02F4D18A}"/>
              </a:ext>
            </a:extLst>
          </p:cNvPr>
          <p:cNvCxnSpPr>
            <a:cxnSpLocks/>
          </p:cNvCxnSpPr>
          <p:nvPr/>
        </p:nvCxnSpPr>
        <p:spPr>
          <a:xfrm>
            <a:off x="1443695" y="3983372"/>
            <a:ext cx="3325057" cy="614530"/>
          </a:xfrm>
          <a:prstGeom prst="line">
            <a:avLst/>
          </a:prstGeom>
          <a:ln w="19050">
            <a:solidFill>
              <a:schemeClr val="tx1"/>
            </a:solidFill>
            <a:headEnd type="oval" w="med" len="med"/>
            <a:tailEnd type="none" w="med" len="med"/>
          </a:ln>
        </p:spPr>
        <p:style>
          <a:lnRef idx="1">
            <a:schemeClr val="accent4"/>
          </a:lnRef>
          <a:fillRef idx="0">
            <a:schemeClr val="accent4"/>
          </a:fillRef>
          <a:effectRef idx="0">
            <a:schemeClr val="accent4"/>
          </a:effectRef>
          <a:fontRef idx="minor">
            <a:schemeClr val="tx1"/>
          </a:fontRef>
        </p:style>
      </p:cxnSp>
      <p:sp>
        <p:nvSpPr>
          <p:cNvPr id="9" name="Rectangle 8">
            <a:extLst>
              <a:ext uri="{FF2B5EF4-FFF2-40B4-BE49-F238E27FC236}">
                <a16:creationId xmlns:a16="http://schemas.microsoft.com/office/drawing/2014/main" id="{97336DCA-A68B-6EB6-49C9-39710436D8E6}"/>
              </a:ext>
            </a:extLst>
          </p:cNvPr>
          <p:cNvSpPr/>
          <p:nvPr/>
        </p:nvSpPr>
        <p:spPr bwMode="gray">
          <a:xfrm>
            <a:off x="3283917" y="1937872"/>
            <a:ext cx="814918" cy="369333"/>
          </a:xfrm>
          <a:prstGeom prst="rect">
            <a:avLst/>
          </a:prstGeom>
          <a:noFill/>
          <a:ln w="2222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594626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000" y="3090446"/>
            <a:ext cx="11185200" cy="677108"/>
          </a:xfrm>
        </p:spPr>
        <p:txBody>
          <a:bodyPr/>
          <a:lstStyle/>
          <a:p>
            <a:r>
              <a:rPr lang="en-US" dirty="0"/>
              <a:t>Level 1 Template and </a:t>
            </a:r>
            <a:r>
              <a:rPr lang="en-US" dirty="0">
                <a:solidFill>
                  <a:schemeClr val="accent1"/>
                </a:solidFill>
              </a:rPr>
              <a:t>Catalog</a:t>
            </a:r>
            <a:r>
              <a:rPr lang="en-US" dirty="0"/>
              <a:t> </a:t>
            </a:r>
            <a:r>
              <a:rPr lang="en-US" dirty="0">
                <a:solidFill>
                  <a:schemeClr val="accent1"/>
                </a:solidFill>
              </a:rPr>
              <a:t>File Creation</a:t>
            </a:r>
          </a:p>
        </p:txBody>
      </p:sp>
    </p:spTree>
    <p:extLst>
      <p:ext uri="{BB962C8B-B14F-4D97-AF65-F5344CB8AC3E}">
        <p14:creationId xmlns:p14="http://schemas.microsoft.com/office/powerpoint/2010/main" val="551322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EDD019-80FC-8078-B45A-5D1AFB200E7F}"/>
              </a:ext>
            </a:extLst>
          </p:cNvPr>
          <p:cNvSpPr>
            <a:spLocks noGrp="1"/>
          </p:cNvSpPr>
          <p:nvPr>
            <p:ph type="body" sz="quarter" idx="10"/>
          </p:nvPr>
        </p:nvSpPr>
        <p:spPr/>
        <p:txBody>
          <a:bodyPr vert="horz" lIns="0" tIns="0" rIns="0" bIns="0" rtlCol="0" anchor="t">
            <a:normAutofit/>
          </a:bodyPr>
          <a:lstStyle/>
          <a:p>
            <a:pPr marL="342900" indent="-342900">
              <a:buClr>
                <a:schemeClr val="accent1"/>
              </a:buClr>
              <a:buSzPct val="100000"/>
              <a:buFont typeface="Wingdings" panose="05000000000000000000" pitchFamily="2" charset="2"/>
              <a:buChar char="§"/>
            </a:pPr>
            <a:r>
              <a:rPr lang="en-AU" dirty="0">
                <a:latin typeface="+mn-lt"/>
              </a:rPr>
              <a:t>Once you have worked through the PunchOut Catalog project, your customer will be able to access your PunchOut catalog via the generated Catalog file.</a:t>
            </a:r>
          </a:p>
          <a:p>
            <a:pPr marL="342900" indent="-342900">
              <a:buClr>
                <a:schemeClr val="accent1"/>
              </a:buClr>
              <a:buSzPct val="100000"/>
              <a:buFont typeface="Wingdings" panose="05000000000000000000" pitchFamily="2" charset="2"/>
              <a:buChar char="§"/>
            </a:pPr>
            <a:r>
              <a:rPr lang="en-AU" dirty="0">
                <a:latin typeface="+mn-lt"/>
              </a:rPr>
              <a:t>Your customer will be able to see your company name and logo within their system.</a:t>
            </a:r>
            <a:endParaRPr lang="en-AU" dirty="0">
              <a:latin typeface="+mn-lt"/>
              <a:cs typeface="Arial"/>
            </a:endParaRPr>
          </a:p>
          <a:p>
            <a:endParaRPr lang="en-AU" dirty="0">
              <a:latin typeface="+mn-lt"/>
              <a:cs typeface="Arial"/>
            </a:endParaRPr>
          </a:p>
          <a:p>
            <a:endParaRPr lang="en-AU" dirty="0">
              <a:latin typeface="+mn-lt"/>
            </a:endParaRPr>
          </a:p>
          <a:p>
            <a:endParaRPr lang="en-AU" dirty="0">
              <a:latin typeface="+mn-lt"/>
            </a:endParaRPr>
          </a:p>
          <a:p>
            <a:endParaRPr lang="en-AU" dirty="0">
              <a:latin typeface="+mn-lt"/>
              <a:cs typeface="Arial"/>
            </a:endParaRPr>
          </a:p>
          <a:p>
            <a:pPr marL="342900" indent="-342900">
              <a:buClr>
                <a:schemeClr val="accent1"/>
              </a:buClr>
              <a:buSzPct val="100000"/>
              <a:buFont typeface="Wingdings" panose="05000000000000000000" pitchFamily="2" charset="2"/>
              <a:buChar char="§"/>
            </a:pPr>
            <a:r>
              <a:rPr lang="en-AU" dirty="0">
                <a:latin typeface="+mn-lt"/>
              </a:rPr>
              <a:t>Clicking on the ‘Buy From Supplier’ button will take them to your interactive website.</a:t>
            </a:r>
            <a:endParaRPr lang="en-AU" dirty="0">
              <a:latin typeface="+mn-lt"/>
              <a:cs typeface="Arial"/>
            </a:endParaRPr>
          </a:p>
        </p:txBody>
      </p:sp>
      <p:sp>
        <p:nvSpPr>
          <p:cNvPr id="3" name="Title 2">
            <a:extLst>
              <a:ext uri="{FF2B5EF4-FFF2-40B4-BE49-F238E27FC236}">
                <a16:creationId xmlns:a16="http://schemas.microsoft.com/office/drawing/2014/main" id="{A03F454B-3AF4-74BC-27B4-AA874F53374A}"/>
              </a:ext>
            </a:extLst>
          </p:cNvPr>
          <p:cNvSpPr>
            <a:spLocks noGrp="1"/>
          </p:cNvSpPr>
          <p:nvPr>
            <p:ph type="title"/>
          </p:nvPr>
        </p:nvSpPr>
        <p:spPr>
          <a:xfrm>
            <a:off x="504001" y="503999"/>
            <a:ext cx="10526738" cy="369332"/>
          </a:xfrm>
        </p:spPr>
        <p:txBody>
          <a:bodyPr/>
          <a:lstStyle/>
          <a:p>
            <a:r>
              <a:rPr lang="en-US" dirty="0"/>
              <a:t>What is A Level 1 PunchOut Catalog?</a:t>
            </a:r>
            <a:endParaRPr lang="en-AU" dirty="0"/>
          </a:p>
        </p:txBody>
      </p:sp>
      <p:pic>
        <p:nvPicPr>
          <p:cNvPr id="2050" name="Picture 2">
            <a:extLst>
              <a:ext uri="{FF2B5EF4-FFF2-40B4-BE49-F238E27FC236}">
                <a16:creationId xmlns:a16="http://schemas.microsoft.com/office/drawing/2014/main" id="{2BB2209F-05BC-272F-4F8E-8ADD9ABF0B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1263" y="3176898"/>
            <a:ext cx="9772650" cy="1571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3445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The Level 1 Punchout Index File Template</a:t>
            </a:r>
            <a:endParaRPr lang="en-US" noProof="0">
              <a:latin typeface="+mj-lt"/>
            </a:endParaRP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5" name="Content Placeholder 2"/>
          <p:cNvSpPr txBox="1">
            <a:spLocks/>
          </p:cNvSpPr>
          <p:nvPr/>
        </p:nvSpPr>
        <p:spPr bwMode="gray">
          <a:xfrm>
            <a:off x="504001" y="1617662"/>
            <a:ext cx="11186476" cy="4831263"/>
          </a:xfrm>
          <a:prstGeom prst="rect">
            <a:avLst/>
          </a:prstGeom>
        </p:spPr>
        <p:txBody>
          <a:bodyPr vert="horz" lIns="0" tIns="0" rIns="0" bIns="0" rtlCol="0" anchor="t">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nSpc>
                <a:spcPts val="2300"/>
              </a:lnSpc>
              <a:spcBef>
                <a:spcPts val="0"/>
              </a:spcBef>
              <a:spcAft>
                <a:spcPts val="1200"/>
              </a:spcAft>
              <a:buSzPct val="100000"/>
              <a:buFont typeface="Wingdings" panose="05000000000000000000" pitchFamily="2" charset="2"/>
              <a:buChar char="§"/>
            </a:pPr>
            <a:r>
              <a:rPr lang="en-US" sz="2200" b="0" dirty="0"/>
              <a:t>The Index file is color coded and has Tool Tips that provide information about how to treat each field.</a:t>
            </a:r>
          </a:p>
          <a:p>
            <a:pPr marL="342900" indent="-342900">
              <a:lnSpc>
                <a:spcPts val="2300"/>
              </a:lnSpc>
              <a:spcBef>
                <a:spcPts val="0"/>
              </a:spcBef>
              <a:spcAft>
                <a:spcPts val="1200"/>
              </a:spcAft>
              <a:buSzPct val="100000"/>
              <a:buFont typeface="Wingdings" panose="05000000000000000000" pitchFamily="2" charset="2"/>
              <a:buChar char="§"/>
            </a:pPr>
            <a:r>
              <a:rPr lang="en-US" sz="2200" b="0" dirty="0"/>
              <a:t>Each column includes specific instructions, including custom fields or other requirements set by your Customer.</a:t>
            </a:r>
          </a:p>
          <a:p>
            <a:pPr marL="342900" indent="-342900">
              <a:lnSpc>
                <a:spcPts val="2300"/>
              </a:lnSpc>
              <a:spcBef>
                <a:spcPts val="0"/>
              </a:spcBef>
              <a:spcAft>
                <a:spcPts val="1200"/>
              </a:spcAft>
              <a:buSzPct val="100000"/>
              <a:buFont typeface="Wingdings" panose="05000000000000000000" pitchFamily="2" charset="2"/>
              <a:buChar char="§"/>
            </a:pPr>
            <a:endParaRPr lang="en-US" sz="2200" b="0" dirty="0"/>
          </a:p>
          <a:p>
            <a:pPr marL="342900" indent="-342900">
              <a:lnSpc>
                <a:spcPts val="2300"/>
              </a:lnSpc>
              <a:spcBef>
                <a:spcPts val="0"/>
              </a:spcBef>
              <a:spcAft>
                <a:spcPts val="1200"/>
              </a:spcAft>
              <a:buSzPct val="100000"/>
              <a:buFont typeface="Wingdings" panose="05000000000000000000" pitchFamily="2" charset="2"/>
              <a:buChar char="§"/>
            </a:pPr>
            <a:endParaRPr lang="en-US" sz="2200" b="0" dirty="0"/>
          </a:p>
          <a:p>
            <a:pPr marL="342900" indent="-342900">
              <a:lnSpc>
                <a:spcPts val="2300"/>
              </a:lnSpc>
              <a:spcBef>
                <a:spcPts val="0"/>
              </a:spcBef>
              <a:spcAft>
                <a:spcPts val="1200"/>
              </a:spcAft>
              <a:buSzPct val="100000"/>
              <a:buFont typeface="Wingdings" panose="05000000000000000000" pitchFamily="2" charset="2"/>
              <a:buChar char="§"/>
            </a:pPr>
            <a:endParaRPr lang="en-US" sz="2200" b="0" dirty="0"/>
          </a:p>
          <a:p>
            <a:pPr marL="342900" indent="-342900">
              <a:lnSpc>
                <a:spcPts val="2300"/>
              </a:lnSpc>
              <a:spcBef>
                <a:spcPts val="2000"/>
              </a:spcBef>
              <a:spcAft>
                <a:spcPts val="1200"/>
              </a:spcAft>
              <a:buSzPct val="100000"/>
              <a:buFont typeface="Wingdings" panose="05000000000000000000" pitchFamily="2" charset="2"/>
              <a:buChar char="§"/>
            </a:pPr>
            <a:endParaRPr lang="en-US" sz="2200" b="0" kern="0" spc="-50" dirty="0">
              <a:solidFill>
                <a:srgbClr val="000000"/>
              </a:solidFill>
            </a:endParaRPr>
          </a:p>
          <a:p>
            <a:pPr marL="342900" indent="-342900">
              <a:lnSpc>
                <a:spcPts val="2300"/>
              </a:lnSpc>
              <a:spcBef>
                <a:spcPts val="2000"/>
              </a:spcBef>
              <a:spcAft>
                <a:spcPts val="1200"/>
              </a:spcAft>
              <a:buSzPct val="100000"/>
              <a:buFont typeface="Wingdings" panose="05000000000000000000" pitchFamily="2" charset="2"/>
              <a:buChar char="§"/>
            </a:pPr>
            <a:r>
              <a:rPr lang="en-US" sz="2200" b="0" kern="0" spc="-50" dirty="0">
                <a:solidFill>
                  <a:srgbClr val="000000"/>
                </a:solidFill>
                <a:cs typeface="Arial"/>
              </a:rPr>
              <a:t>The template and instructions are provided to Suppliers </a:t>
            </a:r>
            <a:r>
              <a:rPr lang="en-US" sz="2200" b="0" kern="0" dirty="0">
                <a:solidFill>
                  <a:srgbClr val="000000"/>
                </a:solidFill>
                <a:cs typeface="Arial"/>
              </a:rPr>
              <a:t>and can also be found on your Customer’s Supplier Portal page on the SBN.</a:t>
            </a:r>
          </a:p>
          <a:p>
            <a:pPr>
              <a:lnSpc>
                <a:spcPts val="2300"/>
              </a:lnSpc>
              <a:spcBef>
                <a:spcPts val="0"/>
              </a:spcBef>
              <a:spcAft>
                <a:spcPts val="1200"/>
              </a:spcAft>
            </a:pPr>
            <a:endParaRPr lang="en-US" sz="2200" b="0" dirty="0"/>
          </a:p>
        </p:txBody>
      </p:sp>
      <p:graphicFrame>
        <p:nvGraphicFramePr>
          <p:cNvPr id="8" name="Table 7">
            <a:extLst>
              <a:ext uri="{FF2B5EF4-FFF2-40B4-BE49-F238E27FC236}">
                <a16:creationId xmlns:a16="http://schemas.microsoft.com/office/drawing/2014/main" id="{4E6267B4-9622-4300-90D1-163A773250AA}"/>
              </a:ext>
            </a:extLst>
          </p:cNvPr>
          <p:cNvGraphicFramePr>
            <a:graphicFrameLocks noGrp="1"/>
          </p:cNvGraphicFramePr>
          <p:nvPr>
            <p:extLst>
              <p:ext uri="{D42A27DB-BD31-4B8C-83A1-F6EECF244321}">
                <p14:modId xmlns:p14="http://schemas.microsoft.com/office/powerpoint/2010/main" val="1614162796"/>
              </p:ext>
            </p:extLst>
          </p:nvPr>
        </p:nvGraphicFramePr>
        <p:xfrm>
          <a:off x="10092947" y="3525969"/>
          <a:ext cx="1880844" cy="1153959"/>
        </p:xfrm>
        <a:graphic>
          <a:graphicData uri="http://schemas.openxmlformats.org/drawingml/2006/table">
            <a:tbl>
              <a:tblPr firstRow="1" bandRow="1">
                <a:tableStyleId>{69012ECD-51FC-41F1-AA8D-1B2483CD663E}</a:tableStyleId>
              </a:tblPr>
              <a:tblGrid>
                <a:gridCol w="180225">
                  <a:extLst>
                    <a:ext uri="{9D8B030D-6E8A-4147-A177-3AD203B41FA5}">
                      <a16:colId xmlns:a16="http://schemas.microsoft.com/office/drawing/2014/main" val="20000"/>
                    </a:ext>
                  </a:extLst>
                </a:gridCol>
                <a:gridCol w="1700619">
                  <a:extLst>
                    <a:ext uri="{9D8B030D-6E8A-4147-A177-3AD203B41FA5}">
                      <a16:colId xmlns:a16="http://schemas.microsoft.com/office/drawing/2014/main" val="20001"/>
                    </a:ext>
                  </a:extLst>
                </a:gridCol>
              </a:tblGrid>
              <a:tr h="211415">
                <a:tc gridSpan="2">
                  <a:txBody>
                    <a:bodyPr/>
                    <a:lstStyle/>
                    <a:p>
                      <a:pPr algn="ctr"/>
                      <a:r>
                        <a:rPr lang="en-US" sz="900" b="0">
                          <a:solidFill>
                            <a:schemeClr val="tx1"/>
                          </a:solidFill>
                          <a:latin typeface="Arial" panose="020B0604020202020204" pitchFamily="34" charset="0"/>
                        </a:rPr>
                        <a:t>F I E L D   C O L O R   C O D E S</a:t>
                      </a:r>
                    </a:p>
                  </a:txBody>
                  <a:tcPr marL="70472" marR="70472" marT="35236" marB="35236">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C000"/>
                    </a:solidFill>
                  </a:tcPr>
                </a:tc>
                <a:tc hMerge="1">
                  <a:txBody>
                    <a:bodyPr/>
                    <a:lstStyle/>
                    <a:p>
                      <a:endParaRPr lang="en-US"/>
                    </a:p>
                  </a:txBody>
                  <a:tcPr/>
                </a:tc>
                <a:extLst>
                  <a:ext uri="{0D108BD9-81ED-4DB2-BD59-A6C34878D82A}">
                    <a16:rowId xmlns:a16="http://schemas.microsoft.com/office/drawing/2014/main" val="10000"/>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0000"/>
                    </a:solidFill>
                  </a:tcPr>
                </a:tc>
                <a:tc>
                  <a:txBody>
                    <a:bodyPr/>
                    <a:lstStyle/>
                    <a:p>
                      <a:pPr>
                        <a:lnSpc>
                          <a:spcPts val="1400"/>
                        </a:lnSpc>
                      </a:pPr>
                      <a:r>
                        <a:rPr lang="en-US" sz="1100" baseline="0">
                          <a:latin typeface="Arial" panose="020B0604020202020204" pitchFamily="34" charset="0"/>
                        </a:rPr>
                        <a:t>Required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1"/>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C000"/>
                    </a:solidFill>
                  </a:tcPr>
                </a:tc>
                <a:tc>
                  <a:txBody>
                    <a:bodyPr/>
                    <a:lstStyle/>
                    <a:p>
                      <a:pPr>
                        <a:lnSpc>
                          <a:spcPts val="1400"/>
                        </a:lnSpc>
                      </a:pPr>
                      <a:r>
                        <a:rPr lang="en-US" sz="1100" baseline="0">
                          <a:latin typeface="Arial" panose="020B0604020202020204" pitchFamily="34" charset="0"/>
                        </a:rPr>
                        <a:t>Optional but preferred </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3737008808"/>
                  </a:ext>
                </a:extLst>
              </a:tr>
              <a:tr h="235474">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00B050"/>
                    </a:solidFill>
                  </a:tcPr>
                </a:tc>
                <a:tc>
                  <a:txBody>
                    <a:bodyPr/>
                    <a:lstStyle/>
                    <a:p>
                      <a:pPr>
                        <a:lnSpc>
                          <a:spcPts val="1400"/>
                        </a:lnSpc>
                      </a:pPr>
                      <a:r>
                        <a:rPr lang="en-US" sz="1100" baseline="0">
                          <a:latin typeface="Arial" panose="020B0604020202020204" pitchFamily="34" charset="0"/>
                        </a:rPr>
                        <a:t>Optional</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3"/>
                  </a:ext>
                </a:extLst>
              </a:tr>
              <a:tr h="235474">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chemeClr val="bg1">
                        <a:lumMod val="65000"/>
                      </a:schemeClr>
                    </a:solidFill>
                  </a:tcPr>
                </a:tc>
                <a:tc>
                  <a:txBody>
                    <a:bodyPr/>
                    <a:lstStyle/>
                    <a:p>
                      <a:pPr>
                        <a:lnSpc>
                          <a:spcPts val="1400"/>
                        </a:lnSpc>
                      </a:pPr>
                      <a:r>
                        <a:rPr lang="en-US" sz="1100" baseline="0">
                          <a:latin typeface="Arial" panose="020B0604020202020204" pitchFamily="34" charset="0"/>
                        </a:rPr>
                        <a:t>Do Not Use</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2399812175"/>
                  </a:ext>
                </a:extLst>
              </a:tr>
            </a:tbl>
          </a:graphicData>
        </a:graphic>
      </p:graphicFrame>
      <p:pic>
        <p:nvPicPr>
          <p:cNvPr id="10" name="Picture 9">
            <a:extLst>
              <a:ext uri="{FF2B5EF4-FFF2-40B4-BE49-F238E27FC236}">
                <a16:creationId xmlns:a16="http://schemas.microsoft.com/office/drawing/2014/main" id="{3B10A1FA-291E-9AC8-0506-D510F8A62766}"/>
              </a:ext>
            </a:extLst>
          </p:cNvPr>
          <p:cNvPicPr>
            <a:picLocks noChangeAspect="1"/>
          </p:cNvPicPr>
          <p:nvPr/>
        </p:nvPicPr>
        <p:blipFill>
          <a:blip r:embed="rId3"/>
          <a:stretch>
            <a:fillRect/>
          </a:stretch>
        </p:blipFill>
        <p:spPr>
          <a:xfrm>
            <a:off x="504001" y="3239502"/>
            <a:ext cx="9420175" cy="155756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328805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3999"/>
            <a:ext cx="10526738" cy="369332"/>
          </a:xfrm>
        </p:spPr>
        <p:txBody>
          <a:bodyPr/>
          <a:lstStyle/>
          <a:p>
            <a:r>
              <a:rPr lang="en-US" dirty="0"/>
              <a:t>Catalog Creation – L1 PunchOut Index File - </a:t>
            </a:r>
            <a:r>
              <a:rPr lang="en-US" dirty="0">
                <a:solidFill>
                  <a:schemeClr val="accent1"/>
                </a:solidFill>
                <a:latin typeface="Arial" panose="020B0604020202020204" pitchFamily="34" charset="0"/>
              </a:rPr>
              <a:t>The Header Tab</a:t>
            </a:r>
            <a:endParaRPr lang="en-US" noProof="0" dirty="0">
              <a:latin typeface="+mj-lt"/>
            </a:endParaRPr>
          </a:p>
        </p:txBody>
      </p:sp>
      <p:sp>
        <p:nvSpPr>
          <p:cNvPr id="3" name="TextBox 2"/>
          <p:cNvSpPr txBox="1"/>
          <p:nvPr/>
        </p:nvSpPr>
        <p:spPr>
          <a:xfrm>
            <a:off x="504001" y="3904396"/>
            <a:ext cx="4048949" cy="1518364"/>
          </a:xfrm>
          <a:prstGeom prst="rect">
            <a:avLst/>
          </a:prstGeom>
          <a:noFill/>
        </p:spPr>
        <p:txBody>
          <a:bodyPr wrap="square" lIns="0" tIns="0" rIns="0" bIns="0" rtlCol="0">
            <a:spAutoFit/>
          </a:bodyPr>
          <a:lstStyle/>
          <a:p>
            <a:pPr>
              <a:lnSpc>
                <a:spcPts val="1300"/>
              </a:lnSpc>
              <a:spcAft>
                <a:spcPts val="400"/>
              </a:spcAft>
              <a:defRPr/>
            </a:pPr>
            <a:r>
              <a:rPr lang="en-US" sz="1200" i="1">
                <a:solidFill>
                  <a:srgbClr val="000000"/>
                </a:solidFill>
                <a:latin typeface="+mn-lt"/>
              </a:rPr>
              <a:t>Note: </a:t>
            </a:r>
            <a:r>
              <a:rPr lang="en-US" sz="1200">
                <a:solidFill>
                  <a:srgbClr val="000000"/>
                </a:solidFill>
                <a:latin typeface="+mn-lt"/>
              </a:rPr>
              <a:t>The </a:t>
            </a:r>
            <a:r>
              <a:rPr lang="en-US" sz="1200" b="1">
                <a:solidFill>
                  <a:srgbClr val="000000"/>
                </a:solidFill>
                <a:latin typeface="+mn-lt"/>
              </a:rPr>
              <a:t>Header</a:t>
            </a:r>
            <a:r>
              <a:rPr lang="en-US" sz="1200">
                <a:solidFill>
                  <a:srgbClr val="000000"/>
                </a:solidFill>
                <a:latin typeface="+mn-lt"/>
              </a:rPr>
              <a:t> contains information that applies to the entire file. You can see that the only required fields are the </a:t>
            </a:r>
            <a:r>
              <a:rPr lang="en-US" sz="1200" b="1">
                <a:solidFill>
                  <a:srgbClr val="000000"/>
                </a:solidFill>
                <a:latin typeface="+mn-lt"/>
              </a:rPr>
              <a:t>LOADMODE</a:t>
            </a:r>
            <a:r>
              <a:rPr lang="en-US" sz="1200">
                <a:solidFill>
                  <a:srgbClr val="000000"/>
                </a:solidFill>
                <a:latin typeface="+mn-lt"/>
              </a:rPr>
              <a:t> and </a:t>
            </a:r>
            <a:r>
              <a:rPr lang="en-US" sz="1200" b="1">
                <a:solidFill>
                  <a:srgbClr val="000000"/>
                </a:solidFill>
                <a:latin typeface="+mn-lt"/>
              </a:rPr>
              <a:t>SUPPLIERID_DOMAIN</a:t>
            </a:r>
            <a:r>
              <a:rPr lang="en-US" sz="1200">
                <a:solidFill>
                  <a:srgbClr val="000000"/>
                </a:solidFill>
                <a:latin typeface="+mn-lt"/>
              </a:rPr>
              <a:t>.</a:t>
            </a:r>
          </a:p>
          <a:p>
            <a:pPr>
              <a:lnSpc>
                <a:spcPts val="1300"/>
              </a:lnSpc>
              <a:spcAft>
                <a:spcPts val="400"/>
              </a:spcAft>
              <a:defRPr/>
            </a:pPr>
            <a:r>
              <a:rPr lang="en-US" sz="1200">
                <a:solidFill>
                  <a:srgbClr val="000000"/>
                </a:solidFill>
                <a:latin typeface="+mn-lt"/>
              </a:rPr>
              <a:t>You can set </a:t>
            </a:r>
            <a:r>
              <a:rPr lang="en-US" sz="1200" b="1">
                <a:solidFill>
                  <a:srgbClr val="000000"/>
                </a:solidFill>
                <a:latin typeface="+mn-lt"/>
              </a:rPr>
              <a:t>UNUOM </a:t>
            </a:r>
            <a:r>
              <a:rPr lang="en-US" sz="1200">
                <a:solidFill>
                  <a:srgbClr val="000000"/>
                </a:solidFill>
                <a:latin typeface="+mn-lt"/>
              </a:rPr>
              <a:t>and </a:t>
            </a:r>
            <a:r>
              <a:rPr lang="en-US" sz="1200" b="1">
                <a:solidFill>
                  <a:srgbClr val="000000"/>
                </a:solidFill>
                <a:latin typeface="+mn-lt"/>
              </a:rPr>
              <a:t>CURRENCY </a:t>
            </a:r>
            <a:r>
              <a:rPr lang="en-US" sz="1200">
                <a:solidFill>
                  <a:srgbClr val="000000"/>
                </a:solidFill>
                <a:latin typeface="+mn-lt"/>
              </a:rPr>
              <a:t>at the item level in the file and they will override the values in the Header for that particular item.</a:t>
            </a:r>
          </a:p>
          <a:p>
            <a:pPr fontAlgn="base">
              <a:spcBef>
                <a:spcPct val="50000"/>
              </a:spcBef>
              <a:spcAft>
                <a:spcPct val="0"/>
              </a:spcAft>
              <a:buClr>
                <a:srgbClr val="F0AB00"/>
              </a:buClr>
              <a:buSzPct val="80000"/>
            </a:pPr>
            <a:endParaRPr lang="en-US" sz="1800" kern="0">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F2344873-F1ED-4D90-A982-1C99EA723F6E}"/>
              </a:ext>
            </a:extLst>
          </p:cNvPr>
          <p:cNvPicPr>
            <a:picLocks noChangeAspect="1"/>
          </p:cNvPicPr>
          <p:nvPr/>
        </p:nvPicPr>
        <p:blipFill>
          <a:blip r:embed="rId3"/>
          <a:stretch>
            <a:fillRect/>
          </a:stretch>
        </p:blipFill>
        <p:spPr>
          <a:xfrm>
            <a:off x="504001" y="2085533"/>
            <a:ext cx="4048949" cy="1487803"/>
          </a:xfrm>
          <a:prstGeom prst="rect">
            <a:avLst/>
          </a:prstGeom>
          <a:ln>
            <a:noFill/>
          </a:ln>
          <a:effectLst>
            <a:outerShdw blurRad="190500" algn="tl" rotWithShape="0">
              <a:srgbClr val="000000">
                <a:alpha val="70000"/>
              </a:srgbClr>
            </a:outerShdw>
          </a:effectLst>
        </p:spPr>
      </p:pic>
      <p:sp>
        <p:nvSpPr>
          <p:cNvPr id="8" name="Text Box 4">
            <a:extLst>
              <a:ext uri="{FF2B5EF4-FFF2-40B4-BE49-F238E27FC236}">
                <a16:creationId xmlns:a16="http://schemas.microsoft.com/office/drawing/2014/main" id="{04565FB9-2641-4D01-86E7-6717390E7F13}"/>
              </a:ext>
            </a:extLst>
          </p:cNvPr>
          <p:cNvSpPr txBox="1">
            <a:spLocks noChangeArrowheads="1"/>
          </p:cNvSpPr>
          <p:nvPr/>
        </p:nvSpPr>
        <p:spPr bwMode="auto">
          <a:xfrm>
            <a:off x="5580249" y="2018358"/>
            <a:ext cx="5852754" cy="2821285"/>
          </a:xfrm>
          <a:prstGeom prst="rect">
            <a:avLst/>
          </a:prstGeom>
          <a:noFill/>
          <a:ln w="9525">
            <a:noFill/>
            <a:miter lim="800000"/>
            <a:headEnd/>
            <a:tailEnd type="none" w="lg" len="lg"/>
          </a:ln>
        </p:spPr>
        <p:txBody>
          <a:bodyPr wrap="square">
            <a:spAutoFit/>
          </a:bodyPr>
          <a:lstStyle/>
          <a:p>
            <a:pPr marL="115888" indent="-115888">
              <a:spcBef>
                <a:spcPts val="400"/>
              </a:spcBef>
              <a:spcAft>
                <a:spcPts val="600"/>
              </a:spcAft>
              <a:buFont typeface="Wingdings" pitchFamily="2" charset="2"/>
              <a:buChar char="§"/>
              <a:defRPr/>
            </a:pPr>
            <a:r>
              <a:rPr lang="en-US" sz="1200" b="1" dirty="0">
                <a:solidFill>
                  <a:srgbClr val="FF0000"/>
                </a:solidFill>
                <a:latin typeface="+mn-lt"/>
              </a:rPr>
              <a:t>LOADMODE </a:t>
            </a:r>
            <a:r>
              <a:rPr lang="en-US" sz="1200" b="1" dirty="0">
                <a:latin typeface="+mn-lt"/>
              </a:rPr>
              <a:t>- </a:t>
            </a:r>
            <a:r>
              <a:rPr lang="en-US" sz="1200" dirty="0">
                <a:latin typeface="+mn-lt"/>
              </a:rPr>
              <a:t>F  (Full) or I (Incremental) The tool tip explains how Incremental loads work</a:t>
            </a:r>
          </a:p>
          <a:p>
            <a:pPr marL="115888" indent="-115888">
              <a:spcBef>
                <a:spcPts val="400"/>
              </a:spcBef>
              <a:spcAft>
                <a:spcPts val="600"/>
              </a:spcAft>
              <a:buFont typeface="Wingdings" pitchFamily="2" charset="2"/>
              <a:buChar char="§"/>
              <a:defRPr/>
            </a:pPr>
            <a:r>
              <a:rPr lang="en-US" sz="1200" b="1" dirty="0">
                <a:solidFill>
                  <a:srgbClr val="FF0000"/>
                </a:solidFill>
                <a:latin typeface="+mn-lt"/>
              </a:rPr>
              <a:t>SUPPLIERID_DOMAIN </a:t>
            </a:r>
            <a:r>
              <a:rPr lang="en-US" sz="1200" b="1" dirty="0">
                <a:latin typeface="+mn-lt"/>
              </a:rPr>
              <a:t>- </a:t>
            </a:r>
            <a:r>
              <a:rPr lang="en-US" sz="1200" dirty="0">
                <a:latin typeface="+mn-lt"/>
              </a:rPr>
              <a:t>Specifies the Domain used. The preferred value is the Supplier’s SAP Business Network ID Number-“NetworkID”. Other values include “DUNS”, “</a:t>
            </a:r>
            <a:r>
              <a:rPr lang="en-US" sz="1200" dirty="0" err="1">
                <a:latin typeface="+mn-lt"/>
              </a:rPr>
              <a:t>internalsupplierid</a:t>
            </a:r>
            <a:r>
              <a:rPr lang="en-US" sz="1200" dirty="0">
                <a:latin typeface="+mn-lt"/>
              </a:rPr>
              <a:t>” or custom values</a:t>
            </a:r>
          </a:p>
          <a:p>
            <a:pPr marL="115888" indent="-115888">
              <a:spcBef>
                <a:spcPts val="400"/>
              </a:spcBef>
              <a:spcAft>
                <a:spcPts val="600"/>
              </a:spcAft>
              <a:buFont typeface="Wingdings" pitchFamily="2" charset="2"/>
              <a:buChar char="§"/>
              <a:defRPr/>
            </a:pPr>
            <a:r>
              <a:rPr lang="en-US" sz="1200" b="1" dirty="0">
                <a:solidFill>
                  <a:srgbClr val="FF0000"/>
                </a:solidFill>
                <a:latin typeface="+mn-lt"/>
              </a:rPr>
              <a:t>UNUOM </a:t>
            </a:r>
            <a:r>
              <a:rPr lang="en-US" sz="1200" b="1" dirty="0">
                <a:latin typeface="+mn-lt"/>
              </a:rPr>
              <a:t>- </a:t>
            </a:r>
            <a:r>
              <a:rPr lang="en-US" sz="1200" dirty="0">
                <a:latin typeface="+mn-lt"/>
              </a:rPr>
              <a:t>If  set to “TRUE”, the Unit Of Measure is set to UNUOM (United Nations Unit of Measure); if set to “FALSE”,  the value is set to ANSI. (Ariba recommends UNUOM)</a:t>
            </a:r>
          </a:p>
          <a:p>
            <a:pPr marL="115888" indent="-115888">
              <a:spcBef>
                <a:spcPts val="400"/>
              </a:spcBef>
              <a:spcAft>
                <a:spcPts val="600"/>
              </a:spcAft>
              <a:buFont typeface="Wingdings" pitchFamily="2" charset="2"/>
              <a:buChar char="§"/>
              <a:defRPr/>
            </a:pPr>
            <a:r>
              <a:rPr lang="en-US" sz="1200" b="1" dirty="0">
                <a:solidFill>
                  <a:srgbClr val="FF0000"/>
                </a:solidFill>
                <a:latin typeface="+mn-lt"/>
              </a:rPr>
              <a:t>CURRENCY </a:t>
            </a:r>
            <a:r>
              <a:rPr lang="en-US" sz="1200" b="1" dirty="0">
                <a:latin typeface="+mn-lt"/>
              </a:rPr>
              <a:t>- </a:t>
            </a:r>
            <a:r>
              <a:rPr lang="en-US" sz="1200" dirty="0">
                <a:latin typeface="+mn-lt"/>
              </a:rPr>
              <a:t>Specifies the currency used for the prices. The value “USD” (United States Dollar) is here by default and can be changed to a different currency</a:t>
            </a:r>
          </a:p>
          <a:p>
            <a:pPr marL="115888" lvl="1" indent="-115888">
              <a:spcBef>
                <a:spcPts val="400"/>
              </a:spcBef>
              <a:spcAft>
                <a:spcPts val="600"/>
              </a:spcAft>
              <a:buClr>
                <a:srgbClr val="00B050"/>
              </a:buClr>
              <a:buFont typeface="Wingdings" pitchFamily="2" charset="2"/>
              <a:buChar char="§"/>
              <a:defRPr/>
            </a:pPr>
            <a:r>
              <a:rPr lang="en-US" sz="1200" b="1" dirty="0">
                <a:solidFill>
                  <a:srgbClr val="00B050"/>
                </a:solidFill>
                <a:latin typeface="+mn-lt"/>
              </a:rPr>
              <a:t>COMMENTS </a:t>
            </a:r>
            <a:r>
              <a:rPr lang="en-US" sz="1200" b="1" dirty="0">
                <a:latin typeface="+mn-lt"/>
              </a:rPr>
              <a:t>- </a:t>
            </a:r>
            <a:r>
              <a:rPr lang="en-US" sz="1200" dirty="0">
                <a:latin typeface="+mn-lt"/>
              </a:rPr>
              <a:t>This field can be used for comments related to your catalog. It is a good place to enter the Supplier Name, the Customer Name and Catalog Name</a:t>
            </a:r>
          </a:p>
        </p:txBody>
      </p:sp>
    </p:spTree>
    <p:extLst>
      <p:ext uri="{BB962C8B-B14F-4D97-AF65-F5344CB8AC3E}">
        <p14:creationId xmlns:p14="http://schemas.microsoft.com/office/powerpoint/2010/main" val="316628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Catalog Creation – L1 PunchOut Index File - </a:t>
            </a:r>
            <a:r>
              <a:rPr lang="en-US" dirty="0">
                <a:solidFill>
                  <a:schemeClr val="accent1"/>
                </a:solidFill>
                <a:latin typeface="Arial" panose="020B0604020202020204" pitchFamily="34" charset="0"/>
              </a:rPr>
              <a:t>The Items Tab</a:t>
            </a:r>
            <a:endParaRPr lang="en-US" dirty="0"/>
          </a:p>
        </p:txBody>
      </p:sp>
      <p:sp>
        <p:nvSpPr>
          <p:cNvPr id="6" name="Text Box 6">
            <a:extLst>
              <a:ext uri="{FF2B5EF4-FFF2-40B4-BE49-F238E27FC236}">
                <a16:creationId xmlns:a16="http://schemas.microsoft.com/office/drawing/2014/main" id="{62F8E241-911B-45DE-A375-CCD7318BAE2A}"/>
              </a:ext>
            </a:extLst>
          </p:cNvPr>
          <p:cNvSpPr txBox="1">
            <a:spLocks noChangeArrowheads="1"/>
          </p:cNvSpPr>
          <p:nvPr/>
        </p:nvSpPr>
        <p:spPr bwMode="auto">
          <a:xfrm>
            <a:off x="6474957" y="1610679"/>
            <a:ext cx="5215171" cy="4001095"/>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Part ID - </a:t>
            </a:r>
            <a:r>
              <a:rPr lang="en-US" sz="1400" b="1" dirty="0">
                <a:solidFill>
                  <a:srgbClr val="FF0000"/>
                </a:solidFill>
                <a:latin typeface="+mn-lt"/>
              </a:rPr>
              <a:t>Required</a:t>
            </a:r>
            <a:r>
              <a:rPr lang="en-US" sz="1400" b="1" dirty="0">
                <a:latin typeface="+mn-lt"/>
              </a:rPr>
              <a:t> </a:t>
            </a:r>
            <a:r>
              <a:rPr lang="en-US" sz="1400" dirty="0">
                <a:solidFill>
                  <a:srgbClr val="FF0000"/>
                </a:solidFill>
                <a:latin typeface="+mn-lt"/>
              </a:rPr>
              <a:t> </a:t>
            </a:r>
          </a:p>
          <a:p>
            <a:pPr marL="171450">
              <a:lnSpc>
                <a:spcPts val="1300"/>
              </a:lnSpc>
              <a:spcAft>
                <a:spcPts val="200"/>
              </a:spcAft>
              <a:defRPr/>
            </a:pPr>
            <a:r>
              <a:rPr lang="en-US" sz="1200" b="1" i="1" dirty="0">
                <a:latin typeface="+mn-lt"/>
              </a:rPr>
              <a:t>Description: </a:t>
            </a:r>
            <a:r>
              <a:rPr lang="en-US" sz="1200" dirty="0">
                <a:latin typeface="+mn-lt"/>
              </a:rPr>
              <a:t>In L1 </a:t>
            </a:r>
            <a:r>
              <a:rPr lang="en-US" sz="1200" dirty="0" err="1">
                <a:latin typeface="+mn-lt"/>
              </a:rPr>
              <a:t>PunchOut</a:t>
            </a:r>
            <a:r>
              <a:rPr lang="en-US" sz="1200" dirty="0">
                <a:latin typeface="+mn-lt"/>
              </a:rPr>
              <a:t> this can be any value. It is required to be populated. You could set a keyword for the Supplier to evaluate here if you wish</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1200"/>
              </a:spcAft>
              <a:defRPr/>
            </a:pPr>
            <a:r>
              <a:rPr lang="en-US" sz="1200" b="1" i="1" dirty="0">
                <a:latin typeface="+mn-lt"/>
              </a:rPr>
              <a:t>Example: </a:t>
            </a:r>
            <a:r>
              <a:rPr lang="en-US" sz="1200" dirty="0">
                <a:latin typeface="+mn-lt"/>
              </a:rPr>
              <a:t>2772882</a:t>
            </a:r>
          </a:p>
          <a:p>
            <a:pPr marL="171450">
              <a:lnSpc>
                <a:spcPts val="1300"/>
              </a:lnSpc>
              <a:spcAft>
                <a:spcPts val="1200"/>
              </a:spcAft>
              <a:defRPr/>
            </a:pPr>
            <a:endParaRPr lang="en-US" sz="1200"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Item Description - </a:t>
            </a:r>
            <a:r>
              <a:rPr lang="en-US" sz="1400" b="1" dirty="0">
                <a:solidFill>
                  <a:srgbClr val="FF0000"/>
                </a:solidFill>
                <a:latin typeface="+mn-lt"/>
              </a:rPr>
              <a:t>Required</a:t>
            </a:r>
          </a:p>
          <a:p>
            <a:pPr marL="171450">
              <a:lnSpc>
                <a:spcPts val="1300"/>
              </a:lnSpc>
              <a:spcAft>
                <a:spcPts val="200"/>
              </a:spcAft>
              <a:defRPr/>
            </a:pPr>
            <a:r>
              <a:rPr lang="en-US" sz="1200" b="1" i="1" dirty="0">
                <a:latin typeface="+mn-lt"/>
              </a:rPr>
              <a:t>Description: </a:t>
            </a:r>
            <a:r>
              <a:rPr lang="en-US" sz="1200" dirty="0">
                <a:latin typeface="+mn-lt"/>
              </a:rPr>
              <a:t>In L1 </a:t>
            </a:r>
            <a:r>
              <a:rPr lang="en-US" sz="1200" dirty="0" err="1">
                <a:latin typeface="+mn-lt"/>
              </a:rPr>
              <a:t>PunchOut</a:t>
            </a:r>
            <a:r>
              <a:rPr lang="en-US" sz="1200" dirty="0">
                <a:latin typeface="+mn-lt"/>
              </a:rPr>
              <a:t>, use keywords from product categories and services available on the Supplier’s site. These keywords are searched and display the Supplier’s </a:t>
            </a:r>
            <a:r>
              <a:rPr lang="en-US" sz="1200" dirty="0" err="1">
                <a:latin typeface="+mn-lt"/>
              </a:rPr>
              <a:t>PunchOut</a:t>
            </a:r>
            <a:r>
              <a:rPr lang="en-US" sz="1200" dirty="0">
                <a:latin typeface="+mn-lt"/>
              </a:rPr>
              <a:t> link when matched</a:t>
            </a:r>
            <a:endParaRPr lang="fr-FR" sz="1200" b="1" dirty="0">
              <a:solidFill>
                <a:srgbClr val="FF0000"/>
              </a:solidFill>
              <a:latin typeface="+mn-lt"/>
            </a:endParaRP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2000</a:t>
            </a:r>
          </a:p>
          <a:p>
            <a:pPr marL="171450">
              <a:lnSpc>
                <a:spcPts val="1300"/>
              </a:lnSpc>
              <a:spcAft>
                <a:spcPts val="1200"/>
              </a:spcAft>
              <a:defRPr/>
            </a:pPr>
            <a:r>
              <a:rPr lang="en-US" sz="1200" b="1" i="1" dirty="0">
                <a:latin typeface="+mn-lt"/>
              </a:rPr>
              <a:t>Example: </a:t>
            </a:r>
            <a:r>
              <a:rPr lang="en-US" sz="1200" dirty="0">
                <a:latin typeface="+mn-lt"/>
              </a:rPr>
              <a:t>Printer, Laser, Inkjet, laptop, tablet, mouse, HP, Apple, Microsoft, Software</a:t>
            </a:r>
          </a:p>
          <a:p>
            <a:pPr marL="171450">
              <a:lnSpc>
                <a:spcPts val="1300"/>
              </a:lnSpc>
              <a:spcAft>
                <a:spcPts val="1200"/>
              </a:spcAft>
              <a:defRPr/>
            </a:pPr>
            <a:r>
              <a:rPr lang="fr-FR" sz="1200" i="1" dirty="0">
                <a:latin typeface="+mn-lt"/>
              </a:rPr>
              <a:t>Note: </a:t>
            </a:r>
            <a:r>
              <a:rPr lang="en-US" sz="1200" dirty="0">
                <a:latin typeface="+mn-lt"/>
              </a:rPr>
              <a:t>To use a special character as a literal value, you need to “escape” it by putting a backslash (\) in front of it. For example, \" lets a double quote be seen as a quote instead of a delimiter for an entry. To escape a quote (") within a quoted field, use two quotes ("")</a:t>
            </a:r>
            <a:endParaRPr lang="fr-FR" sz="1200" dirty="0">
              <a:latin typeface="+mn-lt"/>
            </a:endParaRPr>
          </a:p>
        </p:txBody>
      </p:sp>
      <p:graphicFrame>
        <p:nvGraphicFramePr>
          <p:cNvPr id="10" name="Table 9">
            <a:extLst>
              <a:ext uri="{FF2B5EF4-FFF2-40B4-BE49-F238E27FC236}">
                <a16:creationId xmlns:a16="http://schemas.microsoft.com/office/drawing/2014/main" id="{7B1F52F1-8A11-4137-AF98-FDF2A8053A23}"/>
              </a:ext>
            </a:extLst>
          </p:cNvPr>
          <p:cNvGraphicFramePr>
            <a:graphicFrameLocks noGrp="1"/>
          </p:cNvGraphicFramePr>
          <p:nvPr/>
        </p:nvGraphicFramePr>
        <p:xfrm>
          <a:off x="503999" y="1622524"/>
          <a:ext cx="5606655" cy="840289"/>
        </p:xfrm>
        <a:graphic>
          <a:graphicData uri="http://schemas.openxmlformats.org/drawingml/2006/table">
            <a:tbl>
              <a:tblPr firstRow="1" bandRow="1">
                <a:effectLst/>
                <a:tableStyleId>{2D5ABB26-0587-4C30-8999-92F81FD0307C}</a:tableStyleId>
              </a:tblPr>
              <a:tblGrid>
                <a:gridCol w="1431981">
                  <a:extLst>
                    <a:ext uri="{9D8B030D-6E8A-4147-A177-3AD203B41FA5}">
                      <a16:colId xmlns:a16="http://schemas.microsoft.com/office/drawing/2014/main" val="20000"/>
                    </a:ext>
                  </a:extLst>
                </a:gridCol>
                <a:gridCol w="1353555">
                  <a:extLst>
                    <a:ext uri="{9D8B030D-6E8A-4147-A177-3AD203B41FA5}">
                      <a16:colId xmlns:a16="http://schemas.microsoft.com/office/drawing/2014/main" val="20001"/>
                    </a:ext>
                  </a:extLst>
                </a:gridCol>
                <a:gridCol w="2821119">
                  <a:extLst>
                    <a:ext uri="{9D8B030D-6E8A-4147-A177-3AD203B41FA5}">
                      <a16:colId xmlns:a16="http://schemas.microsoft.com/office/drawing/2014/main" val="3247914215"/>
                    </a:ext>
                  </a:extLst>
                </a:gridCol>
              </a:tblGrid>
              <a:tr h="292001">
                <a:tc>
                  <a:txBody>
                    <a:bodyPr/>
                    <a:lstStyle/>
                    <a:p>
                      <a:pPr algn="ctr"/>
                      <a:r>
                        <a:rPr lang="en-US" sz="1000" b="1">
                          <a:solidFill>
                            <a:schemeClr val="bg1"/>
                          </a:solidFill>
                          <a:latin typeface="Arial" panose="020B0604020202020204" pitchFamily="34" charset="0"/>
                          <a:cs typeface="Arial" panose="020B0604020202020204" pitchFamily="34" charset="0"/>
                        </a:rPr>
                        <a:t>Supplier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Supplier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Item Description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243488">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563011542"/>
                  </a:ext>
                </a:extLst>
              </a:tr>
              <a:tr h="266080">
                <a:tc>
                  <a:txBody>
                    <a:bodyPr/>
                    <a:lstStyle/>
                    <a:p>
                      <a:pPr marL="180000" marR="0" lvl="0" indent="0" algn="l"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AN01000258741</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180000" lvl="0"/>
                      <a:r>
                        <a:rPr lang="en-US" sz="1000">
                          <a:latin typeface="Arial" panose="020B0604020202020204" pitchFamily="34" charset="0"/>
                          <a:cs typeface="Arial" panose="020B0604020202020204" pitchFamily="34" charset="0"/>
                        </a:rPr>
                        <a:t>12345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180000" lvl="0"/>
                      <a:r>
                        <a:rPr lang="en-US" sz="1000">
                          <a:latin typeface="Arial" panose="020B0604020202020204" pitchFamily="34" charset="0"/>
                          <a:cs typeface="Arial" panose="020B0604020202020204" pitchFamily="34" charset="0"/>
                        </a:rPr>
                        <a:t>This catalog includes the following items Pens, Paper..</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11" name="Content Placeholder 2">
            <a:extLst>
              <a:ext uri="{FF2B5EF4-FFF2-40B4-BE49-F238E27FC236}">
                <a16:creationId xmlns:a16="http://schemas.microsoft.com/office/drawing/2014/main" id="{368D531C-4E95-4556-8A35-6F581AA0B766}"/>
              </a:ext>
            </a:extLst>
          </p:cNvPr>
          <p:cNvSpPr txBox="1">
            <a:spLocks/>
          </p:cNvSpPr>
          <p:nvPr/>
        </p:nvSpPr>
        <p:spPr>
          <a:xfrm>
            <a:off x="435548" y="1539705"/>
            <a:ext cx="2735426" cy="382758"/>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endParaRPr lang="en-US" sz="2200">
              <a:solidFill>
                <a:schemeClr val="accent1"/>
              </a:solidFill>
              <a:latin typeface="Arial" panose="020B0604020202020204" pitchFamily="34" charset="0"/>
            </a:endParaRPr>
          </a:p>
        </p:txBody>
      </p:sp>
      <p:sp>
        <p:nvSpPr>
          <p:cNvPr id="4" name="TextBox 3">
            <a:extLst>
              <a:ext uri="{FF2B5EF4-FFF2-40B4-BE49-F238E27FC236}">
                <a16:creationId xmlns:a16="http://schemas.microsoft.com/office/drawing/2014/main" id="{37080597-D221-2C53-E035-FD09F5F9FA15}"/>
              </a:ext>
            </a:extLst>
          </p:cNvPr>
          <p:cNvSpPr txBox="1"/>
          <p:nvPr/>
        </p:nvSpPr>
        <p:spPr>
          <a:xfrm>
            <a:off x="503651" y="3319293"/>
            <a:ext cx="5593936" cy="1887696"/>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ID - </a:t>
            </a:r>
            <a:r>
              <a:rPr lang="en-US" sz="1400" b="1" dirty="0">
                <a:solidFill>
                  <a:srgbClr val="FF0000"/>
                </a:solidFill>
                <a:latin typeface="+mn-lt"/>
              </a:rPr>
              <a:t>Required</a:t>
            </a:r>
          </a:p>
          <a:p>
            <a:pPr marL="171450">
              <a:lnSpc>
                <a:spcPts val="1300"/>
              </a:lnSpc>
              <a:spcAft>
                <a:spcPts val="200"/>
              </a:spcAft>
              <a:defRPr/>
            </a:pPr>
            <a:r>
              <a:rPr lang="en-US" sz="1200" b="1" i="1" dirty="0">
                <a:latin typeface="+mn-lt"/>
              </a:rPr>
              <a:t>Description:  </a:t>
            </a:r>
            <a:r>
              <a:rPr lang="en-US" sz="1200" dirty="0">
                <a:latin typeface="+mn-lt"/>
              </a:rPr>
              <a:t>If the Header is set to “NetworkID”, then enter the Supplier’s SAP Business Network ID, otherwise the appropriate value for the Domain used-DUNS, </a:t>
            </a:r>
            <a:r>
              <a:rPr lang="en-US" sz="1200" dirty="0" err="1">
                <a:latin typeface="+mn-lt"/>
              </a:rPr>
              <a:t>internalsystem</a:t>
            </a:r>
            <a:r>
              <a:rPr lang="en-US" sz="1200" dirty="0">
                <a:latin typeface="+mn-lt"/>
              </a:rPr>
              <a:t>, etc. Ask your Catalog Advisor if you have questions  </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200"/>
              </a:spcAft>
              <a:defRPr/>
            </a:pPr>
            <a:r>
              <a:rPr lang="en-US" sz="1200" b="1" i="1" dirty="0">
                <a:latin typeface="+mn-lt"/>
              </a:rPr>
              <a:t>Example: </a:t>
            </a:r>
            <a:r>
              <a:rPr lang="en-US" sz="1200" dirty="0">
                <a:latin typeface="+mn-lt"/>
              </a:rPr>
              <a:t>AN09067477712</a:t>
            </a:r>
          </a:p>
          <a:p>
            <a:pPr marL="171450">
              <a:lnSpc>
                <a:spcPts val="1300"/>
              </a:lnSpc>
              <a:spcAft>
                <a:spcPts val="1200"/>
              </a:spcAft>
              <a:defRPr/>
            </a:pPr>
            <a:r>
              <a:rPr lang="en-US" sz="1200" i="1" dirty="0">
                <a:latin typeface="+mn-lt"/>
              </a:rPr>
              <a:t>Note: </a:t>
            </a:r>
            <a:r>
              <a:rPr lang="en-US" sz="1200" dirty="0">
                <a:latin typeface="+mn-lt"/>
              </a:rPr>
              <a:t>If you publish the Catalog in your test account, add a suffix –T to your ANID or DUNS number like this: AN09067477712-T</a:t>
            </a:r>
          </a:p>
        </p:txBody>
      </p:sp>
    </p:spTree>
    <p:extLst>
      <p:ext uri="{BB962C8B-B14F-4D97-AF65-F5344CB8AC3E}">
        <p14:creationId xmlns:p14="http://schemas.microsoft.com/office/powerpoint/2010/main" val="5774569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6">
            <a:extLst>
              <a:ext uri="{FF2B5EF4-FFF2-40B4-BE49-F238E27FC236}">
                <a16:creationId xmlns:a16="http://schemas.microsoft.com/office/drawing/2014/main" id="{156BA4F4-8CBD-48D3-9052-FAF56B172CB2}"/>
              </a:ext>
            </a:extLst>
          </p:cNvPr>
          <p:cNvSpPr txBox="1">
            <a:spLocks noChangeArrowheads="1"/>
          </p:cNvSpPr>
          <p:nvPr/>
        </p:nvSpPr>
        <p:spPr bwMode="auto">
          <a:xfrm>
            <a:off x="6457950" y="1623600"/>
            <a:ext cx="5232527" cy="1295226"/>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Short Name - </a:t>
            </a:r>
            <a:r>
              <a:rPr lang="en-US" sz="1400" b="1" dirty="0">
                <a:solidFill>
                  <a:srgbClr val="FF0000"/>
                </a:solidFill>
                <a:latin typeface="+mn-lt"/>
              </a:rPr>
              <a:t>Required</a:t>
            </a:r>
          </a:p>
          <a:p>
            <a:pPr marL="171450" lvl="0">
              <a:lnSpc>
                <a:spcPts val="1300"/>
              </a:lnSpc>
              <a:spcAft>
                <a:spcPts val="200"/>
              </a:spcAft>
              <a:defRPr/>
            </a:pPr>
            <a:r>
              <a:rPr lang="en-US" sz="1200" b="1" i="1" dirty="0">
                <a:solidFill>
                  <a:srgbClr val="000000"/>
                </a:solidFill>
                <a:latin typeface="+mn-lt"/>
              </a:rPr>
              <a:t>Description: </a:t>
            </a:r>
            <a:r>
              <a:rPr lang="en-US" sz="1200" dirty="0">
                <a:solidFill>
                  <a:srgbClr val="000000"/>
                </a:solidFill>
                <a:latin typeface="+mn-lt"/>
              </a:rPr>
              <a:t>In L1 </a:t>
            </a:r>
            <a:r>
              <a:rPr lang="en-US" sz="1200" dirty="0" err="1">
                <a:solidFill>
                  <a:srgbClr val="000000"/>
                </a:solidFill>
                <a:latin typeface="+mn-lt"/>
              </a:rPr>
              <a:t>PunchOut</a:t>
            </a:r>
            <a:r>
              <a:rPr lang="en-US" sz="1200" dirty="0">
                <a:solidFill>
                  <a:srgbClr val="000000"/>
                </a:solidFill>
                <a:latin typeface="+mn-lt"/>
              </a:rPr>
              <a:t>, this is what will actually display to the User on the UI</a:t>
            </a:r>
            <a:endParaRPr lang="fr-FR" sz="1200" dirty="0">
              <a:solidFill>
                <a:srgbClr val="000000"/>
              </a:solidFill>
              <a:latin typeface="+mn-lt"/>
            </a:endParaRPr>
          </a:p>
          <a:p>
            <a:pPr marL="171450" lvl="0">
              <a:lnSpc>
                <a:spcPts val="1300"/>
              </a:lnSpc>
              <a:spcAft>
                <a:spcPts val="200"/>
              </a:spcAft>
              <a:defRPr/>
            </a:pPr>
            <a:r>
              <a:rPr lang="en-US" sz="1200" b="1" i="1" dirty="0">
                <a:solidFill>
                  <a:srgbClr val="000000"/>
                </a:solidFill>
                <a:latin typeface="+mn-lt"/>
              </a:rPr>
              <a:t>Type of data: </a:t>
            </a:r>
            <a:r>
              <a:rPr lang="en-US" sz="1200" dirty="0">
                <a:solidFill>
                  <a:srgbClr val="000000"/>
                </a:solidFill>
                <a:latin typeface="+mn-lt"/>
              </a:rPr>
              <a:t>String</a:t>
            </a:r>
          </a:p>
          <a:p>
            <a:pPr marL="171450" lvl="0">
              <a:lnSpc>
                <a:spcPts val="1300"/>
              </a:lnSpc>
              <a:spcAft>
                <a:spcPts val="200"/>
              </a:spcAft>
              <a:defRPr/>
            </a:pPr>
            <a:r>
              <a:rPr lang="en-US" sz="1200" b="1" i="1" dirty="0">
                <a:solidFill>
                  <a:srgbClr val="000000"/>
                </a:solidFill>
                <a:latin typeface="+mn-lt"/>
              </a:rPr>
              <a:t>Example: </a:t>
            </a:r>
            <a:r>
              <a:rPr lang="en-US" sz="1200" dirty="0">
                <a:solidFill>
                  <a:srgbClr val="000000"/>
                </a:solidFill>
                <a:latin typeface="+mn-lt"/>
              </a:rPr>
              <a:t>&lt;</a:t>
            </a:r>
            <a:r>
              <a:rPr lang="en-US" sz="1200" dirty="0" err="1">
                <a:solidFill>
                  <a:srgbClr val="000000"/>
                </a:solidFill>
                <a:latin typeface="+mn-lt"/>
              </a:rPr>
              <a:t>SupplierName</a:t>
            </a:r>
            <a:r>
              <a:rPr lang="en-US" sz="1200" dirty="0">
                <a:solidFill>
                  <a:srgbClr val="000000"/>
                </a:solidFill>
                <a:latin typeface="+mn-lt"/>
              </a:rPr>
              <a:t>&gt; </a:t>
            </a:r>
            <a:r>
              <a:rPr lang="en-US" sz="1200" dirty="0" err="1">
                <a:solidFill>
                  <a:srgbClr val="000000"/>
                </a:solidFill>
                <a:latin typeface="+mn-lt"/>
              </a:rPr>
              <a:t>PunchOut</a:t>
            </a:r>
            <a:endParaRPr lang="en-US" sz="1200" dirty="0">
              <a:solidFill>
                <a:srgbClr val="000000"/>
              </a:solidFill>
              <a:latin typeface="+mn-lt"/>
            </a:endParaRPr>
          </a:p>
          <a:p>
            <a:pPr marL="171450" lvl="0">
              <a:lnSpc>
                <a:spcPts val="1300"/>
              </a:lnSpc>
              <a:spcAft>
                <a:spcPts val="200"/>
              </a:spcAft>
              <a:defRPr/>
            </a:pPr>
            <a:r>
              <a:rPr lang="en-US" sz="1200" b="1" i="1" dirty="0">
                <a:solidFill>
                  <a:srgbClr val="000000"/>
                </a:solidFill>
                <a:latin typeface="+mn-lt"/>
              </a:rPr>
              <a:t>Maximum length: </a:t>
            </a:r>
            <a:r>
              <a:rPr lang="en-US" sz="1200" dirty="0">
                <a:solidFill>
                  <a:srgbClr val="000000"/>
                </a:solidFill>
                <a:latin typeface="+mn-lt"/>
              </a:rPr>
              <a:t>80 characters</a:t>
            </a:r>
          </a:p>
          <a:p>
            <a:pPr marL="171450">
              <a:lnSpc>
                <a:spcPts val="1300"/>
              </a:lnSpc>
              <a:spcAft>
                <a:spcPts val="1200"/>
              </a:spcAft>
              <a:defRPr/>
            </a:pPr>
            <a:endParaRPr lang="en-US" sz="1200" dirty="0">
              <a:latin typeface="+mn-lt"/>
            </a:endParaRPr>
          </a:p>
        </p:txBody>
      </p:sp>
      <p:graphicFrame>
        <p:nvGraphicFramePr>
          <p:cNvPr id="7" name="Table 6">
            <a:extLst>
              <a:ext uri="{FF2B5EF4-FFF2-40B4-BE49-F238E27FC236}">
                <a16:creationId xmlns:a16="http://schemas.microsoft.com/office/drawing/2014/main" id="{24FDDB69-A2D1-48E9-9F58-8E1AE1672A41}"/>
              </a:ext>
            </a:extLst>
          </p:cNvPr>
          <p:cNvGraphicFramePr>
            <a:graphicFrameLocks noGrp="1"/>
          </p:cNvGraphicFramePr>
          <p:nvPr/>
        </p:nvGraphicFramePr>
        <p:xfrm>
          <a:off x="503999" y="1623600"/>
          <a:ext cx="5593238" cy="776952"/>
        </p:xfrm>
        <a:graphic>
          <a:graphicData uri="http://schemas.openxmlformats.org/drawingml/2006/table">
            <a:tbl>
              <a:tblPr firstRow="1" bandRow="1">
                <a:effectLst/>
                <a:tableStyleId>{2D5ABB26-0587-4C30-8999-92F81FD0307C}</a:tableStyleId>
              </a:tblPr>
              <a:tblGrid>
                <a:gridCol w="883867">
                  <a:extLst>
                    <a:ext uri="{9D8B030D-6E8A-4147-A177-3AD203B41FA5}">
                      <a16:colId xmlns:a16="http://schemas.microsoft.com/office/drawing/2014/main" val="20001"/>
                    </a:ext>
                  </a:extLst>
                </a:gridCol>
                <a:gridCol w="901039">
                  <a:extLst>
                    <a:ext uri="{9D8B030D-6E8A-4147-A177-3AD203B41FA5}">
                      <a16:colId xmlns:a16="http://schemas.microsoft.com/office/drawing/2014/main" val="20002"/>
                    </a:ext>
                  </a:extLst>
                </a:gridCol>
                <a:gridCol w="1269444">
                  <a:extLst>
                    <a:ext uri="{9D8B030D-6E8A-4147-A177-3AD203B41FA5}">
                      <a16:colId xmlns:a16="http://schemas.microsoft.com/office/drawing/2014/main" val="2868221844"/>
                    </a:ext>
                  </a:extLst>
                </a:gridCol>
                <a:gridCol w="1269444">
                  <a:extLst>
                    <a:ext uri="{9D8B030D-6E8A-4147-A177-3AD203B41FA5}">
                      <a16:colId xmlns:a16="http://schemas.microsoft.com/office/drawing/2014/main" val="1588256948"/>
                    </a:ext>
                  </a:extLst>
                </a:gridCol>
                <a:gridCol w="1269444">
                  <a:extLst>
                    <a:ext uri="{9D8B030D-6E8A-4147-A177-3AD203B41FA5}">
                      <a16:colId xmlns:a16="http://schemas.microsoft.com/office/drawing/2014/main" val="2916065489"/>
                    </a:ext>
                  </a:extLst>
                </a:gridCol>
              </a:tblGrid>
              <a:tr h="167352">
                <a:tc>
                  <a:txBody>
                    <a:bodyPr/>
                    <a:lstStyle/>
                    <a:p>
                      <a:pPr algn="ctr"/>
                      <a:r>
                        <a:rPr lang="en-US" sz="1000" b="1">
                          <a:solidFill>
                            <a:schemeClr val="bg1"/>
                          </a:solidFill>
                          <a:latin typeface="Arial" panose="020B0604020202020204" pitchFamily="34" charset="0"/>
                          <a:cs typeface="Arial" panose="020B0604020202020204" pitchFamily="34" charset="0"/>
                        </a:rPr>
                        <a:t>Unit Price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Unit of Measure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Short Name </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gridSpan="2">
                  <a:txBody>
                    <a:bodyPr/>
                    <a:lstStyle/>
                    <a:p>
                      <a:pPr algn="ctr"/>
                      <a:r>
                        <a:rPr lang="en-US" sz="1000" b="1" noProof="0">
                          <a:solidFill>
                            <a:schemeClr val="bg1"/>
                          </a:solidFill>
                          <a:latin typeface="Arial" panose="020B0604020202020204" pitchFamily="34" charset="0"/>
                          <a:cs typeface="Arial" panose="020B0604020202020204" pitchFamily="34" charset="0"/>
                        </a:rPr>
                        <a:t>Classification</a:t>
                      </a:r>
                      <a:r>
                        <a:rPr lang="en-US" sz="1000" b="1" baseline="0" noProof="0">
                          <a:solidFill>
                            <a:schemeClr val="bg1"/>
                          </a:solidFill>
                          <a:latin typeface="Arial" panose="020B0604020202020204" pitchFamily="34" charset="0"/>
                          <a:cs typeface="Arial" panose="020B0604020202020204" pitchFamily="34" charset="0"/>
                        </a:rPr>
                        <a:t> Code-1</a:t>
                      </a:r>
                      <a:endParaRPr lang="en-US" sz="1000" b="1" noProof="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hMerge="1">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67352">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noProof="0">
                          <a:solidFill>
                            <a:schemeClr val="bg1"/>
                          </a:solidFill>
                          <a:latin typeface="Arial" panose="020B0604020202020204" pitchFamily="34" charset="0"/>
                          <a:cs typeface="Arial" panose="020B0604020202020204" pitchFamily="34" charset="0"/>
                        </a:rPr>
                        <a:t>Domain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noProof="0">
                          <a:solidFill>
                            <a:schemeClr val="bg1"/>
                          </a:solidFill>
                          <a:latin typeface="Arial" panose="020B0604020202020204" pitchFamily="34" charset="0"/>
                          <a:cs typeface="Arial" panose="020B0604020202020204" pitchFamily="34" charset="0"/>
                        </a:rPr>
                        <a:t>Value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2222523608"/>
                  </a:ext>
                </a:extLst>
              </a:tr>
              <a:tr h="236256">
                <a:tc>
                  <a:txBody>
                    <a:bodyPr/>
                    <a:lstStyle/>
                    <a:p>
                      <a:pPr marL="180000" algn="ctr"/>
                      <a:r>
                        <a:rPr lang="en-US" sz="1000">
                          <a:latin typeface="Arial" panose="020B0604020202020204" pitchFamily="34" charset="0"/>
                          <a:cs typeface="Arial" panose="020B0604020202020204" pitchFamily="34" charset="0"/>
                        </a:rPr>
                        <a:t>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180000" algn="ctr"/>
                      <a:r>
                        <a:rPr lang="en-US" sz="1000">
                          <a:latin typeface="Arial" panose="020B0604020202020204" pitchFamily="34" charset="0"/>
                          <a:cs typeface="Arial" panose="020B0604020202020204" pitchFamily="34" charset="0"/>
                        </a:rPr>
                        <a:t>EA</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180000" algn="ctr"/>
                      <a:r>
                        <a:rPr lang="en-US" sz="1000" b="0" err="1">
                          <a:latin typeface="Arial" panose="020B0604020202020204" pitchFamily="34" charset="0"/>
                          <a:cs typeface="Arial" panose="020B0604020202020204" pitchFamily="34" charset="0"/>
                        </a:rPr>
                        <a:t>SupplierABC</a:t>
                      </a:r>
                      <a:r>
                        <a:rPr lang="en-US" sz="1000" b="0">
                          <a:latin typeface="Arial" panose="020B0604020202020204" pitchFamily="34" charset="0"/>
                          <a:cs typeface="Arial" panose="020B0604020202020204" pitchFamily="34" charset="0"/>
                        </a:rPr>
                        <a:t> Catalog</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b="0" noProof="0">
                          <a:latin typeface="Arial" panose="020B0604020202020204" pitchFamily="34" charset="0"/>
                          <a:cs typeface="Arial" panose="020B0604020202020204" pitchFamily="34" charset="0"/>
                        </a:rPr>
                        <a:t>UNSPSC</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Narrow" panose="020B0606020202030204" pitchFamily="34" charset="0"/>
                        </a:rPr>
                        <a:t>45678900</a:t>
                      </a:r>
                      <a:endParaRPr lang="en-US" sz="1000" b="0" noProof="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9" name="Title 1">
            <a:extLst>
              <a:ext uri="{FF2B5EF4-FFF2-40B4-BE49-F238E27FC236}">
                <a16:creationId xmlns:a16="http://schemas.microsoft.com/office/drawing/2014/main" id="{7E4BE4AF-EE7B-4F10-85AC-65DA25035E29}"/>
              </a:ext>
            </a:extLst>
          </p:cNvPr>
          <p:cNvSpPr>
            <a:spLocks noGrp="1"/>
          </p:cNvSpPr>
          <p:nvPr>
            <p:ph type="title"/>
          </p:nvPr>
        </p:nvSpPr>
        <p:spPr/>
        <p:txBody>
          <a:bodyPr/>
          <a:lstStyle/>
          <a:p>
            <a:r>
              <a:rPr lang="en-US"/>
              <a:t>Catalog Creation – L1 PunchOut Index File - </a:t>
            </a:r>
            <a:r>
              <a:rPr lang="en-US">
                <a:solidFill>
                  <a:schemeClr val="accent1"/>
                </a:solidFill>
                <a:latin typeface="Arial" panose="020B0604020202020204" pitchFamily="34" charset="0"/>
              </a:rPr>
              <a:t>The Items Tab</a:t>
            </a:r>
            <a:endParaRPr lang="en-US"/>
          </a:p>
        </p:txBody>
      </p:sp>
      <p:sp>
        <p:nvSpPr>
          <p:cNvPr id="3" name="TextBox 2">
            <a:extLst>
              <a:ext uri="{FF2B5EF4-FFF2-40B4-BE49-F238E27FC236}">
                <a16:creationId xmlns:a16="http://schemas.microsoft.com/office/drawing/2014/main" id="{99EF2085-054D-885A-A35F-B23F59B708C1}"/>
              </a:ext>
            </a:extLst>
          </p:cNvPr>
          <p:cNvSpPr txBox="1"/>
          <p:nvPr/>
        </p:nvSpPr>
        <p:spPr>
          <a:xfrm>
            <a:off x="503999" y="3087618"/>
            <a:ext cx="5593238" cy="3272691"/>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Unit Price - </a:t>
            </a:r>
            <a:r>
              <a:rPr lang="en-US" sz="1400" b="1" dirty="0">
                <a:solidFill>
                  <a:srgbClr val="FF0000"/>
                </a:solidFill>
                <a:latin typeface="+mn-lt"/>
              </a:rPr>
              <a:t>Required</a:t>
            </a:r>
          </a:p>
          <a:p>
            <a:pPr marL="171450">
              <a:lnSpc>
                <a:spcPts val="1300"/>
              </a:lnSpc>
              <a:spcAft>
                <a:spcPts val="200"/>
              </a:spcAft>
              <a:defRPr/>
            </a:pPr>
            <a:r>
              <a:rPr lang="en-US" sz="1200" b="1" i="1" dirty="0">
                <a:latin typeface="+mn-lt"/>
              </a:rPr>
              <a:t>Description: </a:t>
            </a:r>
            <a:r>
              <a:rPr lang="fr-FR" sz="1200" dirty="0">
                <a:latin typeface="+mn-lt"/>
              </a:rPr>
              <a:t>In </a:t>
            </a:r>
            <a:r>
              <a:rPr lang="fr-FR" sz="1200" dirty="0" err="1">
                <a:latin typeface="+mn-lt"/>
              </a:rPr>
              <a:t>Level</a:t>
            </a:r>
            <a:r>
              <a:rPr lang="fr-FR" sz="1200" dirty="0">
                <a:latin typeface="+mn-lt"/>
              </a:rPr>
              <a:t> 1 </a:t>
            </a:r>
            <a:r>
              <a:rPr lang="fr-FR" sz="1200" dirty="0" err="1">
                <a:latin typeface="+mn-lt"/>
              </a:rPr>
              <a:t>PunchOut</a:t>
            </a:r>
            <a:r>
              <a:rPr lang="fr-FR" sz="1200" dirty="0">
                <a:latin typeface="+mn-lt"/>
              </a:rPr>
              <a:t>, the </a:t>
            </a:r>
            <a:r>
              <a:rPr lang="fr-FR" sz="1200" dirty="0" err="1">
                <a:latin typeface="+mn-lt"/>
              </a:rPr>
              <a:t>price</a:t>
            </a:r>
            <a:r>
              <a:rPr lang="fr-FR" sz="1200" dirty="0">
                <a:latin typeface="+mn-lt"/>
              </a:rPr>
              <a:t> </a:t>
            </a:r>
            <a:r>
              <a:rPr lang="fr-FR" sz="1200" dirty="0" err="1">
                <a:latin typeface="+mn-lt"/>
              </a:rPr>
              <a:t>is</a:t>
            </a:r>
            <a:r>
              <a:rPr lang="fr-FR" sz="1200" dirty="0">
                <a:latin typeface="+mn-lt"/>
              </a:rPr>
              <a:t> not </a:t>
            </a:r>
            <a:r>
              <a:rPr lang="fr-FR" sz="1200" dirty="0" err="1">
                <a:latin typeface="+mn-lt"/>
              </a:rPr>
              <a:t>used</a:t>
            </a:r>
            <a:r>
              <a:rPr lang="fr-FR" sz="1200" dirty="0">
                <a:latin typeface="+mn-lt"/>
              </a:rPr>
              <a:t>, but must </a:t>
            </a:r>
            <a:r>
              <a:rPr lang="fr-FR" sz="1200" dirty="0" err="1">
                <a:latin typeface="+mn-lt"/>
              </a:rPr>
              <a:t>be</a:t>
            </a:r>
            <a:r>
              <a:rPr lang="fr-FR" sz="1200" dirty="0">
                <a:latin typeface="+mn-lt"/>
              </a:rPr>
              <a:t> </a:t>
            </a:r>
            <a:r>
              <a:rPr lang="fr-FR" sz="1200" dirty="0" err="1">
                <a:latin typeface="+mn-lt"/>
              </a:rPr>
              <a:t>populated</a:t>
            </a:r>
            <a:r>
              <a:rPr lang="fr-FR" sz="1200" dirty="0">
                <a:latin typeface="+mn-lt"/>
              </a:rPr>
              <a:t>. It </a:t>
            </a:r>
            <a:r>
              <a:rPr lang="fr-FR" sz="1200" dirty="0" err="1">
                <a:latin typeface="+mn-lt"/>
              </a:rPr>
              <a:t>is</a:t>
            </a:r>
            <a:r>
              <a:rPr lang="fr-FR" sz="1200" dirty="0">
                <a:latin typeface="+mn-lt"/>
              </a:rPr>
              <a:t> </a:t>
            </a:r>
            <a:r>
              <a:rPr lang="fr-FR" sz="1200" dirty="0" err="1">
                <a:latin typeface="+mn-lt"/>
              </a:rPr>
              <a:t>suggested</a:t>
            </a:r>
            <a:r>
              <a:rPr lang="fr-FR" sz="1200" dirty="0">
                <a:latin typeface="+mn-lt"/>
              </a:rPr>
              <a:t> </a:t>
            </a:r>
            <a:r>
              <a:rPr lang="fr-FR" sz="1200" dirty="0" err="1">
                <a:latin typeface="+mn-lt"/>
              </a:rPr>
              <a:t>that</a:t>
            </a:r>
            <a:r>
              <a:rPr lang="fr-FR" sz="1200" dirty="0">
                <a:latin typeface="+mn-lt"/>
              </a:rPr>
              <a:t> </a:t>
            </a:r>
            <a:r>
              <a:rPr lang="fr-FR" sz="1200" dirty="0" err="1">
                <a:latin typeface="+mn-lt"/>
              </a:rPr>
              <a:t>you</a:t>
            </a:r>
            <a:r>
              <a:rPr lang="fr-FR" sz="1200" dirty="0">
                <a:latin typeface="+mn-lt"/>
              </a:rPr>
              <a:t> set the value to 1.00</a:t>
            </a:r>
          </a:p>
          <a:p>
            <a:pPr marL="171450">
              <a:lnSpc>
                <a:spcPts val="1300"/>
              </a:lnSpc>
              <a:spcAft>
                <a:spcPts val="200"/>
              </a:spcAft>
              <a:defRPr/>
            </a:pPr>
            <a:r>
              <a:rPr lang="en-US" sz="1200" b="1" i="1" dirty="0">
                <a:latin typeface="+mn-lt"/>
              </a:rPr>
              <a:t>Type of data: </a:t>
            </a:r>
            <a:r>
              <a:rPr lang="en-US" sz="1200" dirty="0">
                <a:latin typeface="+mn-lt"/>
              </a:rPr>
              <a:t>Decimal</a:t>
            </a:r>
          </a:p>
          <a:p>
            <a:pPr marL="171450">
              <a:lnSpc>
                <a:spcPts val="1300"/>
              </a:lnSpc>
              <a:spcAft>
                <a:spcPts val="200"/>
              </a:spcAft>
              <a:defRPr/>
            </a:pPr>
            <a:r>
              <a:rPr lang="en-US" sz="1200" b="1" i="1" dirty="0">
                <a:latin typeface="+mn-lt"/>
              </a:rPr>
              <a:t>Example: </a:t>
            </a:r>
            <a:r>
              <a:rPr lang="en-US" sz="1200" dirty="0">
                <a:latin typeface="+mn-lt"/>
              </a:rPr>
              <a:t>1.00</a:t>
            </a:r>
          </a:p>
          <a:p>
            <a:pPr marL="171450">
              <a:lnSpc>
                <a:spcPts val="1300"/>
              </a:lnSpc>
              <a:spcAft>
                <a:spcPts val="1200"/>
              </a:spcAft>
              <a:defRPr/>
            </a:pPr>
            <a:r>
              <a:rPr lang="en-US" sz="1200" i="1" dirty="0">
                <a:latin typeface="+mn-lt"/>
              </a:rPr>
              <a:t>Note: </a:t>
            </a:r>
            <a:r>
              <a:rPr lang="fr-FR" sz="1200" dirty="0">
                <a:latin typeface="+mn-lt"/>
              </a:rPr>
              <a:t>To </a:t>
            </a:r>
            <a:r>
              <a:rPr lang="fr-FR" sz="1200" dirty="0" err="1">
                <a:latin typeface="+mn-lt"/>
              </a:rPr>
              <a:t>separate</a:t>
            </a:r>
            <a:r>
              <a:rPr lang="fr-FR" sz="1200" dirty="0">
                <a:latin typeface="+mn-lt"/>
              </a:rPr>
              <a:t> the </a:t>
            </a:r>
            <a:r>
              <a:rPr lang="fr-FR" sz="1200" dirty="0" err="1">
                <a:latin typeface="+mn-lt"/>
              </a:rPr>
              <a:t>integer</a:t>
            </a:r>
            <a:r>
              <a:rPr lang="fr-FR" sz="1200" dirty="0">
                <a:latin typeface="+mn-lt"/>
              </a:rPr>
              <a:t> from the </a:t>
            </a:r>
            <a:r>
              <a:rPr lang="fr-FR" sz="1200" dirty="0" err="1">
                <a:latin typeface="+mn-lt"/>
              </a:rPr>
              <a:t>decimal</a:t>
            </a:r>
            <a:r>
              <a:rPr lang="fr-FR" sz="1200" dirty="0">
                <a:latin typeface="+mn-lt"/>
              </a:rPr>
              <a:t>, </a:t>
            </a:r>
            <a:r>
              <a:rPr lang="fr-FR" sz="1200" dirty="0" err="1">
                <a:latin typeface="+mn-lt"/>
              </a:rPr>
              <a:t>you</a:t>
            </a:r>
            <a:r>
              <a:rPr lang="fr-FR" sz="1200" dirty="0">
                <a:latin typeface="+mn-lt"/>
              </a:rPr>
              <a:t> must use a ‘dot’ and not a comma. </a:t>
            </a:r>
            <a:r>
              <a:rPr lang="fr-FR" sz="1200" dirty="0" err="1">
                <a:latin typeface="+mn-lt"/>
              </a:rPr>
              <a:t>Also</a:t>
            </a:r>
            <a:r>
              <a:rPr lang="fr-FR" sz="1200" dirty="0">
                <a:latin typeface="+mn-lt"/>
              </a:rPr>
              <a:t>, do not use a comma to </a:t>
            </a:r>
            <a:r>
              <a:rPr lang="fr-FR" sz="1200" dirty="0" err="1">
                <a:latin typeface="+mn-lt"/>
              </a:rPr>
              <a:t>indicate</a:t>
            </a:r>
            <a:r>
              <a:rPr lang="fr-FR" sz="1200" dirty="0">
                <a:latin typeface="+mn-lt"/>
              </a:rPr>
              <a:t> ‘</a:t>
            </a:r>
            <a:r>
              <a:rPr lang="fr-FR" sz="1200" dirty="0" err="1">
                <a:latin typeface="+mn-lt"/>
              </a:rPr>
              <a:t>thousands</a:t>
            </a:r>
            <a:r>
              <a:rPr lang="fr-FR" sz="1200" dirty="0">
                <a:latin typeface="+mn-lt"/>
              </a:rPr>
              <a:t>’. Do not </a:t>
            </a:r>
            <a:r>
              <a:rPr lang="fr-FR" sz="1200" dirty="0" err="1">
                <a:latin typeface="+mn-lt"/>
              </a:rPr>
              <a:t>include</a:t>
            </a:r>
            <a:r>
              <a:rPr lang="fr-FR" sz="1200" dirty="0">
                <a:latin typeface="+mn-lt"/>
              </a:rPr>
              <a:t> </a:t>
            </a:r>
            <a:r>
              <a:rPr lang="fr-FR" sz="1200" dirty="0" err="1">
                <a:latin typeface="+mn-lt"/>
              </a:rPr>
              <a:t>any</a:t>
            </a:r>
            <a:r>
              <a:rPr lang="fr-FR" sz="1200" dirty="0">
                <a:latin typeface="+mn-lt"/>
              </a:rPr>
              <a:t> </a:t>
            </a:r>
            <a:r>
              <a:rPr lang="fr-FR" sz="1200" dirty="0" err="1">
                <a:latin typeface="+mn-lt"/>
              </a:rPr>
              <a:t>currency</a:t>
            </a:r>
            <a:r>
              <a:rPr lang="fr-FR" sz="1200" dirty="0">
                <a:latin typeface="+mn-lt"/>
              </a:rPr>
              <a:t> </a:t>
            </a:r>
            <a:r>
              <a:rPr lang="fr-FR" sz="1200" dirty="0" err="1">
                <a:latin typeface="+mn-lt"/>
              </a:rPr>
              <a:t>symbols</a:t>
            </a:r>
            <a:r>
              <a:rPr lang="fr-FR" sz="1200" dirty="0">
                <a:latin typeface="+mn-lt"/>
              </a:rPr>
              <a:t> </a:t>
            </a:r>
            <a:r>
              <a:rPr lang="fr-FR" sz="1200" dirty="0" err="1">
                <a:latin typeface="+mn-lt"/>
              </a:rPr>
              <a:t>such</a:t>
            </a:r>
            <a:r>
              <a:rPr lang="fr-FR" sz="1200" dirty="0">
                <a:latin typeface="+mn-lt"/>
              </a:rPr>
              <a:t> as $, </a:t>
            </a:r>
            <a:r>
              <a:rPr lang="en-US" sz="1200" dirty="0">
                <a:latin typeface="+mn-lt"/>
              </a:rPr>
              <a:t>£ </a:t>
            </a:r>
            <a:r>
              <a:rPr lang="fr-FR" sz="1200" dirty="0">
                <a:latin typeface="+mn-lt"/>
              </a:rPr>
              <a:t>or </a:t>
            </a:r>
            <a:r>
              <a:rPr lang="en-US" sz="1200" dirty="0">
                <a:latin typeface="+mn-lt"/>
              </a:rPr>
              <a:t>¥.</a:t>
            </a:r>
            <a:br>
              <a:rPr lang="en-US" sz="1200" dirty="0">
                <a:latin typeface="+mn-lt"/>
              </a:rPr>
            </a:br>
            <a:endParaRPr lang="en-US" sz="1200"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Unit of Measure - </a:t>
            </a:r>
            <a:r>
              <a:rPr lang="en-US" sz="1400" b="1" dirty="0">
                <a:solidFill>
                  <a:srgbClr val="FF0000"/>
                </a:solidFill>
                <a:latin typeface="+mn-lt"/>
              </a:rPr>
              <a:t>Required</a:t>
            </a:r>
          </a:p>
          <a:p>
            <a:pPr marL="171450" lvl="0">
              <a:lnSpc>
                <a:spcPts val="1300"/>
              </a:lnSpc>
              <a:spcAft>
                <a:spcPts val="200"/>
              </a:spcAft>
              <a:defRPr/>
            </a:pPr>
            <a:r>
              <a:rPr lang="en-US" sz="1200" b="1" i="1" dirty="0">
                <a:solidFill>
                  <a:srgbClr val="000000"/>
                </a:solidFill>
                <a:latin typeface="+mn-lt"/>
              </a:rPr>
              <a:t>Description: </a:t>
            </a:r>
            <a:r>
              <a:rPr lang="en-US" sz="1200" dirty="0">
                <a:solidFill>
                  <a:srgbClr val="000000"/>
                </a:solidFill>
                <a:latin typeface="+mn-lt"/>
              </a:rPr>
              <a:t>For L1 </a:t>
            </a:r>
            <a:r>
              <a:rPr lang="en-US" sz="1200" dirty="0" err="1">
                <a:solidFill>
                  <a:srgbClr val="000000"/>
                </a:solidFill>
                <a:latin typeface="+mn-lt"/>
              </a:rPr>
              <a:t>PunchOut</a:t>
            </a:r>
            <a:r>
              <a:rPr lang="en-US" sz="1200" dirty="0">
                <a:solidFill>
                  <a:srgbClr val="000000"/>
                </a:solidFill>
                <a:latin typeface="+mn-lt"/>
              </a:rPr>
              <a:t>, this is just populated to meet the system requirement-UOM is not used. It is suggested that you use EA</a:t>
            </a:r>
          </a:p>
          <a:p>
            <a:pPr marL="171450" lvl="0">
              <a:lnSpc>
                <a:spcPts val="1300"/>
              </a:lnSpc>
              <a:spcAft>
                <a:spcPts val="200"/>
              </a:spcAft>
              <a:defRPr/>
            </a:pPr>
            <a:r>
              <a:rPr lang="en-US" sz="1200" b="1" i="1" dirty="0">
                <a:solidFill>
                  <a:srgbClr val="000000"/>
                </a:solidFill>
                <a:latin typeface="+mn-lt"/>
              </a:rPr>
              <a:t>Type of data: </a:t>
            </a:r>
            <a:r>
              <a:rPr lang="en-US" sz="1200" dirty="0">
                <a:solidFill>
                  <a:srgbClr val="000000"/>
                </a:solidFill>
                <a:latin typeface="+mn-lt"/>
              </a:rPr>
              <a:t>String</a:t>
            </a:r>
          </a:p>
          <a:p>
            <a:pPr marL="171450" lvl="0">
              <a:lnSpc>
                <a:spcPts val="1300"/>
              </a:lnSpc>
              <a:spcAft>
                <a:spcPts val="200"/>
              </a:spcAft>
              <a:defRPr/>
            </a:pPr>
            <a:r>
              <a:rPr lang="en-US" sz="1200" b="1" i="1" dirty="0">
                <a:solidFill>
                  <a:srgbClr val="000000"/>
                </a:solidFill>
                <a:latin typeface="+mn-lt"/>
              </a:rPr>
              <a:t>Maximum length: </a:t>
            </a:r>
            <a:r>
              <a:rPr lang="en-US" sz="1200" dirty="0">
                <a:solidFill>
                  <a:srgbClr val="000000"/>
                </a:solidFill>
                <a:latin typeface="+mn-lt"/>
              </a:rPr>
              <a:t>32 </a:t>
            </a:r>
          </a:p>
          <a:p>
            <a:pPr marL="171450" lvl="0">
              <a:lnSpc>
                <a:spcPts val="1300"/>
              </a:lnSpc>
              <a:spcAft>
                <a:spcPts val="1200"/>
              </a:spcAft>
              <a:defRPr/>
            </a:pPr>
            <a:r>
              <a:rPr lang="en-US" sz="1200" b="1" i="1" dirty="0">
                <a:solidFill>
                  <a:srgbClr val="000000"/>
                </a:solidFill>
                <a:latin typeface="+mn-lt"/>
              </a:rPr>
              <a:t>Example: </a:t>
            </a:r>
            <a:r>
              <a:rPr lang="en-US" sz="1200" dirty="0">
                <a:solidFill>
                  <a:srgbClr val="000000"/>
                </a:solidFill>
                <a:latin typeface="+mn-lt"/>
              </a:rPr>
              <a:t>EA</a:t>
            </a:r>
          </a:p>
          <a:p>
            <a:pPr marL="171450">
              <a:lnSpc>
                <a:spcPts val="1300"/>
              </a:lnSpc>
              <a:spcAft>
                <a:spcPts val="1200"/>
              </a:spcAft>
              <a:defRPr/>
            </a:pPr>
            <a:endParaRPr lang="en-US" sz="1200" dirty="0">
              <a:latin typeface="+mn-lt"/>
            </a:endParaRPr>
          </a:p>
        </p:txBody>
      </p:sp>
      <p:sp>
        <p:nvSpPr>
          <p:cNvPr id="4" name="TextBox 3">
            <a:extLst>
              <a:ext uri="{FF2B5EF4-FFF2-40B4-BE49-F238E27FC236}">
                <a16:creationId xmlns:a16="http://schemas.microsoft.com/office/drawing/2014/main" id="{E5EBD5CA-F82A-93C7-05A6-4F156A01B16B}"/>
              </a:ext>
            </a:extLst>
          </p:cNvPr>
          <p:cNvSpPr txBox="1"/>
          <p:nvPr/>
        </p:nvSpPr>
        <p:spPr>
          <a:xfrm>
            <a:off x="6377940" y="3087618"/>
            <a:ext cx="5312537" cy="3516347"/>
          </a:xfrm>
          <a:prstGeom prst="rect">
            <a:avLst/>
          </a:prstGeom>
          <a:noFill/>
        </p:spPr>
        <p:txBody>
          <a:bodyPr wrap="square">
            <a:spAutoFit/>
          </a:bodyPr>
          <a:lstStyle/>
          <a:p>
            <a:pPr marL="171450" indent="-171450">
              <a:lnSpc>
                <a:spcPts val="1300"/>
              </a:lnSpc>
              <a:spcAft>
                <a:spcPts val="200"/>
              </a:spcAft>
              <a:buClr>
                <a:schemeClr val="accent1"/>
              </a:buClr>
              <a:buFont typeface="Wingdings" panose="05000000000000000000" pitchFamily="2" charset="2"/>
              <a:buChar char="§"/>
              <a:defRPr/>
            </a:pPr>
            <a:r>
              <a:rPr lang="en-US" sz="1400" b="1" dirty="0">
                <a:latin typeface="+mn-lt"/>
              </a:rPr>
              <a:t>Classification Code-1 – </a:t>
            </a:r>
            <a:r>
              <a:rPr lang="en-US" sz="1400" b="1" dirty="0">
                <a:solidFill>
                  <a:srgbClr val="FF0000"/>
                </a:solidFill>
                <a:latin typeface="+mn-lt"/>
              </a:rPr>
              <a:t>Required</a:t>
            </a:r>
          </a:p>
          <a:p>
            <a:pPr marL="176213">
              <a:lnSpc>
                <a:spcPts val="1300"/>
              </a:lnSpc>
              <a:spcAft>
                <a:spcPts val="600"/>
              </a:spcAft>
              <a:defRPr/>
            </a:pPr>
            <a:r>
              <a:rPr lang="en-US" sz="1200" b="1" i="1" dirty="0">
                <a:latin typeface="+mn-lt"/>
              </a:rPr>
              <a:t>Description: </a:t>
            </a:r>
            <a:r>
              <a:rPr lang="fr-FR" sz="1200" dirty="0">
                <a:latin typeface="+mn-lt"/>
              </a:rPr>
              <a:t>Classification of the main </a:t>
            </a:r>
            <a:r>
              <a:rPr lang="fr-FR" sz="1200" dirty="0" err="1">
                <a:latin typeface="+mn-lt"/>
              </a:rPr>
              <a:t>product</a:t>
            </a:r>
            <a:r>
              <a:rPr lang="fr-FR" sz="1200" dirty="0">
                <a:latin typeface="+mn-lt"/>
              </a:rPr>
              <a:t> or service </a:t>
            </a:r>
            <a:r>
              <a:rPr lang="fr-FR" sz="1200" dirty="0" err="1">
                <a:latin typeface="+mn-lt"/>
              </a:rPr>
              <a:t>you</a:t>
            </a:r>
            <a:r>
              <a:rPr lang="fr-FR" sz="1200" dirty="0">
                <a:latin typeface="+mn-lt"/>
              </a:rPr>
              <a:t> </a:t>
            </a:r>
            <a:r>
              <a:rPr lang="fr-FR" sz="1200" dirty="0" err="1">
                <a:latin typeface="+mn-lt"/>
              </a:rPr>
              <a:t>sell</a:t>
            </a:r>
            <a:r>
              <a:rPr lang="fr-FR" sz="1200" dirty="0">
                <a:latin typeface="+mn-lt"/>
              </a:rPr>
              <a:t>. For L1 </a:t>
            </a:r>
            <a:r>
              <a:rPr lang="fr-FR" sz="1200" dirty="0" err="1">
                <a:latin typeface="+mn-lt"/>
              </a:rPr>
              <a:t>PunchOut</a:t>
            </a:r>
            <a:r>
              <a:rPr lang="fr-FR" sz="1200" dirty="0">
                <a:latin typeface="+mn-lt"/>
              </a:rPr>
              <a:t>, </a:t>
            </a:r>
            <a:r>
              <a:rPr lang="fr-FR" sz="1200" dirty="0" err="1">
                <a:latin typeface="+mn-lt"/>
              </a:rPr>
              <a:t>this</a:t>
            </a:r>
            <a:r>
              <a:rPr lang="fr-FR" sz="1200" dirty="0">
                <a:latin typeface="+mn-lt"/>
              </a:rPr>
              <a:t> </a:t>
            </a:r>
            <a:r>
              <a:rPr lang="fr-FR" sz="1200" dirty="0" err="1">
                <a:latin typeface="+mn-lt"/>
              </a:rPr>
              <a:t>will</a:t>
            </a:r>
            <a:r>
              <a:rPr lang="fr-FR" sz="1200" dirty="0">
                <a:latin typeface="+mn-lt"/>
              </a:rPr>
              <a:t> </a:t>
            </a:r>
            <a:r>
              <a:rPr lang="fr-FR" sz="1200" dirty="0" err="1">
                <a:latin typeface="+mn-lt"/>
              </a:rPr>
              <a:t>only</a:t>
            </a:r>
            <a:r>
              <a:rPr lang="fr-FR" sz="1200" dirty="0">
                <a:latin typeface="+mn-lt"/>
              </a:rPr>
              <a:t> </a:t>
            </a:r>
            <a:r>
              <a:rPr lang="fr-FR" sz="1200" dirty="0" err="1">
                <a:latin typeface="+mn-lt"/>
              </a:rPr>
              <a:t>determine</a:t>
            </a:r>
            <a:r>
              <a:rPr lang="fr-FR" sz="1200" dirty="0">
                <a:latin typeface="+mn-lt"/>
              </a:rPr>
              <a:t> </a:t>
            </a:r>
            <a:r>
              <a:rPr lang="fr-FR" sz="1200" dirty="0" err="1">
                <a:latin typeface="+mn-lt"/>
              </a:rPr>
              <a:t>where</a:t>
            </a:r>
            <a:r>
              <a:rPr lang="fr-FR" sz="1200" dirty="0">
                <a:latin typeface="+mn-lt"/>
              </a:rPr>
              <a:t> the Supplier </a:t>
            </a:r>
            <a:r>
              <a:rPr lang="fr-FR" sz="1200" dirty="0" err="1">
                <a:latin typeface="+mn-lt"/>
              </a:rPr>
              <a:t>link</a:t>
            </a:r>
            <a:r>
              <a:rPr lang="fr-FR" sz="1200" dirty="0">
                <a:latin typeface="+mn-lt"/>
              </a:rPr>
              <a:t> </a:t>
            </a:r>
            <a:r>
              <a:rPr lang="fr-FR" sz="1200" dirty="0" err="1">
                <a:latin typeface="+mn-lt"/>
              </a:rPr>
              <a:t>appears</a:t>
            </a:r>
            <a:r>
              <a:rPr lang="fr-FR" sz="1200" dirty="0">
                <a:latin typeface="+mn-lt"/>
              </a:rPr>
              <a:t> in the </a:t>
            </a:r>
            <a:r>
              <a:rPr lang="fr-FR" sz="1200" dirty="0" err="1">
                <a:latin typeface="+mn-lt"/>
              </a:rPr>
              <a:t>catalog</a:t>
            </a:r>
            <a:r>
              <a:rPr lang="fr-FR" sz="1200" dirty="0">
                <a:latin typeface="+mn-lt"/>
              </a:rPr>
              <a:t> </a:t>
            </a:r>
            <a:r>
              <a:rPr lang="fr-FR" sz="1200" dirty="0" err="1">
                <a:latin typeface="+mn-lt"/>
              </a:rPr>
              <a:t>hierarchy</a:t>
            </a:r>
            <a:r>
              <a:rPr lang="fr-FR" sz="1200" dirty="0">
                <a:latin typeface="+mn-lt"/>
              </a:rPr>
              <a:t>-not </a:t>
            </a:r>
            <a:r>
              <a:rPr lang="fr-FR" sz="1200" dirty="0" err="1">
                <a:latin typeface="+mn-lt"/>
              </a:rPr>
              <a:t>what</a:t>
            </a:r>
            <a:r>
              <a:rPr lang="fr-FR" sz="1200" dirty="0">
                <a:latin typeface="+mn-lt"/>
              </a:rPr>
              <a:t> the </a:t>
            </a:r>
            <a:r>
              <a:rPr lang="fr-FR" sz="1200" dirty="0" err="1">
                <a:latin typeface="+mn-lt"/>
              </a:rPr>
              <a:t>actual</a:t>
            </a:r>
            <a:r>
              <a:rPr lang="fr-FR" sz="1200" dirty="0">
                <a:latin typeface="+mn-lt"/>
              </a:rPr>
              <a:t> items are. </a:t>
            </a:r>
            <a:r>
              <a:rPr lang="en-US" sz="1200" dirty="0">
                <a:latin typeface="+mn-lt"/>
              </a:rPr>
              <a:t>For this required field, t</a:t>
            </a:r>
            <a:r>
              <a:rPr lang="en-AU" sz="1200" dirty="0">
                <a:latin typeface="+mn-lt"/>
              </a:rPr>
              <a:t>he detail sub-fields Domain and Value are required to be populated.</a:t>
            </a:r>
            <a:endParaRPr lang="en-US" sz="1200" dirty="0">
              <a:latin typeface="+mn-lt"/>
            </a:endParaRPr>
          </a:p>
          <a:p>
            <a:pPr marL="171450" indent="171450">
              <a:lnSpc>
                <a:spcPts val="1300"/>
              </a:lnSpc>
              <a:spcAft>
                <a:spcPts val="200"/>
              </a:spcAft>
              <a:buFont typeface="Wingdings" panose="05000000000000000000" pitchFamily="2" charset="2"/>
              <a:buChar char="§"/>
              <a:defRPr/>
            </a:pPr>
            <a:r>
              <a:rPr lang="en-US" sz="1200" b="1" dirty="0">
                <a:latin typeface="+mn-lt"/>
              </a:rPr>
              <a:t>  Domain – </a:t>
            </a:r>
            <a:r>
              <a:rPr lang="en-US" sz="1200" i="1" dirty="0">
                <a:latin typeface="+mn-lt"/>
              </a:rPr>
              <a:t>Required</a:t>
            </a:r>
          </a:p>
          <a:p>
            <a:pPr marL="228600" indent="171450">
              <a:lnSpc>
                <a:spcPts val="1300"/>
              </a:lnSpc>
              <a:spcAft>
                <a:spcPts val="200"/>
              </a:spcAft>
              <a:defRPr/>
            </a:pPr>
            <a:r>
              <a:rPr lang="en-US" sz="1200" b="1" i="1" dirty="0">
                <a:latin typeface="+mn-lt"/>
              </a:rPr>
              <a:t>Description: </a:t>
            </a:r>
            <a:r>
              <a:rPr lang="en-US" sz="1200" dirty="0">
                <a:latin typeface="+mn-lt"/>
              </a:rPr>
              <a:t>Use ‘UNSPSC’</a:t>
            </a:r>
            <a:endParaRPr lang="en-US" sz="1200" b="1" dirty="0">
              <a:solidFill>
                <a:srgbClr val="FF0000"/>
              </a:solidFill>
              <a:latin typeface="+mn-lt"/>
            </a:endParaRPr>
          </a:p>
          <a:p>
            <a:pPr marL="228600" indent="171450">
              <a:lnSpc>
                <a:spcPts val="1300"/>
              </a:lnSpc>
              <a:spcAft>
                <a:spcPts val="200"/>
              </a:spcAft>
              <a:defRPr/>
            </a:pPr>
            <a:r>
              <a:rPr lang="en-US" sz="1200" b="1" i="1" dirty="0">
                <a:latin typeface="+mn-lt"/>
              </a:rPr>
              <a:t>Type of data: </a:t>
            </a:r>
            <a:r>
              <a:rPr lang="en-US" sz="1200" dirty="0">
                <a:latin typeface="+mn-lt"/>
              </a:rPr>
              <a:t>String</a:t>
            </a:r>
          </a:p>
          <a:p>
            <a:pPr marL="228600" indent="171450">
              <a:lnSpc>
                <a:spcPts val="1300"/>
              </a:lnSpc>
              <a:spcAft>
                <a:spcPts val="200"/>
              </a:spcAft>
              <a:defRPr/>
            </a:pPr>
            <a:r>
              <a:rPr lang="en-US" sz="1200" b="1" i="1" dirty="0">
                <a:latin typeface="+mn-lt"/>
              </a:rPr>
              <a:t>Maximum length: </a:t>
            </a:r>
            <a:r>
              <a:rPr lang="en-US" sz="1200" dirty="0">
                <a:latin typeface="+mn-lt"/>
              </a:rPr>
              <a:t>40</a:t>
            </a:r>
          </a:p>
          <a:p>
            <a:pPr marL="228600" indent="171450">
              <a:lnSpc>
                <a:spcPts val="1300"/>
              </a:lnSpc>
              <a:spcAft>
                <a:spcPts val="900"/>
              </a:spcAft>
              <a:defRPr/>
            </a:pPr>
            <a:r>
              <a:rPr lang="en-US" sz="1200" b="1" i="1" dirty="0">
                <a:latin typeface="+mn-lt"/>
              </a:rPr>
              <a:t>Example:</a:t>
            </a:r>
            <a:r>
              <a:rPr lang="en-US" sz="1200" dirty="0">
                <a:latin typeface="+mn-lt"/>
              </a:rPr>
              <a:t> Custom</a:t>
            </a:r>
          </a:p>
          <a:p>
            <a:pPr marL="354013" indent="-176213">
              <a:lnSpc>
                <a:spcPts val="1300"/>
              </a:lnSpc>
              <a:spcAft>
                <a:spcPts val="200"/>
              </a:spcAft>
              <a:buFont typeface="Wingdings" panose="05000000000000000000" pitchFamily="2" charset="2"/>
              <a:buChar char="§"/>
              <a:defRPr/>
            </a:pPr>
            <a:r>
              <a:rPr lang="en-US" sz="1200" b="1" dirty="0">
                <a:latin typeface="+mn-lt"/>
              </a:rPr>
              <a:t>Value – </a:t>
            </a:r>
            <a:r>
              <a:rPr lang="en-US" sz="1200" i="1" dirty="0">
                <a:latin typeface="+mn-lt"/>
              </a:rPr>
              <a:t>Required</a:t>
            </a:r>
            <a:br>
              <a:rPr lang="en-US" sz="1200" i="1" dirty="0">
                <a:latin typeface="+mn-lt"/>
              </a:rPr>
            </a:br>
            <a:r>
              <a:rPr lang="en-US" sz="1200" b="1" i="1" dirty="0">
                <a:latin typeface="+mn-lt"/>
              </a:rPr>
              <a:t>Description: </a:t>
            </a:r>
            <a:r>
              <a:rPr lang="en-US" sz="1200" dirty="0">
                <a:latin typeface="+mn-lt"/>
              </a:rPr>
              <a:t>The classification code that corresponds to your </a:t>
            </a:r>
            <a:r>
              <a:rPr lang="fr-FR" sz="1200" dirty="0">
                <a:latin typeface="+mn-lt"/>
              </a:rPr>
              <a:t>main </a:t>
            </a:r>
            <a:r>
              <a:rPr lang="fr-FR" sz="1200" dirty="0" err="1">
                <a:latin typeface="+mn-lt"/>
              </a:rPr>
              <a:t>product</a:t>
            </a:r>
            <a:r>
              <a:rPr lang="fr-FR" sz="1200" dirty="0">
                <a:latin typeface="+mn-lt"/>
              </a:rPr>
              <a:t> or service.</a:t>
            </a:r>
            <a:endParaRPr lang="en-US" sz="1200" b="1" dirty="0">
              <a:solidFill>
                <a:srgbClr val="FF0000"/>
              </a:solidFill>
              <a:latin typeface="+mn-lt"/>
            </a:endParaRPr>
          </a:p>
          <a:p>
            <a:pPr marL="354013">
              <a:lnSpc>
                <a:spcPts val="1300"/>
              </a:lnSpc>
              <a:spcAft>
                <a:spcPts val="200"/>
              </a:spcAft>
              <a:defRPr/>
            </a:pPr>
            <a:r>
              <a:rPr lang="en-US" sz="1200" b="1" i="1" dirty="0">
                <a:latin typeface="+mn-lt"/>
              </a:rPr>
              <a:t>Type of data: </a:t>
            </a:r>
            <a:r>
              <a:rPr lang="en-US" sz="1200" dirty="0">
                <a:latin typeface="+mn-lt"/>
              </a:rPr>
              <a:t>String</a:t>
            </a:r>
          </a:p>
          <a:p>
            <a:pPr marL="354013">
              <a:lnSpc>
                <a:spcPts val="1300"/>
              </a:lnSpc>
              <a:spcAft>
                <a:spcPts val="200"/>
              </a:spcAft>
              <a:defRPr/>
            </a:pPr>
            <a:r>
              <a:rPr lang="en-US" sz="1200" b="1" i="1" dirty="0">
                <a:latin typeface="+mn-lt"/>
              </a:rPr>
              <a:t>Maximum length: </a:t>
            </a:r>
            <a:r>
              <a:rPr lang="en-US" sz="1200" dirty="0">
                <a:latin typeface="+mn-lt"/>
              </a:rPr>
              <a:t>40</a:t>
            </a:r>
          </a:p>
          <a:p>
            <a:pPr marL="354013">
              <a:lnSpc>
                <a:spcPts val="1300"/>
              </a:lnSpc>
              <a:spcAft>
                <a:spcPts val="200"/>
              </a:spcAft>
              <a:defRPr/>
            </a:pPr>
            <a:r>
              <a:rPr lang="en-US" sz="1200" b="1" i="1" dirty="0">
                <a:latin typeface="+mn-lt"/>
              </a:rPr>
              <a:t>Example: </a:t>
            </a:r>
            <a:r>
              <a:rPr lang="en-US" sz="1200" dirty="0">
                <a:latin typeface="+mn-lt"/>
              </a:rPr>
              <a:t>45678900 (level 3) and 45678923 (level 4)</a:t>
            </a:r>
          </a:p>
          <a:p>
            <a:pPr marL="354013">
              <a:lnSpc>
                <a:spcPts val="1300"/>
              </a:lnSpc>
              <a:spcAft>
                <a:spcPts val="1200"/>
              </a:spcAft>
              <a:defRPr/>
            </a:pPr>
            <a:r>
              <a:rPr lang="en-US" sz="1200" i="1" dirty="0">
                <a:latin typeface="+mn-lt"/>
              </a:rPr>
              <a:t>Note: </a:t>
            </a:r>
            <a:r>
              <a:rPr lang="en-US" sz="1200" dirty="0">
                <a:latin typeface="+mn-lt"/>
              </a:rPr>
              <a:t>Ariba supports UNSPSC Version 13.5. A code list is available in your Customer’s Supplier Information Portal.</a:t>
            </a:r>
          </a:p>
        </p:txBody>
      </p:sp>
    </p:spTree>
    <p:extLst>
      <p:ext uri="{BB962C8B-B14F-4D97-AF65-F5344CB8AC3E}">
        <p14:creationId xmlns:p14="http://schemas.microsoft.com/office/powerpoint/2010/main" val="37587546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502443" y="3177257"/>
            <a:ext cx="5595143" cy="2436564"/>
          </a:xfrm>
          <a:prstGeom prst="rect">
            <a:avLst/>
          </a:prstGeom>
          <a:solidFill>
            <a:schemeClr val="bg1"/>
          </a:solidFill>
          <a:ln w="9525">
            <a:solidFill>
              <a:srgbClr val="FFC000"/>
            </a:solid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Image – </a:t>
            </a:r>
            <a:r>
              <a:rPr lang="en-US" sz="1400" b="1" dirty="0">
                <a:solidFill>
                  <a:srgbClr val="FFC000"/>
                </a:solidFill>
                <a:latin typeface="+mn-lt"/>
              </a:rPr>
              <a:t>Optional, but desired</a:t>
            </a:r>
          </a:p>
          <a:p>
            <a:pPr marL="171450">
              <a:lnSpc>
                <a:spcPts val="1300"/>
              </a:lnSpc>
              <a:defRPr/>
            </a:pPr>
            <a:r>
              <a:rPr lang="en-US" sz="1100" b="1" i="1" dirty="0">
                <a:latin typeface="+mn-lt"/>
              </a:rPr>
              <a:t>Description: </a:t>
            </a:r>
            <a:r>
              <a:rPr lang="en-US" sz="1100" dirty="0">
                <a:latin typeface="+mn-lt"/>
              </a:rPr>
              <a:t>URL of the item’s image (preferred), or filename of the image (sent in a zip file)</a:t>
            </a:r>
          </a:p>
          <a:p>
            <a:pPr marL="171450">
              <a:lnSpc>
                <a:spcPts val="1300"/>
              </a:lnSpc>
              <a:spcAft>
                <a:spcPts val="900"/>
              </a:spcAft>
              <a:defRPr/>
            </a:pPr>
            <a:r>
              <a:rPr lang="en-US" sz="1100" b="1" i="1" dirty="0">
                <a:latin typeface="+mn-lt"/>
              </a:rPr>
              <a:t>Supported image formats: </a:t>
            </a:r>
            <a:r>
              <a:rPr lang="en-US" sz="1100" dirty="0">
                <a:latin typeface="+mn-lt"/>
              </a:rPr>
              <a:t>JPG, JPEG, GIF, PNG, BMP-(JPG preferred)</a:t>
            </a:r>
          </a:p>
          <a:p>
            <a:pPr marL="285750" indent="-114300">
              <a:lnSpc>
                <a:spcPts val="1300"/>
              </a:lnSpc>
              <a:spcAft>
                <a:spcPts val="200"/>
              </a:spcAft>
              <a:buFont typeface="Wingdings" pitchFamily="2" charset="2"/>
              <a:buChar char="§"/>
              <a:defRPr/>
            </a:pPr>
            <a:r>
              <a:rPr lang="en-US" sz="1200" dirty="0">
                <a:latin typeface="+mn-lt"/>
              </a:rPr>
              <a:t>Detail: </a:t>
            </a:r>
            <a:r>
              <a:rPr lang="en-US" sz="1200" b="1" dirty="0">
                <a:latin typeface="+mn-lt"/>
              </a:rPr>
              <a:t>Thumbnail – </a:t>
            </a:r>
            <a:r>
              <a:rPr lang="en-US" sz="1200" b="1" dirty="0">
                <a:solidFill>
                  <a:srgbClr val="FFC715"/>
                </a:solidFill>
                <a:latin typeface="+mn-lt"/>
              </a:rPr>
              <a:t>Optional but desired  </a:t>
            </a:r>
            <a:r>
              <a:rPr lang="en-US" sz="1200" dirty="0">
                <a:latin typeface="+mn-lt"/>
              </a:rPr>
              <a:t>(If </a:t>
            </a:r>
            <a:r>
              <a:rPr lang="en-US" sz="1200" b="1" dirty="0">
                <a:latin typeface="+mn-lt"/>
              </a:rPr>
              <a:t>Image</a:t>
            </a:r>
            <a:r>
              <a:rPr lang="en-US" sz="1200" dirty="0">
                <a:latin typeface="+mn-lt"/>
              </a:rPr>
              <a:t> is used, at least one Detail is required)</a:t>
            </a:r>
          </a:p>
          <a:p>
            <a:pPr marL="285750">
              <a:lnSpc>
                <a:spcPts val="1300"/>
              </a:lnSpc>
              <a:spcAft>
                <a:spcPts val="200"/>
              </a:spcAft>
              <a:defRPr/>
            </a:pPr>
            <a:r>
              <a:rPr lang="en-US" sz="1200" b="1" i="1" dirty="0">
                <a:latin typeface="+mn-lt"/>
              </a:rPr>
              <a:t>Description: </a:t>
            </a:r>
            <a:r>
              <a:rPr lang="en-US" sz="1200" dirty="0">
                <a:latin typeface="+mn-lt"/>
              </a:rPr>
              <a:t>URL of an Icon-size image of the item, or filename of the image (sent in the zip file)-can be different from the product’s full-size Image</a:t>
            </a:r>
          </a:p>
          <a:p>
            <a:pPr marL="171450" indent="114300">
              <a:lnSpc>
                <a:spcPts val="1300"/>
              </a:lnSpc>
              <a:spcAft>
                <a:spcPts val="200"/>
              </a:spcAft>
              <a:defRPr/>
            </a:pPr>
            <a:r>
              <a:rPr lang="en-US" sz="1200" b="1" i="1" dirty="0">
                <a:latin typeface="+mn-lt"/>
              </a:rPr>
              <a:t>Type of data: </a:t>
            </a:r>
            <a:r>
              <a:rPr lang="en-US" sz="1200" dirty="0">
                <a:latin typeface="+mn-lt"/>
              </a:rPr>
              <a:t>String</a:t>
            </a:r>
          </a:p>
          <a:p>
            <a:pPr marL="171450" indent="114300">
              <a:lnSpc>
                <a:spcPts val="1300"/>
              </a:lnSpc>
              <a:spcAft>
                <a:spcPts val="200"/>
              </a:spcAft>
              <a:defRPr/>
            </a:pPr>
            <a:r>
              <a:rPr lang="en-US" sz="1200" b="1" i="1" dirty="0">
                <a:latin typeface="+mn-lt"/>
              </a:rPr>
              <a:t>Maximum length: </a:t>
            </a:r>
            <a:r>
              <a:rPr lang="en-US" sz="1200" dirty="0">
                <a:latin typeface="+mn-lt"/>
              </a:rPr>
              <a:t>255</a:t>
            </a:r>
          </a:p>
          <a:p>
            <a:pPr marL="171450" indent="114300">
              <a:lnSpc>
                <a:spcPts val="1300"/>
              </a:lnSpc>
              <a:spcAft>
                <a:spcPts val="200"/>
              </a:spcAft>
              <a:defRPr/>
            </a:pPr>
            <a:r>
              <a:rPr lang="en-US" sz="1200" b="1" i="1" dirty="0">
                <a:latin typeface="+mn-lt"/>
              </a:rPr>
              <a:t>Recommended Size: </a:t>
            </a:r>
            <a:r>
              <a:rPr lang="en-US" sz="1200" dirty="0">
                <a:latin typeface="+mn-lt"/>
              </a:rPr>
              <a:t>85 x 85 pixels </a:t>
            </a:r>
          </a:p>
          <a:p>
            <a:pPr marL="285750">
              <a:lnSpc>
                <a:spcPts val="1300"/>
              </a:lnSpc>
              <a:spcAft>
                <a:spcPts val="900"/>
              </a:spcAft>
              <a:defRPr/>
            </a:pPr>
            <a:r>
              <a:rPr lang="en-US" sz="1200" i="1" dirty="0">
                <a:latin typeface="+mn-lt"/>
              </a:rPr>
              <a:t>Note: </a:t>
            </a:r>
            <a:r>
              <a:rPr lang="en-US" sz="1200" dirty="0">
                <a:latin typeface="+mn-lt"/>
              </a:rPr>
              <a:t>If the “Thumbnail” field is left blank, the file in the “Image” field will be resized and populate the Thumbnail</a:t>
            </a:r>
          </a:p>
        </p:txBody>
      </p:sp>
      <p:sp>
        <p:nvSpPr>
          <p:cNvPr id="11" name="Title 1">
            <a:extLst>
              <a:ext uri="{FF2B5EF4-FFF2-40B4-BE49-F238E27FC236}">
                <a16:creationId xmlns:a16="http://schemas.microsoft.com/office/drawing/2014/main" id="{76FFD4F0-56F7-4C82-A7D7-A45C061FA9C3}"/>
              </a:ext>
            </a:extLst>
          </p:cNvPr>
          <p:cNvSpPr>
            <a:spLocks noGrp="1"/>
          </p:cNvSpPr>
          <p:nvPr>
            <p:ph type="title"/>
          </p:nvPr>
        </p:nvSpPr>
        <p:spPr>
          <a:xfrm>
            <a:off x="503238" y="503238"/>
            <a:ext cx="11187112" cy="369887"/>
          </a:xfrm>
        </p:spPr>
        <p:txBody>
          <a:bodyPr/>
          <a:lstStyle/>
          <a:p>
            <a:r>
              <a:rPr lang="en-US" dirty="0"/>
              <a:t>Catalog Creation – L1 PunchOut Index File - </a:t>
            </a:r>
            <a:r>
              <a:rPr lang="en-US" dirty="0">
                <a:solidFill>
                  <a:schemeClr val="accent1"/>
                </a:solidFill>
                <a:latin typeface="Arial" panose="020B0604020202020204" pitchFamily="34" charset="0"/>
              </a:rPr>
              <a:t>The Items Tab</a:t>
            </a:r>
            <a:endParaRPr lang="en-US" dirty="0"/>
          </a:p>
        </p:txBody>
      </p:sp>
      <p:graphicFrame>
        <p:nvGraphicFramePr>
          <p:cNvPr id="2" name="Table 1">
            <a:extLst>
              <a:ext uri="{FF2B5EF4-FFF2-40B4-BE49-F238E27FC236}">
                <a16:creationId xmlns:a16="http://schemas.microsoft.com/office/drawing/2014/main" id="{F624A840-8438-488D-064D-C607917CBFA8}"/>
              </a:ext>
            </a:extLst>
          </p:cNvPr>
          <p:cNvGraphicFramePr>
            <a:graphicFrameLocks noGrp="1"/>
          </p:cNvGraphicFramePr>
          <p:nvPr>
            <p:extLst>
              <p:ext uri="{D42A27DB-BD31-4B8C-83A1-F6EECF244321}">
                <p14:modId xmlns:p14="http://schemas.microsoft.com/office/powerpoint/2010/main" val="1048389064"/>
              </p:ext>
            </p:extLst>
          </p:nvPr>
        </p:nvGraphicFramePr>
        <p:xfrm>
          <a:off x="521524" y="1619250"/>
          <a:ext cx="5410315" cy="743793"/>
        </p:xfrm>
        <a:graphic>
          <a:graphicData uri="http://schemas.openxmlformats.org/drawingml/2006/table">
            <a:tbl>
              <a:tblPr firstRow="1" bandRow="1">
                <a:tableStyleId>{2D5ABB26-0587-4C30-8999-92F81FD0307C}</a:tableStyleId>
              </a:tblPr>
              <a:tblGrid>
                <a:gridCol w="1308100">
                  <a:extLst>
                    <a:ext uri="{9D8B030D-6E8A-4147-A177-3AD203B41FA5}">
                      <a16:colId xmlns:a16="http://schemas.microsoft.com/office/drawing/2014/main" val="4236160892"/>
                    </a:ext>
                  </a:extLst>
                </a:gridCol>
                <a:gridCol w="1367405">
                  <a:extLst>
                    <a:ext uri="{9D8B030D-6E8A-4147-A177-3AD203B41FA5}">
                      <a16:colId xmlns:a16="http://schemas.microsoft.com/office/drawing/2014/main" val="3095433979"/>
                    </a:ext>
                  </a:extLst>
                </a:gridCol>
                <a:gridCol w="1367405">
                  <a:extLst>
                    <a:ext uri="{9D8B030D-6E8A-4147-A177-3AD203B41FA5}">
                      <a16:colId xmlns:a16="http://schemas.microsoft.com/office/drawing/2014/main" val="1908881097"/>
                    </a:ext>
                  </a:extLst>
                </a:gridCol>
                <a:gridCol w="1367405">
                  <a:extLst>
                    <a:ext uri="{9D8B030D-6E8A-4147-A177-3AD203B41FA5}">
                      <a16:colId xmlns:a16="http://schemas.microsoft.com/office/drawing/2014/main" val="2479627040"/>
                    </a:ext>
                  </a:extLst>
                </a:gridCol>
              </a:tblGrid>
              <a:tr h="240493">
                <a:tc gridSpan="3">
                  <a:txBody>
                    <a:bodyPr/>
                    <a:lstStyle/>
                    <a:p>
                      <a:pPr algn="ctr"/>
                      <a:r>
                        <a:rPr lang="en-US" sz="900" b="1" dirty="0">
                          <a:solidFill>
                            <a:schemeClr val="tx1"/>
                          </a:solidFill>
                          <a:latin typeface="Arial" panose="020B0604020202020204" pitchFamily="34" charset="0"/>
                          <a:cs typeface="Arial" panose="020B0604020202020204" pitchFamily="34" charset="0"/>
                        </a:rPr>
                        <a:t>Image-1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715"/>
                    </a:solidFill>
                  </a:tcPr>
                </a:tc>
                <a:tc hMerge="1">
                  <a:txBody>
                    <a:bodyPr/>
                    <a:lstStyle/>
                    <a:p>
                      <a:endParaRPr lang="en-US"/>
                    </a:p>
                  </a:txBody>
                  <a:tcPr/>
                </a:tc>
                <a:tc hMerge="1">
                  <a:txBody>
                    <a:bodyPr/>
                    <a:lstStyle/>
                    <a:p>
                      <a:endParaRPr lang="en-US"/>
                    </a:p>
                  </a:txBody>
                  <a:tcPr/>
                </a:tc>
                <a:tc>
                  <a:txBody>
                    <a:bodyPr/>
                    <a:lstStyle/>
                    <a:p>
                      <a:pPr algn="ctr"/>
                      <a:r>
                        <a:rPr lang="en-US" sz="1000" b="1">
                          <a:solidFill>
                            <a:schemeClr val="bg1"/>
                          </a:solidFill>
                          <a:latin typeface="Arial" panose="020B0604020202020204" pitchFamily="34" charset="0"/>
                          <a:cs typeface="Arial" panose="020B0604020202020204" pitchFamily="34" charset="0"/>
                        </a:rPr>
                        <a:t>Lead Time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850283127"/>
                  </a:ext>
                </a:extLst>
              </a:tr>
              <a:tr h="240493">
                <a:tc>
                  <a:txBody>
                    <a:bodyPr/>
                    <a:lstStyle/>
                    <a:p>
                      <a:pPr algn="ctr"/>
                      <a:r>
                        <a:rPr lang="en-US" sz="900" b="1" dirty="0">
                          <a:solidFill>
                            <a:schemeClr val="tx1"/>
                          </a:solidFill>
                          <a:latin typeface="Arial" panose="020B0604020202020204" pitchFamily="34" charset="0"/>
                          <a:cs typeface="Arial" panose="020B0604020202020204" pitchFamily="34" charset="0"/>
                        </a:rPr>
                        <a:t>Thumbnail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715"/>
                    </a:solidFill>
                  </a:tcPr>
                </a:tc>
                <a:tc>
                  <a:txBody>
                    <a:bodyPr/>
                    <a:lstStyle/>
                    <a:p>
                      <a:pPr algn="ctr"/>
                      <a:r>
                        <a:rPr lang="en-US" sz="900" b="1" dirty="0">
                          <a:solidFill>
                            <a:schemeClr val="tx1"/>
                          </a:solidFill>
                          <a:latin typeface="Arial" panose="020B0604020202020204" pitchFamily="34" charset="0"/>
                          <a:cs typeface="Arial" panose="020B0604020202020204" pitchFamily="34" charset="0"/>
                        </a:rPr>
                        <a:t>Normal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900" b="1" dirty="0">
                          <a:solidFill>
                            <a:schemeClr val="tx1"/>
                          </a:solidFill>
                          <a:latin typeface="Arial" panose="020B0604020202020204" pitchFamily="34" charset="0"/>
                          <a:cs typeface="Arial" panose="020B0604020202020204" pitchFamily="34" charset="0"/>
                        </a:rPr>
                        <a:t>Detailed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715"/>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4281774387"/>
                  </a:ext>
                </a:extLst>
              </a:tr>
              <a:tr h="262807">
                <a:tc>
                  <a:txBody>
                    <a:bodyPr/>
                    <a:lstStyle/>
                    <a:p>
                      <a:pPr algn="l"/>
                      <a:r>
                        <a:rPr lang="en-US" sz="900">
                          <a:latin typeface="Arial" panose="020B0604020202020204" pitchFamily="34" charset="0"/>
                          <a:cs typeface="Arial" panose="020B0604020202020204" pitchFamily="34" charset="0"/>
                        </a:rPr>
                        <a:t>https://www.1.com/34.jpg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err="1">
                          <a:latin typeface="Arial" panose="020B0604020202020204" pitchFamily="34" charset="0"/>
                          <a:cs typeface="Arial" panose="020B0604020202020204" pitchFamily="34" charset="0"/>
                        </a:rPr>
                        <a:t>CustomerName</a:t>
                      </a:r>
                      <a:r>
                        <a:rPr lang="en-US" sz="900">
                          <a:latin typeface="Arial" panose="020B0604020202020204" pitchFamily="34" charset="0"/>
                          <a:cs typeface="Arial" panose="020B0604020202020204" pitchFamily="34" charset="0"/>
                        </a:rPr>
                        <a:t>/12354.jpg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endParaRPr lang="en-US" sz="9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endParaRPr lang="en-US" sz="9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34894490"/>
                  </a:ext>
                </a:extLst>
              </a:tr>
            </a:tbl>
          </a:graphicData>
        </a:graphic>
      </p:graphicFrame>
      <p:sp>
        <p:nvSpPr>
          <p:cNvPr id="4" name="Text Box 6">
            <a:extLst>
              <a:ext uri="{FF2B5EF4-FFF2-40B4-BE49-F238E27FC236}">
                <a16:creationId xmlns:a16="http://schemas.microsoft.com/office/drawing/2014/main" id="{88E2CC54-D9E1-CE5C-94C8-49FC714A2812}"/>
              </a:ext>
            </a:extLst>
          </p:cNvPr>
          <p:cNvSpPr txBox="1">
            <a:spLocks noChangeArrowheads="1"/>
          </p:cNvSpPr>
          <p:nvPr/>
        </p:nvSpPr>
        <p:spPr bwMode="auto">
          <a:xfrm>
            <a:off x="6456784" y="1619250"/>
            <a:ext cx="5297954" cy="743793"/>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solidFill>
                  <a:srgbClr val="000000"/>
                </a:solidFill>
                <a:latin typeface="+mn-lt"/>
              </a:rPr>
              <a:t>Lead Time – </a:t>
            </a:r>
            <a:r>
              <a:rPr lang="en-US" sz="1400" b="1" dirty="0">
                <a:solidFill>
                  <a:schemeClr val="bg1">
                    <a:lumMod val="50000"/>
                  </a:schemeClr>
                </a:solidFill>
                <a:latin typeface="+mn-lt"/>
              </a:rPr>
              <a:t>Do Not Use</a:t>
            </a:r>
            <a:endParaRPr lang="en-US" sz="1400" b="1" dirty="0">
              <a:solidFill>
                <a:srgbClr val="00B050"/>
              </a:solidFill>
              <a:latin typeface="+mn-lt"/>
            </a:endParaRPr>
          </a:p>
          <a:p>
            <a:pPr marL="171450" lvl="0">
              <a:lnSpc>
                <a:spcPts val="1300"/>
              </a:lnSpc>
              <a:spcAft>
                <a:spcPts val="200"/>
              </a:spcAft>
              <a:defRPr/>
            </a:pPr>
            <a:r>
              <a:rPr lang="en-US" sz="1200" b="1" i="1" dirty="0">
                <a:solidFill>
                  <a:srgbClr val="000000"/>
                </a:solidFill>
                <a:latin typeface="+mn-lt"/>
              </a:rPr>
              <a:t>Description: </a:t>
            </a:r>
            <a:r>
              <a:rPr lang="en-US" sz="1200" dirty="0">
                <a:solidFill>
                  <a:srgbClr val="000000"/>
                </a:solidFill>
                <a:latin typeface="+mn-lt"/>
              </a:rPr>
              <a:t>For L1 </a:t>
            </a:r>
            <a:r>
              <a:rPr lang="en-US" sz="1200" dirty="0" err="1">
                <a:solidFill>
                  <a:srgbClr val="000000"/>
                </a:solidFill>
                <a:latin typeface="+mn-lt"/>
              </a:rPr>
              <a:t>PunchOut</a:t>
            </a:r>
            <a:r>
              <a:rPr lang="en-US" sz="1200" dirty="0">
                <a:solidFill>
                  <a:srgbClr val="000000"/>
                </a:solidFill>
                <a:latin typeface="+mn-lt"/>
              </a:rPr>
              <a:t>, this is not used, but the field must remain</a:t>
            </a:r>
          </a:p>
          <a:p>
            <a:pPr marL="171450" lvl="0">
              <a:lnSpc>
                <a:spcPts val="1300"/>
              </a:lnSpc>
              <a:spcAft>
                <a:spcPts val="200"/>
              </a:spcAft>
              <a:defRPr/>
            </a:pPr>
            <a:r>
              <a:rPr lang="en-US" sz="1200" b="1" i="1" dirty="0">
                <a:solidFill>
                  <a:srgbClr val="000000"/>
                </a:solidFill>
                <a:latin typeface="+mn-lt"/>
              </a:rPr>
              <a:t>Type of data: </a:t>
            </a:r>
            <a:r>
              <a:rPr lang="en-US" sz="1200" dirty="0">
                <a:solidFill>
                  <a:srgbClr val="000000"/>
                </a:solidFill>
                <a:latin typeface="+mn-lt"/>
              </a:rPr>
              <a:t>Integer</a:t>
            </a:r>
          </a:p>
          <a:p>
            <a:pPr marL="171450" lvl="0">
              <a:lnSpc>
                <a:spcPts val="1300"/>
              </a:lnSpc>
              <a:spcAft>
                <a:spcPts val="200"/>
              </a:spcAft>
              <a:defRPr/>
            </a:pPr>
            <a:r>
              <a:rPr lang="en-US" sz="1200" b="1" i="1" dirty="0">
                <a:solidFill>
                  <a:srgbClr val="000000"/>
                </a:solidFill>
                <a:latin typeface="+mn-lt"/>
              </a:rPr>
              <a:t>Maximum length: </a:t>
            </a:r>
            <a:r>
              <a:rPr lang="en-US" sz="1200" dirty="0">
                <a:solidFill>
                  <a:srgbClr val="000000"/>
                </a:solidFill>
                <a:latin typeface="+mn-lt"/>
              </a:rPr>
              <a:t>40</a:t>
            </a:r>
          </a:p>
        </p:txBody>
      </p:sp>
      <p:graphicFrame>
        <p:nvGraphicFramePr>
          <p:cNvPr id="3" name="Table 5">
            <a:extLst>
              <a:ext uri="{FF2B5EF4-FFF2-40B4-BE49-F238E27FC236}">
                <a16:creationId xmlns:a16="http://schemas.microsoft.com/office/drawing/2014/main" id="{4CAF61F7-A87E-E3D6-B514-9A38CEE4BF45}"/>
              </a:ext>
            </a:extLst>
          </p:cNvPr>
          <p:cNvGraphicFramePr>
            <a:graphicFrameLocks noGrp="1"/>
          </p:cNvGraphicFramePr>
          <p:nvPr>
            <p:extLst>
              <p:ext uri="{D42A27DB-BD31-4B8C-83A1-F6EECF244321}">
                <p14:modId xmlns:p14="http://schemas.microsoft.com/office/powerpoint/2010/main" val="480914233"/>
              </p:ext>
            </p:extLst>
          </p:nvPr>
        </p:nvGraphicFramePr>
        <p:xfrm>
          <a:off x="6456784" y="2929041"/>
          <a:ext cx="5210545" cy="2684780"/>
        </p:xfrm>
        <a:graphic>
          <a:graphicData uri="http://schemas.openxmlformats.org/drawingml/2006/table">
            <a:tbl>
              <a:tblPr firstRow="1" bandRow="1">
                <a:tableStyleId>{2D5ABB26-0587-4C30-8999-92F81FD0307C}</a:tableStyleId>
              </a:tblPr>
              <a:tblGrid>
                <a:gridCol w="5210545">
                  <a:extLst>
                    <a:ext uri="{9D8B030D-6E8A-4147-A177-3AD203B41FA5}">
                      <a16:colId xmlns:a16="http://schemas.microsoft.com/office/drawing/2014/main" val="2955322490"/>
                    </a:ext>
                  </a:extLst>
                </a:gridCol>
              </a:tblGrid>
              <a:tr h="370840">
                <a:tc>
                  <a:txBody>
                    <a:bodyPr/>
                    <a:lstStyle/>
                    <a:p>
                      <a:pPr marL="87313" indent="-87313">
                        <a:lnSpc>
                          <a:spcPts val="1300"/>
                        </a:lnSpc>
                        <a:spcAft>
                          <a:spcPts val="200"/>
                        </a:spcAft>
                        <a:buFont typeface="Wingdings" pitchFamily="2" charset="2"/>
                        <a:buChar char="§"/>
                        <a:defRPr/>
                      </a:pPr>
                      <a:r>
                        <a:rPr lang="en-US" sz="1200" dirty="0">
                          <a:latin typeface="+mn-lt"/>
                        </a:rPr>
                        <a:t>Detail: </a:t>
                      </a:r>
                      <a:r>
                        <a:rPr lang="en-US" sz="1200" b="1" dirty="0">
                          <a:latin typeface="+mn-lt"/>
                        </a:rPr>
                        <a:t>Normal - </a:t>
                      </a:r>
                      <a:r>
                        <a:rPr lang="en-US" sz="1200" b="1" dirty="0">
                          <a:solidFill>
                            <a:srgbClr val="FF0000"/>
                          </a:solidFill>
                          <a:latin typeface="+mn-lt"/>
                        </a:rPr>
                        <a:t>Required</a:t>
                      </a:r>
                      <a:r>
                        <a:rPr lang="en-US" sz="1200" b="1" dirty="0">
                          <a:latin typeface="+mn-lt"/>
                        </a:rPr>
                        <a:t> </a:t>
                      </a:r>
                      <a:r>
                        <a:rPr lang="en-US" sz="1200" dirty="0">
                          <a:latin typeface="+mn-lt"/>
                        </a:rPr>
                        <a:t>(If </a:t>
                      </a:r>
                      <a:r>
                        <a:rPr lang="en-US" sz="1200" b="1" dirty="0">
                          <a:latin typeface="+mn-lt"/>
                        </a:rPr>
                        <a:t>Image </a:t>
                      </a:r>
                      <a:r>
                        <a:rPr lang="en-US" sz="1200" dirty="0">
                          <a:latin typeface="+mn-lt"/>
                        </a:rPr>
                        <a:t>is used, at least one Detail is required)</a:t>
                      </a:r>
                      <a:br>
                        <a:rPr lang="en-US" sz="1200" dirty="0">
                          <a:latin typeface="+mn-lt"/>
                        </a:rPr>
                      </a:br>
                      <a:r>
                        <a:rPr lang="en-US" sz="1200" b="1" i="1" dirty="0">
                          <a:latin typeface="+mn-lt"/>
                        </a:rPr>
                        <a:t>Description: </a:t>
                      </a:r>
                      <a:r>
                        <a:rPr lang="en-US" sz="1200" dirty="0">
                          <a:latin typeface="+mn-lt"/>
                        </a:rPr>
                        <a:t>URL of an image of the item, or filename of the image (sent in the zip file)</a:t>
                      </a:r>
                      <a:br>
                        <a:rPr lang="en-US" sz="1200" dirty="0">
                          <a:latin typeface="+mn-lt"/>
                        </a:rPr>
                      </a:br>
                      <a:r>
                        <a:rPr lang="en-US" sz="1200" b="1" i="1" dirty="0">
                          <a:latin typeface="+mn-lt"/>
                        </a:rPr>
                        <a:t>Type of data: </a:t>
                      </a:r>
                      <a:r>
                        <a:rPr lang="en-US" sz="1200" dirty="0">
                          <a:latin typeface="+mn-lt"/>
                        </a:rPr>
                        <a:t>String</a:t>
                      </a:r>
                      <a:br>
                        <a:rPr lang="en-US" sz="1200" dirty="0">
                          <a:latin typeface="+mn-lt"/>
                        </a:rPr>
                      </a:br>
                      <a:r>
                        <a:rPr lang="en-US" sz="1200" b="1" i="1" dirty="0">
                          <a:latin typeface="+mn-lt"/>
                        </a:rPr>
                        <a:t>Maximum length: </a:t>
                      </a:r>
                      <a:r>
                        <a:rPr lang="en-US" sz="1200" dirty="0">
                          <a:latin typeface="+mn-lt"/>
                        </a:rPr>
                        <a:t>255</a:t>
                      </a:r>
                      <a:br>
                        <a:rPr lang="en-US" sz="1200" dirty="0">
                          <a:latin typeface="+mn-lt"/>
                        </a:rPr>
                      </a:br>
                      <a:r>
                        <a:rPr lang="en-US" sz="1200" b="1" i="1" dirty="0">
                          <a:latin typeface="+mn-lt"/>
                        </a:rPr>
                        <a:t>Recommended Size: </a:t>
                      </a:r>
                      <a:r>
                        <a:rPr lang="en-US" sz="1200" dirty="0">
                          <a:latin typeface="+mn-lt"/>
                        </a:rPr>
                        <a:t>250 x 250 pixels </a:t>
                      </a:r>
                      <a:endParaRPr lang="en-AU" sz="1200" dirty="0">
                        <a:latin typeface="+mn-lt"/>
                      </a:endParaRPr>
                    </a:p>
                    <a:p>
                      <a:pPr marL="171450" indent="114300">
                        <a:lnSpc>
                          <a:spcPts val="1300"/>
                        </a:lnSpc>
                        <a:spcAft>
                          <a:spcPts val="200"/>
                        </a:spcAft>
                        <a:defRPr/>
                      </a:pPr>
                      <a:endParaRPr lang="en-AU" sz="1200" dirty="0">
                        <a:latin typeface="+mn-lt"/>
                      </a:endParaRPr>
                    </a:p>
                  </a:txBody>
                  <a:tcPr/>
                </a:tc>
                <a:extLst>
                  <a:ext uri="{0D108BD9-81ED-4DB2-BD59-A6C34878D82A}">
                    <a16:rowId xmlns:a16="http://schemas.microsoft.com/office/drawing/2014/main" val="1549052123"/>
                  </a:ext>
                </a:extLst>
              </a:tr>
              <a:tr h="370840">
                <a:tc>
                  <a:txBody>
                    <a:bodyPr/>
                    <a:lstStyle/>
                    <a:p>
                      <a:pPr marL="87313" indent="-87313">
                        <a:lnSpc>
                          <a:spcPts val="1300"/>
                        </a:lnSpc>
                        <a:spcAft>
                          <a:spcPts val="200"/>
                        </a:spcAft>
                        <a:buFont typeface="Wingdings" pitchFamily="2" charset="2"/>
                        <a:buChar char="§"/>
                        <a:defRPr/>
                      </a:pPr>
                      <a:r>
                        <a:rPr lang="en-US" sz="1200" dirty="0">
                          <a:latin typeface="+mn-lt"/>
                        </a:rPr>
                        <a:t>Detail: </a:t>
                      </a:r>
                      <a:r>
                        <a:rPr lang="en-US" sz="1200" b="1" dirty="0">
                          <a:latin typeface="+mn-lt"/>
                        </a:rPr>
                        <a:t>Detailed - Optional </a:t>
                      </a:r>
                      <a:r>
                        <a:rPr lang="en-US" sz="1200" dirty="0">
                          <a:latin typeface="+mn-lt"/>
                        </a:rPr>
                        <a:t>(If </a:t>
                      </a:r>
                      <a:r>
                        <a:rPr lang="en-US" sz="1200" b="1" dirty="0">
                          <a:latin typeface="+mn-lt"/>
                        </a:rPr>
                        <a:t>Image </a:t>
                      </a:r>
                      <a:r>
                        <a:rPr lang="en-US" sz="1200" dirty="0">
                          <a:latin typeface="+mn-lt"/>
                        </a:rPr>
                        <a:t>is used, at least one Detail is required)</a:t>
                      </a:r>
                      <a:br>
                        <a:rPr lang="en-US" sz="1200" dirty="0">
                          <a:latin typeface="+mn-lt"/>
                        </a:rPr>
                      </a:br>
                      <a:r>
                        <a:rPr lang="en-US" sz="1200" b="1" i="1" dirty="0">
                          <a:latin typeface="+mn-lt"/>
                        </a:rPr>
                        <a:t>Description: </a:t>
                      </a:r>
                      <a:r>
                        <a:rPr lang="en-US" sz="1200" dirty="0">
                          <a:latin typeface="+mn-lt"/>
                        </a:rPr>
                        <a:t>URL of an image of the item, or filename of the image (sent in the zip file)</a:t>
                      </a:r>
                      <a:br>
                        <a:rPr lang="en-US" sz="1200" dirty="0">
                          <a:latin typeface="+mn-lt"/>
                        </a:rPr>
                      </a:br>
                      <a:r>
                        <a:rPr lang="en-US" sz="1200" b="1" i="1" dirty="0">
                          <a:latin typeface="+mn-lt"/>
                        </a:rPr>
                        <a:t>Type of data: </a:t>
                      </a:r>
                      <a:r>
                        <a:rPr lang="en-US" sz="1200" dirty="0">
                          <a:latin typeface="+mn-lt"/>
                        </a:rPr>
                        <a:t>String</a:t>
                      </a:r>
                      <a:br>
                        <a:rPr lang="en-US" sz="1200" dirty="0">
                          <a:latin typeface="+mn-lt"/>
                        </a:rPr>
                      </a:br>
                      <a:r>
                        <a:rPr lang="en-US" sz="1200" b="1" i="1" dirty="0">
                          <a:latin typeface="+mn-lt"/>
                        </a:rPr>
                        <a:t>Maximum length: </a:t>
                      </a:r>
                      <a:r>
                        <a:rPr lang="en-US" sz="1200" dirty="0">
                          <a:latin typeface="+mn-lt"/>
                        </a:rPr>
                        <a:t>255</a:t>
                      </a:r>
                      <a:br>
                        <a:rPr lang="en-US" sz="1200" dirty="0">
                          <a:latin typeface="+mn-lt"/>
                        </a:rPr>
                      </a:br>
                      <a:r>
                        <a:rPr lang="en-US" sz="1200" b="1" i="1" dirty="0">
                          <a:latin typeface="+mn-lt"/>
                        </a:rPr>
                        <a:t>Recommended Size: </a:t>
                      </a:r>
                      <a:r>
                        <a:rPr lang="en-US" sz="1200" dirty="0">
                          <a:latin typeface="+mn-lt"/>
                        </a:rPr>
                        <a:t>250 x 250 pixels </a:t>
                      </a:r>
                      <a:endParaRPr lang="en-AU" sz="1200" dirty="0">
                        <a:latin typeface="+mn-lt"/>
                      </a:endParaRPr>
                    </a:p>
                  </a:txBody>
                  <a:tcPr/>
                </a:tc>
                <a:extLst>
                  <a:ext uri="{0D108BD9-81ED-4DB2-BD59-A6C34878D82A}">
                    <a16:rowId xmlns:a16="http://schemas.microsoft.com/office/drawing/2014/main" val="4037308149"/>
                  </a:ext>
                </a:extLst>
              </a:tr>
            </a:tbl>
          </a:graphicData>
        </a:graphic>
      </p:graphicFrame>
    </p:spTree>
    <p:extLst>
      <p:ext uri="{BB962C8B-B14F-4D97-AF65-F5344CB8AC3E}">
        <p14:creationId xmlns:p14="http://schemas.microsoft.com/office/powerpoint/2010/main" val="34211105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a:lstStyle/>
          <a:p>
            <a:pPr fontAlgn="base">
              <a:lnSpc>
                <a:spcPts val="2100"/>
              </a:lnSpc>
              <a:spcBef>
                <a:spcPts val="0"/>
              </a:spcBef>
              <a:spcAft>
                <a:spcPts val="600"/>
              </a:spcAft>
              <a:buClr>
                <a:srgbClr val="FFC000"/>
              </a:buClr>
              <a:buSzPct val="100000"/>
            </a:pPr>
            <a:r>
              <a:rPr lang="en-US" dirty="0">
                <a:latin typeface="72 Brand Medium" panose="020B0504030603020204" pitchFamily="34" charset="0"/>
                <a:ea typeface="+mj-ea"/>
                <a:cs typeface="+mj-cs"/>
              </a:rPr>
              <a:t>Special Notes for Images</a:t>
            </a:r>
          </a:p>
          <a:p>
            <a:pPr marL="461645" indent="-226695" fontAlgn="base">
              <a:lnSpc>
                <a:spcPts val="2000"/>
              </a:lnSpc>
              <a:spcBef>
                <a:spcPts val="0"/>
              </a:spcBef>
              <a:spcAft>
                <a:spcPts val="900"/>
              </a:spcAft>
              <a:buClr>
                <a:schemeClr val="accent1"/>
              </a:buClr>
              <a:buSzPct val="100000"/>
              <a:buFont typeface="Wingdings" pitchFamily="2" charset="2"/>
              <a:buChar char="§"/>
            </a:pPr>
            <a:r>
              <a:rPr lang="en-US" sz="1800" b="0" kern="0" noProof="0" dirty="0">
                <a:solidFill>
                  <a:srgbClr val="000000"/>
                </a:solidFill>
                <a:latin typeface="+mn-lt"/>
              </a:rPr>
              <a:t>In the Catalog file, you can refer to a </a:t>
            </a:r>
            <a:r>
              <a:rPr lang="en-US" sz="1800" kern="0" noProof="0" dirty="0">
                <a:solidFill>
                  <a:srgbClr val="000000"/>
                </a:solidFill>
                <a:latin typeface="+mn-lt"/>
              </a:rPr>
              <a:t>Remote Image</a:t>
            </a:r>
            <a:r>
              <a:rPr lang="en-US" sz="1800" b="0" kern="0" noProof="0" dirty="0">
                <a:solidFill>
                  <a:srgbClr val="000000"/>
                </a:solidFill>
                <a:latin typeface="+mn-lt"/>
              </a:rPr>
              <a:t>-using a URL-or you can refer to a </a:t>
            </a:r>
            <a:r>
              <a:rPr lang="en-US" sz="1800" kern="0" noProof="0" dirty="0">
                <a:solidFill>
                  <a:srgbClr val="000000"/>
                </a:solidFill>
                <a:latin typeface="+mn-lt"/>
              </a:rPr>
              <a:t>Local Image</a:t>
            </a:r>
            <a:r>
              <a:rPr lang="en-US" sz="1800" b="0" kern="0" noProof="0" dirty="0">
                <a:solidFill>
                  <a:srgbClr val="000000"/>
                </a:solidFill>
                <a:latin typeface="+mn-lt"/>
              </a:rPr>
              <a:t>, and send that im</a:t>
            </a:r>
            <a:r>
              <a:rPr lang="en-US" sz="1800" b="0" kern="0" noProof="0" dirty="0">
                <a:latin typeface="+mn-lt"/>
              </a:rPr>
              <a:t>age to your Customer to stor</a:t>
            </a:r>
            <a:r>
              <a:rPr lang="en-US" sz="1800" b="0" kern="0" noProof="0" dirty="0">
                <a:solidFill>
                  <a:srgbClr val="000000"/>
                </a:solidFill>
                <a:latin typeface="+mn-lt"/>
              </a:rPr>
              <a:t>e</a:t>
            </a:r>
          </a:p>
          <a:p>
            <a:pPr marL="461645" indent="-226695" fontAlgn="base">
              <a:lnSpc>
                <a:spcPts val="2000"/>
              </a:lnSpc>
              <a:spcBef>
                <a:spcPts val="0"/>
              </a:spcBef>
              <a:spcAft>
                <a:spcPts val="900"/>
              </a:spcAft>
              <a:buClr>
                <a:srgbClr val="FFC000"/>
              </a:buClr>
              <a:buSzPct val="100000"/>
              <a:buFont typeface="Wingdings" pitchFamily="2" charset="2"/>
              <a:buChar char="§"/>
            </a:pPr>
            <a:endParaRPr lang="en-US" sz="1800" b="0" kern="0" noProof="0" dirty="0">
              <a:solidFill>
                <a:srgbClr val="000000"/>
              </a:solidFill>
              <a:latin typeface="+mn-lt"/>
              <a:cs typeface="Arial"/>
            </a:endParaRPr>
          </a:p>
          <a:p>
            <a:pPr marL="461645" indent="-226695" fontAlgn="base">
              <a:lnSpc>
                <a:spcPts val="2200"/>
              </a:lnSpc>
              <a:spcBef>
                <a:spcPts val="0"/>
              </a:spcBef>
              <a:spcAft>
                <a:spcPts val="400"/>
              </a:spcAft>
              <a:buClr>
                <a:schemeClr val="accent1"/>
              </a:buClr>
              <a:buSzPct val="100000"/>
              <a:buFont typeface="Wingdings" pitchFamily="2" charset="2"/>
              <a:buChar char="§"/>
            </a:pPr>
            <a:r>
              <a:rPr lang="en-US" sz="1800" b="0" kern="0" noProof="0" dirty="0">
                <a:solidFill>
                  <a:srgbClr val="000000"/>
                </a:solidFill>
                <a:latin typeface="+mn-lt"/>
              </a:rPr>
              <a:t>Using </a:t>
            </a:r>
            <a:r>
              <a:rPr lang="en-US" sz="1800" kern="0" noProof="0" dirty="0">
                <a:solidFill>
                  <a:srgbClr val="000000"/>
                </a:solidFill>
                <a:latin typeface="+mn-lt"/>
              </a:rPr>
              <a:t>Remote Images </a:t>
            </a:r>
            <a:r>
              <a:rPr lang="en-US" sz="1800" b="0" kern="0" noProof="0" dirty="0">
                <a:solidFill>
                  <a:srgbClr val="000000"/>
                </a:solidFill>
                <a:latin typeface="+mn-lt"/>
              </a:rPr>
              <a:t>is preferred</a:t>
            </a:r>
            <a:endParaRPr lang="en-US" sz="1800" b="0" kern="0" noProof="0" dirty="0">
              <a:solidFill>
                <a:srgbClr val="000000"/>
              </a:solidFill>
              <a:latin typeface="+mn-lt"/>
              <a:cs typeface="Arial"/>
            </a:endParaRPr>
          </a:p>
          <a:p>
            <a:pPr marL="742950" lvl="1" indent="-285750" fontAlgn="base">
              <a:lnSpc>
                <a:spcPts val="2200"/>
              </a:lnSpc>
              <a:spcBef>
                <a:spcPts val="0"/>
              </a:spcBef>
              <a:spcAft>
                <a:spcPts val="400"/>
              </a:spcAft>
              <a:buClrTx/>
              <a:buFont typeface="Wingdings" panose="05000000000000000000" pitchFamily="2" charset="2"/>
              <a:buChar char="§"/>
            </a:pPr>
            <a:r>
              <a:rPr lang="en-US" b="0" kern="0" noProof="0" dirty="0">
                <a:latin typeface="+mn-lt"/>
              </a:rPr>
              <a:t>Be sure the </a:t>
            </a:r>
            <a:r>
              <a:rPr lang="en-US" kern="0" noProof="0" dirty="0">
                <a:latin typeface="+mn-lt"/>
              </a:rPr>
              <a:t>URL in the Template </a:t>
            </a:r>
            <a:r>
              <a:rPr lang="en-US" b="0" kern="0" noProof="0" dirty="0">
                <a:latin typeface="+mn-lt"/>
              </a:rPr>
              <a:t>is </a:t>
            </a:r>
            <a:r>
              <a:rPr lang="en-US" b="0" i="1" kern="0" noProof="0" dirty="0">
                <a:latin typeface="+mn-lt"/>
              </a:rPr>
              <a:t>complete</a:t>
            </a:r>
            <a:r>
              <a:rPr lang="en-US" b="0" kern="0" noProof="0" dirty="0">
                <a:latin typeface="+mn-lt"/>
              </a:rPr>
              <a:t> (including https://) </a:t>
            </a:r>
            <a:r>
              <a:rPr lang="en-US" b="0" i="1" kern="0" noProof="0" dirty="0">
                <a:latin typeface="+mn-lt"/>
              </a:rPr>
              <a:t>Example: </a:t>
            </a:r>
            <a:r>
              <a:rPr lang="en-US" b="0" kern="0" noProof="0" dirty="0">
                <a:latin typeface="+mn-lt"/>
              </a:rPr>
              <a:t>https://server/directory/imagefilename.jpg </a:t>
            </a:r>
          </a:p>
          <a:p>
            <a:pPr marL="742950" indent="-285750" fontAlgn="base">
              <a:lnSpc>
                <a:spcPts val="2200"/>
              </a:lnSpc>
              <a:spcBef>
                <a:spcPts val="0"/>
              </a:spcBef>
              <a:spcAft>
                <a:spcPts val="900"/>
              </a:spcAft>
              <a:buClrTx/>
              <a:buSzPct val="100000"/>
              <a:buFont typeface="Wingdings" panose="05000000000000000000" pitchFamily="2" charset="2"/>
              <a:buChar char="§"/>
            </a:pPr>
            <a:r>
              <a:rPr lang="en-US" sz="1800" b="0" kern="0" noProof="0" dirty="0">
                <a:latin typeface="+mn-lt"/>
              </a:rPr>
              <a:t>Point to the image itself-not a program that serves up images</a:t>
            </a:r>
          </a:p>
          <a:p>
            <a:pPr marL="461645" indent="-226695" fontAlgn="base">
              <a:lnSpc>
                <a:spcPts val="2200"/>
              </a:lnSpc>
              <a:spcBef>
                <a:spcPts val="0"/>
              </a:spcBef>
              <a:spcAft>
                <a:spcPts val="400"/>
              </a:spcAft>
              <a:buClr>
                <a:srgbClr val="FFC000"/>
              </a:buClr>
              <a:buSzPct val="100000"/>
              <a:buFont typeface="Wingdings" pitchFamily="2" charset="2"/>
              <a:buChar char="§"/>
            </a:pPr>
            <a:endParaRPr lang="en-US" sz="1800" b="0" kern="0" noProof="0" dirty="0">
              <a:solidFill>
                <a:srgbClr val="000000"/>
              </a:solidFill>
              <a:latin typeface="+mn-lt"/>
            </a:endParaRPr>
          </a:p>
          <a:p>
            <a:pPr marL="461645" indent="-226695" fontAlgn="base">
              <a:lnSpc>
                <a:spcPts val="2200"/>
              </a:lnSpc>
              <a:spcBef>
                <a:spcPts val="0"/>
              </a:spcBef>
              <a:spcAft>
                <a:spcPts val="400"/>
              </a:spcAft>
              <a:buClr>
                <a:schemeClr val="accent1"/>
              </a:buClr>
              <a:buSzPct val="100000"/>
              <a:buFont typeface="Wingdings" pitchFamily="2" charset="2"/>
              <a:buChar char="§"/>
            </a:pPr>
            <a:r>
              <a:rPr lang="en-US" sz="1800" b="0" kern="0" noProof="0" dirty="0">
                <a:solidFill>
                  <a:srgbClr val="000000"/>
                </a:solidFill>
                <a:latin typeface="+mn-lt"/>
              </a:rPr>
              <a:t>If you use </a:t>
            </a:r>
            <a:r>
              <a:rPr lang="en-US" sz="1800" kern="0" noProof="0" dirty="0">
                <a:solidFill>
                  <a:srgbClr val="000000"/>
                </a:solidFill>
                <a:latin typeface="+mn-lt"/>
              </a:rPr>
              <a:t>Local Images</a:t>
            </a:r>
            <a:endParaRPr lang="en-US" sz="1800" kern="0" noProof="0" dirty="0">
              <a:solidFill>
                <a:srgbClr val="000000"/>
              </a:solidFill>
              <a:latin typeface="+mn-lt"/>
              <a:cs typeface="Arial"/>
            </a:endParaRPr>
          </a:p>
          <a:p>
            <a:pPr marL="742950" lvl="1" indent="-285750" fontAlgn="base">
              <a:lnSpc>
                <a:spcPts val="2200"/>
              </a:lnSpc>
              <a:spcBef>
                <a:spcPts val="0"/>
              </a:spcBef>
              <a:spcAft>
                <a:spcPts val="400"/>
              </a:spcAft>
              <a:buClrTx/>
              <a:buFont typeface="Wingdings" panose="05000000000000000000" pitchFamily="2" charset="2"/>
              <a:buChar char="§"/>
            </a:pPr>
            <a:r>
              <a:rPr lang="en-US" kern="0" noProof="0" dirty="0">
                <a:solidFill>
                  <a:srgbClr val="000000"/>
                </a:solidFill>
                <a:latin typeface="+mn-lt"/>
              </a:rPr>
              <a:t>Be sure the filename in the Template is </a:t>
            </a:r>
            <a:r>
              <a:rPr lang="en-US" i="1" kern="0" noProof="0" dirty="0">
                <a:solidFill>
                  <a:srgbClr val="000000"/>
                </a:solidFill>
                <a:latin typeface="+mn-lt"/>
              </a:rPr>
              <a:t>exact</a:t>
            </a:r>
            <a:r>
              <a:rPr lang="en-US" kern="0" noProof="0" dirty="0">
                <a:solidFill>
                  <a:srgbClr val="000000"/>
                </a:solidFill>
                <a:latin typeface="+mn-lt"/>
              </a:rPr>
              <a:t>-including upper and lower case</a:t>
            </a:r>
            <a:br>
              <a:rPr lang="en-US" kern="0" dirty="0">
                <a:solidFill>
                  <a:srgbClr val="000000"/>
                </a:solidFill>
                <a:latin typeface="+mn-lt"/>
              </a:rPr>
            </a:br>
            <a:r>
              <a:rPr lang="en-US" i="1" kern="0" noProof="0" dirty="0">
                <a:solidFill>
                  <a:srgbClr val="000000"/>
                </a:solidFill>
                <a:latin typeface="+mn-lt"/>
              </a:rPr>
              <a:t>Example: </a:t>
            </a:r>
            <a:r>
              <a:rPr lang="en-US" kern="0" noProof="0" dirty="0">
                <a:solidFill>
                  <a:srgbClr val="000000"/>
                </a:solidFill>
                <a:latin typeface="+mn-lt"/>
              </a:rPr>
              <a:t>FileName.jpg  -or-  lowercasename.jpg</a:t>
            </a:r>
          </a:p>
          <a:p>
            <a:pPr marL="800100" indent="-342900" fontAlgn="base">
              <a:lnSpc>
                <a:spcPts val="2200"/>
              </a:lnSpc>
              <a:spcBef>
                <a:spcPts val="0"/>
              </a:spcBef>
              <a:spcAft>
                <a:spcPts val="900"/>
              </a:spcAft>
              <a:buClrTx/>
              <a:buSzPct val="100000"/>
              <a:buFont typeface="Wingdings" panose="05000000000000000000" pitchFamily="2" charset="2"/>
              <a:buChar char="§"/>
            </a:pPr>
            <a:r>
              <a:rPr lang="en-US" sz="1800" b="0" kern="0" noProof="0" dirty="0">
                <a:solidFill>
                  <a:srgbClr val="000000"/>
                </a:solidFill>
                <a:latin typeface="+mn-lt"/>
              </a:rPr>
              <a:t>Place all catalog images into a zipped folder and load on the SBN</a:t>
            </a:r>
          </a:p>
        </p:txBody>
      </p:sp>
      <p:sp>
        <p:nvSpPr>
          <p:cNvPr id="3" name="Title 2"/>
          <p:cNvSpPr>
            <a:spLocks noGrp="1"/>
          </p:cNvSpPr>
          <p:nvPr>
            <p:ph type="title"/>
          </p:nvPr>
        </p:nvSpPr>
        <p:spPr>
          <a:xfrm>
            <a:off x="504001" y="503999"/>
            <a:ext cx="10526738" cy="369332"/>
          </a:xfrm>
        </p:spPr>
        <p:txBody>
          <a:bodyPr/>
          <a:lstStyle/>
          <a:p>
            <a:r>
              <a:rPr lang="en-US" dirty="0"/>
              <a:t>Catalog Creation – L1 PunchOut Index File - </a:t>
            </a:r>
            <a:r>
              <a:rPr lang="en-US" dirty="0">
                <a:solidFill>
                  <a:schemeClr val="accent1"/>
                </a:solidFill>
                <a:latin typeface="Arial" panose="020B0604020202020204" pitchFamily="34" charset="0"/>
              </a:rPr>
              <a:t>The Items Tab</a:t>
            </a:r>
            <a:endParaRPr lang="en-US" noProof="0" dirty="0"/>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Tree>
    <p:extLst>
      <p:ext uri="{BB962C8B-B14F-4D97-AF65-F5344CB8AC3E}">
        <p14:creationId xmlns:p14="http://schemas.microsoft.com/office/powerpoint/2010/main" val="39156013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648450" y="1617663"/>
            <a:ext cx="5041900" cy="2680221"/>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URL – </a:t>
            </a:r>
            <a:r>
              <a:rPr lang="en-US" sz="1400" b="1" dirty="0">
                <a:solidFill>
                  <a:schemeClr val="bg1">
                    <a:lumMod val="50000"/>
                  </a:schemeClr>
                </a:solidFill>
                <a:latin typeface="+mn-lt"/>
              </a:rPr>
              <a:t>Do Not Use</a:t>
            </a:r>
            <a:endParaRPr lang="en-US" sz="1400" b="1" dirty="0">
              <a:solidFill>
                <a:srgbClr val="00B050"/>
              </a:solidFill>
              <a:latin typeface="+mn-lt"/>
            </a:endParaRPr>
          </a:p>
          <a:p>
            <a:pPr marL="171450" lvl="0">
              <a:lnSpc>
                <a:spcPts val="1300"/>
              </a:lnSpc>
              <a:spcAft>
                <a:spcPts val="200"/>
              </a:spcAft>
              <a:defRPr/>
            </a:pPr>
            <a:r>
              <a:rPr lang="en-US" sz="1200" b="1" i="1" dirty="0">
                <a:solidFill>
                  <a:srgbClr val="000000"/>
                </a:solidFill>
                <a:latin typeface="+mn-lt"/>
              </a:rPr>
              <a:t>Description: </a:t>
            </a:r>
            <a:r>
              <a:rPr lang="en-US" sz="1200" dirty="0">
                <a:solidFill>
                  <a:srgbClr val="000000"/>
                </a:solidFill>
                <a:latin typeface="+mn-lt"/>
              </a:rPr>
              <a:t>For L1 </a:t>
            </a:r>
            <a:r>
              <a:rPr lang="en-US" sz="1200" dirty="0" err="1">
                <a:solidFill>
                  <a:srgbClr val="000000"/>
                </a:solidFill>
                <a:latin typeface="+mn-lt"/>
              </a:rPr>
              <a:t>PunchOut</a:t>
            </a:r>
            <a:r>
              <a:rPr lang="en-US" sz="1200" dirty="0">
                <a:solidFill>
                  <a:srgbClr val="000000"/>
                </a:solidFill>
                <a:latin typeface="+mn-lt"/>
              </a:rPr>
              <a:t>, this is not used, but the field must remain</a:t>
            </a:r>
          </a:p>
          <a:p>
            <a:pPr marL="171450" lvl="0">
              <a:lnSpc>
                <a:spcPts val="1300"/>
              </a:lnSpc>
              <a:spcAft>
                <a:spcPts val="200"/>
              </a:spcAft>
              <a:defRPr/>
            </a:pPr>
            <a:r>
              <a:rPr lang="en-US" sz="1200" b="1" i="1" dirty="0">
                <a:solidFill>
                  <a:srgbClr val="000000"/>
                </a:solidFill>
                <a:latin typeface="+mn-lt"/>
              </a:rPr>
              <a:t>Type of data: </a:t>
            </a:r>
            <a:r>
              <a:rPr lang="en-US" sz="1200" dirty="0">
                <a:solidFill>
                  <a:srgbClr val="000000"/>
                </a:solidFill>
                <a:latin typeface="+mn-lt"/>
              </a:rPr>
              <a:t>String</a:t>
            </a:r>
          </a:p>
          <a:p>
            <a:pPr marL="171450" lvl="0">
              <a:lnSpc>
                <a:spcPts val="1300"/>
              </a:lnSpc>
              <a:spcAft>
                <a:spcPts val="200"/>
              </a:spcAft>
              <a:defRPr/>
            </a:pPr>
            <a:r>
              <a:rPr lang="en-US" sz="1200" b="1" i="1" dirty="0">
                <a:solidFill>
                  <a:srgbClr val="000000"/>
                </a:solidFill>
                <a:latin typeface="+mn-lt"/>
              </a:rPr>
              <a:t>Maximum length: </a:t>
            </a:r>
            <a:r>
              <a:rPr lang="en-US" sz="1200" dirty="0">
                <a:solidFill>
                  <a:srgbClr val="000000"/>
                </a:solidFill>
                <a:latin typeface="+mn-lt"/>
              </a:rPr>
              <a:t>255</a:t>
            </a:r>
          </a:p>
          <a:p>
            <a:pPr marL="171450" lvl="0">
              <a:lnSpc>
                <a:spcPts val="1300"/>
              </a:lnSpc>
              <a:spcAft>
                <a:spcPts val="1200"/>
              </a:spcAft>
              <a:defRPr/>
            </a:pPr>
            <a:r>
              <a:rPr lang="en-US" sz="1200" b="1" i="1" dirty="0">
                <a:solidFill>
                  <a:srgbClr val="000000"/>
                </a:solidFill>
                <a:latin typeface="+mn-lt"/>
              </a:rPr>
              <a:t>Example: </a:t>
            </a:r>
            <a:r>
              <a:rPr lang="en-US" sz="1200" dirty="0">
                <a:solidFill>
                  <a:srgbClr val="000000"/>
                </a:solidFill>
                <a:latin typeface="+mn-lt"/>
                <a:hlinkClick r:id="rId3"/>
              </a:rPr>
              <a:t>https://www.supply.com/Catalog/product18.htm</a:t>
            </a:r>
            <a:endParaRPr lang="en-US" sz="1200" dirty="0">
              <a:solidFill>
                <a:srgbClr val="000000"/>
              </a:solidFill>
              <a:latin typeface="+mn-lt"/>
            </a:endParaRPr>
          </a:p>
          <a:p>
            <a:pPr marL="171450" lvl="0">
              <a:lnSpc>
                <a:spcPts val="1300"/>
              </a:lnSpc>
              <a:spcAft>
                <a:spcPts val="1200"/>
              </a:spcAft>
              <a:defRPr/>
            </a:pPr>
            <a:br>
              <a:rPr lang="en-US" sz="1200" dirty="0">
                <a:solidFill>
                  <a:srgbClr val="000000"/>
                </a:solidFill>
                <a:latin typeface="+mn-lt"/>
              </a:rPr>
            </a:br>
            <a:endParaRPr lang="en-US" sz="1200" dirty="0">
              <a:solidFill>
                <a:srgbClr val="000000"/>
              </a:solidFill>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Manufacturer Part ID – </a:t>
            </a:r>
            <a:r>
              <a:rPr lang="en-US" sz="1400" b="1" dirty="0">
                <a:solidFill>
                  <a:schemeClr val="bg1">
                    <a:lumMod val="50000"/>
                  </a:schemeClr>
                </a:solidFill>
                <a:latin typeface="+mn-lt"/>
              </a:rPr>
              <a:t>Do Not Use</a:t>
            </a:r>
            <a:endParaRPr lang="en-US" sz="1400" b="1" dirty="0">
              <a:solidFill>
                <a:srgbClr val="00B050"/>
              </a:solidFill>
              <a:latin typeface="+mn-lt"/>
            </a:endParaRPr>
          </a:p>
          <a:p>
            <a:pPr marL="171450">
              <a:lnSpc>
                <a:spcPts val="1300"/>
              </a:lnSpc>
              <a:spcAft>
                <a:spcPts val="200"/>
              </a:spcAft>
              <a:defRPr/>
            </a:pPr>
            <a:r>
              <a:rPr lang="en-US" sz="1200" b="1" i="1" dirty="0">
                <a:latin typeface="+mn-lt"/>
              </a:rPr>
              <a:t>Description: </a:t>
            </a:r>
            <a:r>
              <a:rPr lang="en-US" sz="1200" dirty="0">
                <a:solidFill>
                  <a:srgbClr val="000000"/>
                </a:solidFill>
                <a:latin typeface="+mn-lt"/>
              </a:rPr>
              <a:t>For L1 </a:t>
            </a:r>
            <a:r>
              <a:rPr lang="en-US" sz="1200" dirty="0" err="1">
                <a:solidFill>
                  <a:srgbClr val="000000"/>
                </a:solidFill>
                <a:latin typeface="+mn-lt"/>
              </a:rPr>
              <a:t>PunchOut</a:t>
            </a:r>
            <a:r>
              <a:rPr lang="en-US" sz="1200" dirty="0">
                <a:solidFill>
                  <a:srgbClr val="000000"/>
                </a:solidFill>
                <a:latin typeface="+mn-lt"/>
              </a:rPr>
              <a:t>, this is not used, but the field must remain.</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200"/>
              </a:spcAft>
              <a:defRPr/>
            </a:pPr>
            <a:r>
              <a:rPr lang="en-US" sz="1200" b="1" i="1" dirty="0">
                <a:latin typeface="+mn-lt"/>
              </a:rPr>
              <a:t>Example: </a:t>
            </a:r>
            <a:r>
              <a:rPr lang="en-US" sz="1200" dirty="0">
                <a:latin typeface="+mn-lt"/>
              </a:rPr>
              <a:t>TTSIBM412CID</a:t>
            </a:r>
          </a:p>
        </p:txBody>
      </p:sp>
      <p:graphicFrame>
        <p:nvGraphicFramePr>
          <p:cNvPr id="6" name="Table 5"/>
          <p:cNvGraphicFramePr>
            <a:graphicFrameLocks noGrp="1"/>
          </p:cNvGraphicFramePr>
          <p:nvPr/>
        </p:nvGraphicFramePr>
        <p:xfrm>
          <a:off x="503999" y="1623601"/>
          <a:ext cx="5593589" cy="607676"/>
        </p:xfrm>
        <a:graphic>
          <a:graphicData uri="http://schemas.openxmlformats.org/drawingml/2006/table">
            <a:tbl>
              <a:tblPr firstRow="1" bandRow="1">
                <a:tableStyleId>{2D5ABB26-0587-4C30-8999-92F81FD0307C}</a:tableStyleId>
              </a:tblPr>
              <a:tblGrid>
                <a:gridCol w="2038562">
                  <a:extLst>
                    <a:ext uri="{9D8B030D-6E8A-4147-A177-3AD203B41FA5}">
                      <a16:colId xmlns:a16="http://schemas.microsoft.com/office/drawing/2014/main" val="20000"/>
                    </a:ext>
                  </a:extLst>
                </a:gridCol>
                <a:gridCol w="1864797">
                  <a:extLst>
                    <a:ext uri="{9D8B030D-6E8A-4147-A177-3AD203B41FA5}">
                      <a16:colId xmlns:a16="http://schemas.microsoft.com/office/drawing/2014/main" val="3016848693"/>
                    </a:ext>
                  </a:extLst>
                </a:gridCol>
                <a:gridCol w="1690230">
                  <a:extLst>
                    <a:ext uri="{9D8B030D-6E8A-4147-A177-3AD203B41FA5}">
                      <a16:colId xmlns:a16="http://schemas.microsoft.com/office/drawing/2014/main" val="2910605328"/>
                    </a:ext>
                  </a:extLst>
                </a:gridCol>
              </a:tblGrid>
              <a:tr h="176433">
                <a:tc>
                  <a:txBody>
                    <a:bodyPr/>
                    <a:lstStyle/>
                    <a:p>
                      <a:pPr algn="ctr"/>
                      <a:r>
                        <a:rPr lang="en-US" sz="1000" b="1">
                          <a:solidFill>
                            <a:schemeClr val="bg1"/>
                          </a:solidFill>
                          <a:latin typeface="Arial" panose="020B0604020202020204" pitchFamily="34" charset="0"/>
                          <a:cs typeface="Arial" panose="020B0604020202020204" pitchFamily="34" charset="0"/>
                        </a:rPr>
                        <a:t>Supplier Part Auxiliary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Supplier URL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Manufacturer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10000"/>
                  </a:ext>
                </a:extLst>
              </a:tr>
              <a:tr h="176433">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l"/>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4289448671"/>
                  </a:ext>
                </a:extLst>
              </a:tr>
              <a:tr h="254810">
                <a:tc>
                  <a:txBody>
                    <a:bodyPr/>
                    <a:lstStyle/>
                    <a:p>
                      <a:pPr algn="ctr"/>
                      <a:r>
                        <a:rPr lang="en-US" sz="1000">
                          <a:latin typeface="Arial" panose="020B0604020202020204" pitchFamily="34" charset="0"/>
                          <a:cs typeface="Arial" panose="020B0604020202020204" pitchFamily="34" charset="0"/>
                        </a:rPr>
                        <a:t>    1234-75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https://www.intelidata.com</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Narrow" panose="020B0606020202030204" pitchFamily="34" charset="0"/>
                        </a:rPr>
                        <a:t>TTSIBM412CID</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11" name="Title 1">
            <a:extLst>
              <a:ext uri="{FF2B5EF4-FFF2-40B4-BE49-F238E27FC236}">
                <a16:creationId xmlns:a16="http://schemas.microsoft.com/office/drawing/2014/main" id="{76FFD4F0-56F7-4C82-A7D7-A45C061FA9C3}"/>
              </a:ext>
            </a:extLst>
          </p:cNvPr>
          <p:cNvSpPr>
            <a:spLocks noGrp="1"/>
          </p:cNvSpPr>
          <p:nvPr>
            <p:ph type="title"/>
          </p:nvPr>
        </p:nvSpPr>
        <p:spPr>
          <a:xfrm>
            <a:off x="503238" y="503238"/>
            <a:ext cx="11187112" cy="369887"/>
          </a:xfrm>
        </p:spPr>
        <p:txBody>
          <a:bodyPr/>
          <a:lstStyle/>
          <a:p>
            <a:r>
              <a:rPr lang="en-US"/>
              <a:t>Catalog Creation – L1 PunchOut Index File - </a:t>
            </a:r>
            <a:r>
              <a:rPr lang="en-US">
                <a:solidFill>
                  <a:schemeClr val="accent1"/>
                </a:solidFill>
                <a:latin typeface="Arial" panose="020B0604020202020204" pitchFamily="34" charset="0"/>
              </a:rPr>
              <a:t>The Items Tab</a:t>
            </a:r>
            <a:endParaRPr lang="en-US"/>
          </a:p>
        </p:txBody>
      </p:sp>
      <p:sp>
        <p:nvSpPr>
          <p:cNvPr id="3" name="TextBox 2">
            <a:extLst>
              <a:ext uri="{FF2B5EF4-FFF2-40B4-BE49-F238E27FC236}">
                <a16:creationId xmlns:a16="http://schemas.microsoft.com/office/drawing/2014/main" id="{BAE11B10-2252-4743-CA08-DBF95E7EE5DF}"/>
              </a:ext>
            </a:extLst>
          </p:cNvPr>
          <p:cNvSpPr txBox="1"/>
          <p:nvPr/>
        </p:nvSpPr>
        <p:spPr>
          <a:xfrm>
            <a:off x="503238" y="3129912"/>
            <a:ext cx="5593589" cy="1554272"/>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Part Auxiliary ID – </a:t>
            </a:r>
            <a:r>
              <a:rPr lang="en-US" sz="1400" b="1" dirty="0">
                <a:solidFill>
                  <a:srgbClr val="00B050"/>
                </a:solidFill>
                <a:latin typeface="+mn-lt"/>
              </a:rPr>
              <a:t>Optional</a:t>
            </a:r>
          </a:p>
          <a:p>
            <a:pPr marL="171450" lvl="0">
              <a:lnSpc>
                <a:spcPts val="1300"/>
              </a:lnSpc>
              <a:spcAft>
                <a:spcPts val="200"/>
              </a:spcAft>
              <a:defRPr/>
            </a:pPr>
            <a:r>
              <a:rPr lang="en-US" sz="1200" b="1" i="1" dirty="0">
                <a:solidFill>
                  <a:srgbClr val="000000"/>
                </a:solidFill>
                <a:latin typeface="+mn-lt"/>
              </a:rPr>
              <a:t>Description: </a:t>
            </a:r>
            <a:r>
              <a:rPr lang="en-US" sz="1200" dirty="0">
                <a:solidFill>
                  <a:srgbClr val="000000"/>
                </a:solidFill>
                <a:latin typeface="+mn-lt"/>
              </a:rPr>
              <a:t>In L1 </a:t>
            </a:r>
            <a:r>
              <a:rPr lang="en-US" sz="1200" dirty="0" err="1">
                <a:solidFill>
                  <a:srgbClr val="000000"/>
                </a:solidFill>
                <a:latin typeface="+mn-lt"/>
              </a:rPr>
              <a:t>PunchOut</a:t>
            </a:r>
            <a:r>
              <a:rPr lang="en-US" sz="1200" dirty="0">
                <a:solidFill>
                  <a:srgbClr val="000000"/>
                </a:solidFill>
                <a:latin typeface="+mn-lt"/>
              </a:rPr>
              <a:t>, this can be used to convey a value for the Supplier to process, and send back the appropriate catalog URL</a:t>
            </a:r>
          </a:p>
          <a:p>
            <a:pPr marL="171450" lvl="0">
              <a:lnSpc>
                <a:spcPts val="1300"/>
              </a:lnSpc>
              <a:spcAft>
                <a:spcPts val="200"/>
              </a:spcAft>
              <a:defRPr/>
            </a:pPr>
            <a:r>
              <a:rPr lang="en-US" sz="1200" b="1" i="1" dirty="0">
                <a:solidFill>
                  <a:srgbClr val="000000"/>
                </a:solidFill>
                <a:latin typeface="+mn-lt"/>
              </a:rPr>
              <a:t>Type of data: </a:t>
            </a:r>
            <a:r>
              <a:rPr lang="en-US" sz="1200" dirty="0">
                <a:solidFill>
                  <a:srgbClr val="000000"/>
                </a:solidFill>
                <a:latin typeface="+mn-lt"/>
              </a:rPr>
              <a:t>String</a:t>
            </a:r>
          </a:p>
          <a:p>
            <a:pPr marL="171450" lvl="0">
              <a:lnSpc>
                <a:spcPts val="1300"/>
              </a:lnSpc>
              <a:spcAft>
                <a:spcPts val="200"/>
              </a:spcAft>
              <a:defRPr/>
            </a:pPr>
            <a:r>
              <a:rPr lang="en-US" sz="1200" b="1" i="1" dirty="0">
                <a:solidFill>
                  <a:srgbClr val="000000"/>
                </a:solidFill>
                <a:latin typeface="+mn-lt"/>
              </a:rPr>
              <a:t>Maximum length: </a:t>
            </a:r>
            <a:r>
              <a:rPr lang="en-US" sz="1200" dirty="0">
                <a:solidFill>
                  <a:srgbClr val="000000"/>
                </a:solidFill>
                <a:latin typeface="+mn-lt"/>
              </a:rPr>
              <a:t>255</a:t>
            </a:r>
          </a:p>
          <a:p>
            <a:pPr marL="171450" lvl="0">
              <a:lnSpc>
                <a:spcPts val="1300"/>
              </a:lnSpc>
              <a:spcAft>
                <a:spcPts val="200"/>
              </a:spcAft>
              <a:defRPr/>
            </a:pPr>
            <a:r>
              <a:rPr lang="en-US" sz="1200" b="1" i="1" dirty="0">
                <a:solidFill>
                  <a:srgbClr val="000000"/>
                </a:solidFill>
                <a:latin typeface="+mn-lt"/>
              </a:rPr>
              <a:t>Example: </a:t>
            </a:r>
            <a:r>
              <a:rPr lang="en-US" sz="1200" dirty="0">
                <a:solidFill>
                  <a:srgbClr val="000000"/>
                </a:solidFill>
                <a:latin typeface="+mn-lt"/>
              </a:rPr>
              <a:t>1234-75</a:t>
            </a:r>
            <a:endParaRPr lang="en-US" sz="1200" b="1" i="1" dirty="0">
              <a:solidFill>
                <a:srgbClr val="000000"/>
              </a:solidFill>
              <a:latin typeface="+mn-lt"/>
            </a:endParaRPr>
          </a:p>
          <a:p>
            <a:pPr marL="171450" lvl="0">
              <a:lnSpc>
                <a:spcPts val="1300"/>
              </a:lnSpc>
              <a:spcAft>
                <a:spcPts val="1200"/>
              </a:spcAft>
              <a:defRPr/>
            </a:pPr>
            <a:r>
              <a:rPr lang="en-US" sz="1200" i="1" dirty="0">
                <a:solidFill>
                  <a:srgbClr val="000000"/>
                </a:solidFill>
                <a:latin typeface="+mn-lt"/>
              </a:rPr>
              <a:t>Note</a:t>
            </a:r>
            <a:r>
              <a:rPr lang="en-US" sz="1200" dirty="0">
                <a:solidFill>
                  <a:srgbClr val="000000"/>
                </a:solidFill>
                <a:latin typeface="+mn-lt"/>
              </a:rPr>
              <a:t>: If any items have the same reference (Supplier Part ID column), this column allows you to differentiate them</a:t>
            </a:r>
          </a:p>
        </p:txBody>
      </p:sp>
    </p:spTree>
    <p:extLst>
      <p:ext uri="{BB962C8B-B14F-4D97-AF65-F5344CB8AC3E}">
        <p14:creationId xmlns:p14="http://schemas.microsoft.com/office/powerpoint/2010/main" val="2051138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bwMode="gray"/>
        <p:txBody>
          <a:bodyPr vert="horz" lIns="0" tIns="0" rIns="0" bIns="0" rtlCol="0" anchor="t">
            <a:normAutofit/>
          </a:bodyPr>
          <a:lstStyle/>
          <a:p>
            <a:r>
              <a:rPr lang="en-US" sz="2000" b="1" dirty="0"/>
              <a:t>The Catalog Upload Process</a:t>
            </a:r>
          </a:p>
          <a:p>
            <a:pPr marL="174625" indent="-174625">
              <a:spcBef>
                <a:spcPts val="0"/>
              </a:spcBef>
              <a:buSzPct val="100000"/>
              <a:buFont typeface="Wingdings" panose="05000000000000000000" pitchFamily="2" charset="2"/>
              <a:buChar char="§"/>
            </a:pPr>
            <a:r>
              <a:rPr lang="en-US" sz="1800" dirty="0">
                <a:hlinkClick r:id="rId3" action="ppaction://hlinksldjump"/>
              </a:rPr>
              <a:t>Catalog Validation Flow</a:t>
            </a:r>
            <a:endParaRPr lang="en-US" sz="1800" dirty="0"/>
          </a:p>
          <a:p>
            <a:pPr>
              <a:spcBef>
                <a:spcPts val="1800"/>
              </a:spcBef>
            </a:pPr>
            <a:r>
              <a:rPr lang="en-US" b="1" dirty="0" err="1"/>
              <a:t>PunchOut</a:t>
            </a:r>
            <a:r>
              <a:rPr lang="en-US" b="1" dirty="0"/>
              <a:t> Catalog Template</a:t>
            </a:r>
            <a:endParaRPr lang="en-US" b="1" dirty="0">
              <a:cs typeface="Arial"/>
            </a:endParaRPr>
          </a:p>
          <a:p>
            <a:pPr marL="174625" lvl="1" indent="-174625">
              <a:buClr>
                <a:schemeClr val="accent1"/>
              </a:buClr>
              <a:buFont typeface="Wingdings" panose="05000000000000000000" pitchFamily="2" charset="2"/>
              <a:buChar char="§"/>
            </a:pPr>
            <a:r>
              <a:rPr lang="en-US" dirty="0" err="1">
                <a:hlinkClick r:id="rId4" action="ppaction://hlinksldjump"/>
              </a:rPr>
              <a:t>PunchOut</a:t>
            </a:r>
            <a:r>
              <a:rPr lang="en-US" dirty="0">
                <a:hlinkClick r:id="rId4" action="ppaction://hlinksldjump"/>
              </a:rPr>
              <a:t> Catalog Template Example</a:t>
            </a:r>
            <a:endParaRPr lang="en-US" sz="2000" b="1" dirty="0">
              <a:cs typeface="Arial"/>
            </a:endParaRPr>
          </a:p>
          <a:p>
            <a:pPr marL="0" lvl="1" indent="0">
              <a:spcBef>
                <a:spcPts val="2100"/>
              </a:spcBef>
              <a:buNone/>
            </a:pPr>
            <a:r>
              <a:rPr lang="en-US" sz="2000" b="1" dirty="0">
                <a:cs typeface="Arial"/>
              </a:rPr>
              <a:t>Template and Catalog File Creation</a:t>
            </a:r>
            <a:endParaRPr lang="en-US" dirty="0">
              <a:cs typeface="Arial"/>
            </a:endParaRPr>
          </a:p>
          <a:p>
            <a:pPr marL="174625" lvl="1" indent="-174625">
              <a:buClr>
                <a:schemeClr val="accent1"/>
              </a:buClr>
              <a:buFont typeface="Wingdings" panose="05000000000000000000" pitchFamily="2" charset="2"/>
              <a:buChar char="§"/>
            </a:pPr>
            <a:r>
              <a:rPr lang="en-US" dirty="0">
                <a:hlinkClick r:id="rId5" action="ppaction://hlinksldjump"/>
              </a:rPr>
              <a:t>Level 1 </a:t>
            </a:r>
            <a:r>
              <a:rPr lang="en-US" dirty="0" err="1">
                <a:hlinkClick r:id="rId5" action="ppaction://hlinksldjump"/>
              </a:rPr>
              <a:t>PunchOut</a:t>
            </a:r>
            <a:r>
              <a:rPr lang="en-US" dirty="0">
                <a:hlinkClick r:id="rId5" action="ppaction://hlinksldjump"/>
              </a:rPr>
              <a:t> Template</a:t>
            </a:r>
            <a:endParaRPr lang="en-US" dirty="0">
              <a:cs typeface="Arial"/>
            </a:endParaRPr>
          </a:p>
          <a:p>
            <a:pPr marL="174625" lvl="1" indent="-174625">
              <a:buClr>
                <a:schemeClr val="accent1"/>
              </a:buClr>
              <a:buFont typeface="Wingdings" panose="05000000000000000000" pitchFamily="2" charset="2"/>
              <a:buChar char="§"/>
            </a:pPr>
            <a:r>
              <a:rPr lang="en-US" dirty="0">
                <a:hlinkClick r:id="rId6" action="ppaction://hlinksldjump"/>
              </a:rPr>
              <a:t>Level 2 </a:t>
            </a:r>
            <a:r>
              <a:rPr lang="en-US" dirty="0" err="1">
                <a:hlinkClick r:id="rId6" action="ppaction://hlinksldjump"/>
              </a:rPr>
              <a:t>PunchOut</a:t>
            </a:r>
            <a:r>
              <a:rPr lang="en-US" dirty="0">
                <a:hlinkClick r:id="rId6" action="ppaction://hlinksldjump"/>
              </a:rPr>
              <a:t> Template</a:t>
            </a:r>
            <a:endParaRPr lang="en-US" dirty="0">
              <a:cs typeface="Arial"/>
            </a:endParaRPr>
          </a:p>
          <a:p>
            <a:pPr marL="0" lvl="1" indent="0">
              <a:spcBef>
                <a:spcPts val="2100"/>
              </a:spcBef>
              <a:spcAft>
                <a:spcPts val="600"/>
              </a:spcAft>
              <a:buNone/>
            </a:pPr>
            <a:r>
              <a:rPr lang="en-US" sz="2000" b="1" dirty="0">
                <a:cs typeface="Arial"/>
              </a:rPr>
              <a:t>Uploading and Publishing a PunchOut Catalog</a:t>
            </a:r>
          </a:p>
          <a:p>
            <a:pPr lvl="1">
              <a:spcBef>
                <a:spcPts val="0"/>
              </a:spcBef>
              <a:buClr>
                <a:schemeClr val="accent1"/>
              </a:buClr>
              <a:buFont typeface="Wingdings" panose="05000000000000000000" pitchFamily="2" charset="2"/>
              <a:buChar char="§"/>
            </a:pPr>
            <a:r>
              <a:rPr lang="en-US" dirty="0">
                <a:cs typeface="Arial"/>
                <a:hlinkClick r:id="rId7" action="ppaction://hlinksldjump"/>
              </a:rPr>
              <a:t>Uploading a New Catalog Subscription</a:t>
            </a:r>
            <a:endParaRPr lang="en-US" dirty="0">
              <a:cs typeface="Arial"/>
            </a:endParaRPr>
          </a:p>
          <a:p>
            <a:pPr>
              <a:spcBef>
                <a:spcPts val="2100"/>
              </a:spcBef>
            </a:pPr>
            <a:r>
              <a:rPr lang="en-US" b="1" dirty="0"/>
              <a:t>Additional Resources</a:t>
            </a:r>
          </a:p>
          <a:p>
            <a:pPr marL="174625" indent="-174625" fontAlgn="base">
              <a:lnSpc>
                <a:spcPts val="2100"/>
              </a:lnSpc>
              <a:spcBef>
                <a:spcPts val="0"/>
              </a:spcBef>
              <a:spcAft>
                <a:spcPts val="600"/>
              </a:spcAft>
              <a:buSzPct val="100000"/>
              <a:buFont typeface="Wingdings" panose="05000000000000000000" pitchFamily="2" charset="2"/>
              <a:buChar char="§"/>
            </a:pPr>
            <a:r>
              <a:rPr lang="en-US" sz="1800" kern="0" dirty="0">
                <a:hlinkClick r:id="rId8" action="ppaction://hlinksldjump"/>
              </a:rPr>
              <a:t>Links to Additional Resources</a:t>
            </a:r>
          </a:p>
          <a:p>
            <a:pPr marL="0" lvl="1" indent="0">
              <a:spcBef>
                <a:spcPts val="1800"/>
              </a:spcBef>
              <a:buNone/>
            </a:pPr>
            <a:endParaRPr lang="en-US" sz="2000" b="1" dirty="0"/>
          </a:p>
        </p:txBody>
      </p:sp>
      <p:sp>
        <p:nvSpPr>
          <p:cNvPr id="2" name="Agenda"/>
          <p:cNvSpPr>
            <a:spLocks noGrp="1"/>
          </p:cNvSpPr>
          <p:nvPr>
            <p:ph type="title"/>
          </p:nvPr>
        </p:nvSpPr>
        <p:spPr bwMode="gray"/>
        <p:txBody>
          <a:bodyPr/>
          <a:lstStyle/>
          <a:p>
            <a:r>
              <a:rPr lang="en-US" b="1"/>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Catalog Creation – L1 PunchOut Index File - </a:t>
            </a:r>
            <a:r>
              <a:rPr lang="en-US">
                <a:solidFill>
                  <a:schemeClr val="accent1"/>
                </a:solidFill>
                <a:latin typeface="Arial" panose="020B0604020202020204" pitchFamily="34" charset="0"/>
              </a:rPr>
              <a:t>The Items Tab</a:t>
            </a:r>
            <a:endParaRPr lang="en-US" noProof="0"/>
          </a:p>
        </p:txBody>
      </p:sp>
      <p:graphicFrame>
        <p:nvGraphicFramePr>
          <p:cNvPr id="6" name="Table 5"/>
          <p:cNvGraphicFramePr>
            <a:graphicFrameLocks noGrp="1"/>
          </p:cNvGraphicFramePr>
          <p:nvPr>
            <p:extLst>
              <p:ext uri="{D42A27DB-BD31-4B8C-83A1-F6EECF244321}">
                <p14:modId xmlns:p14="http://schemas.microsoft.com/office/powerpoint/2010/main" val="1002590649"/>
              </p:ext>
            </p:extLst>
          </p:nvPr>
        </p:nvGraphicFramePr>
        <p:xfrm>
          <a:off x="503998" y="1630508"/>
          <a:ext cx="5593590" cy="762000"/>
        </p:xfrm>
        <a:graphic>
          <a:graphicData uri="http://schemas.openxmlformats.org/drawingml/2006/table">
            <a:tbl>
              <a:tblPr firstRow="1" bandRow="1">
                <a:tableStyleId>{2D5ABB26-0587-4C30-8999-92F81FD0307C}</a:tableStyleId>
              </a:tblPr>
              <a:tblGrid>
                <a:gridCol w="1269629">
                  <a:extLst>
                    <a:ext uri="{9D8B030D-6E8A-4147-A177-3AD203B41FA5}">
                      <a16:colId xmlns:a16="http://schemas.microsoft.com/office/drawing/2014/main" val="3031218569"/>
                    </a:ext>
                  </a:extLst>
                </a:gridCol>
                <a:gridCol w="1302493">
                  <a:extLst>
                    <a:ext uri="{9D8B030D-6E8A-4147-A177-3AD203B41FA5}">
                      <a16:colId xmlns:a16="http://schemas.microsoft.com/office/drawing/2014/main" val="2659340715"/>
                    </a:ext>
                  </a:extLst>
                </a:gridCol>
                <a:gridCol w="1448838">
                  <a:extLst>
                    <a:ext uri="{9D8B030D-6E8A-4147-A177-3AD203B41FA5}">
                      <a16:colId xmlns:a16="http://schemas.microsoft.com/office/drawing/2014/main" val="2430378930"/>
                    </a:ext>
                  </a:extLst>
                </a:gridCol>
                <a:gridCol w="1572630">
                  <a:extLst>
                    <a:ext uri="{9D8B030D-6E8A-4147-A177-3AD203B41FA5}">
                      <a16:colId xmlns:a16="http://schemas.microsoft.com/office/drawing/2014/main" val="521439784"/>
                    </a:ext>
                  </a:extLst>
                </a:gridCol>
              </a:tblGrid>
              <a:tr h="156703">
                <a:tc>
                  <a:txBody>
                    <a:bodyPr/>
                    <a:lstStyle/>
                    <a:p>
                      <a:pPr algn="ctr"/>
                      <a:r>
                        <a:rPr lang="en-US" sz="1000" b="1">
                          <a:solidFill>
                            <a:schemeClr val="bg1"/>
                          </a:solidFill>
                          <a:latin typeface="Arial" panose="020B0604020202020204" pitchFamily="34" charset="0"/>
                          <a:cs typeface="Arial" panose="020B0604020202020204" pitchFamily="34" charset="0"/>
                        </a:rPr>
                        <a:t>Manufacturer Name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Manufacturer URL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PunchOut Enabled</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marL="0" marR="0" lvl="0" indent="0" algn="ctr" defTabSz="1088558" rtl="0" eaLnBrk="1" fontAlgn="auto" latinLnBrk="0" hangingPunct="1">
                        <a:lnSpc>
                          <a:spcPct val="100000"/>
                        </a:lnSpc>
                        <a:spcBef>
                          <a:spcPts val="0"/>
                        </a:spcBef>
                        <a:spcAft>
                          <a:spcPts val="0"/>
                        </a:spcAft>
                        <a:buClrTx/>
                        <a:buSzTx/>
                        <a:buFontTx/>
                        <a:buNone/>
                        <a:tabLst/>
                        <a:defRPr/>
                      </a:pPr>
                      <a:r>
                        <a:rPr lang="en-US" sz="1000" b="1">
                          <a:solidFill>
                            <a:schemeClr val="bg1"/>
                          </a:solidFill>
                          <a:latin typeface="Arial" panose="020B0604020202020204" pitchFamily="34" charset="0"/>
                          <a:cs typeface="Arial" panose="020B0604020202020204" pitchFamily="34" charset="0"/>
                        </a:rPr>
                        <a:t>Keywords</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21533">
                <a:tc>
                  <a:txBody>
                    <a:bodyPr/>
                    <a:lstStyle/>
                    <a:p>
                      <a:pPr algn="ctr"/>
                      <a:endParaRPr lang="en-US" sz="8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endParaRPr lang="en-US" sz="8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endParaRPr lang="en-US" sz="800" b="1">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800" b="1">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4260380189"/>
                  </a:ext>
                </a:extLst>
              </a:tr>
              <a:tr h="0">
                <a:tc>
                  <a:txBody>
                    <a:bodyPr/>
                    <a:lstStyle/>
                    <a:p>
                      <a:pPr algn="ctr"/>
                      <a:r>
                        <a:rPr lang="en-US" sz="1000" err="1">
                          <a:latin typeface="Arial" panose="020B0604020202020204" pitchFamily="34" charset="0"/>
                          <a:cs typeface="Arial" panose="020B0604020202020204" pitchFamily="34" charset="0"/>
                        </a:rPr>
                        <a:t>Intelidata</a:t>
                      </a: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 https://www.manu.com</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TRUE</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5" name="Text Box 6">
            <a:extLst>
              <a:ext uri="{FF2B5EF4-FFF2-40B4-BE49-F238E27FC236}">
                <a16:creationId xmlns:a16="http://schemas.microsoft.com/office/drawing/2014/main" id="{B179BE75-B4D0-42D8-BBD9-6169B60ADE26}"/>
              </a:ext>
            </a:extLst>
          </p:cNvPr>
          <p:cNvSpPr txBox="1">
            <a:spLocks noChangeArrowheads="1"/>
          </p:cNvSpPr>
          <p:nvPr/>
        </p:nvSpPr>
        <p:spPr bwMode="auto">
          <a:xfrm>
            <a:off x="6444341" y="1630508"/>
            <a:ext cx="5246837" cy="3706143"/>
          </a:xfrm>
          <a:prstGeom prst="rect">
            <a:avLst/>
          </a:prstGeom>
          <a:solidFill>
            <a:schemeClr val="bg1"/>
          </a:solidFill>
          <a:ln w="9525">
            <a:noFill/>
            <a:miter lim="800000"/>
            <a:headEnd/>
            <a:tailEnd type="none" w="lg" len="lg"/>
          </a:ln>
        </p:spPr>
        <p:txBody>
          <a:bodyPr wrap="square" lIns="0" tIns="0" rIns="0" bIns="0">
            <a:spAutoFit/>
          </a:bodyPr>
          <a:lstStyle/>
          <a:p>
            <a:pPr indent="171450">
              <a:lnSpc>
                <a:spcPts val="1300"/>
              </a:lnSpc>
              <a:spcAft>
                <a:spcPts val="200"/>
              </a:spcAft>
              <a:buClr>
                <a:schemeClr val="accent1"/>
              </a:buClr>
              <a:buFont typeface="Wingdings" pitchFamily="2" charset="2"/>
              <a:buChar char="§"/>
              <a:defRPr/>
            </a:pPr>
            <a:r>
              <a:rPr lang="en-US" sz="1400" b="1" dirty="0">
                <a:latin typeface="+mn-lt"/>
              </a:rPr>
              <a:t>Manufacturer URL – </a:t>
            </a:r>
            <a:r>
              <a:rPr lang="en-US" sz="1400" b="1" dirty="0">
                <a:solidFill>
                  <a:schemeClr val="bg1">
                    <a:lumMod val="50000"/>
                  </a:schemeClr>
                </a:solidFill>
                <a:latin typeface="+mn-lt"/>
              </a:rPr>
              <a:t>Do Not Use</a:t>
            </a:r>
            <a:endParaRPr lang="en-US" sz="1400" b="1" dirty="0">
              <a:solidFill>
                <a:srgbClr val="00B050"/>
              </a:solidFill>
              <a:latin typeface="+mn-lt"/>
            </a:endParaRPr>
          </a:p>
          <a:p>
            <a:pPr marL="171450" lvl="0">
              <a:lnSpc>
                <a:spcPts val="1300"/>
              </a:lnSpc>
              <a:spcAft>
                <a:spcPts val="200"/>
              </a:spcAft>
              <a:defRPr/>
            </a:pPr>
            <a:r>
              <a:rPr lang="en-US" sz="1200" b="1" i="1" dirty="0">
                <a:solidFill>
                  <a:srgbClr val="000000"/>
                </a:solidFill>
                <a:latin typeface="+mn-lt"/>
              </a:rPr>
              <a:t>Description: </a:t>
            </a:r>
            <a:r>
              <a:rPr lang="en-US" sz="1200" dirty="0">
                <a:solidFill>
                  <a:srgbClr val="000000"/>
                </a:solidFill>
                <a:latin typeface="+mn-lt"/>
              </a:rPr>
              <a:t>For L1 </a:t>
            </a:r>
            <a:r>
              <a:rPr lang="en-US" sz="1200" dirty="0" err="1">
                <a:solidFill>
                  <a:srgbClr val="000000"/>
                </a:solidFill>
                <a:latin typeface="+mn-lt"/>
              </a:rPr>
              <a:t>PunchOut</a:t>
            </a:r>
            <a:r>
              <a:rPr lang="en-US" sz="1200" dirty="0">
                <a:solidFill>
                  <a:srgbClr val="000000"/>
                </a:solidFill>
                <a:latin typeface="+mn-lt"/>
              </a:rPr>
              <a:t>, this is not used, but the field must remain</a:t>
            </a:r>
          </a:p>
          <a:p>
            <a:pPr marL="171450" lvl="0">
              <a:lnSpc>
                <a:spcPts val="1300"/>
              </a:lnSpc>
              <a:spcAft>
                <a:spcPts val="200"/>
              </a:spcAft>
              <a:defRPr/>
            </a:pPr>
            <a:r>
              <a:rPr lang="en-US" sz="1200" b="1" i="1" dirty="0">
                <a:solidFill>
                  <a:srgbClr val="000000"/>
                </a:solidFill>
                <a:latin typeface="+mn-lt"/>
              </a:rPr>
              <a:t>Type of data: </a:t>
            </a:r>
            <a:r>
              <a:rPr lang="en-US" sz="1200" dirty="0">
                <a:solidFill>
                  <a:srgbClr val="000000"/>
                </a:solidFill>
                <a:latin typeface="+mn-lt"/>
              </a:rPr>
              <a:t>String</a:t>
            </a:r>
          </a:p>
          <a:p>
            <a:pPr marL="171450" lvl="0">
              <a:lnSpc>
                <a:spcPts val="1300"/>
              </a:lnSpc>
              <a:spcAft>
                <a:spcPts val="200"/>
              </a:spcAft>
              <a:defRPr/>
            </a:pPr>
            <a:r>
              <a:rPr lang="en-US" sz="1200" b="1" i="1" dirty="0">
                <a:solidFill>
                  <a:srgbClr val="000000"/>
                </a:solidFill>
                <a:latin typeface="+mn-lt"/>
              </a:rPr>
              <a:t>Maximum length: </a:t>
            </a:r>
            <a:r>
              <a:rPr lang="en-US" sz="1200" dirty="0">
                <a:solidFill>
                  <a:srgbClr val="000000"/>
                </a:solidFill>
                <a:latin typeface="+mn-lt"/>
              </a:rPr>
              <a:t>255</a:t>
            </a:r>
          </a:p>
          <a:p>
            <a:pPr marL="171450" lvl="0">
              <a:lnSpc>
                <a:spcPts val="1300"/>
              </a:lnSpc>
              <a:spcAft>
                <a:spcPts val="1200"/>
              </a:spcAft>
              <a:defRPr/>
            </a:pPr>
            <a:r>
              <a:rPr lang="en-US" sz="1200" b="1" i="1" dirty="0">
                <a:solidFill>
                  <a:srgbClr val="000000"/>
                </a:solidFill>
                <a:latin typeface="+mn-lt"/>
              </a:rPr>
              <a:t>Example: </a:t>
            </a:r>
            <a:r>
              <a:rPr lang="en-US" sz="1200" dirty="0">
                <a:solidFill>
                  <a:srgbClr val="000000"/>
                </a:solidFill>
                <a:latin typeface="+mn-lt"/>
                <a:hlinkClick r:id="rId3"/>
              </a:rPr>
              <a:t>https://www.manu.com/Catalog/product18.htm</a:t>
            </a:r>
            <a:endParaRPr lang="en-US" sz="1200" dirty="0">
              <a:solidFill>
                <a:srgbClr val="000000"/>
              </a:solidFill>
              <a:latin typeface="+mn-lt"/>
            </a:endParaRPr>
          </a:p>
          <a:p>
            <a:pPr marL="171450" lvl="0">
              <a:lnSpc>
                <a:spcPts val="1300"/>
              </a:lnSpc>
              <a:spcAft>
                <a:spcPts val="1200"/>
              </a:spcAft>
              <a:defRPr/>
            </a:pPr>
            <a:endParaRPr lang="en-US" sz="1200" dirty="0">
              <a:solidFill>
                <a:srgbClr val="000000"/>
              </a:solidFill>
              <a:latin typeface="+mn-lt"/>
            </a:endParaRPr>
          </a:p>
          <a:p>
            <a:pPr marL="171450" indent="-171450">
              <a:lnSpc>
                <a:spcPts val="1300"/>
              </a:lnSpc>
              <a:spcAft>
                <a:spcPts val="200"/>
              </a:spcAft>
              <a:buClr>
                <a:schemeClr val="accent1"/>
              </a:buClr>
              <a:buFont typeface="Wingdings" pitchFamily="2" charset="2"/>
              <a:buChar char="§"/>
              <a:defRPr/>
            </a:pPr>
            <a:r>
              <a:rPr lang="en-US" sz="1400" b="1" dirty="0" err="1">
                <a:latin typeface="+mn-lt"/>
              </a:rPr>
              <a:t>PunchOut</a:t>
            </a:r>
            <a:r>
              <a:rPr lang="en-US" sz="1400" b="1" dirty="0">
                <a:latin typeface="+mn-lt"/>
              </a:rPr>
              <a:t> Enabled – </a:t>
            </a:r>
            <a:r>
              <a:rPr lang="en-US" sz="1400" b="1" dirty="0">
                <a:solidFill>
                  <a:srgbClr val="FF0000"/>
                </a:solidFill>
                <a:latin typeface="+mn-lt"/>
              </a:rPr>
              <a:t>Required</a:t>
            </a:r>
          </a:p>
          <a:p>
            <a:pPr marL="171450">
              <a:lnSpc>
                <a:spcPts val="1300"/>
              </a:lnSpc>
              <a:spcAft>
                <a:spcPts val="200"/>
              </a:spcAft>
              <a:defRPr/>
            </a:pPr>
            <a:r>
              <a:rPr lang="en-AU" sz="1200" b="1" i="1" dirty="0">
                <a:latin typeface="+mn-lt"/>
              </a:rPr>
              <a:t>Description</a:t>
            </a:r>
            <a:r>
              <a:rPr lang="en-AU" sz="1200" i="1" dirty="0">
                <a:latin typeface="+mn-lt"/>
              </a:rPr>
              <a:t>: </a:t>
            </a:r>
            <a:r>
              <a:rPr lang="en-AU" sz="1200" dirty="0">
                <a:latin typeface="+mn-lt"/>
              </a:rPr>
              <a:t>Indicates a </a:t>
            </a:r>
            <a:r>
              <a:rPr lang="en-AU" sz="1200" dirty="0" err="1">
                <a:latin typeface="+mn-lt"/>
              </a:rPr>
              <a:t>PunchOut</a:t>
            </a:r>
            <a:r>
              <a:rPr lang="en-AU" sz="1200" dirty="0">
                <a:latin typeface="+mn-lt"/>
              </a:rPr>
              <a:t> index </a:t>
            </a:r>
            <a:r>
              <a:rPr lang="en-AU" sz="1200" dirty="0" err="1">
                <a:latin typeface="+mn-lt"/>
              </a:rPr>
              <a:t>catalog</a:t>
            </a:r>
            <a:r>
              <a:rPr lang="en-AU" sz="1200" dirty="0">
                <a:latin typeface="+mn-lt"/>
              </a:rPr>
              <a:t> item.</a:t>
            </a:r>
            <a:r>
              <a:rPr lang="en-US" sz="1200" dirty="0">
                <a:solidFill>
                  <a:srgbClr val="000000"/>
                </a:solidFill>
                <a:latin typeface="+mn-lt"/>
              </a:rPr>
              <a:t> Must be set to TRUE for the system to see this as a </a:t>
            </a:r>
            <a:r>
              <a:rPr lang="en-US" sz="1200" dirty="0" err="1">
                <a:solidFill>
                  <a:srgbClr val="000000"/>
                </a:solidFill>
                <a:latin typeface="+mn-lt"/>
              </a:rPr>
              <a:t>PunchOut</a:t>
            </a:r>
            <a:r>
              <a:rPr lang="en-US" sz="1200" dirty="0">
                <a:solidFill>
                  <a:srgbClr val="000000"/>
                </a:solidFill>
                <a:latin typeface="+mn-lt"/>
              </a:rPr>
              <a:t> item</a:t>
            </a:r>
            <a:r>
              <a:rPr lang="en-AU" sz="1200" dirty="0">
                <a:latin typeface="+mn-lt"/>
              </a:rPr>
              <a:t> </a:t>
            </a:r>
          </a:p>
          <a:p>
            <a:pPr marL="171450">
              <a:lnSpc>
                <a:spcPts val="1300"/>
              </a:lnSpc>
              <a:spcAft>
                <a:spcPts val="200"/>
              </a:spcAft>
              <a:defRPr/>
            </a:pPr>
            <a:r>
              <a:rPr lang="en-AU" sz="1200" b="1" i="1" dirty="0">
                <a:latin typeface="+mn-lt"/>
              </a:rPr>
              <a:t>Value</a:t>
            </a:r>
            <a:r>
              <a:rPr lang="en-AU" sz="1200" dirty="0">
                <a:latin typeface="+mn-lt"/>
              </a:rPr>
              <a:t>: True, False (Default) or blank</a:t>
            </a:r>
          </a:p>
          <a:p>
            <a:pPr marL="171450">
              <a:lnSpc>
                <a:spcPts val="1300"/>
              </a:lnSpc>
              <a:spcAft>
                <a:spcPts val="1200"/>
              </a:spcAft>
              <a:defRPr/>
            </a:pPr>
            <a:r>
              <a:rPr lang="en-AU" sz="1200" b="1" i="1" dirty="0">
                <a:latin typeface="+mn-lt"/>
              </a:rPr>
              <a:t>Type of data</a:t>
            </a:r>
            <a:r>
              <a:rPr lang="en-AU" sz="1200" i="1" dirty="0">
                <a:latin typeface="+mn-lt"/>
              </a:rPr>
              <a:t>: </a:t>
            </a:r>
            <a:r>
              <a:rPr lang="en-AU" sz="1200" dirty="0">
                <a:latin typeface="+mn-lt"/>
              </a:rPr>
              <a:t>Boolean</a:t>
            </a:r>
          </a:p>
          <a:p>
            <a:pPr marL="171450">
              <a:lnSpc>
                <a:spcPts val="1300"/>
              </a:lnSpc>
              <a:spcAft>
                <a:spcPts val="1200"/>
              </a:spcAft>
              <a:defRPr/>
            </a:pPr>
            <a:endParaRPr lang="en-AU" sz="1200"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Keywords</a:t>
            </a:r>
            <a:r>
              <a:rPr lang="en-US" sz="1400" b="1" i="1" dirty="0">
                <a:solidFill>
                  <a:srgbClr val="00B050"/>
                </a:solidFill>
                <a:latin typeface="+mn-lt"/>
              </a:rPr>
              <a:t> </a:t>
            </a:r>
            <a:r>
              <a:rPr lang="en-US" sz="1400" b="1" dirty="0">
                <a:latin typeface="+mn-lt"/>
              </a:rPr>
              <a:t>– </a:t>
            </a:r>
            <a:r>
              <a:rPr lang="en-US" sz="1400" b="1" dirty="0">
                <a:solidFill>
                  <a:srgbClr val="00B050"/>
                </a:solidFill>
                <a:latin typeface="+mn-lt"/>
              </a:rPr>
              <a:t>Optional</a:t>
            </a:r>
            <a:endParaRPr lang="en-US" sz="1400" b="1" i="1" dirty="0">
              <a:solidFill>
                <a:srgbClr val="00B050"/>
              </a:solidFill>
              <a:latin typeface="+mn-lt"/>
            </a:endParaRPr>
          </a:p>
          <a:p>
            <a:pPr marL="180000">
              <a:lnSpc>
                <a:spcPts val="1300"/>
              </a:lnSpc>
              <a:spcAft>
                <a:spcPts val="200"/>
              </a:spcAft>
              <a:defRPr/>
            </a:pPr>
            <a:r>
              <a:rPr lang="en-AU" sz="1200" b="1" i="1" dirty="0">
                <a:latin typeface="+mn-lt"/>
              </a:rPr>
              <a:t>Description: </a:t>
            </a:r>
            <a:r>
              <a:rPr lang="en-AU" sz="1200" dirty="0">
                <a:latin typeface="+mn-lt"/>
              </a:rPr>
              <a:t>Key words that help identify the item in a search. Separate words with a comma.</a:t>
            </a:r>
          </a:p>
          <a:p>
            <a:pPr marL="180000">
              <a:lnSpc>
                <a:spcPts val="1300"/>
              </a:lnSpc>
              <a:spcAft>
                <a:spcPts val="200"/>
              </a:spcAft>
              <a:defRPr/>
            </a:pPr>
            <a:r>
              <a:rPr lang="en-AU" sz="1200" b="1" i="1" dirty="0">
                <a:latin typeface="+mn-lt"/>
              </a:rPr>
              <a:t>Type</a:t>
            </a:r>
            <a:r>
              <a:rPr lang="en-AU" sz="1200" dirty="0">
                <a:latin typeface="+mn-lt"/>
              </a:rPr>
              <a:t>:     String</a:t>
            </a:r>
          </a:p>
          <a:p>
            <a:pPr marL="180000">
              <a:lnSpc>
                <a:spcPts val="1300"/>
              </a:lnSpc>
              <a:spcAft>
                <a:spcPts val="200"/>
              </a:spcAft>
              <a:defRPr/>
            </a:pPr>
            <a:r>
              <a:rPr lang="en-AU" sz="1200" b="1" i="1" dirty="0">
                <a:latin typeface="+mn-lt"/>
              </a:rPr>
              <a:t>Length</a:t>
            </a:r>
            <a:r>
              <a:rPr lang="en-AU" sz="1200" dirty="0">
                <a:latin typeface="+mn-lt"/>
              </a:rPr>
              <a:t>:  255</a:t>
            </a:r>
            <a:endParaRPr lang="en-US" sz="1200" dirty="0">
              <a:latin typeface="+mn-lt"/>
            </a:endParaRPr>
          </a:p>
        </p:txBody>
      </p:sp>
      <p:sp>
        <p:nvSpPr>
          <p:cNvPr id="4" name="TextBox 3">
            <a:extLst>
              <a:ext uri="{FF2B5EF4-FFF2-40B4-BE49-F238E27FC236}">
                <a16:creationId xmlns:a16="http://schemas.microsoft.com/office/drawing/2014/main" id="{64751DA3-A77C-5A0A-C43C-4136CB8E0EB8}"/>
              </a:ext>
            </a:extLst>
          </p:cNvPr>
          <p:cNvSpPr txBox="1"/>
          <p:nvPr/>
        </p:nvSpPr>
        <p:spPr>
          <a:xfrm>
            <a:off x="503996" y="3088724"/>
            <a:ext cx="5940345" cy="1028487"/>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Manufacturer Name - </a:t>
            </a:r>
            <a:r>
              <a:rPr lang="en-US" sz="1400" b="1" dirty="0">
                <a:solidFill>
                  <a:schemeClr val="bg1">
                    <a:lumMod val="50000"/>
                  </a:schemeClr>
                </a:solidFill>
                <a:latin typeface="+mn-lt"/>
              </a:rPr>
              <a:t>Do Not Use</a:t>
            </a:r>
            <a:r>
              <a:rPr lang="en-US" sz="1400" b="1" dirty="0">
                <a:latin typeface="+mn-lt"/>
              </a:rPr>
              <a:t> </a:t>
            </a:r>
          </a:p>
          <a:p>
            <a:pPr marL="171450" lvl="0">
              <a:lnSpc>
                <a:spcPts val="1300"/>
              </a:lnSpc>
              <a:spcAft>
                <a:spcPts val="200"/>
              </a:spcAft>
              <a:defRPr/>
            </a:pPr>
            <a:r>
              <a:rPr lang="en-US" sz="1200" b="1" i="1" dirty="0">
                <a:solidFill>
                  <a:srgbClr val="000000"/>
                </a:solidFill>
                <a:latin typeface="+mn-lt"/>
              </a:rPr>
              <a:t>Description: </a:t>
            </a:r>
            <a:r>
              <a:rPr lang="en-US" sz="1200" dirty="0">
                <a:solidFill>
                  <a:srgbClr val="000000"/>
                </a:solidFill>
                <a:latin typeface="+mn-lt"/>
              </a:rPr>
              <a:t>For L1 </a:t>
            </a:r>
            <a:r>
              <a:rPr lang="en-US" sz="1200" dirty="0" err="1">
                <a:solidFill>
                  <a:srgbClr val="000000"/>
                </a:solidFill>
                <a:latin typeface="+mn-lt"/>
              </a:rPr>
              <a:t>PunchOut</a:t>
            </a:r>
            <a:r>
              <a:rPr lang="en-US" sz="1200" dirty="0">
                <a:solidFill>
                  <a:srgbClr val="000000"/>
                </a:solidFill>
                <a:latin typeface="+mn-lt"/>
              </a:rPr>
              <a:t>, this is not used, but the field must remain</a:t>
            </a:r>
          </a:p>
          <a:p>
            <a:pPr marL="171450" lvl="0">
              <a:lnSpc>
                <a:spcPts val="1300"/>
              </a:lnSpc>
              <a:spcAft>
                <a:spcPts val="200"/>
              </a:spcAft>
              <a:defRPr/>
            </a:pPr>
            <a:r>
              <a:rPr lang="en-US" sz="1200" b="1" i="1" dirty="0">
                <a:solidFill>
                  <a:srgbClr val="000000"/>
                </a:solidFill>
                <a:latin typeface="+mn-lt"/>
              </a:rPr>
              <a:t>Type of data: </a:t>
            </a:r>
            <a:r>
              <a:rPr lang="en-US" sz="1200" dirty="0">
                <a:solidFill>
                  <a:srgbClr val="000000"/>
                </a:solidFill>
                <a:latin typeface="+mn-lt"/>
              </a:rPr>
              <a:t>String</a:t>
            </a:r>
          </a:p>
          <a:p>
            <a:pPr marL="171450" lvl="0">
              <a:lnSpc>
                <a:spcPts val="1300"/>
              </a:lnSpc>
              <a:spcAft>
                <a:spcPts val="200"/>
              </a:spcAft>
              <a:defRPr/>
            </a:pPr>
            <a:r>
              <a:rPr lang="en-US" sz="1200" b="1" i="1" dirty="0">
                <a:solidFill>
                  <a:srgbClr val="000000"/>
                </a:solidFill>
                <a:latin typeface="+mn-lt"/>
              </a:rPr>
              <a:t>Maximum length: </a:t>
            </a:r>
            <a:r>
              <a:rPr lang="en-US" sz="1200" dirty="0">
                <a:solidFill>
                  <a:srgbClr val="000000"/>
                </a:solidFill>
                <a:latin typeface="+mn-lt"/>
              </a:rPr>
              <a:t>255</a:t>
            </a:r>
          </a:p>
          <a:p>
            <a:pPr marL="171450" lvl="0">
              <a:lnSpc>
                <a:spcPts val="1300"/>
              </a:lnSpc>
              <a:spcAft>
                <a:spcPts val="1200"/>
              </a:spcAft>
              <a:defRPr/>
            </a:pPr>
            <a:r>
              <a:rPr lang="en-US" sz="1200" b="1" i="1" dirty="0">
                <a:solidFill>
                  <a:srgbClr val="000000"/>
                </a:solidFill>
                <a:latin typeface="+mn-lt"/>
              </a:rPr>
              <a:t>Example: </a:t>
            </a:r>
            <a:r>
              <a:rPr lang="en-US" sz="1200" dirty="0">
                <a:solidFill>
                  <a:srgbClr val="000000"/>
                </a:solidFill>
                <a:latin typeface="+mn-lt"/>
              </a:rPr>
              <a:t>Epson</a:t>
            </a:r>
          </a:p>
        </p:txBody>
      </p:sp>
    </p:spTree>
    <p:extLst>
      <p:ext uri="{BB962C8B-B14F-4D97-AF65-F5344CB8AC3E}">
        <p14:creationId xmlns:p14="http://schemas.microsoft.com/office/powerpoint/2010/main" val="42382024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000" y="3090446"/>
            <a:ext cx="11185200" cy="677108"/>
          </a:xfrm>
        </p:spPr>
        <p:txBody>
          <a:bodyPr/>
          <a:lstStyle/>
          <a:p>
            <a:r>
              <a:rPr lang="en-US" dirty="0"/>
              <a:t>Level 2 Template and </a:t>
            </a:r>
            <a:r>
              <a:rPr lang="en-US" dirty="0">
                <a:solidFill>
                  <a:schemeClr val="accent1"/>
                </a:solidFill>
              </a:rPr>
              <a:t>Catalog</a:t>
            </a:r>
            <a:r>
              <a:rPr lang="en-US" dirty="0"/>
              <a:t> </a:t>
            </a:r>
            <a:r>
              <a:rPr lang="en-US" dirty="0">
                <a:solidFill>
                  <a:schemeClr val="accent1"/>
                </a:solidFill>
              </a:rPr>
              <a:t>File Creation</a:t>
            </a:r>
          </a:p>
        </p:txBody>
      </p:sp>
    </p:spTree>
    <p:extLst>
      <p:ext uri="{BB962C8B-B14F-4D97-AF65-F5344CB8AC3E}">
        <p14:creationId xmlns:p14="http://schemas.microsoft.com/office/powerpoint/2010/main" val="1705261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p:txBody>
          <a:bodyPr/>
          <a:lstStyle/>
          <a:p>
            <a:pPr marL="342900" indent="-342900">
              <a:buClr>
                <a:schemeClr val="accent1"/>
              </a:buClr>
              <a:buSzPct val="100000"/>
              <a:buFont typeface="Wingdings" panose="05000000000000000000" pitchFamily="2" charset="2"/>
              <a:buChar char="§"/>
            </a:pPr>
            <a:r>
              <a:rPr lang="en-US" dirty="0">
                <a:latin typeface="+mn-lt"/>
              </a:rPr>
              <a:t>In </a:t>
            </a:r>
            <a:r>
              <a:rPr lang="en-US" b="1" dirty="0">
                <a:latin typeface="+mn-lt"/>
              </a:rPr>
              <a:t>Level 2 PunchOut</a:t>
            </a:r>
            <a:r>
              <a:rPr lang="en-US" dirty="0">
                <a:latin typeface="+mn-lt"/>
              </a:rPr>
              <a:t>, the catalog file is a combination of static catalog information (this is used to search) and it also contains the </a:t>
            </a:r>
            <a:r>
              <a:rPr lang="en-US" b="1" dirty="0">
                <a:latin typeface="+mn-lt"/>
              </a:rPr>
              <a:t>PunchOut Enabled </a:t>
            </a:r>
            <a:r>
              <a:rPr lang="en-US" dirty="0">
                <a:latin typeface="+mn-lt"/>
              </a:rPr>
              <a:t>and </a:t>
            </a:r>
            <a:r>
              <a:rPr lang="en-US" b="1" dirty="0">
                <a:latin typeface="+mn-lt"/>
              </a:rPr>
              <a:t>PunchOut Level </a:t>
            </a:r>
            <a:r>
              <a:rPr lang="en-US" dirty="0">
                <a:latin typeface="+mn-lt"/>
              </a:rPr>
              <a:t>fields, to tell the system that this is a PunchOut catalog, and the User will be taken to the Supplier’s website to add items to their cart as they shop. </a:t>
            </a:r>
          </a:p>
          <a:p>
            <a:pPr marL="342900" indent="-342900">
              <a:buClr>
                <a:schemeClr val="accent1"/>
              </a:buClr>
              <a:buSzPct val="100000"/>
              <a:buFont typeface="Wingdings" panose="05000000000000000000" pitchFamily="2" charset="2"/>
              <a:buChar char="§"/>
            </a:pPr>
            <a:r>
              <a:rPr lang="en-US" dirty="0">
                <a:latin typeface="+mn-lt"/>
              </a:rPr>
              <a:t>L2 PunchOut items appear on the Catalog interface just as a static item does, but has the “Buy from Supplier” button instead of “Add to Cart”.</a:t>
            </a:r>
          </a:p>
        </p:txBody>
      </p:sp>
      <p:sp>
        <p:nvSpPr>
          <p:cNvPr id="2" name="Divider"/>
          <p:cNvSpPr>
            <a:spLocks noGrp="1"/>
          </p:cNvSpPr>
          <p:nvPr>
            <p:ph type="title"/>
          </p:nvPr>
        </p:nvSpPr>
        <p:spPr bwMode="gray">
          <a:xfrm>
            <a:off x="504001" y="504000"/>
            <a:ext cx="11186476" cy="369332"/>
          </a:xfrm>
        </p:spPr>
        <p:txBody>
          <a:bodyPr/>
          <a:lstStyle/>
          <a:p>
            <a:r>
              <a:rPr lang="en-US" dirty="0"/>
              <a:t>What Is A Level 2 PunchOut Catalog?</a:t>
            </a:r>
          </a:p>
        </p:txBody>
      </p:sp>
      <p:sp>
        <p:nvSpPr>
          <p:cNvPr id="14" name="TextBox 13">
            <a:extLst>
              <a:ext uri="{FF2B5EF4-FFF2-40B4-BE49-F238E27FC236}">
                <a16:creationId xmlns:a16="http://schemas.microsoft.com/office/drawing/2014/main" id="{94FC57A0-745D-455E-BBC2-F765BC6991D0}"/>
              </a:ext>
            </a:extLst>
          </p:cNvPr>
          <p:cNvSpPr txBox="1"/>
          <p:nvPr/>
        </p:nvSpPr>
        <p:spPr>
          <a:xfrm>
            <a:off x="4253943" y="3854352"/>
            <a:ext cx="4201994" cy="523220"/>
          </a:xfrm>
          <a:prstGeom prst="rect">
            <a:avLst/>
          </a:prstGeom>
          <a:solidFill>
            <a:schemeClr val="bg1"/>
          </a:solidFill>
        </p:spPr>
        <p:txBody>
          <a:bodyPr wrap="square" rtlCol="0">
            <a:spAutoFit/>
          </a:bodyPr>
          <a:lstStyle/>
          <a:p>
            <a:r>
              <a:rPr lang="en-US" sz="1400">
                <a:latin typeface="+mn-lt"/>
              </a:rPr>
              <a:t>The PunchOut icon tells you that this is an external catalog, as well as the</a:t>
            </a:r>
            <a:r>
              <a:rPr lang="en-US" sz="1400" b="1">
                <a:latin typeface="+mn-lt"/>
              </a:rPr>
              <a:t> </a:t>
            </a:r>
            <a:r>
              <a:rPr lang="en-US" sz="1400">
                <a:latin typeface="+mn-lt"/>
              </a:rPr>
              <a:t>“Buy From Supplier” button.</a:t>
            </a:r>
          </a:p>
        </p:txBody>
      </p:sp>
      <p:pic>
        <p:nvPicPr>
          <p:cNvPr id="4" name="Picture 3">
            <a:extLst>
              <a:ext uri="{FF2B5EF4-FFF2-40B4-BE49-F238E27FC236}">
                <a16:creationId xmlns:a16="http://schemas.microsoft.com/office/drawing/2014/main" id="{282F6F8B-708A-AF8F-622B-B6178796A432}"/>
              </a:ext>
            </a:extLst>
          </p:cNvPr>
          <p:cNvPicPr>
            <a:picLocks noChangeAspect="1"/>
          </p:cNvPicPr>
          <p:nvPr/>
        </p:nvPicPr>
        <p:blipFill>
          <a:blip r:embed="rId3"/>
          <a:stretch>
            <a:fillRect/>
          </a:stretch>
        </p:blipFill>
        <p:spPr>
          <a:xfrm>
            <a:off x="1794214" y="4778692"/>
            <a:ext cx="9286027" cy="1575308"/>
          </a:xfrm>
          <a:prstGeom prst="rect">
            <a:avLst/>
          </a:prstGeom>
          <a:ln>
            <a:noFill/>
          </a:ln>
          <a:effectLst>
            <a:outerShdw blurRad="190500" algn="tl" rotWithShape="0">
              <a:srgbClr val="000000">
                <a:alpha val="70000"/>
              </a:srgbClr>
            </a:outerShdw>
          </a:effectLst>
        </p:spPr>
      </p:pic>
      <p:grpSp>
        <p:nvGrpSpPr>
          <p:cNvPr id="11" name="Group 10">
            <a:extLst>
              <a:ext uri="{FF2B5EF4-FFF2-40B4-BE49-F238E27FC236}">
                <a16:creationId xmlns:a16="http://schemas.microsoft.com/office/drawing/2014/main" id="{F27D7F2D-8097-4756-9056-5C49E73D1008}"/>
              </a:ext>
            </a:extLst>
          </p:cNvPr>
          <p:cNvGrpSpPr/>
          <p:nvPr/>
        </p:nvGrpSpPr>
        <p:grpSpPr>
          <a:xfrm>
            <a:off x="3026834" y="4115963"/>
            <a:ext cx="1227109" cy="917470"/>
            <a:chOff x="1709314" y="2460068"/>
            <a:chExt cx="990304" cy="1234230"/>
          </a:xfrm>
        </p:grpSpPr>
        <p:cxnSp>
          <p:nvCxnSpPr>
            <p:cNvPr id="12" name="Straight Arrow Connector 11">
              <a:extLst>
                <a:ext uri="{FF2B5EF4-FFF2-40B4-BE49-F238E27FC236}">
                  <a16:creationId xmlns:a16="http://schemas.microsoft.com/office/drawing/2014/main" id="{F652F876-85A4-4176-A951-16961BB1F846}"/>
                </a:ext>
              </a:extLst>
            </p:cNvPr>
            <p:cNvCxnSpPr>
              <a:cxnSpLocks/>
              <a:stCxn id="14" idx="1"/>
              <a:endCxn id="13" idx="2"/>
            </p:cNvCxnSpPr>
            <p:nvPr/>
          </p:nvCxnSpPr>
          <p:spPr>
            <a:xfrm flipH="1">
              <a:off x="1765684" y="2460068"/>
              <a:ext cx="933934" cy="1039105"/>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BE84545B-5A45-44B2-B3B9-F60815B65663}"/>
                </a:ext>
              </a:extLst>
            </p:cNvPr>
            <p:cNvSpPr/>
            <p:nvPr/>
          </p:nvSpPr>
          <p:spPr>
            <a:xfrm flipV="1">
              <a:off x="1709314" y="3499173"/>
              <a:ext cx="112740" cy="195125"/>
            </a:xfrm>
            <a:prstGeom prst="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5763C2EC-5192-455A-B181-E264DC565EA3}"/>
              </a:ext>
            </a:extLst>
          </p:cNvPr>
          <p:cNvGrpSpPr/>
          <p:nvPr/>
        </p:nvGrpSpPr>
        <p:grpSpPr>
          <a:xfrm>
            <a:off x="7749766" y="4323252"/>
            <a:ext cx="3400324" cy="1086948"/>
            <a:chOff x="6109813" y="2676154"/>
            <a:chExt cx="2487608" cy="1375114"/>
          </a:xfrm>
        </p:grpSpPr>
        <p:sp>
          <p:nvSpPr>
            <p:cNvPr id="16" name="Rectangle 15">
              <a:extLst>
                <a:ext uri="{FF2B5EF4-FFF2-40B4-BE49-F238E27FC236}">
                  <a16:creationId xmlns:a16="http://schemas.microsoft.com/office/drawing/2014/main" id="{007CAA3F-72AB-404A-999A-864A2D058C0D}"/>
                </a:ext>
              </a:extLst>
            </p:cNvPr>
            <p:cNvSpPr/>
            <p:nvPr/>
          </p:nvSpPr>
          <p:spPr>
            <a:xfrm flipV="1">
              <a:off x="7568837" y="3702315"/>
              <a:ext cx="1028584" cy="348953"/>
            </a:xfrm>
            <a:prstGeom prst="rect">
              <a:avLst/>
            </a:prstGeom>
            <a:noFill/>
            <a:ln w="6350">
              <a:solidFill>
                <a:srgbClr val="C00000"/>
              </a:solidFill>
              <a:tailEnd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F666B2EF-A7C3-407A-8975-15656D660097}"/>
                </a:ext>
              </a:extLst>
            </p:cNvPr>
            <p:cNvCxnSpPr>
              <a:endCxn id="16" idx="1"/>
            </p:cNvCxnSpPr>
            <p:nvPr/>
          </p:nvCxnSpPr>
          <p:spPr>
            <a:xfrm>
              <a:off x="6109813" y="2676154"/>
              <a:ext cx="1459024" cy="1200637"/>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777544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3999"/>
            <a:ext cx="10526738" cy="369332"/>
          </a:xfrm>
        </p:spPr>
        <p:txBody>
          <a:bodyPr/>
          <a:lstStyle/>
          <a:p>
            <a:r>
              <a:rPr lang="en-US" dirty="0"/>
              <a:t>Catalog Creation – L2 PunchOut Index File - </a:t>
            </a:r>
            <a:r>
              <a:rPr lang="en-US" dirty="0">
                <a:solidFill>
                  <a:schemeClr val="accent1"/>
                </a:solidFill>
                <a:latin typeface="Arial" panose="020B0604020202020204" pitchFamily="34" charset="0"/>
              </a:rPr>
              <a:t>The Header Tab</a:t>
            </a:r>
            <a:endParaRPr lang="en-US" noProof="0" dirty="0">
              <a:latin typeface="+mj-lt"/>
            </a:endParaRPr>
          </a:p>
        </p:txBody>
      </p:sp>
      <p:sp>
        <p:nvSpPr>
          <p:cNvPr id="3" name="TextBox 2"/>
          <p:cNvSpPr txBox="1"/>
          <p:nvPr/>
        </p:nvSpPr>
        <p:spPr>
          <a:xfrm>
            <a:off x="504001" y="3904396"/>
            <a:ext cx="4048949" cy="1518364"/>
          </a:xfrm>
          <a:prstGeom prst="rect">
            <a:avLst/>
          </a:prstGeom>
          <a:noFill/>
        </p:spPr>
        <p:txBody>
          <a:bodyPr wrap="square" lIns="0" tIns="0" rIns="0" bIns="0" rtlCol="0">
            <a:spAutoFit/>
          </a:bodyPr>
          <a:lstStyle/>
          <a:p>
            <a:pPr>
              <a:lnSpc>
                <a:spcPts val="1300"/>
              </a:lnSpc>
              <a:spcAft>
                <a:spcPts val="400"/>
              </a:spcAft>
              <a:defRPr/>
            </a:pPr>
            <a:r>
              <a:rPr lang="en-US" sz="1200" i="1" dirty="0">
                <a:solidFill>
                  <a:srgbClr val="000000"/>
                </a:solidFill>
                <a:latin typeface="+mn-lt"/>
              </a:rPr>
              <a:t>Note: </a:t>
            </a:r>
            <a:r>
              <a:rPr lang="en-US" sz="1200" dirty="0">
                <a:solidFill>
                  <a:srgbClr val="000000"/>
                </a:solidFill>
                <a:latin typeface="+mn-lt"/>
              </a:rPr>
              <a:t>The </a:t>
            </a:r>
            <a:r>
              <a:rPr lang="en-US" sz="1200" b="1" dirty="0">
                <a:solidFill>
                  <a:srgbClr val="000000"/>
                </a:solidFill>
                <a:latin typeface="+mn-lt"/>
              </a:rPr>
              <a:t>Header</a:t>
            </a:r>
            <a:r>
              <a:rPr lang="en-US" sz="1200" dirty="0">
                <a:solidFill>
                  <a:srgbClr val="000000"/>
                </a:solidFill>
                <a:latin typeface="+mn-lt"/>
              </a:rPr>
              <a:t> contains information that applies to the entire file. You can see that the only required fields are the </a:t>
            </a:r>
            <a:r>
              <a:rPr lang="en-US" sz="1200" b="1" dirty="0">
                <a:solidFill>
                  <a:srgbClr val="000000"/>
                </a:solidFill>
                <a:latin typeface="+mn-lt"/>
              </a:rPr>
              <a:t>LOADMODE</a:t>
            </a:r>
            <a:r>
              <a:rPr lang="en-US" sz="1200" dirty="0">
                <a:solidFill>
                  <a:srgbClr val="000000"/>
                </a:solidFill>
                <a:latin typeface="+mn-lt"/>
              </a:rPr>
              <a:t> and </a:t>
            </a:r>
            <a:r>
              <a:rPr lang="en-US" sz="1200" b="1" dirty="0">
                <a:solidFill>
                  <a:srgbClr val="000000"/>
                </a:solidFill>
                <a:latin typeface="+mn-lt"/>
              </a:rPr>
              <a:t>SUPPLIERID_DOMAIN</a:t>
            </a:r>
            <a:r>
              <a:rPr lang="en-US" sz="1200" dirty="0">
                <a:solidFill>
                  <a:srgbClr val="000000"/>
                </a:solidFill>
                <a:latin typeface="+mn-lt"/>
              </a:rPr>
              <a:t>.</a:t>
            </a:r>
          </a:p>
          <a:p>
            <a:pPr>
              <a:lnSpc>
                <a:spcPts val="1300"/>
              </a:lnSpc>
              <a:spcAft>
                <a:spcPts val="400"/>
              </a:spcAft>
              <a:defRPr/>
            </a:pPr>
            <a:r>
              <a:rPr lang="en-US" sz="1200" dirty="0">
                <a:solidFill>
                  <a:srgbClr val="000000"/>
                </a:solidFill>
                <a:latin typeface="+mn-lt"/>
              </a:rPr>
              <a:t>You can set </a:t>
            </a:r>
            <a:r>
              <a:rPr lang="en-US" sz="1200" b="1" dirty="0">
                <a:solidFill>
                  <a:srgbClr val="000000"/>
                </a:solidFill>
                <a:latin typeface="+mn-lt"/>
              </a:rPr>
              <a:t>UNUOM </a:t>
            </a:r>
            <a:r>
              <a:rPr lang="en-US" sz="1200" dirty="0">
                <a:solidFill>
                  <a:srgbClr val="000000"/>
                </a:solidFill>
                <a:latin typeface="+mn-lt"/>
              </a:rPr>
              <a:t>and </a:t>
            </a:r>
            <a:r>
              <a:rPr lang="en-US" sz="1200" b="1" dirty="0">
                <a:solidFill>
                  <a:srgbClr val="000000"/>
                </a:solidFill>
                <a:latin typeface="+mn-lt"/>
              </a:rPr>
              <a:t>CURRENCY </a:t>
            </a:r>
            <a:r>
              <a:rPr lang="en-US" sz="1200" dirty="0">
                <a:solidFill>
                  <a:srgbClr val="000000"/>
                </a:solidFill>
                <a:latin typeface="+mn-lt"/>
              </a:rPr>
              <a:t>at the item level in the file and they will override the values in the Header for that particular item.</a:t>
            </a:r>
          </a:p>
          <a:p>
            <a:pPr fontAlgn="base">
              <a:spcBef>
                <a:spcPct val="50000"/>
              </a:spcBef>
              <a:spcAft>
                <a:spcPct val="0"/>
              </a:spcAft>
              <a:buClr>
                <a:srgbClr val="F0AB00"/>
              </a:buClr>
              <a:buSzPct val="80000"/>
            </a:pPr>
            <a:endParaRPr lang="en-US" sz="1800" kern="0" dirty="0">
              <a:latin typeface="+mn-lt"/>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F2344873-F1ED-4D90-A982-1C99EA723F6E}"/>
              </a:ext>
            </a:extLst>
          </p:cNvPr>
          <p:cNvPicPr>
            <a:picLocks noChangeAspect="1"/>
          </p:cNvPicPr>
          <p:nvPr/>
        </p:nvPicPr>
        <p:blipFill>
          <a:blip r:embed="rId3"/>
          <a:stretch>
            <a:fillRect/>
          </a:stretch>
        </p:blipFill>
        <p:spPr>
          <a:xfrm>
            <a:off x="504001" y="2085533"/>
            <a:ext cx="4048949" cy="1487803"/>
          </a:xfrm>
          <a:prstGeom prst="rect">
            <a:avLst/>
          </a:prstGeom>
          <a:ln>
            <a:noFill/>
          </a:ln>
          <a:effectLst>
            <a:outerShdw blurRad="190500" algn="tl" rotWithShape="0">
              <a:srgbClr val="000000">
                <a:alpha val="70000"/>
              </a:srgbClr>
            </a:outerShdw>
          </a:effectLst>
        </p:spPr>
      </p:pic>
      <p:sp>
        <p:nvSpPr>
          <p:cNvPr id="8" name="Text Box 4">
            <a:extLst>
              <a:ext uri="{FF2B5EF4-FFF2-40B4-BE49-F238E27FC236}">
                <a16:creationId xmlns:a16="http://schemas.microsoft.com/office/drawing/2014/main" id="{04565FB9-2641-4D01-86E7-6717390E7F13}"/>
              </a:ext>
            </a:extLst>
          </p:cNvPr>
          <p:cNvSpPr txBox="1">
            <a:spLocks noChangeArrowheads="1"/>
          </p:cNvSpPr>
          <p:nvPr/>
        </p:nvSpPr>
        <p:spPr bwMode="auto">
          <a:xfrm>
            <a:off x="5580249" y="2085533"/>
            <a:ext cx="5852754" cy="2821285"/>
          </a:xfrm>
          <a:prstGeom prst="rect">
            <a:avLst/>
          </a:prstGeom>
          <a:noFill/>
          <a:ln w="9525">
            <a:noFill/>
            <a:miter lim="800000"/>
            <a:headEnd/>
            <a:tailEnd type="none" w="lg" len="lg"/>
          </a:ln>
        </p:spPr>
        <p:txBody>
          <a:bodyPr wrap="square">
            <a:spAutoFit/>
          </a:bodyPr>
          <a:lstStyle/>
          <a:p>
            <a:pPr marL="115888" indent="-115888">
              <a:spcBef>
                <a:spcPts val="400"/>
              </a:spcBef>
              <a:spcAft>
                <a:spcPts val="600"/>
              </a:spcAft>
              <a:buFont typeface="Wingdings" pitchFamily="2" charset="2"/>
              <a:buChar char="§"/>
              <a:defRPr/>
            </a:pPr>
            <a:r>
              <a:rPr lang="en-US" sz="1200" b="1" dirty="0">
                <a:solidFill>
                  <a:srgbClr val="FF0000"/>
                </a:solidFill>
                <a:latin typeface="+mn-lt"/>
              </a:rPr>
              <a:t>LOADMODE </a:t>
            </a:r>
            <a:r>
              <a:rPr lang="en-US" sz="1200" b="1" dirty="0">
                <a:latin typeface="+mn-lt"/>
              </a:rPr>
              <a:t>- </a:t>
            </a:r>
            <a:r>
              <a:rPr lang="en-US" sz="1200" dirty="0">
                <a:latin typeface="+mn-lt"/>
              </a:rPr>
              <a:t>F  (Full) or I (Incremental) The tool tip explains how Incremental loads work</a:t>
            </a:r>
          </a:p>
          <a:p>
            <a:pPr marL="115888" indent="-115888">
              <a:spcBef>
                <a:spcPts val="400"/>
              </a:spcBef>
              <a:spcAft>
                <a:spcPts val="600"/>
              </a:spcAft>
              <a:buFont typeface="Wingdings" pitchFamily="2" charset="2"/>
              <a:buChar char="§"/>
              <a:defRPr/>
            </a:pPr>
            <a:r>
              <a:rPr lang="en-US" sz="1200" b="1" dirty="0">
                <a:solidFill>
                  <a:srgbClr val="FF0000"/>
                </a:solidFill>
                <a:latin typeface="+mn-lt"/>
              </a:rPr>
              <a:t>SUPPLIERID_DOMAIN </a:t>
            </a:r>
            <a:r>
              <a:rPr lang="en-US" sz="1200" b="1" dirty="0">
                <a:latin typeface="+mn-lt"/>
              </a:rPr>
              <a:t>- </a:t>
            </a:r>
            <a:r>
              <a:rPr lang="en-US" sz="1200" dirty="0">
                <a:latin typeface="+mn-lt"/>
              </a:rPr>
              <a:t>Specifies the Domain used. The preferred value is the Supplier’s SAP Business Network ID Number-“NetworkID”. Other values include “DUNS”, “</a:t>
            </a:r>
            <a:r>
              <a:rPr lang="en-US" sz="1200" dirty="0" err="1">
                <a:latin typeface="+mn-lt"/>
              </a:rPr>
              <a:t>internalsupplierid</a:t>
            </a:r>
            <a:r>
              <a:rPr lang="en-US" sz="1200" dirty="0">
                <a:latin typeface="+mn-lt"/>
              </a:rPr>
              <a:t>” or custom values</a:t>
            </a:r>
          </a:p>
          <a:p>
            <a:pPr marL="115888" indent="-115888">
              <a:spcBef>
                <a:spcPts val="400"/>
              </a:spcBef>
              <a:spcAft>
                <a:spcPts val="600"/>
              </a:spcAft>
              <a:buFont typeface="Wingdings" pitchFamily="2" charset="2"/>
              <a:buChar char="§"/>
              <a:defRPr/>
            </a:pPr>
            <a:r>
              <a:rPr lang="en-US" sz="1200" b="1" dirty="0">
                <a:solidFill>
                  <a:srgbClr val="FF0000"/>
                </a:solidFill>
                <a:latin typeface="+mn-lt"/>
              </a:rPr>
              <a:t>UNUOM </a:t>
            </a:r>
            <a:r>
              <a:rPr lang="en-US" sz="1200" b="1" dirty="0">
                <a:latin typeface="+mn-lt"/>
              </a:rPr>
              <a:t>- </a:t>
            </a:r>
            <a:r>
              <a:rPr lang="en-US" sz="1200" dirty="0">
                <a:latin typeface="+mn-lt"/>
              </a:rPr>
              <a:t>If  set to “TRUE”, the Unit Of Measure is set to UNUOM (United Nations Unit of Measure); if set to “FALSE”,  the value is set to ANSI. (Ariba recommends UNUOM)</a:t>
            </a:r>
          </a:p>
          <a:p>
            <a:pPr marL="115888" indent="-115888">
              <a:spcBef>
                <a:spcPts val="400"/>
              </a:spcBef>
              <a:spcAft>
                <a:spcPts val="600"/>
              </a:spcAft>
              <a:buFont typeface="Wingdings" pitchFamily="2" charset="2"/>
              <a:buChar char="§"/>
              <a:defRPr/>
            </a:pPr>
            <a:r>
              <a:rPr lang="en-US" sz="1200" b="1" dirty="0">
                <a:solidFill>
                  <a:srgbClr val="FF0000"/>
                </a:solidFill>
                <a:latin typeface="+mn-lt"/>
              </a:rPr>
              <a:t>CURRENCY </a:t>
            </a:r>
            <a:r>
              <a:rPr lang="en-US" sz="1200" b="1" dirty="0">
                <a:latin typeface="+mn-lt"/>
              </a:rPr>
              <a:t>- </a:t>
            </a:r>
            <a:r>
              <a:rPr lang="en-US" sz="1200" dirty="0">
                <a:latin typeface="+mn-lt"/>
              </a:rPr>
              <a:t>Specifies the currency used for the prices. The value “USD” (United States Dollar) is here by default and can be changed to a different currency</a:t>
            </a:r>
          </a:p>
          <a:p>
            <a:pPr marL="115888" lvl="1" indent="-115888">
              <a:spcBef>
                <a:spcPts val="400"/>
              </a:spcBef>
              <a:spcAft>
                <a:spcPts val="600"/>
              </a:spcAft>
              <a:buClr>
                <a:srgbClr val="00B050"/>
              </a:buClr>
              <a:buFont typeface="Wingdings" pitchFamily="2" charset="2"/>
              <a:buChar char="§"/>
              <a:defRPr/>
            </a:pPr>
            <a:r>
              <a:rPr lang="en-US" sz="1200" b="1" dirty="0">
                <a:solidFill>
                  <a:srgbClr val="00B050"/>
                </a:solidFill>
                <a:latin typeface="+mn-lt"/>
              </a:rPr>
              <a:t>COMMENTS </a:t>
            </a:r>
            <a:r>
              <a:rPr lang="en-US" sz="1200" b="1" dirty="0">
                <a:latin typeface="+mn-lt"/>
              </a:rPr>
              <a:t>- </a:t>
            </a:r>
            <a:r>
              <a:rPr lang="en-US" sz="1200" dirty="0">
                <a:latin typeface="+mn-lt"/>
              </a:rPr>
              <a:t>This field can be used for comments related to your catalog. It is a good place to enter the Supplier Name, the Customer Name and Catalog Name</a:t>
            </a:r>
          </a:p>
        </p:txBody>
      </p:sp>
    </p:spTree>
    <p:extLst>
      <p:ext uri="{BB962C8B-B14F-4D97-AF65-F5344CB8AC3E}">
        <p14:creationId xmlns:p14="http://schemas.microsoft.com/office/powerpoint/2010/main" val="1226316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461641" y="1922463"/>
            <a:ext cx="5228835" cy="3321422"/>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Part ID - </a:t>
            </a:r>
            <a:r>
              <a:rPr lang="en-US" sz="1400" b="1" dirty="0">
                <a:solidFill>
                  <a:srgbClr val="FF0000"/>
                </a:solidFill>
                <a:latin typeface="+mn-lt"/>
              </a:rPr>
              <a:t>Required</a:t>
            </a:r>
            <a:r>
              <a:rPr lang="en-US" sz="1400" b="1" dirty="0">
                <a:latin typeface="+mn-lt"/>
              </a:rPr>
              <a:t> </a:t>
            </a:r>
            <a:r>
              <a:rPr lang="en-US" sz="1400" dirty="0">
                <a:solidFill>
                  <a:srgbClr val="FF0000"/>
                </a:solidFill>
                <a:latin typeface="+mn-lt"/>
              </a:rPr>
              <a:t> </a:t>
            </a:r>
          </a:p>
          <a:p>
            <a:pPr marL="171450">
              <a:lnSpc>
                <a:spcPts val="1300"/>
              </a:lnSpc>
              <a:spcAft>
                <a:spcPts val="200"/>
              </a:spcAft>
              <a:defRPr/>
            </a:pPr>
            <a:r>
              <a:rPr lang="en-US" sz="1200" b="1" i="1" dirty="0">
                <a:latin typeface="+mn-lt"/>
              </a:rPr>
              <a:t>Description: </a:t>
            </a:r>
            <a:r>
              <a:rPr lang="en-US" sz="1200" dirty="0">
                <a:latin typeface="+mn-lt"/>
              </a:rPr>
              <a:t>Part Number used by the Supplier. The Part Number must be unique for each item in the Catalog.</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1200"/>
              </a:spcAft>
              <a:defRPr/>
            </a:pPr>
            <a:r>
              <a:rPr lang="en-US" sz="1200" b="1" i="1" dirty="0">
                <a:latin typeface="+mn-lt"/>
              </a:rPr>
              <a:t>Example: </a:t>
            </a:r>
            <a:r>
              <a:rPr lang="en-US" sz="1200" dirty="0">
                <a:latin typeface="+mn-lt"/>
              </a:rPr>
              <a:t>2772882</a:t>
            </a:r>
          </a:p>
          <a:p>
            <a:pPr marL="171450">
              <a:lnSpc>
                <a:spcPts val="1300"/>
              </a:lnSpc>
              <a:spcAft>
                <a:spcPts val="1200"/>
              </a:spcAft>
              <a:defRPr/>
            </a:pPr>
            <a:endParaRPr lang="en-US" sz="1200" dirty="0">
              <a:latin typeface="+mn-lt"/>
            </a:endParaRPr>
          </a:p>
          <a:p>
            <a:pPr marL="171450">
              <a:lnSpc>
                <a:spcPts val="1300"/>
              </a:lnSpc>
              <a:spcAft>
                <a:spcPts val="1200"/>
              </a:spcAft>
              <a:defRPr/>
            </a:pPr>
            <a:endParaRPr lang="en-US" sz="1200"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Item Description - </a:t>
            </a:r>
            <a:r>
              <a:rPr lang="en-US" sz="1400" b="1" dirty="0">
                <a:solidFill>
                  <a:srgbClr val="FF0000"/>
                </a:solidFill>
                <a:latin typeface="+mn-lt"/>
              </a:rPr>
              <a:t>Required</a:t>
            </a:r>
            <a:endParaRPr lang="en-US" sz="1400" b="1" dirty="0">
              <a:solidFill>
                <a:srgbClr val="7CC3D6"/>
              </a:solidFill>
              <a:latin typeface="+mn-lt"/>
            </a:endParaRPr>
          </a:p>
          <a:p>
            <a:pPr marL="171450">
              <a:lnSpc>
                <a:spcPts val="1300"/>
              </a:lnSpc>
              <a:spcAft>
                <a:spcPts val="200"/>
              </a:spcAft>
              <a:defRPr/>
            </a:pPr>
            <a:r>
              <a:rPr lang="en-US" sz="1200" b="1" i="1" dirty="0">
                <a:latin typeface="+mn-lt"/>
              </a:rPr>
              <a:t>Description: </a:t>
            </a:r>
            <a:r>
              <a:rPr lang="en-US" sz="1200" dirty="0">
                <a:latin typeface="+mn-lt"/>
              </a:rPr>
              <a:t>Description of the product or service. Make your descriptions as clear and complete as possible (Item type, brand, model, color, etc.)</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2000</a:t>
            </a:r>
          </a:p>
          <a:p>
            <a:pPr marL="171450">
              <a:lnSpc>
                <a:spcPts val="1300"/>
              </a:lnSpc>
              <a:spcAft>
                <a:spcPts val="1200"/>
              </a:spcAft>
              <a:defRPr/>
            </a:pPr>
            <a:r>
              <a:rPr lang="en-US" sz="1200" b="1" i="1" dirty="0">
                <a:latin typeface="+mn-lt"/>
              </a:rPr>
              <a:t>Example: </a:t>
            </a:r>
            <a:r>
              <a:rPr lang="en-US" sz="1200" dirty="0">
                <a:latin typeface="+mn-lt"/>
              </a:rPr>
              <a:t>Printer, Laser, A4, Epson Stylus Color 740</a:t>
            </a:r>
          </a:p>
          <a:p>
            <a:pPr marL="171450">
              <a:lnSpc>
                <a:spcPts val="1300"/>
              </a:lnSpc>
              <a:spcAft>
                <a:spcPts val="1200"/>
              </a:spcAft>
              <a:defRPr/>
            </a:pPr>
            <a:endParaRPr lang="en-US" sz="1200" dirty="0">
              <a:latin typeface="+mn-lt"/>
            </a:endParaRPr>
          </a:p>
        </p:txBody>
      </p:sp>
      <p:sp>
        <p:nvSpPr>
          <p:cNvPr id="2" name="Title 1"/>
          <p:cNvSpPr>
            <a:spLocks noGrp="1"/>
          </p:cNvSpPr>
          <p:nvPr>
            <p:ph type="title"/>
          </p:nvPr>
        </p:nvSpPr>
        <p:spPr>
          <a:xfrm>
            <a:off x="504001" y="503999"/>
            <a:ext cx="10526738" cy="369332"/>
          </a:xfrm>
        </p:spPr>
        <p:txBody>
          <a:bodyPr/>
          <a:lstStyle/>
          <a:p>
            <a:r>
              <a:rPr lang="en-US" dirty="0"/>
              <a:t>Catalog Creation – L2 PunchOut Index File - </a:t>
            </a:r>
            <a:r>
              <a:rPr lang="en-US" dirty="0">
                <a:solidFill>
                  <a:schemeClr val="accent1"/>
                </a:solidFill>
                <a:latin typeface="Arial" panose="020B0604020202020204" pitchFamily="34" charset="0"/>
              </a:rPr>
              <a:t>The Items Tab</a:t>
            </a:r>
            <a:endParaRPr lang="en-US" dirty="0"/>
          </a:p>
        </p:txBody>
      </p:sp>
      <p:graphicFrame>
        <p:nvGraphicFramePr>
          <p:cNvPr id="8" name="Table 7"/>
          <p:cNvGraphicFramePr>
            <a:graphicFrameLocks noGrp="1"/>
          </p:cNvGraphicFramePr>
          <p:nvPr/>
        </p:nvGraphicFramePr>
        <p:xfrm>
          <a:off x="504000" y="1922463"/>
          <a:ext cx="5592891" cy="890427"/>
        </p:xfrm>
        <a:graphic>
          <a:graphicData uri="http://schemas.openxmlformats.org/drawingml/2006/table">
            <a:tbl>
              <a:tblPr firstRow="1" bandRow="1">
                <a:effectLst/>
                <a:tableStyleId>{2D5ABB26-0587-4C30-8999-92F81FD0307C}</a:tableStyleId>
              </a:tblPr>
              <a:tblGrid>
                <a:gridCol w="1686191">
                  <a:extLst>
                    <a:ext uri="{9D8B030D-6E8A-4147-A177-3AD203B41FA5}">
                      <a16:colId xmlns:a16="http://schemas.microsoft.com/office/drawing/2014/main" val="20000"/>
                    </a:ext>
                  </a:extLst>
                </a:gridCol>
                <a:gridCol w="1477323">
                  <a:extLst>
                    <a:ext uri="{9D8B030D-6E8A-4147-A177-3AD203B41FA5}">
                      <a16:colId xmlns:a16="http://schemas.microsoft.com/office/drawing/2014/main" val="20001"/>
                    </a:ext>
                  </a:extLst>
                </a:gridCol>
                <a:gridCol w="2429377">
                  <a:extLst>
                    <a:ext uri="{9D8B030D-6E8A-4147-A177-3AD203B41FA5}">
                      <a16:colId xmlns:a16="http://schemas.microsoft.com/office/drawing/2014/main" val="3487703615"/>
                    </a:ext>
                  </a:extLst>
                </a:gridCol>
              </a:tblGrid>
              <a:tr h="167352">
                <a:tc>
                  <a:txBody>
                    <a:bodyPr/>
                    <a:lstStyle/>
                    <a:p>
                      <a:pPr algn="ctr"/>
                      <a:r>
                        <a:rPr lang="en-US" sz="1000" b="1">
                          <a:solidFill>
                            <a:schemeClr val="bg1"/>
                          </a:solidFill>
                          <a:latin typeface="Arial" panose="020B0604020202020204" pitchFamily="34" charset="0"/>
                          <a:cs typeface="Arial" panose="020B0604020202020204" pitchFamily="34" charset="0"/>
                        </a:rPr>
                        <a:t>Supplier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Supplier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Item Description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67352">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563011542"/>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AN01999999999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en-US" sz="1000">
                          <a:latin typeface="Arial" panose="020B0604020202020204" pitchFamily="34" charset="0"/>
                          <a:cs typeface="Arial" panose="020B0604020202020204" pitchFamily="34" charset="0"/>
                        </a:rPr>
                        <a:t>12345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en-US" sz="1000">
                          <a:latin typeface="Arial" panose="020B0604020202020204" pitchFamily="34" charset="0"/>
                          <a:cs typeface="Arial" panose="020B0604020202020204" pitchFamily="34" charset="0"/>
                        </a:rPr>
                        <a:t>Pens, Bic, Ballpoint, Blue, 1 dozen</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99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AN01999999999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en-US" sz="1000">
                          <a:latin typeface="Arial" panose="020B0604020202020204" pitchFamily="34" charset="0"/>
                          <a:cs typeface="Arial" panose="020B0604020202020204" pitchFamily="34" charset="0"/>
                        </a:rPr>
                        <a:t>87690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Stapler,</a:t>
                      </a:r>
                      <a:r>
                        <a:rPr lang="en-US" sz="1000" baseline="0">
                          <a:latin typeface="Arial" panose="020B0604020202020204" pitchFamily="34" charset="0"/>
                          <a:cs typeface="Arial" panose="020B0604020202020204" pitchFamily="34" charset="0"/>
                        </a:rPr>
                        <a:t> Swingline, Black</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AN01999999999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en-US" sz="1000">
                          <a:latin typeface="Arial" panose="020B0604020202020204" pitchFamily="34" charset="0"/>
                          <a:cs typeface="Arial" panose="020B0604020202020204" pitchFamily="34" charset="0"/>
                        </a:rPr>
                        <a:t>479-56</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Post-It, Yellow, 1”x2”, pad of 100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4" name="TextBox 3">
            <a:extLst>
              <a:ext uri="{FF2B5EF4-FFF2-40B4-BE49-F238E27FC236}">
                <a16:creationId xmlns:a16="http://schemas.microsoft.com/office/drawing/2014/main" id="{196B3F00-B6E5-58B1-383D-28984C377958}"/>
              </a:ext>
            </a:extLst>
          </p:cNvPr>
          <p:cNvSpPr txBox="1"/>
          <p:nvPr/>
        </p:nvSpPr>
        <p:spPr>
          <a:xfrm>
            <a:off x="503999" y="3778186"/>
            <a:ext cx="5592892" cy="1720984"/>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ID - </a:t>
            </a:r>
            <a:r>
              <a:rPr lang="en-US" sz="1400" b="1" dirty="0">
                <a:solidFill>
                  <a:srgbClr val="FF0000"/>
                </a:solidFill>
                <a:latin typeface="+mn-lt"/>
              </a:rPr>
              <a:t>Required</a:t>
            </a:r>
          </a:p>
          <a:p>
            <a:pPr marL="171450">
              <a:lnSpc>
                <a:spcPts val="1300"/>
              </a:lnSpc>
              <a:spcAft>
                <a:spcPts val="200"/>
              </a:spcAft>
              <a:defRPr/>
            </a:pPr>
            <a:r>
              <a:rPr lang="en-US" sz="1200" b="1" i="1" dirty="0">
                <a:latin typeface="+mn-lt"/>
              </a:rPr>
              <a:t>Description:  </a:t>
            </a:r>
            <a:r>
              <a:rPr lang="en-US" sz="1200" dirty="0">
                <a:latin typeface="+mn-lt"/>
              </a:rPr>
              <a:t>If the Header is set to “</a:t>
            </a:r>
            <a:r>
              <a:rPr lang="en-US" sz="1200" dirty="0" err="1">
                <a:latin typeface="+mn-lt"/>
              </a:rPr>
              <a:t>NetworkID</a:t>
            </a:r>
            <a:r>
              <a:rPr lang="en-US" sz="1200" dirty="0">
                <a:latin typeface="+mn-lt"/>
              </a:rPr>
              <a:t>”, then enter the Supplier’s Business Network ID, otherwise the appropriate value for the Domain used-DUNS, </a:t>
            </a:r>
            <a:r>
              <a:rPr lang="en-US" sz="1200" dirty="0" err="1">
                <a:latin typeface="+mn-lt"/>
              </a:rPr>
              <a:t>internalsystem</a:t>
            </a:r>
            <a:r>
              <a:rPr lang="en-US" sz="1200" dirty="0">
                <a:latin typeface="+mn-lt"/>
              </a:rPr>
              <a:t>, etc. Ask your Catalog Advisor if you have questions  </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200"/>
              </a:spcAft>
              <a:defRPr/>
            </a:pPr>
            <a:r>
              <a:rPr lang="en-US" sz="1200" b="1" i="1" dirty="0">
                <a:latin typeface="+mn-lt"/>
              </a:rPr>
              <a:t>Example: </a:t>
            </a:r>
            <a:r>
              <a:rPr lang="en-US" sz="1200" dirty="0">
                <a:latin typeface="+mn-lt"/>
              </a:rPr>
              <a:t>AN09067477712</a:t>
            </a:r>
          </a:p>
          <a:p>
            <a:pPr marL="171450">
              <a:lnSpc>
                <a:spcPts val="1300"/>
              </a:lnSpc>
              <a:spcAft>
                <a:spcPts val="1200"/>
              </a:spcAft>
              <a:defRPr/>
            </a:pPr>
            <a:r>
              <a:rPr lang="en-US" sz="1200" i="1" dirty="0">
                <a:latin typeface="+mn-lt"/>
              </a:rPr>
              <a:t>Note: </a:t>
            </a:r>
            <a:r>
              <a:rPr lang="en-US" sz="1200" dirty="0">
                <a:latin typeface="+mn-lt"/>
              </a:rPr>
              <a:t>If you publish the Catalog in your test account, add a suffix –T to your ANID or DUNS number like this: AN09067477712-T</a:t>
            </a:r>
          </a:p>
        </p:txBody>
      </p:sp>
    </p:spTree>
    <p:extLst>
      <p:ext uri="{BB962C8B-B14F-4D97-AF65-F5344CB8AC3E}">
        <p14:creationId xmlns:p14="http://schemas.microsoft.com/office/powerpoint/2010/main" val="9417006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468827" y="1627188"/>
            <a:ext cx="5221650" cy="4975721"/>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Short Name - </a:t>
            </a:r>
            <a:r>
              <a:rPr lang="en-US" sz="1400" b="1" dirty="0">
                <a:solidFill>
                  <a:srgbClr val="FF0000"/>
                </a:solidFill>
                <a:latin typeface="+mn-lt"/>
              </a:rPr>
              <a:t>Required</a:t>
            </a:r>
            <a:endParaRPr lang="en-US" sz="1400" b="1" dirty="0">
              <a:solidFill>
                <a:srgbClr val="7CC3D6"/>
              </a:solidFill>
              <a:latin typeface="+mn-lt"/>
            </a:endParaRPr>
          </a:p>
          <a:p>
            <a:pPr marL="171450">
              <a:lnSpc>
                <a:spcPts val="1300"/>
              </a:lnSpc>
              <a:spcAft>
                <a:spcPts val="200"/>
              </a:spcAft>
              <a:defRPr/>
            </a:pPr>
            <a:r>
              <a:rPr lang="en-US" sz="1200" b="1" i="1" dirty="0">
                <a:latin typeface="+mn-lt"/>
              </a:rPr>
              <a:t>Description: </a:t>
            </a:r>
            <a:r>
              <a:rPr lang="en-US" sz="1200" dirty="0">
                <a:latin typeface="+mn-lt"/>
              </a:rPr>
              <a:t>Short description of the item. The Short Name is displayed first in the UI, and is in a larger type face and blue color. You can use the Short Name to describe a category or Item type, then give the specifics in the Item Description</a:t>
            </a:r>
            <a:endParaRPr lang="fr-FR" sz="1200" dirty="0">
              <a:latin typeface="+mn-lt"/>
            </a:endParaRP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Example: </a:t>
            </a:r>
            <a:r>
              <a:rPr lang="en-US" sz="1200" dirty="0">
                <a:latin typeface="+mn-lt"/>
              </a:rPr>
              <a:t>Nylon Glove, Blue</a:t>
            </a:r>
          </a:p>
          <a:p>
            <a:pPr marL="171450">
              <a:lnSpc>
                <a:spcPts val="1300"/>
              </a:lnSpc>
              <a:spcAft>
                <a:spcPts val="200"/>
              </a:spcAft>
              <a:defRPr/>
            </a:pPr>
            <a:r>
              <a:rPr lang="en-US" sz="1200" b="1" i="1" dirty="0">
                <a:latin typeface="+mn-lt"/>
              </a:rPr>
              <a:t>Maximum length: </a:t>
            </a:r>
            <a:r>
              <a:rPr lang="en-US" sz="1200" dirty="0">
                <a:latin typeface="+mn-lt"/>
              </a:rPr>
              <a:t>80 characters </a:t>
            </a:r>
            <a:endParaRPr lang="en-US" sz="1200" dirty="0">
              <a:solidFill>
                <a:srgbClr val="FF0000"/>
              </a:solidFill>
              <a:latin typeface="+mn-lt"/>
            </a:endParaRPr>
          </a:p>
          <a:p>
            <a:pPr>
              <a:lnSpc>
                <a:spcPts val="1300"/>
              </a:lnSpc>
              <a:spcAft>
                <a:spcPts val="200"/>
              </a:spcAft>
              <a:defRPr/>
            </a:pPr>
            <a:endParaRPr lang="en-US" sz="1400" b="1" dirty="0">
              <a:latin typeface="+mn-lt"/>
            </a:endParaRPr>
          </a:p>
          <a:p>
            <a:pPr>
              <a:lnSpc>
                <a:spcPts val="1300"/>
              </a:lnSpc>
              <a:spcAft>
                <a:spcPts val="200"/>
              </a:spcAft>
              <a:defRPr/>
            </a:pPr>
            <a:endParaRPr lang="en-US" sz="1400" b="1"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Classification Code-1 – </a:t>
            </a:r>
            <a:r>
              <a:rPr lang="en-US" sz="1400" b="1" dirty="0">
                <a:solidFill>
                  <a:srgbClr val="FF0000"/>
                </a:solidFill>
                <a:latin typeface="+mn-lt"/>
              </a:rPr>
              <a:t>Required</a:t>
            </a:r>
            <a:endParaRPr lang="en-US" sz="1400" b="1" dirty="0">
              <a:solidFill>
                <a:srgbClr val="7CC3D6"/>
              </a:solidFill>
              <a:latin typeface="+mn-lt"/>
            </a:endParaRPr>
          </a:p>
          <a:p>
            <a:pPr marL="115888" indent="55563">
              <a:lnSpc>
                <a:spcPts val="1300"/>
              </a:lnSpc>
              <a:spcAft>
                <a:spcPts val="400"/>
              </a:spcAft>
              <a:defRPr/>
            </a:pPr>
            <a:r>
              <a:rPr lang="en-US" sz="1200" b="1" i="1" dirty="0">
                <a:latin typeface="+mn-lt"/>
              </a:rPr>
              <a:t>Description: </a:t>
            </a:r>
            <a:r>
              <a:rPr lang="en-US" sz="1200" dirty="0">
                <a:latin typeface="+mn-lt"/>
              </a:rPr>
              <a:t>Classification of the product or service. </a:t>
            </a:r>
          </a:p>
          <a:p>
            <a:pPr marL="354013" indent="-176213">
              <a:lnSpc>
                <a:spcPts val="1300"/>
              </a:lnSpc>
              <a:spcAft>
                <a:spcPts val="200"/>
              </a:spcAft>
              <a:buFont typeface="Wingdings" panose="05000000000000000000" pitchFamily="2" charset="2"/>
              <a:buChar char="§"/>
              <a:defRPr/>
            </a:pPr>
            <a:r>
              <a:rPr lang="en-US" sz="1200" dirty="0">
                <a:latin typeface="+mn-lt"/>
              </a:rPr>
              <a:t>Detail: </a:t>
            </a:r>
            <a:r>
              <a:rPr lang="en-US" sz="1200" b="1" dirty="0">
                <a:latin typeface="+mn-lt"/>
              </a:rPr>
              <a:t>Domain – Required</a:t>
            </a:r>
            <a:br>
              <a:rPr lang="en-US" sz="1200" b="1" dirty="0">
                <a:latin typeface="+mn-lt"/>
              </a:rPr>
            </a:br>
            <a:r>
              <a:rPr lang="en-US" sz="1200" b="1" i="1" dirty="0">
                <a:latin typeface="+mn-lt"/>
              </a:rPr>
              <a:t>Description: </a:t>
            </a:r>
            <a:r>
              <a:rPr lang="en-US" sz="1200" dirty="0">
                <a:latin typeface="+mn-lt"/>
              </a:rPr>
              <a:t>Use ‘UNSPSC’ if the Header specifies “UNSPSC” as the CODEFORMAT</a:t>
            </a:r>
            <a:br>
              <a:rPr lang="en-US" sz="1200" dirty="0">
                <a:latin typeface="+mn-lt"/>
              </a:rPr>
            </a:br>
            <a:r>
              <a:rPr lang="en-US" sz="1200" b="1" i="1" dirty="0">
                <a:latin typeface="+mn-lt"/>
              </a:rPr>
              <a:t>Type of data: </a:t>
            </a:r>
            <a:r>
              <a:rPr lang="en-US" sz="1200" dirty="0">
                <a:latin typeface="+mn-lt"/>
              </a:rPr>
              <a:t>String</a:t>
            </a:r>
            <a:br>
              <a:rPr lang="en-US" sz="1200" dirty="0">
                <a:latin typeface="+mn-lt"/>
              </a:rPr>
            </a:br>
            <a:r>
              <a:rPr lang="en-US" sz="1200" b="1" i="1" dirty="0">
                <a:latin typeface="+mn-lt"/>
              </a:rPr>
              <a:t>Maximum length: </a:t>
            </a:r>
            <a:r>
              <a:rPr lang="en-US" sz="1200" dirty="0">
                <a:latin typeface="+mn-lt"/>
              </a:rPr>
              <a:t>40</a:t>
            </a:r>
            <a:br>
              <a:rPr lang="en-US" sz="1200" dirty="0">
                <a:latin typeface="+mn-lt"/>
              </a:rPr>
            </a:br>
            <a:r>
              <a:rPr lang="en-US" sz="1200" b="1" i="1" dirty="0">
                <a:latin typeface="+mn-lt"/>
              </a:rPr>
              <a:t>Example: </a:t>
            </a:r>
            <a:r>
              <a:rPr lang="en-US" sz="1200" dirty="0">
                <a:latin typeface="+mn-lt"/>
              </a:rPr>
              <a:t>UNSPSC, Custom</a:t>
            </a:r>
            <a:br>
              <a:rPr lang="en-US" sz="1200" dirty="0">
                <a:latin typeface="+mn-lt"/>
              </a:rPr>
            </a:br>
            <a:endParaRPr lang="en-US" sz="1200" dirty="0">
              <a:latin typeface="+mn-lt"/>
            </a:endParaRPr>
          </a:p>
          <a:p>
            <a:pPr marL="354013" indent="-176213">
              <a:lnSpc>
                <a:spcPts val="1300"/>
              </a:lnSpc>
              <a:spcAft>
                <a:spcPts val="200"/>
              </a:spcAft>
              <a:buFont typeface="Wingdings" panose="05000000000000000000" pitchFamily="2" charset="2"/>
              <a:buChar char="§"/>
              <a:defRPr/>
            </a:pPr>
            <a:r>
              <a:rPr lang="en-US" sz="1200" dirty="0">
                <a:latin typeface="+mn-lt"/>
              </a:rPr>
              <a:t>Detail: </a:t>
            </a:r>
            <a:r>
              <a:rPr lang="en-US" sz="1200" b="1" dirty="0">
                <a:latin typeface="+mn-lt"/>
              </a:rPr>
              <a:t>Value – Required</a:t>
            </a:r>
            <a:br>
              <a:rPr lang="en-US" sz="1200" b="1" dirty="0">
                <a:latin typeface="+mn-lt"/>
              </a:rPr>
            </a:br>
            <a:r>
              <a:rPr lang="en-US" sz="1200" b="1" i="1" dirty="0">
                <a:latin typeface="+mn-lt"/>
              </a:rPr>
              <a:t>Description: </a:t>
            </a:r>
            <a:r>
              <a:rPr lang="en-US" sz="1200" dirty="0">
                <a:latin typeface="+mn-lt"/>
              </a:rPr>
              <a:t>The classification code that corresponds to the product or service</a:t>
            </a:r>
            <a:br>
              <a:rPr lang="en-US" sz="1200" dirty="0">
                <a:latin typeface="+mn-lt"/>
              </a:rPr>
            </a:br>
            <a:r>
              <a:rPr lang="en-US" sz="1200" b="1" i="1" dirty="0">
                <a:latin typeface="+mn-lt"/>
              </a:rPr>
              <a:t>Type of data: </a:t>
            </a:r>
            <a:r>
              <a:rPr lang="en-US" sz="1200" dirty="0">
                <a:latin typeface="+mn-lt"/>
              </a:rPr>
              <a:t>String</a:t>
            </a:r>
            <a:br>
              <a:rPr lang="en-US" sz="1200" dirty="0">
                <a:latin typeface="+mn-lt"/>
              </a:rPr>
            </a:br>
            <a:r>
              <a:rPr lang="en-US" sz="1200" b="1" i="1" dirty="0">
                <a:latin typeface="+mn-lt"/>
              </a:rPr>
              <a:t>Maximum length: </a:t>
            </a:r>
            <a:r>
              <a:rPr lang="en-US" sz="1200" dirty="0">
                <a:latin typeface="+mn-lt"/>
              </a:rPr>
              <a:t>40</a:t>
            </a:r>
            <a:br>
              <a:rPr lang="en-US" sz="1200" dirty="0">
                <a:latin typeface="+mn-lt"/>
              </a:rPr>
            </a:br>
            <a:r>
              <a:rPr lang="en-US" sz="1200" b="1" i="1" dirty="0">
                <a:latin typeface="+mn-lt"/>
              </a:rPr>
              <a:t>Example: </a:t>
            </a:r>
            <a:r>
              <a:rPr lang="en-US" sz="1200" dirty="0">
                <a:latin typeface="+mn-lt"/>
              </a:rPr>
              <a:t>45678900 (level 3) and 45678923 (level 4)</a:t>
            </a:r>
            <a:br>
              <a:rPr lang="en-US" sz="1200" dirty="0">
                <a:latin typeface="+mn-lt"/>
              </a:rPr>
            </a:br>
            <a:r>
              <a:rPr lang="en-US" sz="1200" i="1" dirty="0">
                <a:latin typeface="+mn-lt"/>
              </a:rPr>
              <a:t>Note: </a:t>
            </a:r>
            <a:r>
              <a:rPr lang="en-US" sz="1200" dirty="0">
                <a:latin typeface="+mn-lt"/>
              </a:rPr>
              <a:t>Ariba supports UNSPSC Version 13.5. A code list is available in your Customer’s Supplier Information Portal.</a:t>
            </a:r>
          </a:p>
          <a:p>
            <a:pPr marL="115888">
              <a:lnSpc>
                <a:spcPts val="1300"/>
              </a:lnSpc>
              <a:spcAft>
                <a:spcPts val="200"/>
              </a:spcAft>
              <a:defRPr/>
            </a:pPr>
            <a:endParaRPr lang="en-US" sz="1200" dirty="0">
              <a:latin typeface="+mn-lt"/>
            </a:endParaRPr>
          </a:p>
        </p:txBody>
      </p:sp>
      <p:sp>
        <p:nvSpPr>
          <p:cNvPr id="2" name="Title 1"/>
          <p:cNvSpPr>
            <a:spLocks noGrp="1"/>
          </p:cNvSpPr>
          <p:nvPr>
            <p:ph type="title"/>
          </p:nvPr>
        </p:nvSpPr>
        <p:spPr>
          <a:xfrm>
            <a:off x="504001" y="503999"/>
            <a:ext cx="10526738" cy="369332"/>
          </a:xfrm>
        </p:spPr>
        <p:txBody>
          <a:bodyPr/>
          <a:lstStyle/>
          <a:p>
            <a:r>
              <a:rPr lang="en-US" dirty="0"/>
              <a:t>Catalog Creation – L2 PunchOut Index File - </a:t>
            </a:r>
            <a:r>
              <a:rPr lang="en-US" dirty="0">
                <a:solidFill>
                  <a:schemeClr val="accent1"/>
                </a:solidFill>
                <a:latin typeface="Arial" panose="020B0604020202020204" pitchFamily="34" charset="0"/>
              </a:rPr>
              <a:t>The Items Tab</a:t>
            </a:r>
            <a:endParaRPr lang="en-US" noProof="0" dirty="0"/>
          </a:p>
        </p:txBody>
      </p:sp>
      <p:graphicFrame>
        <p:nvGraphicFramePr>
          <p:cNvPr id="6" name="Table 5"/>
          <p:cNvGraphicFramePr>
            <a:graphicFrameLocks noGrp="1"/>
          </p:cNvGraphicFramePr>
          <p:nvPr/>
        </p:nvGraphicFramePr>
        <p:xfrm>
          <a:off x="503996" y="1617663"/>
          <a:ext cx="5592889" cy="1203672"/>
        </p:xfrm>
        <a:graphic>
          <a:graphicData uri="http://schemas.openxmlformats.org/drawingml/2006/table">
            <a:tbl>
              <a:tblPr firstRow="1" bandRow="1">
                <a:effectLst/>
                <a:tableStyleId>{2D5ABB26-0587-4C30-8999-92F81FD0307C}</a:tableStyleId>
              </a:tblPr>
              <a:tblGrid>
                <a:gridCol w="706598">
                  <a:extLst>
                    <a:ext uri="{9D8B030D-6E8A-4147-A177-3AD203B41FA5}">
                      <a16:colId xmlns:a16="http://schemas.microsoft.com/office/drawing/2014/main" val="20001"/>
                    </a:ext>
                  </a:extLst>
                </a:gridCol>
                <a:gridCol w="859220">
                  <a:extLst>
                    <a:ext uri="{9D8B030D-6E8A-4147-A177-3AD203B41FA5}">
                      <a16:colId xmlns:a16="http://schemas.microsoft.com/office/drawing/2014/main" val="20002"/>
                    </a:ext>
                  </a:extLst>
                </a:gridCol>
                <a:gridCol w="2050234">
                  <a:extLst>
                    <a:ext uri="{9D8B030D-6E8A-4147-A177-3AD203B41FA5}">
                      <a16:colId xmlns:a16="http://schemas.microsoft.com/office/drawing/2014/main" val="1471062668"/>
                    </a:ext>
                  </a:extLst>
                </a:gridCol>
                <a:gridCol w="803867">
                  <a:extLst>
                    <a:ext uri="{9D8B030D-6E8A-4147-A177-3AD203B41FA5}">
                      <a16:colId xmlns:a16="http://schemas.microsoft.com/office/drawing/2014/main" val="299855179"/>
                    </a:ext>
                  </a:extLst>
                </a:gridCol>
                <a:gridCol w="1172970">
                  <a:extLst>
                    <a:ext uri="{9D8B030D-6E8A-4147-A177-3AD203B41FA5}">
                      <a16:colId xmlns:a16="http://schemas.microsoft.com/office/drawing/2014/main" val="131421282"/>
                    </a:ext>
                  </a:extLst>
                </a:gridCol>
              </a:tblGrid>
              <a:tr h="167352">
                <a:tc>
                  <a:txBody>
                    <a:bodyPr/>
                    <a:lstStyle/>
                    <a:p>
                      <a:pPr algn="ctr"/>
                      <a:r>
                        <a:rPr lang="en-US" sz="1000" b="1">
                          <a:solidFill>
                            <a:schemeClr val="bg1"/>
                          </a:solidFill>
                          <a:latin typeface="Arial" panose="020B0604020202020204" pitchFamily="34" charset="0"/>
                          <a:cs typeface="Arial" panose="020B0604020202020204" pitchFamily="34" charset="0"/>
                        </a:rPr>
                        <a:t>Unit Price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Unit of Measure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Short Name </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gridSpan="2">
                  <a:txBody>
                    <a:bodyPr/>
                    <a:lstStyle/>
                    <a:p>
                      <a:pPr algn="ctr"/>
                      <a:r>
                        <a:rPr lang="en-US" sz="1000" b="1" noProof="0">
                          <a:solidFill>
                            <a:schemeClr val="bg1"/>
                          </a:solidFill>
                          <a:latin typeface="Arial" panose="020B0604020202020204" pitchFamily="34" charset="0"/>
                          <a:cs typeface="Arial" panose="020B0604020202020204" pitchFamily="34" charset="0"/>
                        </a:rPr>
                        <a:t>Classification</a:t>
                      </a:r>
                      <a:r>
                        <a:rPr lang="en-US" sz="1000" b="1" baseline="0" noProof="0">
                          <a:solidFill>
                            <a:schemeClr val="bg1"/>
                          </a:solidFill>
                          <a:latin typeface="Arial" panose="020B0604020202020204" pitchFamily="34" charset="0"/>
                          <a:cs typeface="Arial" panose="020B0604020202020204" pitchFamily="34" charset="0"/>
                        </a:rPr>
                        <a:t> Code-1</a:t>
                      </a:r>
                      <a:endParaRPr lang="en-US" sz="1000" b="1" noProof="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hMerge="1">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B7DEE8"/>
                    </a:solidFill>
                  </a:tcPr>
                </a:tc>
                <a:extLst>
                  <a:ext uri="{0D108BD9-81ED-4DB2-BD59-A6C34878D82A}">
                    <a16:rowId xmlns:a16="http://schemas.microsoft.com/office/drawing/2014/main" val="10000"/>
                  </a:ext>
                </a:extLst>
              </a:tr>
              <a:tr h="167352">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noProof="0">
                          <a:solidFill>
                            <a:schemeClr val="bg1"/>
                          </a:solidFill>
                          <a:latin typeface="Arial" panose="020B0604020202020204" pitchFamily="34" charset="0"/>
                          <a:cs typeface="Arial" panose="020B0604020202020204" pitchFamily="34" charset="0"/>
                        </a:rPr>
                        <a:t>Domain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noProof="0">
                          <a:solidFill>
                            <a:schemeClr val="bg1"/>
                          </a:solidFill>
                          <a:latin typeface="Arial" panose="020B0604020202020204" pitchFamily="34" charset="0"/>
                          <a:cs typeface="Arial" panose="020B0604020202020204" pitchFamily="34" charset="0"/>
                        </a:rPr>
                        <a:t>Value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2222523608"/>
                  </a:ext>
                </a:extLst>
              </a:tr>
              <a:tr h="182880">
                <a:tc>
                  <a:txBody>
                    <a:bodyPr/>
                    <a:lstStyle/>
                    <a:p>
                      <a:r>
                        <a:rPr lang="en-US" sz="1000">
                          <a:latin typeface="Arial" panose="020B0604020202020204" pitchFamily="34" charset="0"/>
                          <a:cs typeface="Arial" panose="020B0604020202020204" pitchFamily="34" charset="0"/>
                        </a:rPr>
                        <a:t>3.48</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EA</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b="0">
                          <a:latin typeface="Arial" panose="020B0604020202020204" pitchFamily="34" charset="0"/>
                          <a:cs typeface="Arial" panose="020B0604020202020204" pitchFamily="34" charset="0"/>
                        </a:rPr>
                        <a:t>Soft Drink, Soda, Dr Pepper</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b="0" noProof="0">
                          <a:latin typeface="Arial" panose="020B0604020202020204" pitchFamily="34" charset="0"/>
                          <a:cs typeface="Arial" panose="020B0604020202020204" pitchFamily="34" charset="0"/>
                        </a:rPr>
                        <a:t>UNSPSC</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b="0" noProof="0">
                          <a:latin typeface="Arial" panose="020B0604020202020204" pitchFamily="34" charset="0"/>
                          <a:cs typeface="Arial" panose="020B0604020202020204" pitchFamily="34" charset="0"/>
                        </a:rPr>
                        <a:t>43191504</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r>
                        <a:rPr lang="en-US" sz="1000">
                          <a:latin typeface="Arial" panose="020B0604020202020204" pitchFamily="34" charset="0"/>
                          <a:cs typeface="Arial" panose="020B0604020202020204" pitchFamily="34" charset="0"/>
                        </a:rPr>
                        <a:t>12.95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EA</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Dairy, Milk, 1% milkfat</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latin typeface="Arial" panose="020B0604020202020204" pitchFamily="34" charset="0"/>
                          <a:cs typeface="Arial" panose="020B0604020202020204" pitchFamily="34" charset="0"/>
                        </a:rPr>
                        <a:t>UNSPSC</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b="0" noProof="0">
                          <a:latin typeface="Arial" panose="020B0604020202020204" pitchFamily="34" charset="0"/>
                          <a:cs typeface="Arial" panose="020B0604020202020204" pitchFamily="34" charset="0"/>
                        </a:rPr>
                        <a:t>43191504</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r>
                        <a:rPr lang="en-US" sz="1000">
                          <a:latin typeface="Arial" panose="020B0604020202020204" pitchFamily="34" charset="0"/>
                          <a:cs typeface="Arial" panose="020B0604020202020204" pitchFamily="34" charset="0"/>
                        </a:rPr>
                        <a:t>8.76</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DZN</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Coffee, Dark Roast, Starbucks</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latin typeface="Arial" panose="020B0604020202020204" pitchFamily="34" charset="0"/>
                          <a:cs typeface="Arial" panose="020B0604020202020204" pitchFamily="34" charset="0"/>
                        </a:rPr>
                        <a:t>UNSPSC</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000" b="0" i="0" u="none" strike="noStrike" noProof="0">
                          <a:effectLst/>
                          <a:latin typeface="Arial" panose="020B0604020202020204" pitchFamily="34" charset="0"/>
                        </a:rPr>
                        <a:t>44122011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r>
                        <a:rPr lang="en-US" sz="1000">
                          <a:latin typeface="Arial" panose="020B0604020202020204" pitchFamily="34" charset="0"/>
                          <a:cs typeface="Arial" panose="020B0604020202020204" pitchFamily="34" charset="0"/>
                        </a:rPr>
                        <a:t>12.25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BX</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Soft</a:t>
                      </a:r>
                      <a:r>
                        <a:rPr lang="en-US" sz="1000" b="0" baseline="0">
                          <a:latin typeface="Arial" panose="020B0604020202020204" pitchFamily="34" charset="0"/>
                          <a:cs typeface="Arial" panose="020B0604020202020204" pitchFamily="34" charset="0"/>
                        </a:rPr>
                        <a:t> Drink, Juice, Minute Maid</a:t>
                      </a:r>
                      <a:endParaRPr lang="en-US" sz="1000" b="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latin typeface="Arial" panose="020B0604020202020204" pitchFamily="34" charset="0"/>
                          <a:cs typeface="Arial" panose="020B0604020202020204" pitchFamily="34" charset="0"/>
                        </a:rPr>
                        <a:t>UNSPSC</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000" b="0" i="0" u="none" strike="noStrike" noProof="0">
                          <a:effectLst/>
                          <a:latin typeface="Arial" panose="020B0604020202020204" pitchFamily="34" charset="0"/>
                        </a:rPr>
                        <a:t>44122011</a:t>
                      </a:r>
                    </a:p>
                  </a:txBody>
                  <a:tcPr marL="0" marR="0" marT="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4" name="TextBox 3">
            <a:extLst>
              <a:ext uri="{FF2B5EF4-FFF2-40B4-BE49-F238E27FC236}">
                <a16:creationId xmlns:a16="http://schemas.microsoft.com/office/drawing/2014/main" id="{E02A73DB-24F2-B1D3-0110-AD6492EA326E}"/>
              </a:ext>
            </a:extLst>
          </p:cNvPr>
          <p:cNvSpPr txBox="1"/>
          <p:nvPr/>
        </p:nvSpPr>
        <p:spPr>
          <a:xfrm>
            <a:off x="424873" y="3218423"/>
            <a:ext cx="5672012" cy="3170099"/>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Unit Price - </a:t>
            </a:r>
            <a:r>
              <a:rPr lang="en-US" sz="1400" b="1" dirty="0">
                <a:solidFill>
                  <a:srgbClr val="FF0000"/>
                </a:solidFill>
                <a:latin typeface="+mn-lt"/>
              </a:rPr>
              <a:t>Required</a:t>
            </a:r>
            <a:endParaRPr lang="en-US" sz="1400" b="1" dirty="0">
              <a:solidFill>
                <a:srgbClr val="7CC3D6"/>
              </a:solidFill>
              <a:latin typeface="+mn-lt"/>
            </a:endParaRPr>
          </a:p>
          <a:p>
            <a:pPr marL="171450">
              <a:lnSpc>
                <a:spcPts val="1300"/>
              </a:lnSpc>
              <a:spcAft>
                <a:spcPts val="200"/>
              </a:spcAft>
              <a:defRPr/>
            </a:pPr>
            <a:r>
              <a:rPr lang="en-US" sz="1200" b="1" i="1" dirty="0">
                <a:latin typeface="+mn-lt"/>
              </a:rPr>
              <a:t>Description: </a:t>
            </a:r>
            <a:r>
              <a:rPr lang="en-US" sz="1200" dirty="0">
                <a:latin typeface="+mn-lt"/>
              </a:rPr>
              <a:t>Customer-specific price</a:t>
            </a:r>
          </a:p>
          <a:p>
            <a:pPr marL="171450">
              <a:lnSpc>
                <a:spcPts val="1300"/>
              </a:lnSpc>
              <a:spcAft>
                <a:spcPts val="200"/>
              </a:spcAft>
              <a:defRPr/>
            </a:pPr>
            <a:r>
              <a:rPr lang="en-US" sz="1200" b="1" i="1" dirty="0">
                <a:latin typeface="+mn-lt"/>
              </a:rPr>
              <a:t>Type of data: </a:t>
            </a:r>
            <a:r>
              <a:rPr lang="en-US" sz="1200" dirty="0">
                <a:latin typeface="+mn-lt"/>
              </a:rPr>
              <a:t>Decimal</a:t>
            </a:r>
          </a:p>
          <a:p>
            <a:pPr marL="171450">
              <a:lnSpc>
                <a:spcPts val="1300"/>
              </a:lnSpc>
              <a:spcAft>
                <a:spcPts val="200"/>
              </a:spcAft>
              <a:defRPr/>
            </a:pPr>
            <a:r>
              <a:rPr lang="en-US" sz="1200" b="1" i="1" dirty="0">
                <a:latin typeface="+mn-lt"/>
              </a:rPr>
              <a:t>Example: </a:t>
            </a:r>
            <a:r>
              <a:rPr lang="en-US" sz="1200" dirty="0">
                <a:latin typeface="+mn-lt"/>
              </a:rPr>
              <a:t>4.32 or 1234.78</a:t>
            </a:r>
          </a:p>
          <a:p>
            <a:pPr marL="171450">
              <a:lnSpc>
                <a:spcPts val="1300"/>
              </a:lnSpc>
              <a:spcAft>
                <a:spcPts val="1200"/>
              </a:spcAft>
              <a:defRPr/>
            </a:pPr>
            <a:r>
              <a:rPr lang="en-US" sz="1200" i="1" dirty="0">
                <a:latin typeface="+mn-lt"/>
              </a:rPr>
              <a:t>Note: </a:t>
            </a:r>
            <a:r>
              <a:rPr lang="en-US" sz="1200" dirty="0">
                <a:latin typeface="+mn-lt"/>
              </a:rPr>
              <a:t>To separate the integer from the decimal, you must use a ‘dot’ and not a comma. Also, do not use a comma to indicate ‘thousands’. Do not include any currency symbols such as $, £ or ¥.</a:t>
            </a:r>
          </a:p>
          <a:p>
            <a:pPr>
              <a:lnSpc>
                <a:spcPts val="1300"/>
              </a:lnSpc>
              <a:spcAft>
                <a:spcPts val="200"/>
              </a:spcAft>
              <a:defRPr/>
            </a:pPr>
            <a:endParaRPr lang="en-US" sz="1400" b="1"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Unit of Measure - </a:t>
            </a:r>
            <a:r>
              <a:rPr lang="en-US" sz="1400" b="1" dirty="0">
                <a:solidFill>
                  <a:srgbClr val="FF0000"/>
                </a:solidFill>
                <a:latin typeface="+mn-lt"/>
              </a:rPr>
              <a:t>Required</a:t>
            </a:r>
            <a:endParaRPr lang="en-US" sz="1400" b="1" dirty="0">
              <a:solidFill>
                <a:srgbClr val="7CC3D6"/>
              </a:solidFill>
              <a:latin typeface="+mn-lt"/>
            </a:endParaRPr>
          </a:p>
          <a:p>
            <a:pPr marL="171450">
              <a:lnSpc>
                <a:spcPts val="1300"/>
              </a:lnSpc>
              <a:spcAft>
                <a:spcPts val="200"/>
              </a:spcAft>
              <a:defRPr/>
            </a:pPr>
            <a:r>
              <a:rPr lang="en-US" sz="1200" b="1" i="1" dirty="0">
                <a:latin typeface="+mn-lt"/>
              </a:rPr>
              <a:t>Description: </a:t>
            </a:r>
            <a:r>
              <a:rPr lang="en-US" sz="1200" dirty="0">
                <a:latin typeface="+mn-lt"/>
              </a:rPr>
              <a:t>Unit of measure related to the Unit Price. Use a United Nations UOM if the UNUOM  in the Header is set to “True”</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32 </a:t>
            </a:r>
          </a:p>
          <a:p>
            <a:pPr marL="171450">
              <a:lnSpc>
                <a:spcPts val="1300"/>
              </a:lnSpc>
              <a:spcAft>
                <a:spcPts val="200"/>
              </a:spcAft>
              <a:defRPr/>
            </a:pPr>
            <a:r>
              <a:rPr lang="en-US" sz="1200" b="1" i="1" dirty="0">
                <a:latin typeface="+mn-lt"/>
              </a:rPr>
              <a:t>Example: </a:t>
            </a:r>
            <a:r>
              <a:rPr lang="en-US" sz="1200" dirty="0">
                <a:latin typeface="+mn-lt"/>
              </a:rPr>
              <a:t>BX</a:t>
            </a:r>
          </a:p>
          <a:p>
            <a:pPr marL="171450">
              <a:lnSpc>
                <a:spcPts val="1300"/>
              </a:lnSpc>
              <a:spcAft>
                <a:spcPts val="900"/>
              </a:spcAft>
              <a:defRPr/>
            </a:pPr>
            <a:r>
              <a:rPr lang="en-US" sz="1200" i="1" dirty="0">
                <a:latin typeface="+mn-lt"/>
              </a:rPr>
              <a:t>Note: </a:t>
            </a:r>
            <a:r>
              <a:rPr lang="en-US" sz="1200" dirty="0">
                <a:latin typeface="+mn-lt"/>
              </a:rPr>
              <a:t>A file containing the Units of Measure is available in your Customer’s Supplier Information Portal</a:t>
            </a:r>
            <a:endParaRPr lang="en-US" sz="1200" dirty="0">
              <a:solidFill>
                <a:srgbClr val="FF0000"/>
              </a:solidFill>
              <a:latin typeface="+mn-lt"/>
            </a:endParaRPr>
          </a:p>
        </p:txBody>
      </p:sp>
    </p:spTree>
    <p:extLst>
      <p:ext uri="{BB962C8B-B14F-4D97-AF65-F5344CB8AC3E}">
        <p14:creationId xmlns:p14="http://schemas.microsoft.com/office/powerpoint/2010/main" val="10667147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14886"/>
            <a:ext cx="11186476" cy="369332"/>
          </a:xfrm>
        </p:spPr>
        <p:txBody>
          <a:bodyPr/>
          <a:lstStyle/>
          <a:p>
            <a:r>
              <a:rPr lang="en-US" dirty="0"/>
              <a:t>Catalog Creation – L2 PunchOut Index File - </a:t>
            </a:r>
            <a:r>
              <a:rPr lang="en-US" dirty="0">
                <a:solidFill>
                  <a:schemeClr val="accent1"/>
                </a:solidFill>
                <a:latin typeface="Arial" panose="020B0604020202020204" pitchFamily="34" charset="0"/>
              </a:rPr>
              <a:t>The Items Tab</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426004849"/>
              </p:ext>
            </p:extLst>
          </p:nvPr>
        </p:nvGraphicFramePr>
        <p:xfrm>
          <a:off x="503999" y="1628549"/>
          <a:ext cx="5593587" cy="1310064"/>
        </p:xfrm>
        <a:graphic>
          <a:graphicData uri="http://schemas.openxmlformats.org/drawingml/2006/table">
            <a:tbl>
              <a:tblPr firstRow="1" bandRow="1">
                <a:tableStyleId>{2D5ABB26-0587-4C30-8999-92F81FD0307C}</a:tableStyleId>
              </a:tblPr>
              <a:tblGrid>
                <a:gridCol w="1169242">
                  <a:extLst>
                    <a:ext uri="{9D8B030D-6E8A-4147-A177-3AD203B41FA5}">
                      <a16:colId xmlns:a16="http://schemas.microsoft.com/office/drawing/2014/main" val="20000"/>
                    </a:ext>
                  </a:extLst>
                </a:gridCol>
                <a:gridCol w="1474782">
                  <a:extLst>
                    <a:ext uri="{9D8B030D-6E8A-4147-A177-3AD203B41FA5}">
                      <a16:colId xmlns:a16="http://schemas.microsoft.com/office/drawing/2014/main" val="3268170483"/>
                    </a:ext>
                  </a:extLst>
                </a:gridCol>
                <a:gridCol w="1725597">
                  <a:extLst>
                    <a:ext uri="{9D8B030D-6E8A-4147-A177-3AD203B41FA5}">
                      <a16:colId xmlns:a16="http://schemas.microsoft.com/office/drawing/2014/main" val="1055941320"/>
                    </a:ext>
                  </a:extLst>
                </a:gridCol>
                <a:gridCol w="1223966">
                  <a:extLst>
                    <a:ext uri="{9D8B030D-6E8A-4147-A177-3AD203B41FA5}">
                      <a16:colId xmlns:a16="http://schemas.microsoft.com/office/drawing/2014/main" val="2746933409"/>
                    </a:ext>
                  </a:extLst>
                </a:gridCol>
              </a:tblGrid>
              <a:tr h="167352">
                <a:tc gridSpan="3">
                  <a:txBody>
                    <a:bodyPr/>
                    <a:lstStyle/>
                    <a:p>
                      <a:pPr algn="ctr"/>
                      <a:r>
                        <a:rPr lang="en-US" sz="1000" b="1">
                          <a:solidFill>
                            <a:schemeClr val="tx1"/>
                          </a:solidFill>
                          <a:latin typeface="Arial" panose="020B0604020202020204" pitchFamily="34" charset="0"/>
                          <a:cs typeface="Arial" panose="020B0604020202020204" pitchFamily="34" charset="0"/>
                        </a:rPr>
                        <a:t>Image-1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715"/>
                    </a:solidFill>
                  </a:tcPr>
                </a:tc>
                <a:tc hMerge="1">
                  <a:txBody>
                    <a:bodyPr/>
                    <a:lstStyle/>
                    <a:p>
                      <a:endParaRPr lang="en-US"/>
                    </a:p>
                  </a:txBody>
                  <a:tcPr/>
                </a:tc>
                <a:tc hMerge="1">
                  <a:txBody>
                    <a:bodyPr/>
                    <a:lstStyle/>
                    <a:p>
                      <a:endParaRPr lang="en-US"/>
                    </a:p>
                  </a:txBody>
                  <a:tcPr/>
                </a:tc>
                <a:tc>
                  <a:txBody>
                    <a:bodyPr/>
                    <a:lstStyle/>
                    <a:p>
                      <a:pPr algn="ctr"/>
                      <a:r>
                        <a:rPr lang="en-US" sz="1000" b="1">
                          <a:solidFill>
                            <a:schemeClr val="bg1"/>
                          </a:solidFill>
                          <a:latin typeface="Arial" panose="020B0604020202020204" pitchFamily="34" charset="0"/>
                          <a:cs typeface="Arial" panose="020B0604020202020204" pitchFamily="34" charset="0"/>
                        </a:rPr>
                        <a:t>Lead Time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67352">
                <a:tc>
                  <a:txBody>
                    <a:bodyPr/>
                    <a:lstStyle/>
                    <a:p>
                      <a:pPr algn="ctr"/>
                      <a:r>
                        <a:rPr lang="en-US" sz="1000" b="1">
                          <a:solidFill>
                            <a:schemeClr val="tx1"/>
                          </a:solidFill>
                          <a:latin typeface="Arial" panose="020B0604020202020204" pitchFamily="34" charset="0"/>
                          <a:cs typeface="Arial" panose="020B0604020202020204" pitchFamily="34" charset="0"/>
                        </a:rPr>
                        <a:t>Thumbnail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715"/>
                    </a:solidFill>
                  </a:tcPr>
                </a:tc>
                <a:tc>
                  <a:txBody>
                    <a:bodyPr/>
                    <a:lstStyle/>
                    <a:p>
                      <a:pPr algn="ctr"/>
                      <a:r>
                        <a:rPr lang="en-US" sz="1000" b="1" dirty="0">
                          <a:solidFill>
                            <a:schemeClr val="tx1"/>
                          </a:solidFill>
                          <a:latin typeface="Arial" panose="020B0604020202020204" pitchFamily="34" charset="0"/>
                          <a:cs typeface="Arial" panose="020B0604020202020204" pitchFamily="34" charset="0"/>
                        </a:rPr>
                        <a:t>Normal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a:solidFill>
                            <a:schemeClr val="tx1"/>
                          </a:solidFill>
                          <a:latin typeface="Arial" panose="020B0604020202020204" pitchFamily="34" charset="0"/>
                          <a:cs typeface="Arial" panose="020B0604020202020204" pitchFamily="34" charset="0"/>
                        </a:rPr>
                        <a:t>Detailed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715"/>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607108658"/>
                  </a:ext>
                </a:extLst>
              </a:tr>
              <a:tr h="182880">
                <a:tc>
                  <a:txBody>
                    <a:bodyPr/>
                    <a:lstStyle/>
                    <a:p>
                      <a:pPr algn="ctr"/>
                      <a:r>
                        <a:rPr lang="en-US" sz="1000">
                          <a:latin typeface="Arial" panose="020B0604020202020204" pitchFamily="34" charset="0"/>
                          <a:cs typeface="Arial" panose="020B0604020202020204" pitchFamily="34" charset="0"/>
                        </a:rPr>
                        <a:t>12354.jpg</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hlinkClick r:id="rId3"/>
                        </a:rPr>
                        <a:t>https://www.1.com/12354N.jpg</a:t>
                      </a:r>
                      <a:endParaRPr kumimoji="0" lang="en-US" sz="1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4</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algn="ctr"/>
                      <a:r>
                        <a:rPr lang="en-US" sz="1000">
                          <a:latin typeface="Arial" panose="020B0604020202020204" pitchFamily="34" charset="0"/>
                          <a:cs typeface="Arial" panose="020B0604020202020204" pitchFamily="34" charset="0"/>
                        </a:rPr>
                        <a:t>https://www.1.com/34.jpg</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lvl="0" indent="0" algn="ctr" defTabSz="1088558"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hlinkClick r:id="rId4"/>
                        </a:rPr>
                        <a:t>https://www.1.com/34N.jpg</a:t>
                      </a:r>
                      <a:endParaRPr lang="en-US"/>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5</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algn="ctr"/>
                      <a:r>
                        <a:rPr lang="en-US" sz="1000">
                          <a:latin typeface="Arial" panose="020B0604020202020204" pitchFamily="34" charset="0"/>
                          <a:cs typeface="Arial" panose="020B0604020202020204" pitchFamily="34" charset="0"/>
                        </a:rPr>
                        <a:t>587.jpg</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100"/>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3</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algn="ctr"/>
                      <a:r>
                        <a:rPr lang="en-US" sz="1000">
                          <a:latin typeface="Arial" panose="020B0604020202020204" pitchFamily="34" charset="0"/>
                          <a:cs typeface="Arial" panose="020B0604020202020204" pitchFamily="34" charset="0"/>
                        </a:rPr>
                        <a:t>https://www.1.36.jpg</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200"/>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3</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7" name="TextBox 6">
            <a:extLst>
              <a:ext uri="{FF2B5EF4-FFF2-40B4-BE49-F238E27FC236}">
                <a16:creationId xmlns:a16="http://schemas.microsoft.com/office/drawing/2014/main" id="{6D54AE15-DD89-418F-9E22-06EC4B78E050}"/>
              </a:ext>
            </a:extLst>
          </p:cNvPr>
          <p:cNvSpPr txBox="1"/>
          <p:nvPr/>
        </p:nvSpPr>
        <p:spPr>
          <a:xfrm>
            <a:off x="6389795" y="1628549"/>
            <a:ext cx="4868098" cy="1169551"/>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Lead Time - </a:t>
            </a:r>
            <a:r>
              <a:rPr lang="en-US" sz="1400" b="1" dirty="0">
                <a:solidFill>
                  <a:srgbClr val="00B050"/>
                </a:solidFill>
                <a:latin typeface="+mn-lt"/>
              </a:rPr>
              <a:t>Optional</a:t>
            </a:r>
            <a:r>
              <a:rPr lang="en-US" sz="1400" b="1" dirty="0">
                <a:solidFill>
                  <a:schemeClr val="tx2"/>
                </a:solidFill>
                <a:latin typeface="+mn-lt"/>
              </a:rPr>
              <a:t> </a:t>
            </a:r>
            <a:br>
              <a:rPr lang="en-US" sz="1400" b="1" dirty="0">
                <a:solidFill>
                  <a:schemeClr val="tx2"/>
                </a:solidFill>
                <a:latin typeface="+mn-lt"/>
              </a:rPr>
            </a:br>
            <a:r>
              <a:rPr lang="en-US" sz="1200" b="1" i="1" dirty="0">
                <a:latin typeface="+mn-lt"/>
              </a:rPr>
              <a:t>Description: </a:t>
            </a:r>
            <a:r>
              <a:rPr lang="en-US" sz="1200" dirty="0">
                <a:latin typeface="+mn-lt"/>
              </a:rPr>
              <a:t>Number of working days for the product to be shipped from the date you receive the Purchase Order.</a:t>
            </a:r>
          </a:p>
          <a:p>
            <a:pPr marL="171450">
              <a:lnSpc>
                <a:spcPts val="1300"/>
              </a:lnSpc>
              <a:spcAft>
                <a:spcPts val="200"/>
              </a:spcAft>
              <a:defRPr/>
            </a:pPr>
            <a:r>
              <a:rPr lang="en-US" sz="1200" b="1" i="1" dirty="0">
                <a:latin typeface="+mn-lt"/>
              </a:rPr>
              <a:t>Type of data: </a:t>
            </a:r>
            <a:r>
              <a:rPr lang="en-US" sz="1200" dirty="0">
                <a:latin typeface="+mn-lt"/>
              </a:rPr>
              <a:t>Integer</a:t>
            </a:r>
          </a:p>
          <a:p>
            <a:pPr marL="171450">
              <a:lnSpc>
                <a:spcPts val="1300"/>
              </a:lnSpc>
              <a:spcAft>
                <a:spcPts val="200"/>
              </a:spcAft>
              <a:defRPr/>
            </a:pPr>
            <a:r>
              <a:rPr lang="en-US" sz="1200" b="1" i="1" dirty="0">
                <a:latin typeface="+mn-lt"/>
              </a:rPr>
              <a:t>Maximum length: </a:t>
            </a:r>
            <a:r>
              <a:rPr lang="en-US" sz="1200" dirty="0">
                <a:latin typeface="+mn-lt"/>
              </a:rPr>
              <a:t>40</a:t>
            </a:r>
          </a:p>
          <a:p>
            <a:pPr marL="171450">
              <a:lnSpc>
                <a:spcPts val="1300"/>
              </a:lnSpc>
              <a:spcAft>
                <a:spcPts val="1200"/>
              </a:spcAft>
              <a:defRPr/>
            </a:pPr>
            <a:r>
              <a:rPr lang="en-US" sz="1200" b="1" i="1" dirty="0">
                <a:latin typeface="+mn-lt"/>
              </a:rPr>
              <a:t>Example: </a:t>
            </a:r>
            <a:r>
              <a:rPr lang="en-US" sz="1200" dirty="0">
                <a:latin typeface="+mn-lt"/>
              </a:rPr>
              <a:t>1</a:t>
            </a:r>
            <a:endParaRPr lang="en-AU" sz="1200" dirty="0">
              <a:latin typeface="+mn-lt"/>
            </a:endParaRPr>
          </a:p>
        </p:txBody>
      </p:sp>
      <p:sp>
        <p:nvSpPr>
          <p:cNvPr id="3" name="Text Box 6">
            <a:extLst>
              <a:ext uri="{FF2B5EF4-FFF2-40B4-BE49-F238E27FC236}">
                <a16:creationId xmlns:a16="http://schemas.microsoft.com/office/drawing/2014/main" id="{A3A12893-90CB-9AC7-E536-219833DB96A0}"/>
              </a:ext>
            </a:extLst>
          </p:cNvPr>
          <p:cNvSpPr txBox="1">
            <a:spLocks noChangeArrowheads="1"/>
          </p:cNvSpPr>
          <p:nvPr/>
        </p:nvSpPr>
        <p:spPr bwMode="auto">
          <a:xfrm>
            <a:off x="502571" y="3353534"/>
            <a:ext cx="5594350" cy="2308324"/>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Image – </a:t>
            </a:r>
            <a:r>
              <a:rPr lang="en-US" sz="1400" b="1" dirty="0">
                <a:solidFill>
                  <a:srgbClr val="FFC715"/>
                </a:solidFill>
                <a:latin typeface="+mn-lt"/>
              </a:rPr>
              <a:t>Optional, but desired</a:t>
            </a:r>
          </a:p>
          <a:p>
            <a:pPr marL="171450">
              <a:lnSpc>
                <a:spcPts val="1300"/>
              </a:lnSpc>
              <a:defRPr/>
            </a:pPr>
            <a:r>
              <a:rPr lang="en-US" sz="1100" b="1" i="1" dirty="0">
                <a:latin typeface="+mn-lt"/>
              </a:rPr>
              <a:t>Description: </a:t>
            </a:r>
            <a:r>
              <a:rPr lang="en-US" sz="1100" dirty="0">
                <a:latin typeface="+mn-lt"/>
              </a:rPr>
              <a:t>URL of the item’s image (preferred), or filename of the image (sent in a zip file)</a:t>
            </a:r>
          </a:p>
          <a:p>
            <a:pPr marL="171450">
              <a:lnSpc>
                <a:spcPts val="1300"/>
              </a:lnSpc>
              <a:spcAft>
                <a:spcPts val="900"/>
              </a:spcAft>
              <a:defRPr/>
            </a:pPr>
            <a:r>
              <a:rPr lang="en-US" sz="1100" b="1" i="1" dirty="0">
                <a:latin typeface="+mn-lt"/>
              </a:rPr>
              <a:t>Supported image formats: </a:t>
            </a:r>
            <a:r>
              <a:rPr lang="en-US" sz="1100" dirty="0">
                <a:latin typeface="+mn-lt"/>
              </a:rPr>
              <a:t>JPG, JPEG, GIF, PNG, BMP-(JPG preferred)</a:t>
            </a:r>
          </a:p>
          <a:p>
            <a:pPr marL="354013" indent="-176213">
              <a:lnSpc>
                <a:spcPts val="1300"/>
              </a:lnSpc>
              <a:spcAft>
                <a:spcPts val="200"/>
              </a:spcAft>
              <a:buFont typeface="Wingdings" pitchFamily="2" charset="2"/>
              <a:buChar char="§"/>
              <a:defRPr/>
            </a:pPr>
            <a:r>
              <a:rPr lang="en-US" sz="1200" dirty="0">
                <a:latin typeface="+mn-lt"/>
              </a:rPr>
              <a:t>Detail: </a:t>
            </a:r>
            <a:r>
              <a:rPr lang="en-US" sz="1200" b="1" dirty="0">
                <a:latin typeface="+mn-lt"/>
              </a:rPr>
              <a:t>Thumbnail – </a:t>
            </a:r>
            <a:r>
              <a:rPr lang="en-US" sz="1200" b="1" dirty="0">
                <a:solidFill>
                  <a:srgbClr val="FFC715"/>
                </a:solidFill>
                <a:latin typeface="+mn-lt"/>
              </a:rPr>
              <a:t>Optional but recommended </a:t>
            </a:r>
            <a:r>
              <a:rPr lang="en-US" sz="1200" dirty="0">
                <a:latin typeface="+mn-lt"/>
              </a:rPr>
              <a:t>(If </a:t>
            </a:r>
            <a:r>
              <a:rPr lang="en-US" sz="1200" b="1" dirty="0">
                <a:latin typeface="+mn-lt"/>
              </a:rPr>
              <a:t>Image</a:t>
            </a:r>
            <a:r>
              <a:rPr lang="en-US" sz="1200" dirty="0">
                <a:latin typeface="+mn-lt"/>
              </a:rPr>
              <a:t> is used, at least one Detail is required)</a:t>
            </a:r>
            <a:br>
              <a:rPr lang="en-US" sz="1200" dirty="0">
                <a:latin typeface="+mn-lt"/>
              </a:rPr>
            </a:br>
            <a:r>
              <a:rPr lang="en-US" sz="1200" b="1" i="1" dirty="0">
                <a:latin typeface="+mn-lt"/>
              </a:rPr>
              <a:t>Description: </a:t>
            </a:r>
            <a:r>
              <a:rPr lang="en-US" sz="1200" dirty="0">
                <a:latin typeface="+mn-lt"/>
              </a:rPr>
              <a:t>URL of an Icon-size image of the item, or filename of the image (sent in the zip file)-can be different from the product’s full-size Image</a:t>
            </a:r>
            <a:br>
              <a:rPr lang="en-US" sz="1200" dirty="0">
                <a:latin typeface="+mn-lt"/>
              </a:rPr>
            </a:br>
            <a:r>
              <a:rPr lang="en-US" sz="1200" b="1" i="1" dirty="0">
                <a:latin typeface="+mn-lt"/>
              </a:rPr>
              <a:t>Type of data: </a:t>
            </a:r>
            <a:r>
              <a:rPr lang="en-US" sz="1200" dirty="0">
                <a:latin typeface="+mn-lt"/>
              </a:rPr>
              <a:t>String</a:t>
            </a:r>
            <a:br>
              <a:rPr lang="en-US" sz="1200" dirty="0">
                <a:latin typeface="+mn-lt"/>
              </a:rPr>
            </a:br>
            <a:r>
              <a:rPr lang="en-US" sz="1200" b="1" i="1" dirty="0">
                <a:latin typeface="+mn-lt"/>
              </a:rPr>
              <a:t>Maximum length: </a:t>
            </a:r>
            <a:r>
              <a:rPr lang="en-US" sz="1200" dirty="0">
                <a:latin typeface="+mn-lt"/>
              </a:rPr>
              <a:t>255</a:t>
            </a:r>
            <a:br>
              <a:rPr lang="en-US" sz="1200" dirty="0">
                <a:latin typeface="+mn-lt"/>
              </a:rPr>
            </a:br>
            <a:r>
              <a:rPr lang="en-US" sz="1200" b="1" i="1" dirty="0">
                <a:latin typeface="+mn-lt"/>
              </a:rPr>
              <a:t>Recommended Size: </a:t>
            </a:r>
            <a:r>
              <a:rPr lang="en-US" sz="1200" dirty="0">
                <a:latin typeface="+mn-lt"/>
              </a:rPr>
              <a:t>85 x 85 pixels</a:t>
            </a:r>
            <a:br>
              <a:rPr lang="en-US" sz="1200" dirty="0">
                <a:latin typeface="+mn-lt"/>
              </a:rPr>
            </a:br>
            <a:r>
              <a:rPr lang="en-US" sz="1200" i="1" dirty="0">
                <a:latin typeface="+mn-lt"/>
              </a:rPr>
              <a:t>Note: </a:t>
            </a:r>
            <a:r>
              <a:rPr lang="en-US" sz="1200" dirty="0">
                <a:latin typeface="+mn-lt"/>
              </a:rPr>
              <a:t>If the “Thumbnail” field is left blank, the file in the “Image” field will be resized and populate the Thumbnail</a:t>
            </a:r>
          </a:p>
        </p:txBody>
      </p:sp>
      <p:graphicFrame>
        <p:nvGraphicFramePr>
          <p:cNvPr id="4" name="Table 5">
            <a:extLst>
              <a:ext uri="{FF2B5EF4-FFF2-40B4-BE49-F238E27FC236}">
                <a16:creationId xmlns:a16="http://schemas.microsoft.com/office/drawing/2014/main" id="{CF349214-C380-4E76-1320-DD8156087236}"/>
              </a:ext>
            </a:extLst>
          </p:cNvPr>
          <p:cNvGraphicFramePr>
            <a:graphicFrameLocks noGrp="1"/>
          </p:cNvGraphicFramePr>
          <p:nvPr>
            <p:extLst>
              <p:ext uri="{D42A27DB-BD31-4B8C-83A1-F6EECF244321}">
                <p14:modId xmlns:p14="http://schemas.microsoft.com/office/powerpoint/2010/main" val="3994204612"/>
              </p:ext>
            </p:extLst>
          </p:nvPr>
        </p:nvGraphicFramePr>
        <p:xfrm>
          <a:off x="6479931" y="3051782"/>
          <a:ext cx="5210546" cy="2684780"/>
        </p:xfrm>
        <a:graphic>
          <a:graphicData uri="http://schemas.openxmlformats.org/drawingml/2006/table">
            <a:tbl>
              <a:tblPr firstRow="1" bandRow="1">
                <a:tableStyleId>{2D5ABB26-0587-4C30-8999-92F81FD0307C}</a:tableStyleId>
              </a:tblPr>
              <a:tblGrid>
                <a:gridCol w="5210546">
                  <a:extLst>
                    <a:ext uri="{9D8B030D-6E8A-4147-A177-3AD203B41FA5}">
                      <a16:colId xmlns:a16="http://schemas.microsoft.com/office/drawing/2014/main" val="2955322490"/>
                    </a:ext>
                  </a:extLst>
                </a:gridCol>
              </a:tblGrid>
              <a:tr h="370840">
                <a:tc>
                  <a:txBody>
                    <a:bodyPr/>
                    <a:lstStyle/>
                    <a:p>
                      <a:pPr marL="177800" indent="-177800">
                        <a:lnSpc>
                          <a:spcPts val="1300"/>
                        </a:lnSpc>
                        <a:spcAft>
                          <a:spcPts val="200"/>
                        </a:spcAft>
                        <a:buFont typeface="Wingdings" pitchFamily="2" charset="2"/>
                        <a:buChar char="§"/>
                        <a:defRPr/>
                      </a:pPr>
                      <a:r>
                        <a:rPr lang="en-US" sz="1200" dirty="0">
                          <a:latin typeface="+mn-lt"/>
                        </a:rPr>
                        <a:t>Detail: </a:t>
                      </a:r>
                      <a:r>
                        <a:rPr lang="en-US" sz="1200" b="1" dirty="0">
                          <a:latin typeface="+mn-lt"/>
                        </a:rPr>
                        <a:t>Normal - </a:t>
                      </a:r>
                      <a:r>
                        <a:rPr lang="en-US" sz="1200" b="1" dirty="0">
                          <a:solidFill>
                            <a:srgbClr val="FF0000"/>
                          </a:solidFill>
                          <a:latin typeface="+mn-lt"/>
                        </a:rPr>
                        <a:t>Required</a:t>
                      </a:r>
                      <a:r>
                        <a:rPr lang="en-US" sz="1200" b="1" dirty="0">
                          <a:latin typeface="+mn-lt"/>
                        </a:rPr>
                        <a:t> </a:t>
                      </a:r>
                      <a:r>
                        <a:rPr lang="en-US" sz="1200" dirty="0">
                          <a:latin typeface="+mn-lt"/>
                        </a:rPr>
                        <a:t>(If </a:t>
                      </a:r>
                      <a:r>
                        <a:rPr lang="en-US" sz="1200" b="1" dirty="0">
                          <a:latin typeface="+mn-lt"/>
                        </a:rPr>
                        <a:t>Image </a:t>
                      </a:r>
                      <a:r>
                        <a:rPr lang="en-US" sz="1200" dirty="0">
                          <a:latin typeface="+mn-lt"/>
                        </a:rPr>
                        <a:t>is used, at least one Detail is required)</a:t>
                      </a:r>
                      <a:br>
                        <a:rPr lang="en-US" sz="1200" dirty="0">
                          <a:latin typeface="+mn-lt"/>
                        </a:rPr>
                      </a:br>
                      <a:r>
                        <a:rPr lang="en-US" sz="1200" b="1" i="1" dirty="0">
                          <a:latin typeface="+mn-lt"/>
                        </a:rPr>
                        <a:t>Description: </a:t>
                      </a:r>
                      <a:r>
                        <a:rPr lang="en-US" sz="1200" dirty="0">
                          <a:latin typeface="+mn-lt"/>
                        </a:rPr>
                        <a:t>URL of an image of the item, or filename of the image (sent in the zip file)</a:t>
                      </a:r>
                      <a:br>
                        <a:rPr lang="en-US" sz="1200" dirty="0">
                          <a:latin typeface="+mn-lt"/>
                        </a:rPr>
                      </a:br>
                      <a:r>
                        <a:rPr lang="en-US" sz="1200" b="1" i="1" dirty="0">
                          <a:latin typeface="+mn-lt"/>
                        </a:rPr>
                        <a:t>Type of data: </a:t>
                      </a:r>
                      <a:r>
                        <a:rPr lang="en-US" sz="1200" dirty="0">
                          <a:latin typeface="+mn-lt"/>
                        </a:rPr>
                        <a:t>String</a:t>
                      </a:r>
                      <a:br>
                        <a:rPr lang="en-US" sz="1200" dirty="0">
                          <a:latin typeface="+mn-lt"/>
                        </a:rPr>
                      </a:br>
                      <a:r>
                        <a:rPr lang="en-US" sz="1200" b="1" i="1" dirty="0">
                          <a:latin typeface="+mn-lt"/>
                        </a:rPr>
                        <a:t>Maximum length: </a:t>
                      </a:r>
                      <a:r>
                        <a:rPr lang="en-US" sz="1200" dirty="0">
                          <a:latin typeface="+mn-lt"/>
                        </a:rPr>
                        <a:t>255</a:t>
                      </a:r>
                      <a:br>
                        <a:rPr lang="en-US" sz="1200" dirty="0">
                          <a:latin typeface="+mn-lt"/>
                        </a:rPr>
                      </a:br>
                      <a:r>
                        <a:rPr lang="en-US" sz="1200" b="1" i="1" dirty="0">
                          <a:latin typeface="+mn-lt"/>
                        </a:rPr>
                        <a:t>Recommended Size: </a:t>
                      </a:r>
                      <a:r>
                        <a:rPr lang="en-US" sz="1200" dirty="0">
                          <a:latin typeface="+mn-lt"/>
                        </a:rPr>
                        <a:t>250 x 250 pixels </a:t>
                      </a:r>
                      <a:endParaRPr lang="en-AU" sz="1200" dirty="0">
                        <a:latin typeface="+mn-lt"/>
                      </a:endParaRPr>
                    </a:p>
                    <a:p>
                      <a:pPr marL="171450" indent="114300">
                        <a:lnSpc>
                          <a:spcPts val="1300"/>
                        </a:lnSpc>
                        <a:spcAft>
                          <a:spcPts val="200"/>
                        </a:spcAft>
                        <a:defRPr/>
                      </a:pPr>
                      <a:endParaRPr lang="en-AU" sz="1200" dirty="0">
                        <a:latin typeface="+mn-lt"/>
                      </a:endParaRPr>
                    </a:p>
                  </a:txBody>
                  <a:tcPr/>
                </a:tc>
                <a:extLst>
                  <a:ext uri="{0D108BD9-81ED-4DB2-BD59-A6C34878D82A}">
                    <a16:rowId xmlns:a16="http://schemas.microsoft.com/office/drawing/2014/main" val="1549052123"/>
                  </a:ext>
                </a:extLst>
              </a:tr>
              <a:tr h="370840">
                <a:tc>
                  <a:txBody>
                    <a:bodyPr/>
                    <a:lstStyle/>
                    <a:p>
                      <a:pPr marL="177800" indent="-177800">
                        <a:lnSpc>
                          <a:spcPts val="1300"/>
                        </a:lnSpc>
                        <a:spcAft>
                          <a:spcPts val="200"/>
                        </a:spcAft>
                        <a:buFont typeface="Wingdings" pitchFamily="2" charset="2"/>
                        <a:buChar char="§"/>
                        <a:defRPr/>
                      </a:pPr>
                      <a:r>
                        <a:rPr lang="en-US" sz="1200" dirty="0">
                          <a:latin typeface="+mn-lt"/>
                        </a:rPr>
                        <a:t>Detail: </a:t>
                      </a:r>
                      <a:r>
                        <a:rPr lang="en-US" sz="1200" b="1" dirty="0">
                          <a:latin typeface="+mn-lt"/>
                        </a:rPr>
                        <a:t>Detailed - Optional </a:t>
                      </a:r>
                      <a:r>
                        <a:rPr lang="en-US" sz="1200" dirty="0">
                          <a:latin typeface="+mn-lt"/>
                        </a:rPr>
                        <a:t>(If </a:t>
                      </a:r>
                      <a:r>
                        <a:rPr lang="en-US" sz="1200" b="1" dirty="0">
                          <a:latin typeface="+mn-lt"/>
                        </a:rPr>
                        <a:t>Image </a:t>
                      </a:r>
                      <a:r>
                        <a:rPr lang="en-US" sz="1200" dirty="0">
                          <a:latin typeface="+mn-lt"/>
                        </a:rPr>
                        <a:t>is used, at least one Detail is required)</a:t>
                      </a:r>
                      <a:br>
                        <a:rPr lang="en-US" sz="1200" dirty="0">
                          <a:latin typeface="+mn-lt"/>
                        </a:rPr>
                      </a:br>
                      <a:r>
                        <a:rPr lang="en-US" sz="1200" b="1" i="1" dirty="0">
                          <a:latin typeface="+mn-lt"/>
                        </a:rPr>
                        <a:t>Description: </a:t>
                      </a:r>
                      <a:r>
                        <a:rPr lang="en-US" sz="1200" dirty="0">
                          <a:latin typeface="+mn-lt"/>
                        </a:rPr>
                        <a:t>URL of an image of the item, or filename of the image (sent in the zip file)</a:t>
                      </a:r>
                      <a:br>
                        <a:rPr lang="en-US" sz="1200" dirty="0">
                          <a:latin typeface="+mn-lt"/>
                        </a:rPr>
                      </a:br>
                      <a:r>
                        <a:rPr lang="en-US" sz="1200" b="1" i="1" dirty="0">
                          <a:latin typeface="+mn-lt"/>
                        </a:rPr>
                        <a:t>Type of data: </a:t>
                      </a:r>
                      <a:r>
                        <a:rPr lang="en-US" sz="1200" dirty="0">
                          <a:latin typeface="+mn-lt"/>
                        </a:rPr>
                        <a:t>String</a:t>
                      </a:r>
                      <a:br>
                        <a:rPr lang="en-US" sz="1200" dirty="0">
                          <a:latin typeface="+mn-lt"/>
                        </a:rPr>
                      </a:br>
                      <a:r>
                        <a:rPr lang="en-US" sz="1200" b="1" i="1" dirty="0">
                          <a:latin typeface="+mn-lt"/>
                        </a:rPr>
                        <a:t>Maximum length: </a:t>
                      </a:r>
                      <a:r>
                        <a:rPr lang="en-US" sz="1200" dirty="0">
                          <a:latin typeface="+mn-lt"/>
                        </a:rPr>
                        <a:t>255</a:t>
                      </a:r>
                      <a:br>
                        <a:rPr lang="en-US" sz="1200" dirty="0">
                          <a:latin typeface="+mn-lt"/>
                        </a:rPr>
                      </a:br>
                      <a:r>
                        <a:rPr lang="en-US" sz="1200" b="1" i="1" dirty="0">
                          <a:latin typeface="+mn-lt"/>
                        </a:rPr>
                        <a:t>Recommended Size: </a:t>
                      </a:r>
                      <a:r>
                        <a:rPr lang="en-US" sz="1200" dirty="0">
                          <a:latin typeface="+mn-lt"/>
                        </a:rPr>
                        <a:t>250 x 250 pixels </a:t>
                      </a:r>
                      <a:endParaRPr lang="en-AU" sz="1200" dirty="0">
                        <a:latin typeface="+mn-lt"/>
                      </a:endParaRPr>
                    </a:p>
                  </a:txBody>
                  <a:tcPr/>
                </a:tc>
                <a:extLst>
                  <a:ext uri="{0D108BD9-81ED-4DB2-BD59-A6C34878D82A}">
                    <a16:rowId xmlns:a16="http://schemas.microsoft.com/office/drawing/2014/main" val="4037308149"/>
                  </a:ext>
                </a:extLst>
              </a:tr>
            </a:tbl>
          </a:graphicData>
        </a:graphic>
      </p:graphicFrame>
    </p:spTree>
    <p:extLst>
      <p:ext uri="{BB962C8B-B14F-4D97-AF65-F5344CB8AC3E}">
        <p14:creationId xmlns:p14="http://schemas.microsoft.com/office/powerpoint/2010/main" val="2070655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a:lstStyle/>
          <a:p>
            <a:pPr fontAlgn="base">
              <a:lnSpc>
                <a:spcPts val="2100"/>
              </a:lnSpc>
              <a:spcBef>
                <a:spcPts val="0"/>
              </a:spcBef>
              <a:spcAft>
                <a:spcPts val="600"/>
              </a:spcAft>
              <a:buClr>
                <a:srgbClr val="FFC000"/>
              </a:buClr>
              <a:buSzPct val="100000"/>
            </a:pPr>
            <a:r>
              <a:rPr lang="en-US" dirty="0">
                <a:latin typeface="72 Brand Medium" panose="020B0504030603020204" pitchFamily="34" charset="0"/>
                <a:ea typeface="+mj-ea"/>
                <a:cs typeface="+mj-cs"/>
              </a:rPr>
              <a:t>Special Notes for Images</a:t>
            </a:r>
          </a:p>
          <a:p>
            <a:pPr marL="461645" indent="-226695" fontAlgn="base">
              <a:lnSpc>
                <a:spcPts val="2000"/>
              </a:lnSpc>
              <a:spcBef>
                <a:spcPts val="0"/>
              </a:spcBef>
              <a:spcAft>
                <a:spcPts val="900"/>
              </a:spcAft>
              <a:buClr>
                <a:schemeClr val="accent1"/>
              </a:buClr>
              <a:buSzPct val="100000"/>
              <a:buFont typeface="Wingdings" pitchFamily="2" charset="2"/>
              <a:buChar char="§"/>
            </a:pPr>
            <a:r>
              <a:rPr lang="en-US" sz="1800" b="0" kern="0" noProof="0" dirty="0">
                <a:solidFill>
                  <a:srgbClr val="000000"/>
                </a:solidFill>
                <a:latin typeface="+mn-lt"/>
              </a:rPr>
              <a:t>In the Catalog file, you can refer to a </a:t>
            </a:r>
            <a:r>
              <a:rPr lang="en-US" sz="1800" kern="0" noProof="0" dirty="0">
                <a:solidFill>
                  <a:srgbClr val="000000"/>
                </a:solidFill>
                <a:latin typeface="+mn-lt"/>
              </a:rPr>
              <a:t>Remote Image</a:t>
            </a:r>
            <a:r>
              <a:rPr lang="en-US" sz="1800" b="0" kern="0" noProof="0" dirty="0">
                <a:solidFill>
                  <a:srgbClr val="000000"/>
                </a:solidFill>
                <a:latin typeface="+mn-lt"/>
              </a:rPr>
              <a:t>-using a URL-or you can refer to a </a:t>
            </a:r>
            <a:r>
              <a:rPr lang="en-US" sz="1800" kern="0" noProof="0" dirty="0">
                <a:solidFill>
                  <a:srgbClr val="000000"/>
                </a:solidFill>
                <a:latin typeface="+mn-lt"/>
              </a:rPr>
              <a:t>Local Image</a:t>
            </a:r>
            <a:r>
              <a:rPr lang="en-US" sz="1800" b="0" kern="0" noProof="0" dirty="0">
                <a:solidFill>
                  <a:srgbClr val="000000"/>
                </a:solidFill>
                <a:latin typeface="+mn-lt"/>
              </a:rPr>
              <a:t>, and send that im</a:t>
            </a:r>
            <a:r>
              <a:rPr lang="en-US" sz="1800" b="0" kern="0" noProof="0" dirty="0">
                <a:latin typeface="+mn-lt"/>
              </a:rPr>
              <a:t>age to your Customer to stor</a:t>
            </a:r>
            <a:r>
              <a:rPr lang="en-US" sz="1800" b="0" kern="0" noProof="0" dirty="0">
                <a:solidFill>
                  <a:srgbClr val="000000"/>
                </a:solidFill>
                <a:latin typeface="+mn-lt"/>
              </a:rPr>
              <a:t>e</a:t>
            </a:r>
          </a:p>
          <a:p>
            <a:pPr marL="461645" indent="-226695" fontAlgn="base">
              <a:lnSpc>
                <a:spcPts val="2000"/>
              </a:lnSpc>
              <a:spcBef>
                <a:spcPts val="0"/>
              </a:spcBef>
              <a:spcAft>
                <a:spcPts val="900"/>
              </a:spcAft>
              <a:buClr>
                <a:srgbClr val="FFC000"/>
              </a:buClr>
              <a:buSzPct val="100000"/>
              <a:buFont typeface="Wingdings" pitchFamily="2" charset="2"/>
              <a:buChar char="§"/>
            </a:pPr>
            <a:endParaRPr lang="en-US" sz="1800" b="0" kern="0" noProof="0" dirty="0">
              <a:solidFill>
                <a:srgbClr val="000000"/>
              </a:solidFill>
              <a:latin typeface="+mn-lt"/>
              <a:cs typeface="Arial"/>
            </a:endParaRPr>
          </a:p>
          <a:p>
            <a:pPr marL="461645" indent="-226695" fontAlgn="base">
              <a:lnSpc>
                <a:spcPts val="2200"/>
              </a:lnSpc>
              <a:spcBef>
                <a:spcPts val="0"/>
              </a:spcBef>
              <a:spcAft>
                <a:spcPts val="400"/>
              </a:spcAft>
              <a:buClr>
                <a:schemeClr val="accent1"/>
              </a:buClr>
              <a:buSzPct val="100000"/>
              <a:buFont typeface="Wingdings" pitchFamily="2" charset="2"/>
              <a:buChar char="§"/>
            </a:pPr>
            <a:r>
              <a:rPr lang="en-US" sz="1800" b="0" kern="0" noProof="0" dirty="0">
                <a:solidFill>
                  <a:srgbClr val="000000"/>
                </a:solidFill>
                <a:latin typeface="+mn-lt"/>
              </a:rPr>
              <a:t>Using </a:t>
            </a:r>
            <a:r>
              <a:rPr lang="en-US" sz="1800" kern="0" noProof="0" dirty="0">
                <a:solidFill>
                  <a:srgbClr val="000000"/>
                </a:solidFill>
                <a:latin typeface="+mn-lt"/>
              </a:rPr>
              <a:t>Remote Images </a:t>
            </a:r>
            <a:r>
              <a:rPr lang="en-US" sz="1800" b="0" kern="0" noProof="0" dirty="0">
                <a:solidFill>
                  <a:srgbClr val="000000"/>
                </a:solidFill>
                <a:latin typeface="+mn-lt"/>
              </a:rPr>
              <a:t>is preferred</a:t>
            </a:r>
            <a:endParaRPr lang="en-US" sz="1800" b="0" kern="0" noProof="0" dirty="0">
              <a:solidFill>
                <a:srgbClr val="000000"/>
              </a:solidFill>
              <a:latin typeface="+mn-lt"/>
              <a:cs typeface="Arial"/>
            </a:endParaRPr>
          </a:p>
          <a:p>
            <a:pPr marL="742950" lvl="1" indent="-285750" fontAlgn="base">
              <a:lnSpc>
                <a:spcPts val="2200"/>
              </a:lnSpc>
              <a:spcBef>
                <a:spcPts val="0"/>
              </a:spcBef>
              <a:spcAft>
                <a:spcPts val="400"/>
              </a:spcAft>
              <a:buClrTx/>
              <a:buFont typeface="Wingdings" panose="05000000000000000000" pitchFamily="2" charset="2"/>
              <a:buChar char="§"/>
            </a:pPr>
            <a:r>
              <a:rPr lang="en-US" b="0" kern="0" noProof="0" dirty="0">
                <a:latin typeface="+mn-lt"/>
              </a:rPr>
              <a:t>Be sure the </a:t>
            </a:r>
            <a:r>
              <a:rPr lang="en-US" kern="0" noProof="0" dirty="0">
                <a:latin typeface="+mn-lt"/>
              </a:rPr>
              <a:t>URL in the Template </a:t>
            </a:r>
            <a:r>
              <a:rPr lang="en-US" b="0" kern="0" noProof="0" dirty="0">
                <a:latin typeface="+mn-lt"/>
              </a:rPr>
              <a:t>is </a:t>
            </a:r>
            <a:r>
              <a:rPr lang="en-US" b="0" i="1" kern="0" noProof="0" dirty="0">
                <a:latin typeface="+mn-lt"/>
              </a:rPr>
              <a:t>complete</a:t>
            </a:r>
            <a:r>
              <a:rPr lang="en-US" b="0" kern="0" noProof="0" dirty="0">
                <a:latin typeface="+mn-lt"/>
              </a:rPr>
              <a:t> (including https://) </a:t>
            </a:r>
            <a:r>
              <a:rPr lang="en-US" b="0" i="1" kern="0" noProof="0" dirty="0">
                <a:latin typeface="+mn-lt"/>
              </a:rPr>
              <a:t>Example: </a:t>
            </a:r>
            <a:r>
              <a:rPr lang="en-US" b="0" kern="0" noProof="0" dirty="0">
                <a:latin typeface="+mn-lt"/>
              </a:rPr>
              <a:t>https://server/directory/imagefilename.jpg </a:t>
            </a:r>
          </a:p>
          <a:p>
            <a:pPr marL="742950" indent="-285750" fontAlgn="base">
              <a:lnSpc>
                <a:spcPts val="2200"/>
              </a:lnSpc>
              <a:spcBef>
                <a:spcPts val="0"/>
              </a:spcBef>
              <a:spcAft>
                <a:spcPts val="900"/>
              </a:spcAft>
              <a:buClrTx/>
              <a:buSzPct val="100000"/>
              <a:buFont typeface="Wingdings" panose="05000000000000000000" pitchFamily="2" charset="2"/>
              <a:buChar char="§"/>
            </a:pPr>
            <a:r>
              <a:rPr lang="en-US" sz="1800" b="0" kern="0" noProof="0" dirty="0">
                <a:latin typeface="+mn-lt"/>
              </a:rPr>
              <a:t>Point to the image itself-not a program that serves up images</a:t>
            </a:r>
          </a:p>
          <a:p>
            <a:pPr marL="461645" indent="-226695" fontAlgn="base">
              <a:lnSpc>
                <a:spcPts val="2200"/>
              </a:lnSpc>
              <a:spcBef>
                <a:spcPts val="0"/>
              </a:spcBef>
              <a:spcAft>
                <a:spcPts val="400"/>
              </a:spcAft>
              <a:buClr>
                <a:srgbClr val="FFC000"/>
              </a:buClr>
              <a:buSzPct val="100000"/>
              <a:buFont typeface="Wingdings" pitchFamily="2" charset="2"/>
              <a:buChar char="§"/>
            </a:pPr>
            <a:endParaRPr lang="en-US" sz="1800" b="0" kern="0" noProof="0" dirty="0">
              <a:solidFill>
                <a:srgbClr val="000000"/>
              </a:solidFill>
              <a:latin typeface="+mn-lt"/>
            </a:endParaRPr>
          </a:p>
          <a:p>
            <a:pPr marL="461645" indent="-226695" fontAlgn="base">
              <a:lnSpc>
                <a:spcPts val="2200"/>
              </a:lnSpc>
              <a:spcBef>
                <a:spcPts val="0"/>
              </a:spcBef>
              <a:spcAft>
                <a:spcPts val="400"/>
              </a:spcAft>
              <a:buClr>
                <a:schemeClr val="accent1"/>
              </a:buClr>
              <a:buSzPct val="100000"/>
              <a:buFont typeface="Wingdings" pitchFamily="2" charset="2"/>
              <a:buChar char="§"/>
            </a:pPr>
            <a:r>
              <a:rPr lang="en-US" sz="1800" b="0" kern="0" noProof="0" dirty="0">
                <a:solidFill>
                  <a:srgbClr val="000000"/>
                </a:solidFill>
                <a:latin typeface="+mn-lt"/>
              </a:rPr>
              <a:t>If you use </a:t>
            </a:r>
            <a:r>
              <a:rPr lang="en-US" sz="1800" kern="0" noProof="0" dirty="0">
                <a:solidFill>
                  <a:srgbClr val="000000"/>
                </a:solidFill>
                <a:latin typeface="+mn-lt"/>
              </a:rPr>
              <a:t>Local Images</a:t>
            </a:r>
            <a:endParaRPr lang="en-US" sz="1800" kern="0" noProof="0" dirty="0">
              <a:solidFill>
                <a:srgbClr val="000000"/>
              </a:solidFill>
              <a:latin typeface="+mn-lt"/>
              <a:cs typeface="Arial"/>
            </a:endParaRPr>
          </a:p>
          <a:p>
            <a:pPr marL="742950" lvl="1" indent="-285750" fontAlgn="base">
              <a:lnSpc>
                <a:spcPts val="2200"/>
              </a:lnSpc>
              <a:spcBef>
                <a:spcPts val="0"/>
              </a:spcBef>
              <a:spcAft>
                <a:spcPts val="400"/>
              </a:spcAft>
              <a:buClrTx/>
              <a:buFont typeface="Wingdings" panose="05000000000000000000" pitchFamily="2" charset="2"/>
              <a:buChar char="§"/>
            </a:pPr>
            <a:r>
              <a:rPr lang="en-US" kern="0" noProof="0" dirty="0">
                <a:solidFill>
                  <a:srgbClr val="000000"/>
                </a:solidFill>
                <a:latin typeface="+mn-lt"/>
              </a:rPr>
              <a:t>Be sure the filename in the Template is </a:t>
            </a:r>
            <a:r>
              <a:rPr lang="en-US" i="1" kern="0" noProof="0" dirty="0">
                <a:solidFill>
                  <a:srgbClr val="000000"/>
                </a:solidFill>
                <a:latin typeface="+mn-lt"/>
              </a:rPr>
              <a:t>exact</a:t>
            </a:r>
            <a:r>
              <a:rPr lang="en-US" kern="0" noProof="0" dirty="0">
                <a:solidFill>
                  <a:srgbClr val="000000"/>
                </a:solidFill>
                <a:latin typeface="+mn-lt"/>
              </a:rPr>
              <a:t>-including upper and lower case</a:t>
            </a:r>
            <a:br>
              <a:rPr lang="en-US" kern="0" dirty="0">
                <a:solidFill>
                  <a:srgbClr val="000000"/>
                </a:solidFill>
                <a:latin typeface="+mn-lt"/>
              </a:rPr>
            </a:br>
            <a:r>
              <a:rPr lang="en-US" i="1" kern="0" noProof="0" dirty="0">
                <a:solidFill>
                  <a:srgbClr val="000000"/>
                </a:solidFill>
                <a:latin typeface="+mn-lt"/>
              </a:rPr>
              <a:t>Example: </a:t>
            </a:r>
            <a:r>
              <a:rPr lang="en-US" kern="0" noProof="0" dirty="0">
                <a:solidFill>
                  <a:srgbClr val="000000"/>
                </a:solidFill>
                <a:latin typeface="+mn-lt"/>
              </a:rPr>
              <a:t>FileName.jpg  -or-  lowercasename.jpg</a:t>
            </a:r>
          </a:p>
          <a:p>
            <a:pPr marL="800100" indent="-342900" fontAlgn="base">
              <a:lnSpc>
                <a:spcPts val="2200"/>
              </a:lnSpc>
              <a:spcBef>
                <a:spcPts val="0"/>
              </a:spcBef>
              <a:spcAft>
                <a:spcPts val="900"/>
              </a:spcAft>
              <a:buClrTx/>
              <a:buSzPct val="100000"/>
              <a:buFont typeface="Wingdings" panose="05000000000000000000" pitchFamily="2" charset="2"/>
              <a:buChar char="§"/>
            </a:pPr>
            <a:r>
              <a:rPr lang="en-US" sz="1800" b="0" kern="0" noProof="0" dirty="0">
                <a:solidFill>
                  <a:srgbClr val="000000"/>
                </a:solidFill>
                <a:latin typeface="+mn-lt"/>
              </a:rPr>
              <a:t>Place all catalog images into a zipped folder and load on the SBN</a:t>
            </a:r>
          </a:p>
        </p:txBody>
      </p:sp>
      <p:sp>
        <p:nvSpPr>
          <p:cNvPr id="3" name="Title 2"/>
          <p:cNvSpPr>
            <a:spLocks noGrp="1"/>
          </p:cNvSpPr>
          <p:nvPr>
            <p:ph type="title"/>
          </p:nvPr>
        </p:nvSpPr>
        <p:spPr>
          <a:xfrm>
            <a:off x="504001" y="503999"/>
            <a:ext cx="10526738" cy="369332"/>
          </a:xfrm>
        </p:spPr>
        <p:txBody>
          <a:bodyPr/>
          <a:lstStyle/>
          <a:p>
            <a:r>
              <a:rPr lang="en-US" dirty="0"/>
              <a:t>Catalog Creation – L2 PunchOut Index File - </a:t>
            </a:r>
            <a:r>
              <a:rPr lang="en-US" dirty="0">
                <a:solidFill>
                  <a:schemeClr val="accent1"/>
                </a:solidFill>
                <a:latin typeface="Arial" panose="020B0604020202020204" pitchFamily="34" charset="0"/>
              </a:rPr>
              <a:t>The Items Tab</a:t>
            </a:r>
            <a:endParaRPr lang="en-US" noProof="0" dirty="0"/>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Tree>
    <p:extLst>
      <p:ext uri="{BB962C8B-B14F-4D97-AF65-F5344CB8AC3E}">
        <p14:creationId xmlns:p14="http://schemas.microsoft.com/office/powerpoint/2010/main" val="1155589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449372" y="1630364"/>
            <a:ext cx="5361626" cy="3462486"/>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Part Auxiliary ID – </a:t>
            </a:r>
            <a:r>
              <a:rPr lang="en-US" sz="1400" b="1" dirty="0">
                <a:solidFill>
                  <a:srgbClr val="00B050"/>
                </a:solidFill>
                <a:latin typeface="+mn-lt"/>
              </a:rPr>
              <a:t>Optional</a:t>
            </a:r>
          </a:p>
          <a:p>
            <a:pPr marL="174625">
              <a:lnSpc>
                <a:spcPts val="1300"/>
              </a:lnSpc>
              <a:spcAft>
                <a:spcPts val="200"/>
              </a:spcAft>
              <a:defRPr/>
            </a:pPr>
            <a:r>
              <a:rPr lang="en-US" sz="1200" b="1" i="1" dirty="0">
                <a:latin typeface="+mn-lt"/>
              </a:rPr>
              <a:t>Description: </a:t>
            </a:r>
            <a:r>
              <a:rPr lang="en-US" sz="1200" dirty="0">
                <a:latin typeface="+mn-lt"/>
              </a:rPr>
              <a:t>Uniquely identifies a single item. For example, items in multiple languages or available in multiple units of measure</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200"/>
              </a:spcAft>
              <a:defRPr/>
            </a:pPr>
            <a:r>
              <a:rPr lang="en-US" sz="1200" b="1" i="1" dirty="0">
                <a:latin typeface="+mn-lt"/>
              </a:rPr>
              <a:t>Example: </a:t>
            </a:r>
            <a:r>
              <a:rPr lang="en-US" sz="1200" dirty="0">
                <a:latin typeface="+mn-lt"/>
              </a:rPr>
              <a:t>1234 French</a:t>
            </a:r>
            <a:endParaRPr lang="en-US" sz="1200" b="1" i="1" dirty="0">
              <a:latin typeface="+mn-lt"/>
            </a:endParaRPr>
          </a:p>
          <a:p>
            <a:pPr marL="171450">
              <a:defRPr/>
            </a:pPr>
            <a:r>
              <a:rPr lang="en-US" sz="1200" i="1" dirty="0">
                <a:latin typeface="+mn-lt"/>
              </a:rPr>
              <a:t>Note</a:t>
            </a:r>
            <a:r>
              <a:rPr lang="en-US" sz="1200" dirty="0">
                <a:latin typeface="+mn-lt"/>
              </a:rPr>
              <a:t>: If any items have the same reference (Supplier Part ID column), this column allows you to differentiate them</a:t>
            </a:r>
            <a:br>
              <a:rPr lang="en-US" sz="1200" dirty="0">
                <a:latin typeface="+mn-lt"/>
              </a:rPr>
            </a:br>
            <a:endParaRPr lang="en-US" sz="1200" dirty="0">
              <a:latin typeface="+mn-lt"/>
            </a:endParaRPr>
          </a:p>
          <a:p>
            <a:pPr marL="171450">
              <a:defRPr/>
            </a:pPr>
            <a:endParaRPr lang="en-US" sz="1200" dirty="0">
              <a:latin typeface="+mn-lt"/>
            </a:endParaRPr>
          </a:p>
          <a:p>
            <a:pPr marL="171450">
              <a:defRPr/>
            </a:pPr>
            <a:endParaRPr lang="en-US" sz="1200"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Manufacturer Part ID – </a:t>
            </a:r>
            <a:r>
              <a:rPr lang="en-US" sz="1400" b="1" dirty="0">
                <a:solidFill>
                  <a:srgbClr val="FFC715"/>
                </a:solidFill>
                <a:latin typeface="+mn-lt"/>
              </a:rPr>
              <a:t>Optional but recommended</a:t>
            </a:r>
          </a:p>
          <a:p>
            <a:pPr marL="171450">
              <a:lnSpc>
                <a:spcPts val="1300"/>
              </a:lnSpc>
              <a:spcAft>
                <a:spcPts val="200"/>
              </a:spcAft>
              <a:defRPr/>
            </a:pPr>
            <a:r>
              <a:rPr lang="en-US" sz="1200" b="1" i="1" dirty="0">
                <a:latin typeface="+mn-lt"/>
              </a:rPr>
              <a:t>Description: </a:t>
            </a:r>
            <a:r>
              <a:rPr lang="en-US" sz="1200" dirty="0">
                <a:latin typeface="+mn-lt"/>
              </a:rPr>
              <a:t>A Part Number that a Manufacturer uses</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200"/>
              </a:spcAft>
              <a:defRPr/>
            </a:pPr>
            <a:r>
              <a:rPr lang="en-US" sz="1200" b="1" i="1" dirty="0">
                <a:latin typeface="+mn-lt"/>
              </a:rPr>
              <a:t>Example: </a:t>
            </a:r>
            <a:r>
              <a:rPr lang="en-US" sz="1200" dirty="0">
                <a:latin typeface="+mn-lt"/>
              </a:rPr>
              <a:t>TTSIBM412CID</a:t>
            </a:r>
            <a:endParaRPr lang="en-AU" sz="1200" dirty="0">
              <a:latin typeface="+mn-lt"/>
            </a:endParaRPr>
          </a:p>
          <a:p>
            <a:pPr marL="171450">
              <a:lnSpc>
                <a:spcPts val="1300"/>
              </a:lnSpc>
              <a:spcAft>
                <a:spcPts val="900"/>
              </a:spcAft>
              <a:defRPr/>
            </a:pPr>
            <a:endParaRPr lang="en-US" sz="1200" dirty="0">
              <a:latin typeface="+mn-lt"/>
            </a:endParaRPr>
          </a:p>
          <a:p>
            <a:pPr marL="115888">
              <a:lnSpc>
                <a:spcPts val="1300"/>
              </a:lnSpc>
              <a:spcAft>
                <a:spcPts val="200"/>
              </a:spcAft>
              <a:defRPr/>
            </a:pPr>
            <a:endParaRPr lang="en-US" sz="1200" dirty="0">
              <a:latin typeface="+mn-lt"/>
            </a:endParaRPr>
          </a:p>
        </p:txBody>
      </p:sp>
      <p:sp>
        <p:nvSpPr>
          <p:cNvPr id="2" name="Title 1"/>
          <p:cNvSpPr>
            <a:spLocks noGrp="1"/>
          </p:cNvSpPr>
          <p:nvPr>
            <p:ph type="title"/>
          </p:nvPr>
        </p:nvSpPr>
        <p:spPr>
          <a:xfrm>
            <a:off x="504001" y="503999"/>
            <a:ext cx="10526738" cy="369332"/>
          </a:xfrm>
        </p:spPr>
        <p:txBody>
          <a:bodyPr/>
          <a:lstStyle/>
          <a:p>
            <a:r>
              <a:rPr lang="en-US" dirty="0"/>
              <a:t>Catalog Creation – L2 PunchOut Index File - </a:t>
            </a:r>
            <a:r>
              <a:rPr lang="en-US" dirty="0">
                <a:solidFill>
                  <a:schemeClr val="accent1"/>
                </a:solidFill>
                <a:latin typeface="Arial" panose="020B0604020202020204" pitchFamily="34" charset="0"/>
              </a:rPr>
              <a:t>The Items Tab</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811064069"/>
              </p:ext>
            </p:extLst>
          </p:nvPr>
        </p:nvGraphicFramePr>
        <p:xfrm>
          <a:off x="503999" y="1630364"/>
          <a:ext cx="5593587" cy="1359722"/>
        </p:xfrm>
        <a:graphic>
          <a:graphicData uri="http://schemas.openxmlformats.org/drawingml/2006/table">
            <a:tbl>
              <a:tblPr firstRow="1" bandRow="1">
                <a:tableStyleId>{2D5ABB26-0587-4C30-8999-92F81FD0307C}</a:tableStyleId>
              </a:tblPr>
              <a:tblGrid>
                <a:gridCol w="2061919">
                  <a:extLst>
                    <a:ext uri="{9D8B030D-6E8A-4147-A177-3AD203B41FA5}">
                      <a16:colId xmlns:a16="http://schemas.microsoft.com/office/drawing/2014/main" val="535963639"/>
                    </a:ext>
                  </a:extLst>
                </a:gridCol>
                <a:gridCol w="1667139">
                  <a:extLst>
                    <a:ext uri="{9D8B030D-6E8A-4147-A177-3AD203B41FA5}">
                      <a16:colId xmlns:a16="http://schemas.microsoft.com/office/drawing/2014/main" val="4140740186"/>
                    </a:ext>
                  </a:extLst>
                </a:gridCol>
                <a:gridCol w="1864529">
                  <a:extLst>
                    <a:ext uri="{9D8B030D-6E8A-4147-A177-3AD203B41FA5}">
                      <a16:colId xmlns:a16="http://schemas.microsoft.com/office/drawing/2014/main" val="199776474"/>
                    </a:ext>
                  </a:extLst>
                </a:gridCol>
              </a:tblGrid>
              <a:tr h="213419">
                <a:tc>
                  <a:txBody>
                    <a:bodyPr/>
                    <a:lstStyle/>
                    <a:p>
                      <a:pPr algn="ctr"/>
                      <a:r>
                        <a:rPr lang="en-US" sz="1000" b="1">
                          <a:solidFill>
                            <a:schemeClr val="bg1"/>
                          </a:solidFill>
                          <a:latin typeface="Arial" panose="020B0604020202020204" pitchFamily="34" charset="0"/>
                          <a:cs typeface="Arial" panose="020B0604020202020204" pitchFamily="34" charset="0"/>
                        </a:rPr>
                        <a:t>Supplier URL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Supplier Part Auxiliary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715"/>
                    </a:solidFill>
                  </a:tcPr>
                </a:tc>
                <a:extLst>
                  <a:ext uri="{0D108BD9-81ED-4DB2-BD59-A6C34878D82A}">
                    <a16:rowId xmlns:a16="http://schemas.microsoft.com/office/drawing/2014/main" val="10000"/>
                  </a:ext>
                </a:extLst>
              </a:tr>
              <a:tr h="213419">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l"/>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715"/>
                    </a:solidFill>
                  </a:tcPr>
                </a:tc>
                <a:extLst>
                  <a:ext uri="{0D108BD9-81ED-4DB2-BD59-A6C34878D82A}">
                    <a16:rowId xmlns:a16="http://schemas.microsoft.com/office/drawing/2014/main" val="4260380189"/>
                  </a:ext>
                </a:extLst>
              </a:tr>
              <a:tr h="233221">
                <a:tc>
                  <a:txBody>
                    <a:bodyPr/>
                    <a:lstStyle/>
                    <a:p>
                      <a:r>
                        <a:rPr lang="en-US" sz="1000">
                          <a:latin typeface="Arial" panose="020B0604020202020204" pitchFamily="34" charset="0"/>
                          <a:cs typeface="Arial" panose="020B0604020202020204" pitchFamily="34" charset="0"/>
                          <a:hlinkClick r:id="rId3"/>
                        </a:rPr>
                        <a:t>https://www.supplier1.com/item.htm</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1234-75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CFG 11562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33221">
                <a:tc>
                  <a:txBody>
                    <a:bodyPr/>
                    <a:lstStyle/>
                    <a:p>
                      <a:r>
                        <a:rPr lang="en-US" sz="1000">
                          <a:latin typeface="Arial" panose="020B0604020202020204" pitchFamily="34" charset="0"/>
                          <a:cs typeface="Arial" panose="020B0604020202020204" pitchFamily="34" charset="0"/>
                          <a:hlinkClick r:id="rId4"/>
                        </a:rPr>
                        <a:t>https://www.supplierA.com/item.htm</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87690-12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33221">
                <a:tc>
                  <a:txBody>
                    <a:bodyPr/>
                    <a:lstStyle/>
                    <a:p>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A100-BLK</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33221">
                <a:tc>
                  <a:txBody>
                    <a:bodyPr/>
                    <a:lstStyle/>
                    <a:p>
                      <a:r>
                        <a:rPr lang="en-US" sz="1000">
                          <a:latin typeface="Arial" panose="020B0604020202020204" pitchFamily="34" charset="0"/>
                          <a:cs typeface="Arial" panose="020B0604020202020204" pitchFamily="34" charset="0"/>
                          <a:hlinkClick r:id="rId5"/>
                        </a:rPr>
                        <a:t>https://supplier.com/1234.htm</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0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4" name="TextBox 3">
            <a:extLst>
              <a:ext uri="{FF2B5EF4-FFF2-40B4-BE49-F238E27FC236}">
                <a16:creationId xmlns:a16="http://schemas.microsoft.com/office/drawing/2014/main" id="{BEF11CCE-AFF5-7FDE-277A-C98CC6A5EB8E}"/>
              </a:ext>
            </a:extLst>
          </p:cNvPr>
          <p:cNvSpPr txBox="1"/>
          <p:nvPr/>
        </p:nvSpPr>
        <p:spPr>
          <a:xfrm>
            <a:off x="384178" y="3613570"/>
            <a:ext cx="5713408" cy="1195199"/>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Supplier URL – </a:t>
            </a:r>
            <a:r>
              <a:rPr lang="en-US" sz="1400" b="1" dirty="0">
                <a:solidFill>
                  <a:srgbClr val="00B050"/>
                </a:solidFill>
                <a:latin typeface="+mn-lt"/>
              </a:rPr>
              <a:t>Optional</a:t>
            </a:r>
            <a:endParaRPr lang="en-US" sz="1400" b="1" dirty="0">
              <a:solidFill>
                <a:srgbClr val="9DBC58"/>
              </a:solidFill>
              <a:latin typeface="+mn-lt"/>
            </a:endParaRPr>
          </a:p>
          <a:p>
            <a:pPr marL="171450">
              <a:lnSpc>
                <a:spcPts val="1300"/>
              </a:lnSpc>
              <a:spcAft>
                <a:spcPts val="200"/>
              </a:spcAft>
              <a:defRPr/>
            </a:pPr>
            <a:r>
              <a:rPr lang="en-US" sz="1200" b="1" i="1" dirty="0">
                <a:latin typeface="+mn-lt"/>
              </a:rPr>
              <a:t>Description: </a:t>
            </a:r>
            <a:r>
              <a:rPr lang="en-US" sz="1200" dirty="0">
                <a:latin typeface="+mn-lt"/>
              </a:rPr>
              <a:t>A URL that links to a Supplier static page about the item (could be a MSDS, construction info, packaging info, etc.)</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900"/>
              </a:spcAft>
              <a:defRPr/>
            </a:pPr>
            <a:r>
              <a:rPr lang="en-US" sz="1200" b="1" i="1" dirty="0">
                <a:latin typeface="+mn-lt"/>
              </a:rPr>
              <a:t>Example: </a:t>
            </a:r>
            <a:r>
              <a:rPr lang="en-US" sz="1200" dirty="0">
                <a:latin typeface="+mn-lt"/>
                <a:hlinkClick r:id="rId6"/>
              </a:rPr>
              <a:t>https://www.supply.com/Catalog/product18.htm</a:t>
            </a:r>
            <a:endParaRPr lang="en-US" sz="1200" dirty="0">
              <a:latin typeface="+mn-lt"/>
            </a:endParaRPr>
          </a:p>
        </p:txBody>
      </p:sp>
    </p:spTree>
    <p:extLst>
      <p:ext uri="{BB962C8B-B14F-4D97-AF65-F5344CB8AC3E}">
        <p14:creationId xmlns:p14="http://schemas.microsoft.com/office/powerpoint/2010/main" val="12012081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480809" y="1617663"/>
            <a:ext cx="5209539" cy="4929555"/>
          </a:xfrm>
          <a:prstGeom prst="rect">
            <a:avLst/>
          </a:prstGeom>
          <a:solidFill>
            <a:schemeClr val="bg1"/>
          </a:solidFill>
          <a:ln w="9525">
            <a:noFill/>
            <a:miter lim="800000"/>
            <a:headEnd/>
            <a:tailEnd type="none" w="lg" len="lg"/>
          </a:ln>
        </p:spPr>
        <p:txBody>
          <a:bodyPr wrap="square" lIns="0" tIns="0" rIns="0" bIns="0">
            <a:spAutoFit/>
          </a:bodyPr>
          <a:lstStyle/>
          <a:p>
            <a:pPr indent="171450">
              <a:lnSpc>
                <a:spcPts val="1300"/>
              </a:lnSpc>
              <a:spcAft>
                <a:spcPts val="200"/>
              </a:spcAft>
              <a:buClr>
                <a:schemeClr val="accent1"/>
              </a:buClr>
              <a:buFont typeface="Wingdings" pitchFamily="2" charset="2"/>
              <a:buChar char="§"/>
              <a:defRPr/>
            </a:pPr>
            <a:r>
              <a:rPr lang="en-US" sz="1400" b="1" dirty="0">
                <a:latin typeface="+mn-lt"/>
              </a:rPr>
              <a:t>Manufacturer URL – </a:t>
            </a:r>
            <a:r>
              <a:rPr lang="en-US" sz="1400" b="1" dirty="0">
                <a:solidFill>
                  <a:srgbClr val="00B050"/>
                </a:solidFill>
                <a:latin typeface="+mn-lt"/>
              </a:rPr>
              <a:t>Optional</a:t>
            </a:r>
            <a:endParaRPr lang="en-US" sz="1400" b="1" dirty="0">
              <a:solidFill>
                <a:srgbClr val="9DBC58"/>
              </a:solidFill>
              <a:latin typeface="+mn-lt"/>
            </a:endParaRPr>
          </a:p>
          <a:p>
            <a:pPr marL="171450">
              <a:lnSpc>
                <a:spcPts val="1300"/>
              </a:lnSpc>
              <a:spcAft>
                <a:spcPts val="200"/>
              </a:spcAft>
              <a:defRPr/>
            </a:pPr>
            <a:r>
              <a:rPr lang="en-US" sz="1200" b="1" i="1" dirty="0">
                <a:latin typeface="+mn-lt"/>
              </a:rPr>
              <a:t>Description: </a:t>
            </a:r>
            <a:r>
              <a:rPr lang="en-US" sz="1200" dirty="0">
                <a:latin typeface="+mn-lt"/>
              </a:rPr>
              <a:t>A URL that links to a Manufacturer’s static page about the item (could be a MSDS, construction info, packaging info, etc.)</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defRPr/>
            </a:pPr>
            <a:r>
              <a:rPr lang="en-US" sz="1200" b="1" i="1" dirty="0">
                <a:latin typeface="+mn-lt"/>
              </a:rPr>
              <a:t>Example: </a:t>
            </a:r>
            <a:r>
              <a:rPr lang="en-US" sz="1200" dirty="0">
                <a:latin typeface="+mn-lt"/>
                <a:hlinkClick r:id="rId3"/>
              </a:rPr>
              <a:t>https://www.manu.com/Catalog/product18.htm</a:t>
            </a:r>
            <a:endParaRPr lang="en-AU" sz="1200" dirty="0">
              <a:latin typeface="+mn-lt"/>
            </a:endParaRPr>
          </a:p>
          <a:p>
            <a:pPr>
              <a:defRPr/>
            </a:pPr>
            <a:endParaRPr lang="en-US" sz="1200" dirty="0">
              <a:latin typeface="+mn-lt"/>
            </a:endParaRPr>
          </a:p>
          <a:p>
            <a:pPr>
              <a:defRPr/>
            </a:pPr>
            <a:br>
              <a:rPr lang="en-US" sz="1200" dirty="0">
                <a:latin typeface="+mn-lt"/>
              </a:rPr>
            </a:br>
            <a:endParaRPr lang="en-US" sz="1200" dirty="0">
              <a:latin typeface="+mn-lt"/>
            </a:endParaRPr>
          </a:p>
          <a:p>
            <a:pPr marL="171450" indent="-171450">
              <a:buClr>
                <a:schemeClr val="accent1"/>
              </a:buClr>
              <a:buFont typeface="Wingdings" pitchFamily="2" charset="2"/>
              <a:buChar char="§"/>
              <a:defRPr/>
            </a:pPr>
            <a:r>
              <a:rPr lang="en-US" sz="1400" b="1" dirty="0">
                <a:latin typeface="+mn-lt"/>
              </a:rPr>
              <a:t>Language – </a:t>
            </a:r>
            <a:r>
              <a:rPr lang="en-US" sz="1400" b="1" dirty="0">
                <a:solidFill>
                  <a:srgbClr val="00B050"/>
                </a:solidFill>
                <a:latin typeface="+mn-lt"/>
              </a:rPr>
              <a:t>Optional</a:t>
            </a:r>
            <a:r>
              <a:rPr lang="en-US" sz="1400" b="1" dirty="0">
                <a:solidFill>
                  <a:schemeClr val="tx2"/>
                </a:solidFill>
                <a:latin typeface="+mn-lt"/>
              </a:rPr>
              <a:t> </a:t>
            </a:r>
            <a:r>
              <a:rPr lang="en-US" sz="1200" dirty="0">
                <a:latin typeface="+mn-lt"/>
              </a:rPr>
              <a:t>(If blank, defaults to ‘</a:t>
            </a:r>
            <a:r>
              <a:rPr lang="en-US" sz="1200" dirty="0" err="1">
                <a:latin typeface="+mn-lt"/>
              </a:rPr>
              <a:t>en_US</a:t>
            </a:r>
            <a:r>
              <a:rPr lang="en-US" sz="1200" dirty="0">
                <a:latin typeface="+mn-lt"/>
              </a:rPr>
              <a:t>’)</a:t>
            </a:r>
          </a:p>
          <a:p>
            <a:pPr marL="171450">
              <a:lnSpc>
                <a:spcPts val="1300"/>
              </a:lnSpc>
              <a:spcAft>
                <a:spcPts val="200"/>
              </a:spcAft>
              <a:defRPr/>
            </a:pPr>
            <a:r>
              <a:rPr lang="en-US" sz="1200" b="1" i="1" dirty="0">
                <a:latin typeface="+mn-lt"/>
              </a:rPr>
              <a:t>Description: </a:t>
            </a:r>
            <a:r>
              <a:rPr lang="en-US" sz="1200" dirty="0">
                <a:latin typeface="+mn-lt"/>
              </a:rPr>
              <a:t>Specifies the language used to describe the item.</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200"/>
              </a:spcAft>
              <a:defRPr/>
            </a:pPr>
            <a:r>
              <a:rPr lang="en-US" sz="1200" b="1" i="1" dirty="0">
                <a:latin typeface="+mn-lt"/>
              </a:rPr>
              <a:t>Example: </a:t>
            </a:r>
            <a:r>
              <a:rPr lang="en-US" sz="1200" dirty="0" err="1">
                <a:latin typeface="+mn-lt"/>
              </a:rPr>
              <a:t>en_US</a:t>
            </a:r>
            <a:endParaRPr lang="en-US" sz="1200" dirty="0">
              <a:latin typeface="+mn-lt"/>
            </a:endParaRPr>
          </a:p>
          <a:p>
            <a:pPr marL="171450">
              <a:lnSpc>
                <a:spcPts val="1300"/>
              </a:lnSpc>
              <a:spcAft>
                <a:spcPts val="1200"/>
              </a:spcAft>
              <a:defRPr/>
            </a:pPr>
            <a:r>
              <a:rPr lang="en-US" sz="1200" i="1" dirty="0">
                <a:latin typeface="+mn-lt"/>
              </a:rPr>
              <a:t>Note: </a:t>
            </a:r>
            <a:r>
              <a:rPr lang="en-US" sz="1200" dirty="0">
                <a:latin typeface="+mn-lt"/>
              </a:rPr>
              <a:t>A listing of language codes is in your Customer’s Supplier Information Portal</a:t>
            </a:r>
            <a:br>
              <a:rPr lang="en-US" sz="1200" dirty="0">
                <a:latin typeface="+mn-lt"/>
              </a:rPr>
            </a:br>
            <a:endParaRPr lang="en-US" sz="1200" dirty="0">
              <a:latin typeface="+mn-lt"/>
            </a:endParaRPr>
          </a:p>
          <a:p>
            <a:pPr marL="171450">
              <a:lnSpc>
                <a:spcPts val="1300"/>
              </a:lnSpc>
              <a:spcAft>
                <a:spcPts val="1200"/>
              </a:spcAft>
              <a:defRPr/>
            </a:pPr>
            <a:endParaRPr lang="en-US" sz="1200" dirty="0">
              <a:latin typeface="+mn-lt"/>
            </a:endParaRPr>
          </a:p>
          <a:p>
            <a:pPr marL="171450" indent="-171450">
              <a:lnSpc>
                <a:spcPts val="1300"/>
              </a:lnSpc>
              <a:spcAft>
                <a:spcPts val="200"/>
              </a:spcAft>
              <a:buClr>
                <a:schemeClr val="accent1"/>
              </a:buClr>
              <a:buFont typeface="Wingdings" pitchFamily="2" charset="2"/>
              <a:buChar char="§"/>
              <a:defRPr/>
            </a:pPr>
            <a:r>
              <a:rPr lang="en-US" sz="1400" b="1" dirty="0">
                <a:latin typeface="+mn-lt"/>
              </a:rPr>
              <a:t>Currency – </a:t>
            </a:r>
            <a:r>
              <a:rPr lang="en-US" sz="1400" b="1" dirty="0">
                <a:solidFill>
                  <a:srgbClr val="00B050"/>
                </a:solidFill>
                <a:latin typeface="+mn-lt"/>
              </a:rPr>
              <a:t>Optional</a:t>
            </a:r>
            <a:r>
              <a:rPr lang="en-US" sz="1400" b="1" dirty="0">
                <a:solidFill>
                  <a:schemeClr val="tx2"/>
                </a:solidFill>
                <a:latin typeface="+mn-lt"/>
              </a:rPr>
              <a:t> </a:t>
            </a:r>
            <a:r>
              <a:rPr lang="en-US" sz="1200" dirty="0">
                <a:latin typeface="+mn-lt"/>
              </a:rPr>
              <a:t>(Can be set as a default value in Header)</a:t>
            </a:r>
          </a:p>
          <a:p>
            <a:pPr marL="171450">
              <a:lnSpc>
                <a:spcPts val="1300"/>
              </a:lnSpc>
              <a:spcAft>
                <a:spcPts val="200"/>
              </a:spcAft>
              <a:defRPr/>
            </a:pPr>
            <a:r>
              <a:rPr lang="en-US" sz="1200" b="1" i="1" dirty="0">
                <a:latin typeface="+mn-lt"/>
              </a:rPr>
              <a:t>Description: </a:t>
            </a:r>
            <a:r>
              <a:rPr lang="en-US" sz="1200" dirty="0">
                <a:latin typeface="+mn-lt"/>
              </a:rPr>
              <a:t>Specifies the currency used for the prices</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32</a:t>
            </a:r>
          </a:p>
          <a:p>
            <a:pPr marL="171450">
              <a:lnSpc>
                <a:spcPts val="1300"/>
              </a:lnSpc>
              <a:spcAft>
                <a:spcPts val="200"/>
              </a:spcAft>
              <a:defRPr/>
            </a:pPr>
            <a:r>
              <a:rPr lang="en-US" sz="1200" b="1" i="1" dirty="0">
                <a:latin typeface="+mn-lt"/>
              </a:rPr>
              <a:t>Example: </a:t>
            </a:r>
            <a:r>
              <a:rPr lang="en-US" sz="1200" dirty="0">
                <a:latin typeface="+mn-lt"/>
              </a:rPr>
              <a:t>USD, CAD (Canadian Dollar)</a:t>
            </a:r>
          </a:p>
          <a:p>
            <a:pPr marL="171450">
              <a:lnSpc>
                <a:spcPts val="1300"/>
              </a:lnSpc>
              <a:spcAft>
                <a:spcPts val="1200"/>
              </a:spcAft>
              <a:defRPr/>
            </a:pPr>
            <a:r>
              <a:rPr lang="en-US" sz="1200" i="1" dirty="0">
                <a:latin typeface="+mn-lt"/>
              </a:rPr>
              <a:t>Note: </a:t>
            </a:r>
            <a:r>
              <a:rPr lang="en-US" sz="1200" dirty="0">
                <a:latin typeface="+mn-lt"/>
              </a:rPr>
              <a:t>A listing of currency codes is in your Customer’s Supplier Information Portal</a:t>
            </a:r>
          </a:p>
        </p:txBody>
      </p:sp>
      <p:sp>
        <p:nvSpPr>
          <p:cNvPr id="2" name="Title 1"/>
          <p:cNvSpPr>
            <a:spLocks noGrp="1"/>
          </p:cNvSpPr>
          <p:nvPr>
            <p:ph type="title"/>
          </p:nvPr>
        </p:nvSpPr>
        <p:spPr>
          <a:xfrm>
            <a:off x="504001" y="503999"/>
            <a:ext cx="10526738" cy="369332"/>
          </a:xfrm>
        </p:spPr>
        <p:txBody>
          <a:bodyPr/>
          <a:lstStyle/>
          <a:p>
            <a:r>
              <a:rPr lang="en-US" dirty="0"/>
              <a:t>Catalog Creation – L2 PunchOut Index File - </a:t>
            </a:r>
            <a:r>
              <a:rPr lang="en-US" dirty="0">
                <a:solidFill>
                  <a:schemeClr val="accent1"/>
                </a:solidFill>
                <a:latin typeface="Arial" panose="020B0604020202020204" pitchFamily="34" charset="0"/>
              </a:rPr>
              <a:t>The Items Tab</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840541412"/>
              </p:ext>
            </p:extLst>
          </p:nvPr>
        </p:nvGraphicFramePr>
        <p:xfrm>
          <a:off x="504000" y="1617662"/>
          <a:ext cx="5592764" cy="1308416"/>
        </p:xfrm>
        <a:graphic>
          <a:graphicData uri="http://schemas.openxmlformats.org/drawingml/2006/table">
            <a:tbl>
              <a:tblPr firstRow="1" bandRow="1">
                <a:tableStyleId>{2D5ABB26-0587-4C30-8999-92F81FD0307C}</a:tableStyleId>
              </a:tblPr>
              <a:tblGrid>
                <a:gridCol w="1398191">
                  <a:extLst>
                    <a:ext uri="{9D8B030D-6E8A-4147-A177-3AD203B41FA5}">
                      <a16:colId xmlns:a16="http://schemas.microsoft.com/office/drawing/2014/main" val="858429405"/>
                    </a:ext>
                  </a:extLst>
                </a:gridCol>
                <a:gridCol w="1398191">
                  <a:extLst>
                    <a:ext uri="{9D8B030D-6E8A-4147-A177-3AD203B41FA5}">
                      <a16:colId xmlns:a16="http://schemas.microsoft.com/office/drawing/2014/main" val="792395546"/>
                    </a:ext>
                  </a:extLst>
                </a:gridCol>
                <a:gridCol w="1398191">
                  <a:extLst>
                    <a:ext uri="{9D8B030D-6E8A-4147-A177-3AD203B41FA5}">
                      <a16:colId xmlns:a16="http://schemas.microsoft.com/office/drawing/2014/main" val="20001"/>
                    </a:ext>
                  </a:extLst>
                </a:gridCol>
                <a:gridCol w="1398191">
                  <a:extLst>
                    <a:ext uri="{9D8B030D-6E8A-4147-A177-3AD203B41FA5}">
                      <a16:colId xmlns:a16="http://schemas.microsoft.com/office/drawing/2014/main" val="20002"/>
                    </a:ext>
                  </a:extLst>
                </a:gridCol>
              </a:tblGrid>
              <a:tr h="205366">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Name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715"/>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Manufacturer </a:t>
                      </a:r>
                      <a:r>
                        <a:rPr lang="en-US" sz="1000" b="1" kern="1200">
                          <a:solidFill>
                            <a:schemeClr val="bg1"/>
                          </a:solidFill>
                          <a:latin typeface="Arial" panose="020B0604020202020204" pitchFamily="34" charset="0"/>
                          <a:ea typeface="+mn-ea"/>
                          <a:cs typeface="Arial" panose="020B0604020202020204" pitchFamily="34" charset="0"/>
                        </a:rPr>
                        <a:t>URL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Language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Currency</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205366">
                <a:tc>
                  <a:txBody>
                    <a:bodyPr/>
                    <a:lstStyle/>
                    <a:p>
                      <a:pPr algn="ct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715"/>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4289448671"/>
                  </a:ext>
                </a:extLst>
              </a:tr>
              <a:tr h="224421">
                <a:tc>
                  <a:txBody>
                    <a:bodyPr/>
                    <a:lstStyle/>
                    <a:p>
                      <a:pPr algn="ctr"/>
                      <a:r>
                        <a:rPr lang="en-US" sz="1000">
                          <a:latin typeface="Arial" panose="020B0604020202020204" pitchFamily="34" charset="0"/>
                          <a:cs typeface="Arial" panose="020B0604020202020204" pitchFamily="34" charset="0"/>
                        </a:rPr>
                        <a:t>Manufacturer 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r>
                        <a:rPr lang="en-US" sz="1000" kern="1200">
                          <a:solidFill>
                            <a:schemeClr val="tx1"/>
                          </a:solidFill>
                          <a:latin typeface="Arial" panose="020B0604020202020204" pitchFamily="34" charset="0"/>
                          <a:ea typeface="+mn-ea"/>
                          <a:cs typeface="Arial" panose="020B0604020202020204" pitchFamily="34" charset="0"/>
                        </a:rPr>
                        <a:t>https://www.manu.com</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24421">
                <a:tc>
                  <a:txBody>
                    <a:bodyPr/>
                    <a:lstStyle/>
                    <a:p>
                      <a:pPr algn="ctr"/>
                      <a:r>
                        <a:rPr lang="en-US" sz="1000">
                          <a:latin typeface="Arial" panose="020B0604020202020204" pitchFamily="34" charset="0"/>
                          <a:cs typeface="Arial" panose="020B0604020202020204" pitchFamily="34" charset="0"/>
                        </a:rPr>
                        <a:t>Manufacturer 2</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24421">
                <a:tc>
                  <a:txBody>
                    <a:bodyPr/>
                    <a:lstStyle/>
                    <a:p>
                      <a:pPr algn="ctr"/>
                      <a:r>
                        <a:rPr lang="en-US" sz="1000">
                          <a:latin typeface="Arial" panose="020B0604020202020204" pitchFamily="34" charset="0"/>
                          <a:cs typeface="Arial" panose="020B0604020202020204" pitchFamily="34" charset="0"/>
                        </a:rPr>
                        <a:t>Manufacturer 3</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24421">
                <a:tc>
                  <a:txBody>
                    <a:bodyPr/>
                    <a:lstStyle/>
                    <a:p>
                      <a:pPr algn="ctr"/>
                      <a:r>
                        <a:rPr lang="en-US" sz="1000">
                          <a:latin typeface="Arial" panose="020B0604020202020204" pitchFamily="34" charset="0"/>
                          <a:cs typeface="Arial" panose="020B0604020202020204" pitchFamily="34" charset="0"/>
                        </a:rPr>
                        <a:t>Manufacturer 4</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USD</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7" name="TextBox 6">
            <a:extLst>
              <a:ext uri="{FF2B5EF4-FFF2-40B4-BE49-F238E27FC236}">
                <a16:creationId xmlns:a16="http://schemas.microsoft.com/office/drawing/2014/main" id="{7954867B-F472-4E87-99E7-0F342DF0E1D5}"/>
              </a:ext>
            </a:extLst>
          </p:cNvPr>
          <p:cNvSpPr txBox="1"/>
          <p:nvPr/>
        </p:nvSpPr>
        <p:spPr>
          <a:xfrm>
            <a:off x="504000" y="3275797"/>
            <a:ext cx="5592765" cy="1028487"/>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a:latin typeface="+mn-lt"/>
              </a:rPr>
              <a:t>Manufacturer Name – </a:t>
            </a:r>
            <a:r>
              <a:rPr lang="en-US" sz="1400" b="1" dirty="0">
                <a:solidFill>
                  <a:srgbClr val="FFC715"/>
                </a:solidFill>
                <a:latin typeface="+mn-lt"/>
              </a:rPr>
              <a:t>Optional but recommended</a:t>
            </a:r>
          </a:p>
          <a:p>
            <a:pPr marL="171450">
              <a:lnSpc>
                <a:spcPts val="1300"/>
              </a:lnSpc>
              <a:spcAft>
                <a:spcPts val="200"/>
              </a:spcAft>
              <a:defRPr/>
            </a:pPr>
            <a:r>
              <a:rPr lang="en-US" sz="1200" b="1" i="1" dirty="0">
                <a:latin typeface="+mn-lt"/>
              </a:rPr>
              <a:t>Description: </a:t>
            </a:r>
            <a:r>
              <a:rPr lang="fr-FR" sz="1200" dirty="0">
                <a:latin typeface="+mn-lt"/>
              </a:rPr>
              <a:t>Name of the manufacturer</a:t>
            </a:r>
          </a:p>
          <a:p>
            <a:pPr marL="171450">
              <a:lnSpc>
                <a:spcPts val="1300"/>
              </a:lnSpc>
              <a:spcAft>
                <a:spcPts val="200"/>
              </a:spcAft>
              <a:defRPr/>
            </a:pPr>
            <a:r>
              <a:rPr lang="en-US" sz="1200" b="1" i="1" dirty="0">
                <a:latin typeface="+mn-lt"/>
              </a:rPr>
              <a:t>Type of data: </a:t>
            </a:r>
            <a:r>
              <a:rPr lang="en-US" sz="1200" dirty="0">
                <a:latin typeface="+mn-lt"/>
              </a:rPr>
              <a:t>String</a:t>
            </a:r>
          </a:p>
          <a:p>
            <a:pPr marL="171450">
              <a:lnSpc>
                <a:spcPts val="1300"/>
              </a:lnSpc>
              <a:spcAft>
                <a:spcPts val="200"/>
              </a:spcAft>
              <a:defRPr/>
            </a:pPr>
            <a:r>
              <a:rPr lang="en-US" sz="1200" b="1" i="1" dirty="0">
                <a:latin typeface="+mn-lt"/>
              </a:rPr>
              <a:t>Maximum length: </a:t>
            </a:r>
            <a:r>
              <a:rPr lang="en-US" sz="1200" dirty="0">
                <a:latin typeface="+mn-lt"/>
              </a:rPr>
              <a:t>255</a:t>
            </a:r>
          </a:p>
          <a:p>
            <a:pPr marL="171450">
              <a:lnSpc>
                <a:spcPts val="1300"/>
              </a:lnSpc>
              <a:spcAft>
                <a:spcPts val="600"/>
              </a:spcAft>
              <a:defRPr/>
            </a:pPr>
            <a:r>
              <a:rPr lang="en-US" sz="1200" b="1" i="1" dirty="0">
                <a:latin typeface="+mn-lt"/>
              </a:rPr>
              <a:t>Example: </a:t>
            </a:r>
            <a:r>
              <a:rPr lang="en-US" sz="1200" dirty="0">
                <a:latin typeface="+mn-lt"/>
              </a:rPr>
              <a:t>Epson</a:t>
            </a:r>
            <a:endParaRPr lang="en-US" sz="1200" b="1" dirty="0">
              <a:latin typeface="+mn-lt"/>
            </a:endParaRPr>
          </a:p>
        </p:txBody>
      </p:sp>
    </p:spTree>
    <p:extLst>
      <p:ext uri="{BB962C8B-B14F-4D97-AF65-F5344CB8AC3E}">
        <p14:creationId xmlns:p14="http://schemas.microsoft.com/office/powerpoint/2010/main" val="25087688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The Catalog Upload</a:t>
            </a:r>
            <a:r>
              <a:rPr lang="en-US" noProof="0">
                <a:solidFill>
                  <a:schemeClr val="accent1"/>
                </a:solidFill>
                <a:latin typeface="+mj-lt"/>
              </a:rPr>
              <a:t> Process</a:t>
            </a:r>
          </a:p>
        </p:txBody>
      </p:sp>
    </p:spTree>
    <p:extLst>
      <p:ext uri="{BB962C8B-B14F-4D97-AF65-F5344CB8AC3E}">
        <p14:creationId xmlns:p14="http://schemas.microsoft.com/office/powerpoint/2010/main" val="117366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414001" y="3603893"/>
            <a:ext cx="5058178" cy="2346796"/>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Clr>
                <a:schemeClr val="accent1"/>
              </a:buClr>
              <a:buFont typeface="Wingdings" pitchFamily="2" charset="2"/>
              <a:buChar char="§"/>
              <a:defRPr/>
            </a:pPr>
            <a:r>
              <a:rPr lang="en-US" sz="1400" b="1" dirty="0" err="1">
                <a:latin typeface="+mn-lt"/>
              </a:rPr>
              <a:t>PunchOutLevel</a:t>
            </a:r>
            <a:r>
              <a:rPr lang="en-US" sz="1400" b="1" dirty="0">
                <a:latin typeface="+mn-lt"/>
              </a:rPr>
              <a:t> - </a:t>
            </a:r>
            <a:r>
              <a:rPr lang="en-US" sz="1400" b="1" dirty="0">
                <a:solidFill>
                  <a:srgbClr val="FF0000"/>
                </a:solidFill>
                <a:latin typeface="+mn-lt"/>
              </a:rPr>
              <a:t>Required</a:t>
            </a:r>
            <a:endParaRPr lang="en-US" sz="1400" b="1" dirty="0">
              <a:solidFill>
                <a:srgbClr val="7CC3D6"/>
              </a:solidFill>
              <a:latin typeface="+mn-lt"/>
            </a:endParaRPr>
          </a:p>
          <a:p>
            <a:pPr marL="169863" indent="-6350">
              <a:lnSpc>
                <a:spcPts val="1300"/>
              </a:lnSpc>
              <a:spcAft>
                <a:spcPts val="200"/>
              </a:spcAft>
              <a:defRPr/>
            </a:pPr>
            <a:r>
              <a:rPr lang="en-US" sz="1200" b="1" i="1" dirty="0">
                <a:latin typeface="+mn-lt"/>
              </a:rPr>
              <a:t>Description: </a:t>
            </a:r>
            <a:r>
              <a:rPr lang="en-US" sz="1200" dirty="0">
                <a:latin typeface="+mn-lt"/>
              </a:rPr>
              <a:t>Tells the system that this item is a L2 </a:t>
            </a:r>
            <a:r>
              <a:rPr lang="en-US" sz="1200" dirty="0" err="1">
                <a:latin typeface="+mn-lt"/>
              </a:rPr>
              <a:t>PunchOut</a:t>
            </a:r>
            <a:r>
              <a:rPr lang="en-US" sz="1200" dirty="0">
                <a:latin typeface="+mn-lt"/>
              </a:rPr>
              <a:t> item that will take the User to the Supplier’s site at the </a:t>
            </a:r>
            <a:r>
              <a:rPr lang="en-US" sz="1200" b="1" dirty="0">
                <a:latin typeface="+mn-lt"/>
              </a:rPr>
              <a:t>Store</a:t>
            </a:r>
            <a:r>
              <a:rPr lang="en-US" sz="1200" dirty="0">
                <a:latin typeface="+mn-lt"/>
              </a:rPr>
              <a:t> Level (like a L1), the </a:t>
            </a:r>
            <a:r>
              <a:rPr lang="en-US" sz="1200" b="1" dirty="0">
                <a:latin typeface="+mn-lt"/>
              </a:rPr>
              <a:t>Aisle </a:t>
            </a:r>
            <a:r>
              <a:rPr lang="en-US" sz="1200" dirty="0">
                <a:latin typeface="+mn-lt"/>
              </a:rPr>
              <a:t>level (a category, that requires then to further refine the search on the Supplier’s site), the </a:t>
            </a:r>
            <a:r>
              <a:rPr lang="en-US" sz="1200" b="1" dirty="0">
                <a:latin typeface="+mn-lt"/>
              </a:rPr>
              <a:t>Shelf</a:t>
            </a:r>
            <a:r>
              <a:rPr lang="en-US" sz="1200" dirty="0">
                <a:latin typeface="+mn-lt"/>
              </a:rPr>
              <a:t> level (a refined category that results in only a few items that will all be displayed in the </a:t>
            </a:r>
            <a:r>
              <a:rPr lang="en-US" sz="1200" dirty="0" err="1">
                <a:latin typeface="+mn-lt"/>
              </a:rPr>
              <a:t>PunchOut</a:t>
            </a:r>
            <a:r>
              <a:rPr lang="en-US" sz="1200" dirty="0">
                <a:latin typeface="+mn-lt"/>
              </a:rPr>
              <a:t>) or the </a:t>
            </a:r>
            <a:r>
              <a:rPr lang="en-US" sz="1200" b="1" dirty="0">
                <a:latin typeface="+mn-lt"/>
              </a:rPr>
              <a:t>Product </a:t>
            </a:r>
            <a:r>
              <a:rPr lang="en-US" sz="1200" dirty="0">
                <a:latin typeface="+mn-lt"/>
              </a:rPr>
              <a:t>level (this takes the User to the exact item on the Supplier’s site that they searched for in Ariba). </a:t>
            </a:r>
            <a:r>
              <a:rPr lang="en-US" sz="1200" b="1" dirty="0">
                <a:latin typeface="+mn-lt"/>
              </a:rPr>
              <a:t>Product</a:t>
            </a:r>
            <a:r>
              <a:rPr lang="en-US" sz="1200" dirty="0">
                <a:latin typeface="+mn-lt"/>
              </a:rPr>
              <a:t> is the most common level</a:t>
            </a:r>
          </a:p>
          <a:p>
            <a:pPr marL="169863" indent="-6350">
              <a:lnSpc>
                <a:spcPts val="1300"/>
              </a:lnSpc>
              <a:spcAft>
                <a:spcPts val="200"/>
              </a:spcAft>
              <a:defRPr/>
            </a:pPr>
            <a:r>
              <a:rPr lang="en-US" sz="1200" b="1" i="1" dirty="0">
                <a:latin typeface="+mn-lt"/>
              </a:rPr>
              <a:t>Values: </a:t>
            </a:r>
            <a:r>
              <a:rPr lang="en-US" sz="1200" dirty="0">
                <a:latin typeface="+mn-lt"/>
              </a:rPr>
              <a:t>Store, Aisle, Shelf, Product	</a:t>
            </a:r>
          </a:p>
          <a:p>
            <a:pPr marL="169863" indent="-6350">
              <a:lnSpc>
                <a:spcPts val="1300"/>
              </a:lnSpc>
              <a:spcAft>
                <a:spcPts val="1200"/>
              </a:spcAft>
              <a:defRPr/>
            </a:pPr>
            <a:r>
              <a:rPr lang="en-US" sz="1200" b="1" i="1" dirty="0">
                <a:latin typeface="+mn-lt"/>
              </a:rPr>
              <a:t>Type of data: </a:t>
            </a:r>
            <a:r>
              <a:rPr lang="en-US" sz="1200" dirty="0">
                <a:latin typeface="+mn-lt"/>
              </a:rPr>
              <a:t>Boolean</a:t>
            </a:r>
          </a:p>
          <a:p>
            <a:pPr marL="171450">
              <a:lnSpc>
                <a:spcPts val="1300"/>
              </a:lnSpc>
              <a:spcAft>
                <a:spcPts val="900"/>
              </a:spcAft>
              <a:defRPr/>
            </a:pPr>
            <a:endParaRPr lang="en-US" sz="1200" dirty="0">
              <a:latin typeface="+mn-lt"/>
            </a:endParaRPr>
          </a:p>
          <a:p>
            <a:pPr marL="169863" indent="-6350">
              <a:lnSpc>
                <a:spcPts val="1300"/>
              </a:lnSpc>
              <a:spcAft>
                <a:spcPts val="200"/>
              </a:spcAft>
              <a:defRPr/>
            </a:pPr>
            <a:endParaRPr lang="en-US" sz="1200" dirty="0">
              <a:latin typeface="+mn-lt"/>
            </a:endParaRPr>
          </a:p>
        </p:txBody>
      </p:sp>
      <p:sp>
        <p:nvSpPr>
          <p:cNvPr id="2" name="Title 1"/>
          <p:cNvSpPr>
            <a:spLocks noGrp="1"/>
          </p:cNvSpPr>
          <p:nvPr>
            <p:ph type="title"/>
          </p:nvPr>
        </p:nvSpPr>
        <p:spPr>
          <a:xfrm>
            <a:off x="504001" y="503999"/>
            <a:ext cx="10526738" cy="369332"/>
          </a:xfrm>
        </p:spPr>
        <p:txBody>
          <a:bodyPr/>
          <a:lstStyle/>
          <a:p>
            <a:r>
              <a:rPr lang="en-US" dirty="0"/>
              <a:t>Catalog Creation – L2 PunchOut Index File - </a:t>
            </a:r>
            <a:r>
              <a:rPr lang="en-US" dirty="0">
                <a:solidFill>
                  <a:schemeClr val="accent1"/>
                </a:solidFill>
                <a:latin typeface="Arial" panose="020B0604020202020204" pitchFamily="34" charset="0"/>
              </a:rPr>
              <a:t>The Items Tab</a:t>
            </a:r>
            <a:endParaRPr lang="en-US" noProof="0" dirty="0"/>
          </a:p>
        </p:txBody>
      </p:sp>
      <p:graphicFrame>
        <p:nvGraphicFramePr>
          <p:cNvPr id="5" name="Table 4">
            <a:extLst>
              <a:ext uri="{FF2B5EF4-FFF2-40B4-BE49-F238E27FC236}">
                <a16:creationId xmlns:a16="http://schemas.microsoft.com/office/drawing/2014/main" id="{B443A6E0-FE8A-4E84-A75E-2056AD20FDEF}"/>
              </a:ext>
            </a:extLst>
          </p:cNvPr>
          <p:cNvGraphicFramePr>
            <a:graphicFrameLocks noGrp="1"/>
          </p:cNvGraphicFramePr>
          <p:nvPr/>
        </p:nvGraphicFramePr>
        <p:xfrm>
          <a:off x="501650" y="1617663"/>
          <a:ext cx="5592890" cy="1089200"/>
        </p:xfrm>
        <a:graphic>
          <a:graphicData uri="http://schemas.openxmlformats.org/drawingml/2006/table">
            <a:tbl>
              <a:tblPr firstRow="1" bandRow="1">
                <a:tableStyleId>{2D5ABB26-0587-4C30-8999-92F81FD0307C}</a:tableStyleId>
              </a:tblPr>
              <a:tblGrid>
                <a:gridCol w="2796445">
                  <a:extLst>
                    <a:ext uri="{9D8B030D-6E8A-4147-A177-3AD203B41FA5}">
                      <a16:colId xmlns:a16="http://schemas.microsoft.com/office/drawing/2014/main" val="20000"/>
                    </a:ext>
                  </a:extLst>
                </a:gridCol>
                <a:gridCol w="2796445">
                  <a:extLst>
                    <a:ext uri="{9D8B030D-6E8A-4147-A177-3AD203B41FA5}">
                      <a16:colId xmlns:a16="http://schemas.microsoft.com/office/drawing/2014/main" val="20001"/>
                    </a:ext>
                  </a:extLst>
                </a:gridCol>
              </a:tblGrid>
              <a:tr h="277423">
                <a:tc>
                  <a:txBody>
                    <a:bodyPr/>
                    <a:lstStyle/>
                    <a:p>
                      <a:pPr algn="ctr"/>
                      <a:r>
                        <a:rPr lang="en-US" sz="1000" b="1">
                          <a:solidFill>
                            <a:schemeClr val="bg1"/>
                          </a:solidFill>
                          <a:latin typeface="Arial" panose="020B0604020202020204" pitchFamily="34" charset="0"/>
                          <a:cs typeface="Arial" panose="020B0604020202020204" pitchFamily="34" charset="0"/>
                        </a:rPr>
                        <a:t>PunchOut Enabled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err="1">
                          <a:solidFill>
                            <a:schemeClr val="bg1"/>
                          </a:solidFill>
                          <a:latin typeface="Arial" panose="020B0604020202020204" pitchFamily="34" charset="0"/>
                          <a:cs typeface="Arial" panose="020B0604020202020204" pitchFamily="34" charset="0"/>
                        </a:rPr>
                        <a:t>PunchOutLevel</a:t>
                      </a: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34366">
                <a:tc>
                  <a:txBody>
                    <a:bodyPr/>
                    <a:lstStyle/>
                    <a:p>
                      <a:pPr algn="ctr"/>
                      <a:endParaRPr lang="en-US" sz="100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1"/>
                  </a:ext>
                </a:extLst>
              </a:tr>
              <a:tr h="155952">
                <a:tc>
                  <a:txBody>
                    <a:bodyPr/>
                    <a:lstStyle/>
                    <a:p>
                      <a:pPr algn="ctr"/>
                      <a:r>
                        <a:rPr lang="en-US" sz="1000">
                          <a:latin typeface="Arial" panose="020B0604020202020204" pitchFamily="34" charset="0"/>
                          <a:cs typeface="Arial" panose="020B0604020202020204" pitchFamily="34" charset="0"/>
                        </a:rPr>
                        <a:t>TRUE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Product</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22111387"/>
                  </a:ext>
                </a:extLst>
              </a:tr>
              <a:tr h="149045">
                <a:tc>
                  <a:txBody>
                    <a:bodyPr/>
                    <a:lstStyle/>
                    <a:p>
                      <a:pPr algn="ctr"/>
                      <a:r>
                        <a:rPr lang="en-US" sz="1000">
                          <a:latin typeface="Arial" panose="020B0604020202020204" pitchFamily="34" charset="0"/>
                          <a:cs typeface="Arial" panose="020B0604020202020204" pitchFamily="34" charset="0"/>
                        </a:rPr>
                        <a:t>TRUE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Product</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01327137"/>
                  </a:ext>
                </a:extLst>
              </a:tr>
              <a:tr h="155819">
                <a:tc>
                  <a:txBody>
                    <a:bodyPr/>
                    <a:lstStyle/>
                    <a:p>
                      <a:pPr algn="ctr"/>
                      <a:r>
                        <a:rPr lang="en-US" sz="1000">
                          <a:latin typeface="Arial" panose="020B0604020202020204" pitchFamily="34" charset="0"/>
                          <a:cs typeface="Arial" panose="020B0604020202020204" pitchFamily="34" charset="0"/>
                        </a:rPr>
                        <a:t>TRUE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Product</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56185654"/>
                  </a:ext>
                </a:extLst>
              </a:tr>
              <a:tr h="195206">
                <a:tc>
                  <a:txBody>
                    <a:bodyPr/>
                    <a:lstStyle/>
                    <a:p>
                      <a:pPr algn="ct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946763309"/>
                  </a:ext>
                </a:extLst>
              </a:tr>
            </a:tbl>
          </a:graphicData>
        </a:graphic>
      </p:graphicFrame>
      <p:sp>
        <p:nvSpPr>
          <p:cNvPr id="6" name="TextBox 5">
            <a:extLst>
              <a:ext uri="{FF2B5EF4-FFF2-40B4-BE49-F238E27FC236}">
                <a16:creationId xmlns:a16="http://schemas.microsoft.com/office/drawing/2014/main" id="{730FB45C-79A2-5C15-59FA-2C86B7048A52}"/>
              </a:ext>
            </a:extLst>
          </p:cNvPr>
          <p:cNvSpPr txBox="1"/>
          <p:nvPr/>
        </p:nvSpPr>
        <p:spPr>
          <a:xfrm>
            <a:off x="501649" y="3603893"/>
            <a:ext cx="5592890" cy="810478"/>
          </a:xfrm>
          <a:prstGeom prst="rect">
            <a:avLst/>
          </a:prstGeom>
          <a:noFill/>
        </p:spPr>
        <p:txBody>
          <a:bodyPr wrap="square">
            <a:spAutoFit/>
          </a:bodyPr>
          <a:lstStyle/>
          <a:p>
            <a:pPr marL="171450" indent="-171450">
              <a:lnSpc>
                <a:spcPts val="1300"/>
              </a:lnSpc>
              <a:spcAft>
                <a:spcPts val="200"/>
              </a:spcAft>
              <a:buClr>
                <a:schemeClr val="accent1"/>
              </a:buClr>
              <a:buFont typeface="Wingdings" pitchFamily="2" charset="2"/>
              <a:buChar char="§"/>
              <a:defRPr/>
            </a:pPr>
            <a:r>
              <a:rPr lang="en-US" sz="1400" b="1" dirty="0" err="1">
                <a:latin typeface="+mn-lt"/>
              </a:rPr>
              <a:t>PunchOut</a:t>
            </a:r>
            <a:r>
              <a:rPr lang="en-US" sz="1400" b="1" dirty="0">
                <a:latin typeface="+mn-lt"/>
              </a:rPr>
              <a:t> Enabled - </a:t>
            </a:r>
            <a:r>
              <a:rPr lang="en-US" sz="1400" b="1" dirty="0">
                <a:solidFill>
                  <a:srgbClr val="FF0000"/>
                </a:solidFill>
                <a:latin typeface="+mn-lt"/>
              </a:rPr>
              <a:t>Required</a:t>
            </a:r>
          </a:p>
          <a:p>
            <a:pPr marL="169863" indent="-6350">
              <a:lnSpc>
                <a:spcPts val="1300"/>
              </a:lnSpc>
              <a:spcAft>
                <a:spcPts val="200"/>
              </a:spcAft>
              <a:defRPr/>
            </a:pPr>
            <a:r>
              <a:rPr lang="en-US" sz="1200" b="1" i="1" dirty="0">
                <a:latin typeface="+mn-lt"/>
              </a:rPr>
              <a:t>Description: </a:t>
            </a:r>
            <a:r>
              <a:rPr lang="en-US" sz="1200" dirty="0">
                <a:latin typeface="+mn-lt"/>
              </a:rPr>
              <a:t>Tells the system that this file is a </a:t>
            </a:r>
            <a:r>
              <a:rPr lang="en-US" sz="1200" dirty="0" err="1">
                <a:latin typeface="+mn-lt"/>
              </a:rPr>
              <a:t>PunchOut</a:t>
            </a:r>
            <a:r>
              <a:rPr lang="en-US" sz="1200" dirty="0">
                <a:latin typeface="+mn-lt"/>
              </a:rPr>
              <a:t> Index file. Must be set to TRUE for the system to see this as a </a:t>
            </a:r>
            <a:r>
              <a:rPr lang="en-US" sz="1200" dirty="0" err="1">
                <a:latin typeface="+mn-lt"/>
              </a:rPr>
              <a:t>PunchOut</a:t>
            </a:r>
            <a:r>
              <a:rPr lang="en-US" sz="1200" dirty="0">
                <a:latin typeface="+mn-lt"/>
              </a:rPr>
              <a:t> item</a:t>
            </a:r>
          </a:p>
          <a:p>
            <a:pPr marL="169863" indent="-6350">
              <a:lnSpc>
                <a:spcPts val="1300"/>
              </a:lnSpc>
              <a:spcAft>
                <a:spcPts val="1200"/>
              </a:spcAft>
              <a:defRPr/>
            </a:pPr>
            <a:r>
              <a:rPr lang="en-US" sz="1200" b="1" i="1" dirty="0">
                <a:latin typeface="+mn-lt"/>
              </a:rPr>
              <a:t>Type of data: </a:t>
            </a:r>
            <a:r>
              <a:rPr lang="en-US" sz="1200" dirty="0">
                <a:latin typeface="+mn-lt"/>
              </a:rPr>
              <a:t>Boolean</a:t>
            </a:r>
          </a:p>
        </p:txBody>
      </p:sp>
    </p:spTree>
    <p:extLst>
      <p:ext uri="{BB962C8B-B14F-4D97-AF65-F5344CB8AC3E}">
        <p14:creationId xmlns:p14="http://schemas.microsoft.com/office/powerpoint/2010/main" val="42183738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noProof="0" dirty="0">
                <a:latin typeface="+mj-lt"/>
              </a:rPr>
              <a:t>Uploading and Publishing a</a:t>
            </a:r>
            <a:br>
              <a:rPr lang="en-US" b="1" noProof="0" dirty="0">
                <a:latin typeface="+mj-lt"/>
              </a:rPr>
            </a:br>
            <a:r>
              <a:rPr lang="en-US" b="1" noProof="0" dirty="0">
                <a:solidFill>
                  <a:schemeClr val="accent1"/>
                </a:solidFill>
                <a:latin typeface="+mj-lt"/>
              </a:rPr>
              <a:t>PunchOut Catalog</a:t>
            </a:r>
          </a:p>
        </p:txBody>
      </p:sp>
    </p:spTree>
    <p:extLst>
      <p:ext uri="{BB962C8B-B14F-4D97-AF65-F5344CB8AC3E}">
        <p14:creationId xmlns:p14="http://schemas.microsoft.com/office/powerpoint/2010/main" val="40159905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vert="horz" lIns="0" tIns="0" rIns="0" bIns="0" rtlCol="0" anchor="t">
            <a:normAutofit/>
          </a:bodyPr>
          <a:lstStyle/>
          <a:p>
            <a:pPr marL="229870" indent="-229870">
              <a:lnSpc>
                <a:spcPts val="2300"/>
              </a:lnSpc>
              <a:spcBef>
                <a:spcPts val="0"/>
              </a:spcBef>
              <a:spcAft>
                <a:spcPts val="900"/>
              </a:spcAft>
              <a:buClr>
                <a:schemeClr val="accent1"/>
              </a:buClr>
              <a:buSzPct val="100000"/>
              <a:buFont typeface="Wingdings" pitchFamily="2" charset="2"/>
              <a:buChar char="§"/>
            </a:pPr>
            <a:r>
              <a:rPr lang="en-US" b="1" dirty="0"/>
              <a:t>Login to Business Network</a:t>
            </a:r>
            <a:endParaRPr lang="en-US"/>
          </a:p>
          <a:p>
            <a:pPr marL="400050" lvl="2" indent="-169545">
              <a:lnSpc>
                <a:spcPts val="2000"/>
              </a:lnSpc>
              <a:spcBef>
                <a:spcPts val="0"/>
              </a:spcBef>
              <a:spcAft>
                <a:spcPts val="200"/>
              </a:spcAft>
              <a:buFont typeface="Wingdings" pitchFamily="2" charset="2"/>
              <a:buChar char="§"/>
            </a:pPr>
            <a:r>
              <a:rPr lang="en-US">
                <a:latin typeface="72 Brand"/>
              </a:rPr>
              <a:t>Go to: </a:t>
            </a:r>
            <a:r>
              <a:rPr lang="en-US">
                <a:latin typeface="72 Brand"/>
                <a:hlinkClick r:id="rId3"/>
              </a:rPr>
              <a:t>https://supplier.ariba.com</a:t>
            </a:r>
            <a:endParaRPr lang="en-US">
              <a:latin typeface="72 Brand"/>
            </a:endParaRPr>
          </a:p>
          <a:p>
            <a:pPr marL="400050" lvl="2" indent="-169545">
              <a:lnSpc>
                <a:spcPts val="2000"/>
              </a:lnSpc>
              <a:spcBef>
                <a:spcPts val="0"/>
              </a:spcBef>
              <a:spcAft>
                <a:spcPts val="200"/>
              </a:spcAft>
              <a:buFont typeface="Wingdings" pitchFamily="2" charset="2"/>
              <a:buChar char="§"/>
            </a:pPr>
            <a:r>
              <a:rPr lang="en-US">
                <a:latin typeface="72 Brand"/>
              </a:rPr>
              <a:t>Log in with your Username </a:t>
            </a:r>
            <a:br>
              <a:rPr lang="en-US" dirty="0"/>
            </a:br>
            <a:r>
              <a:rPr lang="en-US">
                <a:latin typeface="72 Brand"/>
              </a:rPr>
              <a:t>and Password</a:t>
            </a:r>
          </a:p>
        </p:txBody>
      </p:sp>
      <p:sp>
        <p:nvSpPr>
          <p:cNvPr id="2" name="Title 1"/>
          <p:cNvSpPr>
            <a:spLocks noGrp="1"/>
          </p:cNvSpPr>
          <p:nvPr>
            <p:ph type="title"/>
          </p:nvPr>
        </p:nvSpPr>
        <p:spPr>
          <a:xfrm>
            <a:off x="504001" y="503999"/>
            <a:ext cx="10526738" cy="369332"/>
          </a:xfrm>
        </p:spPr>
        <p:txBody>
          <a:bodyPr/>
          <a:lstStyle/>
          <a:p>
            <a:r>
              <a:rPr lang="en-US" spc="-50" dirty="0"/>
              <a:t>Uploading and Publishing a PunchOut Catalog</a:t>
            </a:r>
          </a:p>
        </p:txBody>
      </p:sp>
      <p:pic>
        <p:nvPicPr>
          <p:cNvPr id="10" name="Picture 9">
            <a:extLst>
              <a:ext uri="{FF2B5EF4-FFF2-40B4-BE49-F238E27FC236}">
                <a16:creationId xmlns:a16="http://schemas.microsoft.com/office/drawing/2014/main" id="{50F7CC6E-A8CF-F5D9-8B77-CCCE020BEDDC}"/>
              </a:ext>
            </a:extLst>
          </p:cNvPr>
          <p:cNvPicPr>
            <a:picLocks noChangeAspect="1"/>
          </p:cNvPicPr>
          <p:nvPr/>
        </p:nvPicPr>
        <p:blipFill rotWithShape="1">
          <a:blip r:embed="rId4"/>
          <a:srcRect b="22980"/>
          <a:stretch/>
        </p:blipFill>
        <p:spPr>
          <a:xfrm>
            <a:off x="1962715" y="2866554"/>
            <a:ext cx="8264346" cy="337708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194157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1" y="1266092"/>
            <a:ext cx="11186477" cy="5460023"/>
          </a:xfrm>
          <a:prstGeom prst="rect">
            <a:avLst/>
          </a:prstGeom>
        </p:spPr>
        <p:txBody>
          <a:bodyPr vert="horz" lIns="0" tIns="0" rIns="0" bIns="0" rtlCol="0" anchor="t">
            <a:normAutofit/>
          </a:bodyPr>
          <a:lstStyle/>
          <a:p>
            <a:pPr marL="228600" indent="-228600">
              <a:lnSpc>
                <a:spcPts val="2300"/>
              </a:lnSpc>
              <a:spcBef>
                <a:spcPts val="0"/>
              </a:spcBef>
              <a:spcAft>
                <a:spcPts val="600"/>
              </a:spcAft>
              <a:buClr>
                <a:schemeClr val="accent1"/>
              </a:buClr>
              <a:buSzPct val="100000"/>
              <a:buFont typeface="Wingdings" pitchFamily="2" charset="2"/>
              <a:buChar char="§"/>
            </a:pPr>
            <a:r>
              <a:rPr lang="en-US" b="1" dirty="0"/>
              <a:t>Switch to your Test Account</a:t>
            </a:r>
          </a:p>
          <a:p>
            <a:pPr marL="511175" lvl="1" indent="-285750">
              <a:lnSpc>
                <a:spcPts val="2000"/>
              </a:lnSpc>
              <a:spcBef>
                <a:spcPts val="0"/>
              </a:spcBef>
              <a:spcAft>
                <a:spcPts val="600"/>
              </a:spcAft>
              <a:buFont typeface="Wingdings" panose="05000000000000000000" pitchFamily="2" charset="2"/>
              <a:buChar char="§"/>
            </a:pPr>
            <a:r>
              <a:rPr lang="en-US" dirty="0">
                <a:latin typeface="72 Brand"/>
              </a:rPr>
              <a:t>Your Catalog should be loaded and tested in your Test Account. (</a:t>
            </a:r>
            <a:r>
              <a:rPr lang="en-US" i="1" dirty="0">
                <a:latin typeface="72 Brand"/>
              </a:rPr>
              <a:t>Note: </a:t>
            </a:r>
            <a:r>
              <a:rPr lang="en-US" dirty="0">
                <a:latin typeface="72 Brand"/>
              </a:rPr>
              <a:t>If you are instructed to load a Catalog to a Production account, just skip this step)</a:t>
            </a:r>
          </a:p>
          <a:p>
            <a:pPr marL="511175" lvl="1" indent="-285750">
              <a:lnSpc>
                <a:spcPts val="2000"/>
              </a:lnSpc>
              <a:spcBef>
                <a:spcPts val="0"/>
              </a:spcBef>
              <a:spcAft>
                <a:spcPts val="600"/>
              </a:spcAft>
              <a:buFont typeface="Wingdings" panose="05000000000000000000" pitchFamily="2" charset="2"/>
              <a:buChar char="§"/>
            </a:pPr>
            <a:r>
              <a:rPr lang="en-US" dirty="0">
                <a:latin typeface="72 Brand"/>
              </a:rPr>
              <a:t>Find your name and click for the pull down menu, then click “Switch To Test ID”</a:t>
            </a:r>
          </a:p>
          <a:p>
            <a:pPr marL="511175" lvl="1" indent="-285750">
              <a:lnSpc>
                <a:spcPts val="2000"/>
              </a:lnSpc>
              <a:spcBef>
                <a:spcPts val="0"/>
              </a:spcBef>
              <a:spcAft>
                <a:spcPts val="600"/>
              </a:spcAft>
              <a:buFont typeface="Wingdings" panose="05000000000000000000" pitchFamily="2" charset="2"/>
              <a:buChar char="§"/>
            </a:pPr>
            <a:r>
              <a:rPr lang="en-US" dirty="0">
                <a:latin typeface="72 Brand"/>
              </a:rPr>
              <a:t>If you don’t see a “Switch to Test ID” link, your Test account has not yet been set up. Contact your Business Network Administrator</a:t>
            </a:r>
          </a:p>
          <a:p>
            <a:pPr marL="179705" lvl="1" indent="-179705">
              <a:lnSpc>
                <a:spcPts val="1700"/>
              </a:lnSpc>
              <a:spcBef>
                <a:spcPts val="0"/>
              </a:spcBef>
              <a:spcAft>
                <a:spcPts val="200"/>
              </a:spcAft>
            </a:pPr>
            <a:endParaRPr lang="en-US" sz="1600" dirty="0"/>
          </a:p>
          <a:p>
            <a:pPr marL="179705" lvl="1" indent="-179705">
              <a:lnSpc>
                <a:spcPts val="1700"/>
              </a:lnSpc>
              <a:spcBef>
                <a:spcPts val="0"/>
              </a:spcBef>
              <a:spcAft>
                <a:spcPts val="200"/>
              </a:spcAft>
            </a:pPr>
            <a:endParaRPr lang="en-US" sz="1600" dirty="0"/>
          </a:p>
          <a:p>
            <a:pPr marL="179705" lvl="1" indent="-179705">
              <a:lnSpc>
                <a:spcPts val="1700"/>
              </a:lnSpc>
              <a:spcBef>
                <a:spcPts val="0"/>
              </a:spcBef>
              <a:spcAft>
                <a:spcPts val="200"/>
              </a:spcAft>
            </a:pPr>
            <a:endParaRPr lang="en-US" sz="1600" dirty="0"/>
          </a:p>
          <a:p>
            <a:pPr marL="0" lvl="1" indent="0">
              <a:lnSpc>
                <a:spcPts val="1700"/>
              </a:lnSpc>
              <a:spcBef>
                <a:spcPts val="0"/>
              </a:spcBef>
              <a:spcAft>
                <a:spcPts val="200"/>
              </a:spcAft>
              <a:buNone/>
            </a:pPr>
            <a:endParaRPr lang="en-US" sz="1600" dirty="0"/>
          </a:p>
          <a:p>
            <a:pPr marL="0" lvl="1" indent="0">
              <a:lnSpc>
                <a:spcPts val="1700"/>
              </a:lnSpc>
              <a:spcBef>
                <a:spcPts val="0"/>
              </a:spcBef>
              <a:spcAft>
                <a:spcPts val="200"/>
              </a:spcAft>
              <a:buNone/>
            </a:pPr>
            <a:endParaRPr lang="en-US" sz="1600" dirty="0"/>
          </a:p>
          <a:p>
            <a:pPr marL="0" lvl="1" indent="0">
              <a:lnSpc>
                <a:spcPts val="1700"/>
              </a:lnSpc>
              <a:spcBef>
                <a:spcPts val="0"/>
              </a:spcBef>
              <a:spcAft>
                <a:spcPts val="200"/>
              </a:spcAft>
              <a:buNone/>
            </a:pPr>
            <a:endParaRPr lang="en-US" sz="1600" dirty="0"/>
          </a:p>
          <a:p>
            <a:pPr marL="179705" lvl="1" indent="-179705">
              <a:lnSpc>
                <a:spcPts val="1700"/>
              </a:lnSpc>
              <a:spcBef>
                <a:spcPts val="0"/>
              </a:spcBef>
              <a:spcAft>
                <a:spcPts val="200"/>
              </a:spcAft>
            </a:pPr>
            <a:endParaRPr lang="en-US" sz="1600" dirty="0"/>
          </a:p>
          <a:p>
            <a:pPr marL="179705" lvl="1" indent="-179705">
              <a:lnSpc>
                <a:spcPts val="1700"/>
              </a:lnSpc>
              <a:spcBef>
                <a:spcPts val="0"/>
              </a:spcBef>
              <a:spcAft>
                <a:spcPts val="200"/>
              </a:spcAft>
            </a:pPr>
            <a:endParaRPr lang="en-US" sz="1600" dirty="0"/>
          </a:p>
          <a:p>
            <a:pPr marL="179705" lvl="1" indent="-179705">
              <a:lnSpc>
                <a:spcPts val="1700"/>
              </a:lnSpc>
              <a:spcBef>
                <a:spcPts val="0"/>
              </a:spcBef>
              <a:spcAft>
                <a:spcPts val="200"/>
              </a:spcAft>
            </a:pPr>
            <a:endParaRPr lang="en-US" sz="1600" dirty="0"/>
          </a:p>
          <a:p>
            <a:pPr marL="179705" lvl="1" indent="-179705">
              <a:lnSpc>
                <a:spcPts val="1700"/>
              </a:lnSpc>
              <a:spcBef>
                <a:spcPts val="0"/>
              </a:spcBef>
              <a:spcAft>
                <a:spcPts val="200"/>
              </a:spcAft>
            </a:pPr>
            <a:endParaRPr lang="en-US" sz="1600" dirty="0"/>
          </a:p>
          <a:p>
            <a:pPr marL="179705" lvl="1" indent="-179705">
              <a:lnSpc>
                <a:spcPts val="1700"/>
              </a:lnSpc>
              <a:spcBef>
                <a:spcPts val="0"/>
              </a:spcBef>
              <a:spcAft>
                <a:spcPts val="200"/>
              </a:spcAft>
            </a:pPr>
            <a:endParaRPr lang="en-US" sz="1600" dirty="0"/>
          </a:p>
          <a:p>
            <a:pPr marL="179705" lvl="1" indent="-179705">
              <a:lnSpc>
                <a:spcPts val="1700"/>
              </a:lnSpc>
              <a:spcBef>
                <a:spcPts val="0"/>
              </a:spcBef>
              <a:spcAft>
                <a:spcPts val="200"/>
              </a:spcAft>
            </a:pPr>
            <a:endParaRPr lang="en-US" sz="1600" dirty="0"/>
          </a:p>
          <a:p>
            <a:pPr marL="511175" lvl="1" indent="-285750">
              <a:lnSpc>
                <a:spcPts val="1700"/>
              </a:lnSpc>
              <a:spcBef>
                <a:spcPts val="400"/>
              </a:spcBef>
              <a:spcAft>
                <a:spcPts val="200"/>
              </a:spcAft>
              <a:buFont typeface="Wingdings" panose="05000000000000000000" pitchFamily="2" charset="2"/>
              <a:buChar char="§"/>
            </a:pPr>
            <a:r>
              <a:rPr lang="en-US" dirty="0">
                <a:latin typeface="72 Brand"/>
              </a:rPr>
              <a:t>You will get a warning. </a:t>
            </a:r>
            <a:r>
              <a:rPr lang="en-US" b="1" dirty="0">
                <a:latin typeface="72 Brand"/>
              </a:rPr>
              <a:t>“You are about to switch to Test Mode.” </a:t>
            </a:r>
            <a:r>
              <a:rPr lang="en-US" dirty="0">
                <a:latin typeface="72 Brand"/>
              </a:rPr>
              <a:t>Click “OK”</a:t>
            </a:r>
          </a:p>
        </p:txBody>
      </p:sp>
      <p:sp>
        <p:nvSpPr>
          <p:cNvPr id="2" name="Title 1"/>
          <p:cNvSpPr>
            <a:spLocks noGrp="1"/>
          </p:cNvSpPr>
          <p:nvPr>
            <p:ph type="title"/>
          </p:nvPr>
        </p:nvSpPr>
        <p:spPr>
          <a:xfrm>
            <a:off x="504001" y="503999"/>
            <a:ext cx="10526738" cy="369332"/>
          </a:xfrm>
        </p:spPr>
        <p:txBody>
          <a:bodyPr/>
          <a:lstStyle/>
          <a:p>
            <a:r>
              <a:rPr lang="en-US" spc="-50" dirty="0"/>
              <a:t>Uploading and Publishing a PunchOut Catalog</a:t>
            </a:r>
            <a:endParaRPr lang="en-US" noProof="0" dirty="0"/>
          </a:p>
        </p:txBody>
      </p:sp>
      <p:pic>
        <p:nvPicPr>
          <p:cNvPr id="6" name="Picture 5">
            <a:extLst>
              <a:ext uri="{FF2B5EF4-FFF2-40B4-BE49-F238E27FC236}">
                <a16:creationId xmlns:a16="http://schemas.microsoft.com/office/drawing/2014/main" id="{2A95F3C7-A5A3-0AA5-F774-11DCB35C707F}"/>
              </a:ext>
            </a:extLst>
          </p:cNvPr>
          <p:cNvPicPr>
            <a:picLocks noChangeAspect="1"/>
          </p:cNvPicPr>
          <p:nvPr/>
        </p:nvPicPr>
        <p:blipFill rotWithShape="1">
          <a:blip r:embed="rId3"/>
          <a:srcRect b="46074"/>
          <a:stretch/>
        </p:blipFill>
        <p:spPr>
          <a:xfrm>
            <a:off x="3112396" y="3112428"/>
            <a:ext cx="5970382" cy="282101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181776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900"/>
              </a:spcAft>
              <a:buClr>
                <a:schemeClr val="accent1"/>
              </a:buClr>
              <a:buSzPct val="100000"/>
              <a:buFont typeface="Wingdings" pitchFamily="2" charset="2"/>
              <a:buChar char="§"/>
            </a:pPr>
            <a:r>
              <a:rPr lang="en-US" dirty="0"/>
              <a:t>When uploading a Catalog on Business Network, there are four steps you will follow:</a:t>
            </a:r>
          </a:p>
          <a:p>
            <a:pPr marL="746125" lvl="1" indent="-284163">
              <a:lnSpc>
                <a:spcPts val="2000"/>
              </a:lnSpc>
              <a:spcBef>
                <a:spcPts val="0"/>
              </a:spcBef>
              <a:spcAft>
                <a:spcPts val="900"/>
              </a:spcAft>
              <a:buClr>
                <a:srgbClr val="FF1100"/>
              </a:buClr>
              <a:buFont typeface="+mj-lt"/>
              <a:buAutoNum type="arabicPeriod"/>
            </a:pPr>
            <a:r>
              <a:rPr lang="en-US" b="1" noProof="0" dirty="0"/>
              <a:t>Uploading—</a:t>
            </a:r>
            <a:r>
              <a:rPr lang="en-US" noProof="0" dirty="0">
                <a:solidFill>
                  <a:schemeClr val="tx1"/>
                </a:solidFill>
              </a:rPr>
              <a:t>Transfers the Catalog file from your local drive to Business Network</a:t>
            </a:r>
            <a:r>
              <a:rPr lang="en-US" b="0" noProof="0" dirty="0">
                <a:solidFill>
                  <a:schemeClr val="tx1"/>
                </a:solidFill>
              </a:rPr>
              <a:t>. During the upload process, you enter the Catalog name (this becomes the “Subscription Name” in the Buyer’s local Catalog) descriptive text, and classify it so that buying organizations that are looking for specific products and services can find your Catalog</a:t>
            </a:r>
          </a:p>
          <a:p>
            <a:pPr marL="746125" lvl="1" indent="-285750">
              <a:lnSpc>
                <a:spcPts val="2000"/>
              </a:lnSpc>
              <a:spcBef>
                <a:spcPts val="0"/>
              </a:spcBef>
              <a:spcAft>
                <a:spcPts val="900"/>
              </a:spcAft>
              <a:buClr>
                <a:srgbClr val="FF1100"/>
              </a:buClr>
              <a:buFont typeface="+mj-lt"/>
              <a:buAutoNum type="arabicPeriod"/>
            </a:pPr>
            <a:r>
              <a:rPr lang="en-US" b="1" dirty="0">
                <a:cs typeface="Arial" panose="020B0604020202020204" pitchFamily="34" charset="0"/>
              </a:rPr>
              <a:t>Setting </a:t>
            </a:r>
            <a:r>
              <a:rPr lang="en-US" b="1" noProof="0" dirty="0">
                <a:cs typeface="Arial" panose="020B0604020202020204" pitchFamily="34" charset="0"/>
              </a:rPr>
              <a:t>Visibility—</a:t>
            </a:r>
            <a:r>
              <a:rPr lang="en-US" noProof="0" dirty="0">
                <a:solidFill>
                  <a:schemeClr val="tx1"/>
                </a:solidFill>
              </a:rPr>
              <a:t>Allows you to specify whether the Catalog version is </a:t>
            </a:r>
            <a:r>
              <a:rPr lang="en-US" dirty="0"/>
              <a:t>“Public” or “Private” and determines which of your Customers can access it</a:t>
            </a:r>
          </a:p>
          <a:p>
            <a:pPr marL="746125" lvl="1" indent="-284163">
              <a:lnSpc>
                <a:spcPts val="2000"/>
              </a:lnSpc>
              <a:spcBef>
                <a:spcPts val="0"/>
              </a:spcBef>
              <a:spcAft>
                <a:spcPts val="300"/>
              </a:spcAft>
              <a:buClr>
                <a:srgbClr val="FF1100"/>
              </a:buClr>
              <a:buFont typeface="+mj-lt"/>
              <a:buAutoNum type="arabicPeriod"/>
            </a:pPr>
            <a:r>
              <a:rPr lang="en-US" b="1" dirty="0">
                <a:cs typeface="Arial" panose="020B0604020202020204" pitchFamily="34" charset="0"/>
              </a:rPr>
              <a:t>Validating—</a:t>
            </a:r>
            <a:r>
              <a:rPr lang="en-US" noProof="0" dirty="0">
                <a:solidFill>
                  <a:schemeClr val="tx1"/>
                </a:solidFill>
              </a:rPr>
              <a:t>The Network checks the Catalog for errors, checks for zero price values </a:t>
            </a:r>
            <a:r>
              <a:rPr lang="en-US" b="0" noProof="0" dirty="0">
                <a:solidFill>
                  <a:schemeClr val="tx1"/>
                </a:solidFill>
              </a:rPr>
              <a:t>and does a high-level validation of UNSPSC codes and Units of Measure</a:t>
            </a:r>
          </a:p>
          <a:p>
            <a:pPr marL="744972" lvl="2" indent="0">
              <a:lnSpc>
                <a:spcPts val="1600"/>
              </a:lnSpc>
              <a:spcBef>
                <a:spcPts val="0"/>
              </a:spcBef>
              <a:spcAft>
                <a:spcPts val="900"/>
              </a:spcAft>
              <a:buClr>
                <a:srgbClr val="FF1100"/>
              </a:buClr>
              <a:buNone/>
            </a:pPr>
            <a:r>
              <a:rPr lang="en-US" sz="1400" dirty="0"/>
              <a:t>(</a:t>
            </a:r>
            <a:r>
              <a:rPr lang="en-US" sz="1400" i="1" dirty="0"/>
              <a:t>Note: </a:t>
            </a:r>
            <a:r>
              <a:rPr lang="en-US" sz="1400" dirty="0"/>
              <a:t>Customer-specific validation rules for UNSPSC and UOM codes, and zero price values can be more detailed and much more strict than the high-level Network validations, therefore your Catalog may </a:t>
            </a:r>
            <a:r>
              <a:rPr lang="en-US" sz="1400" b="1" dirty="0"/>
              <a:t>pass</a:t>
            </a:r>
            <a:r>
              <a:rPr lang="en-US" sz="1400" dirty="0"/>
              <a:t> the Network validations but </a:t>
            </a:r>
            <a:r>
              <a:rPr lang="en-US" sz="1400" b="1" dirty="0"/>
              <a:t>fail </a:t>
            </a:r>
            <a:r>
              <a:rPr lang="en-US" sz="1400" dirty="0"/>
              <a:t>the Customer-specific validations for these same items)</a:t>
            </a:r>
          </a:p>
          <a:p>
            <a:pPr marL="746125" lvl="1" indent="-284163">
              <a:lnSpc>
                <a:spcPts val="2000"/>
              </a:lnSpc>
              <a:spcBef>
                <a:spcPts val="0"/>
              </a:spcBef>
              <a:spcAft>
                <a:spcPts val="1400"/>
              </a:spcAft>
              <a:buClr>
                <a:srgbClr val="FF1100"/>
              </a:buClr>
              <a:buFont typeface="+mj-lt"/>
              <a:buAutoNum type="arabicPeriod" startAt="4"/>
            </a:pPr>
            <a:r>
              <a:rPr lang="en-US" b="1" dirty="0">
                <a:cs typeface="Arial" panose="020B0604020202020204" pitchFamily="34" charset="0"/>
              </a:rPr>
              <a:t>Publishing—</a:t>
            </a:r>
            <a:r>
              <a:rPr lang="en-US" noProof="0" dirty="0">
                <a:solidFill>
                  <a:schemeClr val="tx1"/>
                </a:solidFill>
              </a:rPr>
              <a:t>Freezes the current version and notifies your Customer of  the Catalog’s </a:t>
            </a:r>
            <a:r>
              <a:rPr lang="en-US" b="0" noProof="0" dirty="0">
                <a:solidFill>
                  <a:schemeClr val="tx1"/>
                </a:solidFill>
              </a:rPr>
              <a:t>availability</a:t>
            </a:r>
          </a:p>
        </p:txBody>
      </p:sp>
      <p:sp>
        <p:nvSpPr>
          <p:cNvPr id="2" name="Title 1"/>
          <p:cNvSpPr>
            <a:spLocks noGrp="1"/>
          </p:cNvSpPr>
          <p:nvPr>
            <p:ph type="title"/>
          </p:nvPr>
        </p:nvSpPr>
        <p:spPr>
          <a:xfrm>
            <a:off x="504001" y="503999"/>
            <a:ext cx="10526738" cy="369332"/>
          </a:xfrm>
        </p:spPr>
        <p:txBody>
          <a:bodyPr/>
          <a:lstStyle/>
          <a:p>
            <a:r>
              <a:rPr lang="en-US" spc="-50" dirty="0"/>
              <a:t>Uploading and Publishing a PunchOut Catalog</a:t>
            </a:r>
            <a:endParaRPr lang="en-US" noProof="0" dirty="0"/>
          </a:p>
        </p:txBody>
      </p:sp>
    </p:spTree>
    <p:extLst>
      <p:ext uri="{BB962C8B-B14F-4D97-AF65-F5344CB8AC3E}">
        <p14:creationId xmlns:p14="http://schemas.microsoft.com/office/powerpoint/2010/main" val="8177255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8" y="1620000"/>
            <a:ext cx="11032327" cy="4734000"/>
          </a:xfrm>
          <a:prstGeom prst="rect">
            <a:avLst/>
          </a:prstGeom>
        </p:spPr>
        <p:txBody>
          <a:bodyPr>
            <a:normAutofit/>
          </a:bodyPr>
          <a:lstStyle/>
          <a:p>
            <a:pPr marL="228600" indent="-228600">
              <a:lnSpc>
                <a:spcPts val="2300"/>
              </a:lnSpc>
              <a:spcBef>
                <a:spcPts val="0"/>
              </a:spcBef>
              <a:spcAft>
                <a:spcPts val="1600"/>
              </a:spcAft>
              <a:buClr>
                <a:schemeClr val="accent1"/>
              </a:buClr>
              <a:buSzPct val="100000"/>
              <a:buFont typeface="Wingdings" pitchFamily="2" charset="2"/>
              <a:buChar char="§"/>
            </a:pPr>
            <a:r>
              <a:rPr lang="en-US" sz="1800" dirty="0">
                <a:latin typeface="+mn-lt"/>
              </a:rPr>
              <a:t>Navigate to the Catalogs Tab and click “Customer Catalogs” tab.</a:t>
            </a:r>
          </a:p>
          <a:p>
            <a:pPr marL="228600" indent="-228600">
              <a:lnSpc>
                <a:spcPts val="2300"/>
              </a:lnSpc>
              <a:spcBef>
                <a:spcPts val="0"/>
              </a:spcBef>
              <a:spcAft>
                <a:spcPts val="1600"/>
              </a:spcAft>
              <a:buFont typeface="Wingdings" pitchFamily="2" charset="2"/>
              <a:buChar char="§"/>
            </a:pPr>
            <a:endParaRPr lang="en-US" sz="1800" dirty="0">
              <a:latin typeface="+mn-lt"/>
            </a:endParaRPr>
          </a:p>
          <a:p>
            <a:pPr marL="228600" indent="-228600">
              <a:lnSpc>
                <a:spcPts val="2300"/>
              </a:lnSpc>
              <a:spcBef>
                <a:spcPts val="0"/>
              </a:spcBef>
              <a:spcAft>
                <a:spcPts val="1600"/>
              </a:spcAft>
              <a:buFont typeface="Wingdings" pitchFamily="2" charset="2"/>
              <a:buChar char="§"/>
            </a:pPr>
            <a:endParaRPr lang="en-US" sz="1800" dirty="0">
              <a:latin typeface="+mn-lt"/>
            </a:endParaRPr>
          </a:p>
          <a:p>
            <a:pPr>
              <a:lnSpc>
                <a:spcPts val="2300"/>
              </a:lnSpc>
              <a:spcBef>
                <a:spcPts val="0"/>
              </a:spcBef>
              <a:spcAft>
                <a:spcPts val="1600"/>
              </a:spcAft>
            </a:pPr>
            <a:br>
              <a:rPr lang="en-US" sz="1800" dirty="0">
                <a:latin typeface="+mn-lt"/>
              </a:rPr>
            </a:br>
            <a:br>
              <a:rPr lang="en-US" sz="1800" dirty="0">
                <a:latin typeface="+mn-lt"/>
              </a:rPr>
            </a:br>
            <a:br>
              <a:rPr lang="en-US" sz="1800" dirty="0">
                <a:latin typeface="+mn-lt"/>
              </a:rPr>
            </a:br>
            <a:endParaRPr lang="en-US" sz="1800" dirty="0">
              <a:latin typeface="+mn-lt"/>
            </a:endParaRPr>
          </a:p>
          <a:p>
            <a:pPr marL="228600" indent="-228600">
              <a:lnSpc>
                <a:spcPts val="2300"/>
              </a:lnSpc>
              <a:spcBef>
                <a:spcPts val="0"/>
              </a:spcBef>
              <a:spcAft>
                <a:spcPts val="1600"/>
              </a:spcAft>
              <a:buClr>
                <a:schemeClr val="accent1"/>
              </a:buClr>
              <a:buSzPct val="100000"/>
              <a:buFont typeface="Wingdings" pitchFamily="2" charset="2"/>
              <a:buChar char="§"/>
            </a:pPr>
            <a:r>
              <a:rPr lang="en-US" sz="1800" dirty="0">
                <a:latin typeface="+mn-lt"/>
              </a:rPr>
              <a:t>Click “Files” tab.</a:t>
            </a:r>
          </a:p>
          <a:p>
            <a:pPr marL="228600" indent="-228600">
              <a:lnSpc>
                <a:spcPts val="2000"/>
              </a:lnSpc>
              <a:spcBef>
                <a:spcPts val="2400"/>
              </a:spcBef>
              <a:spcAft>
                <a:spcPts val="1200"/>
              </a:spcAft>
              <a:buClr>
                <a:schemeClr val="accent1"/>
              </a:buClr>
              <a:buSzPct val="100000"/>
              <a:buFont typeface="Wingdings" pitchFamily="2" charset="2"/>
              <a:buChar char="§"/>
            </a:pPr>
            <a:r>
              <a:rPr lang="en-US" sz="1800" dirty="0">
                <a:latin typeface="+mn-lt"/>
              </a:rPr>
              <a:t>On the Catalogs screen, click the </a:t>
            </a:r>
            <a:br>
              <a:rPr lang="en-US" sz="1800" dirty="0">
                <a:latin typeface="+mn-lt"/>
              </a:rPr>
            </a:br>
            <a:r>
              <a:rPr lang="en-US" sz="1800" dirty="0">
                <a:latin typeface="+mn-lt"/>
              </a:rPr>
              <a:t>“Create” button. </a:t>
            </a:r>
          </a:p>
        </p:txBody>
      </p:sp>
      <p:sp>
        <p:nvSpPr>
          <p:cNvPr id="2" name="Title 1"/>
          <p:cNvSpPr>
            <a:spLocks noGrp="1"/>
          </p:cNvSpPr>
          <p:nvPr>
            <p:ph type="title"/>
          </p:nvPr>
        </p:nvSpPr>
        <p:spPr>
          <a:xfrm>
            <a:off x="504001" y="503999"/>
            <a:ext cx="10526738" cy="369332"/>
          </a:xfrm>
        </p:spPr>
        <p:txBody>
          <a:bodyPr/>
          <a:lstStyle/>
          <a:p>
            <a:r>
              <a:rPr lang="en-US" spc="-50" dirty="0"/>
              <a:t>Uploading and Publishing a PunchOut Catalog</a:t>
            </a:r>
            <a:endParaRPr lang="en-US" noProof="0" dirty="0"/>
          </a:p>
        </p:txBody>
      </p:sp>
      <p:pic>
        <p:nvPicPr>
          <p:cNvPr id="6" name="Picture 5">
            <a:extLst>
              <a:ext uri="{FF2B5EF4-FFF2-40B4-BE49-F238E27FC236}">
                <a16:creationId xmlns:a16="http://schemas.microsoft.com/office/drawing/2014/main" id="{38C95F80-F734-E89B-38E2-FA1D08E32F20}"/>
              </a:ext>
            </a:extLst>
          </p:cNvPr>
          <p:cNvPicPr>
            <a:picLocks noChangeAspect="1"/>
          </p:cNvPicPr>
          <p:nvPr/>
        </p:nvPicPr>
        <p:blipFill>
          <a:blip r:embed="rId3"/>
          <a:stretch>
            <a:fillRect/>
          </a:stretch>
        </p:blipFill>
        <p:spPr>
          <a:xfrm>
            <a:off x="4195685" y="2078597"/>
            <a:ext cx="7495492" cy="1900325"/>
          </a:xfrm>
          <a:prstGeom prst="rect">
            <a:avLst/>
          </a:prstGeom>
          <a:ln>
            <a:noFill/>
          </a:ln>
          <a:effectLst>
            <a:outerShdw blurRad="190500" algn="tl" rotWithShape="0">
              <a:srgbClr val="000000">
                <a:alpha val="70000"/>
              </a:srgbClr>
            </a:outerShdw>
          </a:effectLst>
        </p:spPr>
      </p:pic>
      <p:grpSp>
        <p:nvGrpSpPr>
          <p:cNvPr id="5" name="Group 4">
            <a:extLst>
              <a:ext uri="{FF2B5EF4-FFF2-40B4-BE49-F238E27FC236}">
                <a16:creationId xmlns:a16="http://schemas.microsoft.com/office/drawing/2014/main" id="{12D1CC27-4894-3495-7B1C-AF85587ECEC6}"/>
              </a:ext>
            </a:extLst>
          </p:cNvPr>
          <p:cNvGrpSpPr/>
          <p:nvPr/>
        </p:nvGrpSpPr>
        <p:grpSpPr>
          <a:xfrm>
            <a:off x="4649765" y="4216574"/>
            <a:ext cx="6587332" cy="2216643"/>
            <a:chOff x="4948993" y="4258310"/>
            <a:chExt cx="6587332" cy="2216643"/>
          </a:xfrm>
        </p:grpSpPr>
        <p:pic>
          <p:nvPicPr>
            <p:cNvPr id="12" name="Picture 11">
              <a:extLst>
                <a:ext uri="{FF2B5EF4-FFF2-40B4-BE49-F238E27FC236}">
                  <a16:creationId xmlns:a16="http://schemas.microsoft.com/office/drawing/2014/main" id="{4ECD02AC-EA5A-40B2-A90A-28287F80C159}"/>
                </a:ext>
              </a:extLst>
            </p:cNvPr>
            <p:cNvPicPr>
              <a:picLocks noChangeAspect="1"/>
            </p:cNvPicPr>
            <p:nvPr/>
          </p:nvPicPr>
          <p:blipFill rotWithShape="1">
            <a:blip r:embed="rId4"/>
            <a:srcRect t="10685"/>
            <a:stretch/>
          </p:blipFill>
          <p:spPr>
            <a:xfrm>
              <a:off x="4948993" y="4258310"/>
              <a:ext cx="6587332" cy="2216643"/>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F7C6AEAC-FB2E-D8D6-B477-E13CC1B5D347}"/>
                </a:ext>
              </a:extLst>
            </p:cNvPr>
            <p:cNvSpPr/>
            <p:nvPr/>
          </p:nvSpPr>
          <p:spPr bwMode="gray">
            <a:xfrm>
              <a:off x="5092700" y="4787900"/>
              <a:ext cx="381000" cy="33655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7310923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1650" y="1557338"/>
            <a:ext cx="5404627" cy="4787900"/>
          </a:xfrm>
          <a:prstGeom prst="rect">
            <a:avLst/>
          </a:prstGeom>
        </p:spPr>
        <p:txBody>
          <a:bodyPr/>
          <a:lstStyle/>
          <a:p>
            <a:pPr marL="228600" indent="-228600">
              <a:lnSpc>
                <a:spcPts val="2300"/>
              </a:lnSpc>
              <a:spcBef>
                <a:spcPts val="0"/>
              </a:spcBef>
              <a:spcAft>
                <a:spcPts val="1800"/>
              </a:spcAft>
              <a:buClr>
                <a:schemeClr val="accent1"/>
              </a:buClr>
              <a:buSzPct val="100000"/>
              <a:buFont typeface="Wingdings" pitchFamily="2" charset="2"/>
              <a:buChar char="§"/>
            </a:pPr>
            <a:r>
              <a:rPr lang="en-US" dirty="0"/>
              <a:t>You are now on the </a:t>
            </a:r>
            <a:r>
              <a:rPr lang="en-US" b="1" dirty="0"/>
              <a:t>Create a New Catalog </a:t>
            </a:r>
            <a:r>
              <a:rPr lang="en-US" dirty="0"/>
              <a:t>Screen</a:t>
            </a:r>
          </a:p>
          <a:p>
            <a:pPr marL="228600" indent="-228600">
              <a:lnSpc>
                <a:spcPts val="2300"/>
              </a:lnSpc>
              <a:spcBef>
                <a:spcPts val="0"/>
              </a:spcBef>
              <a:spcAft>
                <a:spcPts val="600"/>
              </a:spcAft>
              <a:buClr>
                <a:schemeClr val="accent1"/>
              </a:buClr>
              <a:buSzPct val="100000"/>
              <a:buFont typeface="Wingdings" pitchFamily="2" charset="2"/>
              <a:buChar char="§"/>
            </a:pPr>
            <a:r>
              <a:rPr lang="en-US" dirty="0"/>
              <a:t>To create the Catalog, there is a 3-step Wizard:</a:t>
            </a:r>
          </a:p>
          <a:p>
            <a:pPr marL="515938" lvl="1" indent="-285750">
              <a:lnSpc>
                <a:spcPts val="2000"/>
              </a:lnSpc>
              <a:spcAft>
                <a:spcPts val="600"/>
              </a:spcAft>
              <a:buFont typeface="Wingdings" panose="05000000000000000000" pitchFamily="2" charset="2"/>
              <a:buChar char=""/>
            </a:pPr>
            <a:r>
              <a:rPr lang="en-US" sz="1600" b="1" dirty="0"/>
              <a:t>Details - </a:t>
            </a:r>
            <a:r>
              <a:rPr lang="en-US" sz="1600" dirty="0"/>
              <a:t>General information about the Catalog</a:t>
            </a:r>
          </a:p>
          <a:p>
            <a:pPr marL="515938" lvl="1" indent="-285750">
              <a:lnSpc>
                <a:spcPts val="2000"/>
              </a:lnSpc>
              <a:spcAft>
                <a:spcPts val="600"/>
              </a:spcAft>
              <a:buFont typeface="Wingdings" panose="05000000000000000000" pitchFamily="2" charset="2"/>
              <a:buChar char=""/>
            </a:pPr>
            <a:r>
              <a:rPr lang="en-US" sz="1600" b="1" dirty="0"/>
              <a:t>Subscriptions - </a:t>
            </a:r>
            <a:r>
              <a:rPr lang="en-US" sz="1600" dirty="0"/>
              <a:t>Who you are publishing the Catalog to</a:t>
            </a:r>
          </a:p>
          <a:p>
            <a:pPr marL="515938" lvl="1" indent="-285750">
              <a:lnSpc>
                <a:spcPts val="2000"/>
              </a:lnSpc>
              <a:spcAft>
                <a:spcPts val="600"/>
              </a:spcAft>
              <a:buFont typeface="Wingdings" panose="05000000000000000000" pitchFamily="2" charset="2"/>
              <a:buChar char=""/>
            </a:pPr>
            <a:r>
              <a:rPr lang="en-US" sz="1600" b="1" dirty="0"/>
              <a:t>Content - </a:t>
            </a:r>
            <a:r>
              <a:rPr lang="en-US" sz="1600" dirty="0"/>
              <a:t>Uploading the actual Catalog file</a:t>
            </a:r>
          </a:p>
          <a:p>
            <a:pPr marL="515938" lvl="1" indent="-285750">
              <a:lnSpc>
                <a:spcPts val="1700"/>
              </a:lnSpc>
              <a:spcBef>
                <a:spcPts val="0"/>
              </a:spcBef>
              <a:spcAft>
                <a:spcPts val="600"/>
              </a:spcAft>
              <a:buFont typeface="Wingdings" panose="05000000000000000000" pitchFamily="2" charset="2"/>
              <a:buChar char=""/>
            </a:pPr>
            <a:endParaRPr lang="en-US" sz="1600" dirty="0"/>
          </a:p>
          <a:p>
            <a:pPr marL="515938" lvl="1" indent="-285750">
              <a:lnSpc>
                <a:spcPts val="1700"/>
              </a:lnSpc>
              <a:spcBef>
                <a:spcPts val="0"/>
              </a:spcBef>
              <a:spcAft>
                <a:spcPts val="600"/>
              </a:spcAft>
              <a:buFont typeface="Wingdings" panose="05000000000000000000" pitchFamily="2" charset="2"/>
              <a:buChar char=""/>
            </a:pPr>
            <a:endParaRPr lang="en-US" sz="16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p:txBody>
      </p:sp>
      <p:sp>
        <p:nvSpPr>
          <p:cNvPr id="2" name="Title 1"/>
          <p:cNvSpPr>
            <a:spLocks noGrp="1"/>
          </p:cNvSpPr>
          <p:nvPr>
            <p:ph type="title"/>
          </p:nvPr>
        </p:nvSpPr>
        <p:spPr>
          <a:xfrm>
            <a:off x="504001" y="503999"/>
            <a:ext cx="10526738" cy="369332"/>
          </a:xfrm>
        </p:spPr>
        <p:txBody>
          <a:bodyPr/>
          <a:lstStyle/>
          <a:p>
            <a:r>
              <a:rPr lang="en-US" spc="-50" dirty="0"/>
              <a:t>Uploading and Publishing a PunchOut Catalog</a:t>
            </a:r>
            <a:endParaRPr lang="en-US" noProof="0" dirty="0"/>
          </a:p>
        </p:txBody>
      </p:sp>
      <p:pic>
        <p:nvPicPr>
          <p:cNvPr id="4" name="Picture 3">
            <a:extLst>
              <a:ext uri="{FF2B5EF4-FFF2-40B4-BE49-F238E27FC236}">
                <a16:creationId xmlns:a16="http://schemas.microsoft.com/office/drawing/2014/main" id="{8A1A3F74-5419-6C29-FC24-E6CA55B95DC3}"/>
              </a:ext>
            </a:extLst>
          </p:cNvPr>
          <p:cNvPicPr>
            <a:picLocks noChangeAspect="1"/>
          </p:cNvPicPr>
          <p:nvPr/>
        </p:nvPicPr>
        <p:blipFill>
          <a:blip r:embed="rId3"/>
          <a:stretch>
            <a:fillRect/>
          </a:stretch>
        </p:blipFill>
        <p:spPr>
          <a:xfrm>
            <a:off x="6097587" y="1845412"/>
            <a:ext cx="5684169" cy="31671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380202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71732" y="1230533"/>
            <a:ext cx="11186477" cy="1809000"/>
          </a:xfrm>
          <a:prstGeom prst="rect">
            <a:avLst/>
          </a:prstGeom>
        </p:spPr>
        <p:txBody>
          <a:bodyPr vert="horz" lIns="0" tIns="0" rIns="0" bIns="0" rtlCol="0" anchor="t">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dirty="0"/>
              <a:t>Details</a:t>
            </a:r>
          </a:p>
          <a:p>
            <a:pPr marL="571500" lvl="1" indent="-285750">
              <a:lnSpc>
                <a:spcPts val="2000"/>
              </a:lnSpc>
              <a:spcBef>
                <a:spcPts val="0"/>
              </a:spcBef>
              <a:buClr>
                <a:schemeClr val="accent1"/>
              </a:buClr>
              <a:buFont typeface="Wingdings" panose="05000000000000000000" pitchFamily="2" charset="2"/>
              <a:buChar char="§"/>
            </a:pPr>
            <a:r>
              <a:rPr lang="en-US" b="1" dirty="0"/>
              <a:t>Catalog Name: </a:t>
            </a:r>
            <a:r>
              <a:rPr lang="en-US" dirty="0"/>
              <a:t>This becomes the “Subscription Name” for this Catalog that </a:t>
            </a:r>
            <a:r>
              <a:rPr lang="en-US" b="1" dirty="0"/>
              <a:t>will not change. </a:t>
            </a:r>
            <a:r>
              <a:rPr lang="en-US" dirty="0"/>
              <a:t>The format for this Name is set by your Customer. Use this format (no special characters are allowed, you can use a dash (-) or underscore(_)):  </a:t>
            </a:r>
            <a:br>
              <a:rPr lang="en-US" sz="1200" b="1" dirty="0">
                <a:solidFill>
                  <a:schemeClr val="accent1"/>
                </a:solidFill>
              </a:rPr>
            </a:br>
            <a:r>
              <a:rPr lang="en-US" b="1" dirty="0" err="1">
                <a:solidFill>
                  <a:schemeClr val="accent1"/>
                </a:solidFill>
              </a:rPr>
              <a:t>SupplierName_VIASAT_Region_PunchOut_Lx</a:t>
            </a: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p:txBody>
      </p:sp>
      <p:sp>
        <p:nvSpPr>
          <p:cNvPr id="2" name="Title 1"/>
          <p:cNvSpPr>
            <a:spLocks noGrp="1"/>
          </p:cNvSpPr>
          <p:nvPr>
            <p:ph type="title"/>
          </p:nvPr>
        </p:nvSpPr>
        <p:spPr>
          <a:xfrm>
            <a:off x="504001" y="503999"/>
            <a:ext cx="10526738" cy="369332"/>
          </a:xfrm>
        </p:spPr>
        <p:txBody>
          <a:bodyPr/>
          <a:lstStyle/>
          <a:p>
            <a:r>
              <a:rPr lang="en-US" spc="-50" dirty="0"/>
              <a:t>Uploading and Publishing a PunchOut Catalog</a:t>
            </a:r>
            <a:endParaRPr lang="en-US" noProof="0" dirty="0"/>
          </a:p>
        </p:txBody>
      </p:sp>
      <p:sp>
        <p:nvSpPr>
          <p:cNvPr id="7" name="Rectangle 6"/>
          <p:cNvSpPr/>
          <p:nvPr/>
        </p:nvSpPr>
        <p:spPr>
          <a:xfrm>
            <a:off x="448201" y="3538377"/>
            <a:ext cx="5593589" cy="2708434"/>
          </a:xfrm>
          <a:prstGeom prst="rect">
            <a:avLst/>
          </a:prstGeom>
        </p:spPr>
        <p:txBody>
          <a:bodyPr wrap="square">
            <a:spAutoFit/>
          </a:bodyPr>
          <a:lstStyle/>
          <a:p>
            <a:pPr marL="571500" marR="0" lvl="1" indent="-285750" algn="l" defTabSz="1088558" rtl="0" eaLnBrk="1" fontAlgn="auto" latinLnBrk="0" hangingPunct="1">
              <a:lnSpc>
                <a:spcPts val="2000"/>
              </a:lnSpc>
              <a:spcBef>
                <a:spcPts val="0"/>
              </a:spcBef>
              <a:spcAft>
                <a:spcPts val="600"/>
              </a:spcAft>
              <a:buClr>
                <a:schemeClr val="accent1"/>
              </a:buClr>
              <a:buSzPct val="100000"/>
              <a:buFont typeface="Wingdings" panose="05000000000000000000" pitchFamily="2" charset="2"/>
              <a:buChar char="§"/>
              <a:tabLst/>
              <a:defRPr/>
            </a:pPr>
            <a:r>
              <a:rPr kumimoji="0" lang="en-US" sz="1800" b="1" i="0" u="none" strike="noStrike" kern="1200" cap="none" spc="0" normalizeH="0" baseline="0" noProof="0" dirty="0">
                <a:ln>
                  <a:noFill/>
                </a:ln>
                <a:solidFill>
                  <a:srgbClr val="000000"/>
                </a:solidFill>
                <a:effectLst/>
                <a:uLnTx/>
                <a:uFillTx/>
                <a:latin typeface="Arial"/>
                <a:ea typeface="+mn-ea"/>
                <a:cs typeface="+mn-cs"/>
              </a:rPr>
              <a:t>Description: </a:t>
            </a:r>
            <a:r>
              <a:rPr kumimoji="0" lang="en-US" sz="1800" b="0" i="1" u="none" strike="noStrike" kern="1200" cap="none" spc="0" normalizeH="0" baseline="0" noProof="0" dirty="0">
                <a:ln>
                  <a:noFill/>
                </a:ln>
                <a:solidFill>
                  <a:srgbClr val="000000"/>
                </a:solidFill>
                <a:effectLst/>
                <a:uLnTx/>
                <a:uFillTx/>
                <a:latin typeface="Arial"/>
                <a:ea typeface="+mn-ea"/>
                <a:cs typeface="+mn-cs"/>
              </a:rPr>
              <a:t>(Optional) </a:t>
            </a:r>
            <a:r>
              <a:rPr kumimoji="0" lang="en-US" sz="1800" b="0" i="0" u="none" strike="noStrike" kern="1200" cap="none" spc="0" normalizeH="0" baseline="0" noProof="0" dirty="0">
                <a:ln>
                  <a:noFill/>
                </a:ln>
                <a:solidFill>
                  <a:srgbClr val="000000"/>
                </a:solidFill>
                <a:effectLst/>
                <a:uLnTx/>
                <a:uFillTx/>
                <a:latin typeface="Arial"/>
                <a:ea typeface="+mn-ea"/>
                <a:cs typeface="+mn-cs"/>
              </a:rPr>
              <a:t>Brief description of the content of your Catalog</a:t>
            </a:r>
          </a:p>
          <a:p>
            <a:pPr marL="571500" marR="0" lvl="1" indent="-285750" algn="l" defTabSz="1088558" rtl="0" eaLnBrk="1" fontAlgn="auto" latinLnBrk="0" hangingPunct="1">
              <a:lnSpc>
                <a:spcPts val="2000"/>
              </a:lnSpc>
              <a:spcBef>
                <a:spcPts val="0"/>
              </a:spcBef>
              <a:spcAft>
                <a:spcPts val="600"/>
              </a:spcAft>
              <a:buClr>
                <a:schemeClr val="accent1"/>
              </a:buClr>
              <a:buSzPct val="100000"/>
              <a:buFont typeface="Wingdings" panose="05000000000000000000" pitchFamily="2" charset="2"/>
              <a:buChar char="§"/>
              <a:tabLst/>
              <a:defRPr/>
            </a:pPr>
            <a:r>
              <a:rPr kumimoji="0" lang="en-US" sz="1800" b="1" i="0" u="none" strike="noStrike" kern="1200" cap="none" spc="0" normalizeH="0" baseline="0" noProof="0" dirty="0">
                <a:ln>
                  <a:noFill/>
                </a:ln>
                <a:solidFill>
                  <a:srgbClr val="000000"/>
                </a:solidFill>
                <a:effectLst/>
                <a:uLnTx/>
                <a:uFillTx/>
                <a:latin typeface="Arial"/>
                <a:ea typeface="+mn-ea"/>
                <a:cs typeface="+mn-cs"/>
              </a:rPr>
              <a:t>Commodities: </a:t>
            </a:r>
            <a:r>
              <a:rPr kumimoji="0" lang="en-US" sz="1800" b="0" i="1" u="none" strike="noStrike" kern="1200" cap="none" spc="0" normalizeH="0" baseline="0" noProof="0" dirty="0">
                <a:ln>
                  <a:noFill/>
                </a:ln>
                <a:solidFill>
                  <a:srgbClr val="000000"/>
                </a:solidFill>
                <a:effectLst/>
                <a:uLnTx/>
                <a:uFillTx/>
                <a:latin typeface="Arial"/>
                <a:ea typeface="+mn-ea"/>
                <a:cs typeface="+mn-cs"/>
              </a:rPr>
              <a:t>(Optional) </a:t>
            </a:r>
            <a:r>
              <a:rPr kumimoji="0" lang="en-US" sz="1800" b="0" i="0" u="none" strike="noStrike" kern="1200" cap="none" spc="0" normalizeH="0" baseline="0" noProof="0" dirty="0">
                <a:ln>
                  <a:noFill/>
                </a:ln>
                <a:solidFill>
                  <a:srgbClr val="000000"/>
                </a:solidFill>
                <a:effectLst/>
                <a:uLnTx/>
                <a:uFillTx/>
                <a:latin typeface="Arial"/>
                <a:ea typeface="+mn-ea"/>
                <a:cs typeface="+mn-cs"/>
              </a:rPr>
              <a:t>The UNSPSC code(s) that corresponds to the items family/ group of your Catalog. Use the “Add” button to find the code</a:t>
            </a:r>
          </a:p>
          <a:p>
            <a:pPr marL="571500" lvl="1" indent="-285750" defTabSz="1088558">
              <a:lnSpc>
                <a:spcPts val="2000"/>
              </a:lnSpc>
              <a:spcAft>
                <a:spcPts val="600"/>
              </a:spcAft>
              <a:buClr>
                <a:schemeClr val="accent1"/>
              </a:buClr>
              <a:buFont typeface="Wingdings" panose="05000000000000000000" pitchFamily="2" charset="2"/>
              <a:buChar char="§"/>
              <a:defRPr/>
            </a:pPr>
            <a:r>
              <a:rPr lang="en-US" sz="1800" b="1" dirty="0">
                <a:solidFill>
                  <a:srgbClr val="FF0000"/>
                </a:solidFill>
              </a:rPr>
              <a:t>Do not select </a:t>
            </a:r>
            <a:r>
              <a:rPr lang="en-US" sz="1800" b="1" dirty="0" err="1">
                <a:solidFill>
                  <a:srgbClr val="FF0000"/>
                </a:solidFill>
              </a:rPr>
              <a:t>PunchOut</a:t>
            </a:r>
            <a:r>
              <a:rPr lang="en-US" sz="1800" b="1" dirty="0">
                <a:solidFill>
                  <a:srgbClr val="FF0000"/>
                </a:solidFill>
              </a:rPr>
              <a:t> Level 1</a:t>
            </a:r>
          </a:p>
          <a:p>
            <a:pPr marL="461963" lvl="1" indent="-176213" defTabSz="1088558">
              <a:lnSpc>
                <a:spcPts val="2000"/>
              </a:lnSpc>
              <a:spcAft>
                <a:spcPts val="600"/>
              </a:spcAft>
              <a:buClr>
                <a:schemeClr val="accent1"/>
              </a:buClr>
              <a:buFont typeface="Wingdings" pitchFamily="2" charset="2"/>
              <a:buChar char="§"/>
              <a:defRPr/>
            </a:pPr>
            <a:endParaRPr lang="en-US" sz="1800" b="1" dirty="0">
              <a:solidFill>
                <a:srgbClr val="FF0000"/>
              </a:solidFill>
            </a:endParaRPr>
          </a:p>
          <a:p>
            <a:pPr marL="461963" lvl="1" indent="-176213" defTabSz="1088558">
              <a:lnSpc>
                <a:spcPts val="2000"/>
              </a:lnSpc>
              <a:spcAft>
                <a:spcPts val="600"/>
              </a:spcAft>
              <a:buClr>
                <a:schemeClr val="accent1"/>
              </a:buClr>
              <a:buFont typeface="Wingdings" pitchFamily="2" charset="2"/>
              <a:buChar char="§"/>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When you complete this screen, click “Next”</a:t>
            </a:r>
          </a:p>
        </p:txBody>
      </p:sp>
      <p:pic>
        <p:nvPicPr>
          <p:cNvPr id="5" name="Picture 4">
            <a:extLst>
              <a:ext uri="{FF2B5EF4-FFF2-40B4-BE49-F238E27FC236}">
                <a16:creationId xmlns:a16="http://schemas.microsoft.com/office/drawing/2014/main" id="{51D0AA91-6F6C-2429-C606-6EC02146F584}"/>
              </a:ext>
            </a:extLst>
          </p:cNvPr>
          <p:cNvPicPr>
            <a:picLocks noChangeAspect="1"/>
          </p:cNvPicPr>
          <p:nvPr/>
        </p:nvPicPr>
        <p:blipFill>
          <a:blip r:embed="rId3"/>
          <a:stretch>
            <a:fillRect/>
          </a:stretch>
        </p:blipFill>
        <p:spPr>
          <a:xfrm>
            <a:off x="6041790" y="2974959"/>
            <a:ext cx="5648686" cy="314740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121200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11093952" cy="4808792"/>
          </a:xfrm>
          <a:prstGeom prst="rect">
            <a:avLst/>
          </a:prstGeom>
        </p:spPr>
        <p:txBody>
          <a:bodyPr vert="horz" lIns="0" tIns="0" rIns="0" bIns="0" rtlCol="0" anchor="t">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dirty="0"/>
              <a:t>Subscriptions</a:t>
            </a:r>
          </a:p>
          <a:p>
            <a:pPr marL="571500" lvl="1" indent="-285750">
              <a:lnSpc>
                <a:spcPts val="2000"/>
              </a:lnSpc>
              <a:spcBef>
                <a:spcPts val="1200"/>
              </a:spcBef>
              <a:spcAft>
                <a:spcPts val="600"/>
              </a:spcAft>
              <a:buClr>
                <a:schemeClr val="accent1"/>
              </a:buClr>
              <a:buFont typeface="Wingdings" panose="05000000000000000000" pitchFamily="2" charset="2"/>
              <a:buChar char="§"/>
            </a:pPr>
            <a:r>
              <a:rPr lang="en-US" dirty="0">
                <a:latin typeface="+mn-lt"/>
              </a:rPr>
              <a:t>You determine which Customers subscribe to your Catalog—specific Customer(s) or to all Customers on the Network</a:t>
            </a:r>
            <a:endParaRPr lang="en-US" dirty="0">
              <a:latin typeface="+mn-lt"/>
              <a:cs typeface="Arial"/>
            </a:endParaRPr>
          </a:p>
          <a:p>
            <a:pPr marL="571500" lvl="1" indent="-285750">
              <a:lnSpc>
                <a:spcPts val="2000"/>
              </a:lnSpc>
              <a:spcBef>
                <a:spcPts val="1200"/>
              </a:spcBef>
              <a:spcAft>
                <a:spcPts val="600"/>
              </a:spcAft>
              <a:buClr>
                <a:schemeClr val="accent1"/>
              </a:buClr>
              <a:buFont typeface="Wingdings" panose="05000000000000000000" pitchFamily="2" charset="2"/>
              <a:buChar char="§"/>
            </a:pPr>
            <a:r>
              <a:rPr lang="en-US" dirty="0">
                <a:latin typeface="+mn-lt"/>
              </a:rPr>
              <a:t>Set the Visibility to “Private”. </a:t>
            </a:r>
            <a:br>
              <a:rPr lang="en-US" dirty="0">
                <a:latin typeface="+mn-lt"/>
              </a:rPr>
            </a:br>
            <a:r>
              <a:rPr lang="en-US" dirty="0">
                <a:latin typeface="+mn-lt"/>
              </a:rPr>
              <a:t>You can select a single customer.</a:t>
            </a:r>
            <a:endParaRPr lang="en-US" dirty="0">
              <a:latin typeface="+mn-lt"/>
              <a:cs typeface="Arial"/>
            </a:endParaRPr>
          </a:p>
          <a:p>
            <a:pPr marL="571500" lvl="1" indent="-285750">
              <a:lnSpc>
                <a:spcPts val="2000"/>
              </a:lnSpc>
              <a:spcBef>
                <a:spcPts val="1200"/>
              </a:spcBef>
              <a:spcAft>
                <a:spcPts val="600"/>
              </a:spcAft>
              <a:buClr>
                <a:schemeClr val="accent1"/>
              </a:buClr>
              <a:buFont typeface="Wingdings" panose="05000000000000000000" pitchFamily="2" charset="2"/>
              <a:buChar char="§"/>
            </a:pPr>
            <a:r>
              <a:rPr lang="en-US" dirty="0">
                <a:latin typeface="+mn-lt"/>
              </a:rPr>
              <a:t>To select your Customer, check the box </a:t>
            </a:r>
            <a:br>
              <a:rPr lang="en-US" dirty="0">
                <a:latin typeface="+mn-lt"/>
              </a:rPr>
            </a:br>
            <a:r>
              <a:rPr lang="en-US" dirty="0">
                <a:latin typeface="+mn-lt"/>
              </a:rPr>
              <a:t>next to the “Customers” list. </a:t>
            </a:r>
            <a:endParaRPr lang="en-US" dirty="0">
              <a:latin typeface="+mn-lt"/>
              <a:cs typeface="Arial"/>
            </a:endParaRPr>
          </a:p>
          <a:p>
            <a:pPr marL="571500" lvl="1" indent="-285750">
              <a:lnSpc>
                <a:spcPts val="2000"/>
              </a:lnSpc>
              <a:spcBef>
                <a:spcPts val="1200"/>
              </a:spcBef>
              <a:spcAft>
                <a:spcPts val="600"/>
              </a:spcAft>
              <a:buClr>
                <a:schemeClr val="accent1"/>
              </a:buClr>
              <a:buFont typeface="Wingdings" panose="05000000000000000000" pitchFamily="2" charset="2"/>
              <a:buChar char="§"/>
            </a:pPr>
            <a:r>
              <a:rPr lang="en-US" dirty="0">
                <a:latin typeface="+mn-lt"/>
              </a:rPr>
              <a:t>If</a:t>
            </a:r>
            <a:r>
              <a:rPr lang="en-US" noProof="0" dirty="0">
                <a:latin typeface="+mn-lt"/>
              </a:rPr>
              <a:t> </a:t>
            </a:r>
            <a:r>
              <a:rPr lang="en-US" dirty="0">
                <a:latin typeface="+mn-lt"/>
              </a:rPr>
              <a:t>the Supplier does not appear, it means that </a:t>
            </a:r>
            <a:br>
              <a:rPr lang="en-US" dirty="0">
                <a:latin typeface="+mn-lt"/>
              </a:rPr>
            </a:br>
            <a:r>
              <a:rPr lang="en-US" dirty="0">
                <a:latin typeface="+mn-lt"/>
              </a:rPr>
              <a:t>they have not established a relationship with </a:t>
            </a:r>
            <a:br>
              <a:rPr lang="en-US" dirty="0">
                <a:latin typeface="+mn-lt"/>
              </a:rPr>
            </a:br>
            <a:r>
              <a:rPr lang="en-US" dirty="0">
                <a:latin typeface="+mn-lt"/>
              </a:rPr>
              <a:t>your company yet. This is required prior to</a:t>
            </a:r>
            <a:br>
              <a:rPr lang="en-US" dirty="0">
                <a:latin typeface="+mn-lt"/>
              </a:rPr>
            </a:br>
            <a:r>
              <a:rPr lang="en-US" dirty="0">
                <a:latin typeface="+mn-lt"/>
              </a:rPr>
              <a:t>uploading a Catalog to them</a:t>
            </a:r>
            <a:endParaRPr lang="en-US" dirty="0">
              <a:latin typeface="+mn-lt"/>
              <a:cs typeface="Arial"/>
            </a:endParaRPr>
          </a:p>
          <a:p>
            <a:pPr marL="571500" lvl="1" indent="-285750">
              <a:lnSpc>
                <a:spcPts val="2000"/>
              </a:lnSpc>
              <a:spcBef>
                <a:spcPts val="1200"/>
              </a:spcBef>
              <a:spcAft>
                <a:spcPts val="600"/>
              </a:spcAft>
              <a:buClr>
                <a:schemeClr val="accent1"/>
              </a:buClr>
              <a:buFont typeface="Wingdings" panose="05000000000000000000" pitchFamily="2" charset="2"/>
              <a:buChar char="§"/>
            </a:pPr>
            <a:r>
              <a:rPr lang="en-US" dirty="0">
                <a:latin typeface="+mn-lt"/>
                <a:cs typeface="Arial"/>
              </a:rPr>
              <a:t>When you complete this screen, click “Next”</a:t>
            </a:r>
          </a:p>
          <a:p>
            <a:pPr marL="461645" lvl="1" indent="-175895">
              <a:lnSpc>
                <a:spcPts val="2000"/>
              </a:lnSpc>
              <a:spcBef>
                <a:spcPts val="0"/>
              </a:spcBef>
              <a:spcAft>
                <a:spcPts val="200"/>
              </a:spcAft>
            </a:pPr>
            <a:endParaRPr lang="en-US" dirty="0">
              <a:cs typeface="Arial"/>
            </a:endParaRPr>
          </a:p>
          <a:p>
            <a:pPr marL="403225" lvl="1" indent="-177800">
              <a:lnSpc>
                <a:spcPts val="1200"/>
              </a:lnSpc>
              <a:spcBef>
                <a:spcPts val="0"/>
              </a:spcBef>
            </a:pPr>
            <a:endParaRPr lang="en-US" sz="1200" dirty="0"/>
          </a:p>
          <a:p>
            <a:pPr marL="403225" lvl="1" indent="-177800">
              <a:lnSpc>
                <a:spcPts val="1300"/>
              </a:lnSpc>
              <a:spcBef>
                <a:spcPts val="0"/>
              </a:spcBef>
            </a:pPr>
            <a:endParaRPr lang="en-US" noProof="0" dirty="0"/>
          </a:p>
          <a:p>
            <a:pPr marL="403225" lvl="1" indent="-177800">
              <a:lnSpc>
                <a:spcPts val="1300"/>
              </a:lnSpc>
              <a:spcBef>
                <a:spcPts val="0"/>
              </a:spcBef>
              <a:spcAft>
                <a:spcPts val="600"/>
              </a:spcAft>
            </a:pPr>
            <a:endParaRPr lang="en-US" sz="1600" dirty="0"/>
          </a:p>
          <a:p>
            <a:pPr marL="403225" lvl="1" indent="-177800">
              <a:lnSpc>
                <a:spcPts val="1300"/>
              </a:lnSpc>
              <a:spcBef>
                <a:spcPts val="0"/>
              </a:spcBef>
              <a:spcAft>
                <a:spcPts val="600"/>
              </a:spcAft>
            </a:pPr>
            <a:endParaRPr lang="en-US" sz="1600" dirty="0"/>
          </a:p>
          <a:p>
            <a:pPr marL="403225" lvl="1" indent="-177800">
              <a:lnSpc>
                <a:spcPts val="1300"/>
              </a:lnSpc>
              <a:spcBef>
                <a:spcPts val="0"/>
              </a:spcBef>
              <a:spcAft>
                <a:spcPts val="600"/>
              </a:spcAft>
            </a:pPr>
            <a:endParaRPr lang="en-US" sz="1600" dirty="0"/>
          </a:p>
          <a:p>
            <a:pPr marL="403225" lvl="1" indent="-177800">
              <a:lnSpc>
                <a:spcPts val="1300"/>
              </a:lnSpc>
              <a:spcBef>
                <a:spcPts val="0"/>
              </a:spcBef>
              <a:spcAft>
                <a:spcPts val="600"/>
              </a:spcAft>
            </a:pPr>
            <a:endParaRPr lang="en-US" sz="1600" dirty="0"/>
          </a:p>
          <a:p>
            <a:pPr marL="403225" lvl="1" indent="-177800">
              <a:lnSpc>
                <a:spcPts val="1300"/>
              </a:lnSpc>
              <a:spcBef>
                <a:spcPts val="0"/>
              </a:spcBef>
              <a:spcAft>
                <a:spcPts val="600"/>
              </a:spcAft>
            </a:pPr>
            <a:endParaRPr lang="en-US" sz="1600" dirty="0"/>
          </a:p>
          <a:p>
            <a:pPr marL="403225" lvl="1" indent="-177800">
              <a:lnSpc>
                <a:spcPts val="1300"/>
              </a:lnSpc>
              <a:spcBef>
                <a:spcPts val="0"/>
              </a:spcBef>
              <a:spcAft>
                <a:spcPts val="600"/>
              </a:spcAft>
            </a:pPr>
            <a:endParaRPr lang="en-US" sz="1600" dirty="0"/>
          </a:p>
          <a:p>
            <a:pPr marL="403225" lvl="1" indent="-177800">
              <a:lnSpc>
                <a:spcPts val="1300"/>
              </a:lnSpc>
              <a:spcBef>
                <a:spcPts val="0"/>
              </a:spcBef>
              <a:spcAft>
                <a:spcPts val="600"/>
              </a:spcAft>
            </a:pPr>
            <a:endParaRPr lang="en-US" sz="1600" dirty="0"/>
          </a:p>
          <a:p>
            <a:pPr marL="403225" lvl="1" indent="-177800">
              <a:lnSpc>
                <a:spcPts val="1300"/>
              </a:lnSpc>
              <a:spcBef>
                <a:spcPts val="0"/>
              </a:spcBef>
              <a:spcAft>
                <a:spcPts val="600"/>
              </a:spcAft>
            </a:pPr>
            <a:endParaRPr lang="en-US" sz="1600" dirty="0"/>
          </a:p>
          <a:p>
            <a:pPr marL="403225" lvl="1" indent="-177800">
              <a:lnSpc>
                <a:spcPts val="1300"/>
              </a:lnSpc>
              <a:spcBef>
                <a:spcPts val="0"/>
              </a:spcBef>
              <a:spcAft>
                <a:spcPts val="600"/>
              </a:spcAft>
            </a:pPr>
            <a:endParaRPr lang="en-US" sz="1600" dirty="0"/>
          </a:p>
          <a:p>
            <a:pPr marL="403225" lvl="1" indent="-177800">
              <a:lnSpc>
                <a:spcPts val="1300"/>
              </a:lnSpc>
              <a:spcBef>
                <a:spcPts val="0"/>
              </a:spcBef>
              <a:spcAft>
                <a:spcPts val="600"/>
              </a:spcAft>
            </a:pPr>
            <a:endParaRPr lang="en-US" sz="1600" dirty="0"/>
          </a:p>
          <a:p>
            <a:pPr marL="457200" lvl="1" indent="0">
              <a:lnSpc>
                <a:spcPts val="2300"/>
              </a:lnSpc>
              <a:spcBef>
                <a:spcPts val="0"/>
              </a:spcBef>
              <a:spcAft>
                <a:spcPts val="200"/>
              </a:spcAft>
              <a:buNone/>
            </a:pPr>
            <a:endParaRPr lang="en-US" sz="2000" dirty="0"/>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p:txBody>
      </p:sp>
      <p:sp>
        <p:nvSpPr>
          <p:cNvPr id="2" name="Title 1"/>
          <p:cNvSpPr>
            <a:spLocks noGrp="1"/>
          </p:cNvSpPr>
          <p:nvPr>
            <p:ph type="title"/>
          </p:nvPr>
        </p:nvSpPr>
        <p:spPr>
          <a:xfrm>
            <a:off x="504001" y="503999"/>
            <a:ext cx="10526738" cy="369332"/>
          </a:xfrm>
        </p:spPr>
        <p:txBody>
          <a:bodyPr/>
          <a:lstStyle/>
          <a:p>
            <a:r>
              <a:rPr lang="en-US" spc="-50" dirty="0"/>
              <a:t>Uploading and Publishing a PunchOut Catalog</a:t>
            </a:r>
            <a:endParaRPr lang="en-US" noProof="0" dirty="0"/>
          </a:p>
        </p:txBody>
      </p:sp>
      <p:pic>
        <p:nvPicPr>
          <p:cNvPr id="5" name="Picture 4">
            <a:extLst>
              <a:ext uri="{FF2B5EF4-FFF2-40B4-BE49-F238E27FC236}">
                <a16:creationId xmlns:a16="http://schemas.microsoft.com/office/drawing/2014/main" id="{242A742F-0DE4-DEC5-22AA-6FB432B72216}"/>
              </a:ext>
            </a:extLst>
          </p:cNvPr>
          <p:cNvPicPr>
            <a:picLocks noChangeAspect="1"/>
          </p:cNvPicPr>
          <p:nvPr/>
        </p:nvPicPr>
        <p:blipFill rotWithShape="1">
          <a:blip r:embed="rId3"/>
          <a:srcRect t="8328"/>
          <a:stretch/>
        </p:blipFill>
        <p:spPr>
          <a:xfrm>
            <a:off x="5840846" y="2671346"/>
            <a:ext cx="5757106" cy="270609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850769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5001137"/>
          </a:xfrm>
          <a:prstGeom prst="rect">
            <a:avLst/>
          </a:prstGeom>
        </p:spPr>
        <p:txBody>
          <a:bodyPr>
            <a:normAutofit/>
          </a:bodyPr>
          <a:lstStyle/>
          <a:p>
            <a:pPr marL="284163" indent="-284163">
              <a:lnSpc>
                <a:spcPts val="2300"/>
              </a:lnSpc>
              <a:spcBef>
                <a:spcPts val="0"/>
              </a:spcBef>
              <a:spcAft>
                <a:spcPts val="600"/>
              </a:spcAft>
              <a:buSzPct val="100000"/>
              <a:buFont typeface="Wingdings" panose="05000000000000000000" pitchFamily="2" charset="2"/>
              <a:buChar char=""/>
            </a:pPr>
            <a:r>
              <a:rPr lang="en-US" sz="2200" b="1" dirty="0"/>
              <a:t>Content</a:t>
            </a:r>
          </a:p>
          <a:p>
            <a:pPr marL="571500" lvl="1" indent="-285750">
              <a:lnSpc>
                <a:spcPts val="2000"/>
              </a:lnSpc>
              <a:spcBef>
                <a:spcPts val="0"/>
              </a:spcBef>
              <a:spcAft>
                <a:spcPts val="200"/>
              </a:spcAft>
              <a:buClr>
                <a:schemeClr val="accent1"/>
              </a:buClr>
              <a:buFont typeface="Wingdings" panose="05000000000000000000" pitchFamily="2" charset="2"/>
              <a:buChar char="§"/>
            </a:pPr>
            <a:r>
              <a:rPr lang="en-US" dirty="0"/>
              <a:t>Select your </a:t>
            </a:r>
            <a:r>
              <a:rPr lang="en-US" b="1" dirty="0">
                <a:solidFill>
                  <a:schemeClr val="accent1"/>
                </a:solidFill>
              </a:rPr>
              <a:t>Catalog File Format </a:t>
            </a:r>
            <a:r>
              <a:rPr lang="en-US" dirty="0"/>
              <a:t>to “</a:t>
            </a:r>
            <a:r>
              <a:rPr lang="en-US" b="1" dirty="0">
                <a:solidFill>
                  <a:schemeClr val="accent1"/>
                </a:solidFill>
              </a:rPr>
              <a:t>Excel</a:t>
            </a:r>
            <a:r>
              <a:rPr lang="en-US" dirty="0"/>
              <a:t>” by clicking the pull down menu and selecting the option</a:t>
            </a:r>
          </a:p>
          <a:p>
            <a:pPr marL="571500" lvl="1" indent="-285750">
              <a:lnSpc>
                <a:spcPts val="2000"/>
              </a:lnSpc>
              <a:spcBef>
                <a:spcPts val="0"/>
              </a:spcBef>
              <a:spcAft>
                <a:spcPts val="200"/>
              </a:spcAft>
              <a:buClr>
                <a:schemeClr val="accent1"/>
              </a:buClr>
              <a:buFont typeface="Wingdings" panose="05000000000000000000" pitchFamily="2" charset="2"/>
              <a:buChar char="§"/>
            </a:pPr>
            <a:r>
              <a:rPr lang="en-US" dirty="0"/>
              <a:t>Select your </a:t>
            </a:r>
            <a:r>
              <a:rPr lang="en-US" b="1" dirty="0">
                <a:solidFill>
                  <a:schemeClr val="accent1"/>
                </a:solidFill>
              </a:rPr>
              <a:t>Catalog File</a:t>
            </a:r>
            <a:r>
              <a:rPr lang="en-US" dirty="0"/>
              <a:t>, by clicking “Browse” and pointing to your file</a:t>
            </a:r>
          </a:p>
          <a:p>
            <a:pPr marL="571500" lvl="1" indent="-285750">
              <a:lnSpc>
                <a:spcPts val="2000"/>
              </a:lnSpc>
              <a:spcBef>
                <a:spcPts val="0"/>
              </a:spcBef>
              <a:spcAft>
                <a:spcPts val="200"/>
              </a:spcAft>
              <a:buClr>
                <a:schemeClr val="accent1"/>
              </a:buClr>
              <a:buFont typeface="Wingdings" panose="05000000000000000000" pitchFamily="2" charset="2"/>
              <a:buChar char="§"/>
            </a:pPr>
            <a:r>
              <a:rPr lang="en-US" dirty="0"/>
              <a:t>Load any </a:t>
            </a:r>
            <a:r>
              <a:rPr lang="en-US" b="1" dirty="0">
                <a:solidFill>
                  <a:schemeClr val="accent1"/>
                </a:solidFill>
              </a:rPr>
              <a:t>Image or Attachment Flies </a:t>
            </a:r>
            <a:r>
              <a:rPr lang="en-US" dirty="0"/>
              <a:t>by clicking “Browse” and pointing to your file</a:t>
            </a:r>
          </a:p>
          <a:p>
            <a:pPr marL="571500" lvl="1" indent="-285750">
              <a:lnSpc>
                <a:spcPts val="2000"/>
              </a:lnSpc>
              <a:spcBef>
                <a:spcPts val="0"/>
              </a:spcBef>
              <a:spcAft>
                <a:spcPts val="200"/>
              </a:spcAft>
              <a:buClr>
                <a:schemeClr val="accent1"/>
              </a:buClr>
              <a:buFont typeface="Wingdings" panose="05000000000000000000" pitchFamily="2" charset="2"/>
              <a:buChar char="§"/>
            </a:pPr>
            <a:r>
              <a:rPr lang="en-US" dirty="0"/>
              <a:t>After you have selected your Catalog file, click the “Validate and Publish” button</a:t>
            </a:r>
          </a:p>
          <a:p>
            <a:pPr marL="747712" lvl="1" indent="-285750">
              <a:lnSpc>
                <a:spcPts val="1700"/>
              </a:lnSpc>
              <a:spcBef>
                <a:spcPts val="0"/>
              </a:spcBef>
              <a:spcAft>
                <a:spcPts val="200"/>
              </a:spcAft>
              <a:buClr>
                <a:schemeClr val="accent1"/>
              </a:buClr>
              <a:buFont typeface="Wingdings" panose="05000000000000000000" pitchFamily="2" charset="2"/>
              <a:buChar char="§"/>
            </a:pPr>
            <a:endParaRPr lang="en-US" sz="1600" dirty="0"/>
          </a:p>
          <a:p>
            <a:pPr marL="747712" lvl="1" indent="-285750">
              <a:lnSpc>
                <a:spcPts val="1700"/>
              </a:lnSpc>
              <a:spcBef>
                <a:spcPts val="0"/>
              </a:spcBef>
              <a:spcAft>
                <a:spcPts val="200"/>
              </a:spcAft>
              <a:buClr>
                <a:schemeClr val="accent1"/>
              </a:buClr>
              <a:buFont typeface="Wingdings" panose="05000000000000000000" pitchFamily="2" charset="2"/>
              <a:buChar char="§"/>
            </a:pPr>
            <a:endParaRPr lang="en-US" sz="1600" dirty="0">
              <a:solidFill>
                <a:schemeClr val="bg2"/>
              </a:solidFill>
            </a:endParaRPr>
          </a:p>
          <a:p>
            <a:pPr marL="747712" lvl="1" indent="-285750">
              <a:lnSpc>
                <a:spcPts val="1700"/>
              </a:lnSpc>
              <a:spcBef>
                <a:spcPts val="0"/>
              </a:spcBef>
              <a:spcAft>
                <a:spcPts val="200"/>
              </a:spcAft>
              <a:buClr>
                <a:schemeClr val="accent1"/>
              </a:buClr>
              <a:buFont typeface="Wingdings" panose="05000000000000000000" pitchFamily="2" charset="2"/>
              <a:buChar char="§"/>
            </a:pPr>
            <a:endParaRPr lang="en-US" sz="1600" dirty="0"/>
          </a:p>
          <a:p>
            <a:pPr marL="747712" lvl="1" indent="-285750">
              <a:lnSpc>
                <a:spcPts val="1700"/>
              </a:lnSpc>
              <a:spcBef>
                <a:spcPts val="0"/>
              </a:spcBef>
              <a:spcAft>
                <a:spcPts val="200"/>
              </a:spcAft>
              <a:buClr>
                <a:schemeClr val="accent1"/>
              </a:buClr>
              <a:buFont typeface="Wingdings" panose="05000000000000000000" pitchFamily="2" charset="2"/>
              <a:buChar char="§"/>
            </a:pPr>
            <a:endParaRPr lang="en-US" sz="1600" dirty="0">
              <a:solidFill>
                <a:schemeClr val="bg2"/>
              </a:solidFill>
            </a:endParaRPr>
          </a:p>
          <a:p>
            <a:pPr marL="747712" lvl="1" indent="-285750">
              <a:lnSpc>
                <a:spcPts val="1700"/>
              </a:lnSpc>
              <a:spcBef>
                <a:spcPts val="0"/>
              </a:spcBef>
              <a:spcAft>
                <a:spcPts val="200"/>
              </a:spcAft>
              <a:buClr>
                <a:schemeClr val="accent1"/>
              </a:buClr>
              <a:buFont typeface="Wingdings" panose="05000000000000000000" pitchFamily="2" charset="2"/>
              <a:buChar char="§"/>
            </a:pPr>
            <a:endParaRPr lang="en-US" sz="1600" dirty="0">
              <a:solidFill>
                <a:schemeClr val="bg2"/>
              </a:solidFill>
            </a:endParaRPr>
          </a:p>
          <a:p>
            <a:pPr marL="747712" lvl="1" indent="-285750">
              <a:lnSpc>
                <a:spcPts val="1700"/>
              </a:lnSpc>
              <a:spcBef>
                <a:spcPts val="0"/>
              </a:spcBef>
              <a:spcAft>
                <a:spcPts val="200"/>
              </a:spcAft>
              <a:buClr>
                <a:schemeClr val="accent1"/>
              </a:buClr>
              <a:buFont typeface="Wingdings" panose="05000000000000000000" pitchFamily="2" charset="2"/>
              <a:buChar char="§"/>
            </a:pPr>
            <a:endParaRPr lang="en-US" sz="1600" dirty="0"/>
          </a:p>
          <a:p>
            <a:pPr marL="461962" lvl="1" indent="0">
              <a:lnSpc>
                <a:spcPts val="1700"/>
              </a:lnSpc>
              <a:spcBef>
                <a:spcPts val="0"/>
              </a:spcBef>
              <a:spcAft>
                <a:spcPts val="200"/>
              </a:spcAft>
              <a:buClr>
                <a:schemeClr val="accent1"/>
              </a:buClr>
              <a:buNone/>
            </a:pPr>
            <a:endParaRPr lang="en-US" sz="1600" dirty="0">
              <a:solidFill>
                <a:schemeClr val="bg2"/>
              </a:solidFill>
            </a:endParaRPr>
          </a:p>
          <a:p>
            <a:pPr marL="461962" lvl="1" indent="0">
              <a:lnSpc>
                <a:spcPts val="1700"/>
              </a:lnSpc>
              <a:spcBef>
                <a:spcPts val="0"/>
              </a:spcBef>
              <a:spcAft>
                <a:spcPts val="200"/>
              </a:spcAft>
              <a:buClr>
                <a:schemeClr val="accent1"/>
              </a:buClr>
              <a:buNone/>
            </a:pPr>
            <a:br>
              <a:rPr lang="en-US" sz="1600" dirty="0">
                <a:solidFill>
                  <a:schemeClr val="bg2"/>
                </a:solidFill>
              </a:rPr>
            </a:br>
            <a:endParaRPr lang="en-US" sz="1600" dirty="0">
              <a:solidFill>
                <a:schemeClr val="bg2"/>
              </a:solidFill>
            </a:endParaRPr>
          </a:p>
          <a:p>
            <a:pPr marL="747712" lvl="1" indent="-285750">
              <a:lnSpc>
                <a:spcPts val="1700"/>
              </a:lnSpc>
              <a:spcBef>
                <a:spcPts val="0"/>
              </a:spcBef>
              <a:spcAft>
                <a:spcPts val="200"/>
              </a:spcAft>
              <a:buClr>
                <a:schemeClr val="accent1"/>
              </a:buClr>
              <a:buFont typeface="Wingdings" panose="05000000000000000000" pitchFamily="2" charset="2"/>
              <a:buChar char="§"/>
            </a:pPr>
            <a:endParaRPr lang="en-US" sz="1600" dirty="0"/>
          </a:p>
          <a:p>
            <a:pPr marL="747712" lvl="1" indent="-285750">
              <a:lnSpc>
                <a:spcPts val="1700"/>
              </a:lnSpc>
              <a:spcBef>
                <a:spcPts val="0"/>
              </a:spcBef>
              <a:spcAft>
                <a:spcPts val="200"/>
              </a:spcAft>
              <a:buClr>
                <a:schemeClr val="accent1"/>
              </a:buClr>
              <a:buFont typeface="Wingdings" panose="05000000000000000000" pitchFamily="2" charset="2"/>
              <a:buChar char="§"/>
            </a:pPr>
            <a:endParaRPr lang="en-US" sz="1600" dirty="0"/>
          </a:p>
          <a:p>
            <a:pPr marL="747712" lvl="1" indent="-285750">
              <a:lnSpc>
                <a:spcPts val="1700"/>
              </a:lnSpc>
              <a:spcBef>
                <a:spcPts val="0"/>
              </a:spcBef>
              <a:spcAft>
                <a:spcPts val="200"/>
              </a:spcAft>
              <a:buClr>
                <a:schemeClr val="accent1"/>
              </a:buClr>
              <a:buFont typeface="Wingdings" panose="05000000000000000000" pitchFamily="2" charset="2"/>
              <a:buChar char="§"/>
            </a:pPr>
            <a:endParaRPr lang="en-US" sz="1600" dirty="0"/>
          </a:p>
          <a:p>
            <a:pPr marL="571500" lvl="1" indent="-285750">
              <a:lnSpc>
                <a:spcPts val="2000"/>
              </a:lnSpc>
              <a:spcBef>
                <a:spcPts val="200"/>
              </a:spcBef>
              <a:spcAft>
                <a:spcPts val="200"/>
              </a:spcAft>
              <a:buClr>
                <a:schemeClr val="accent1"/>
              </a:buClr>
              <a:buFont typeface="Wingdings" panose="05000000000000000000" pitchFamily="2" charset="2"/>
              <a:buChar char="§"/>
            </a:pPr>
            <a:r>
              <a:rPr lang="en-US" dirty="0"/>
              <a:t>As your Catalog loads, the status will read “Validating”. Click the “Refresh” button at the bottom of the screen to see the status change</a:t>
            </a:r>
            <a:endParaRPr lang="en-US" sz="2000" dirty="0"/>
          </a:p>
        </p:txBody>
      </p:sp>
      <p:sp>
        <p:nvSpPr>
          <p:cNvPr id="2" name="Title 1"/>
          <p:cNvSpPr>
            <a:spLocks noGrp="1"/>
          </p:cNvSpPr>
          <p:nvPr>
            <p:ph type="title"/>
          </p:nvPr>
        </p:nvSpPr>
        <p:spPr>
          <a:xfrm>
            <a:off x="504001" y="503999"/>
            <a:ext cx="10526738" cy="369332"/>
          </a:xfrm>
        </p:spPr>
        <p:txBody>
          <a:bodyPr/>
          <a:lstStyle/>
          <a:p>
            <a:r>
              <a:rPr lang="en-US" spc="-50" dirty="0"/>
              <a:t>Uploading and Publishing a PunchOut Catalog</a:t>
            </a:r>
            <a:endParaRPr lang="en-US" noProof="0" dirty="0"/>
          </a:p>
        </p:txBody>
      </p:sp>
      <p:pic>
        <p:nvPicPr>
          <p:cNvPr id="8" name="Picture 7">
            <a:extLst>
              <a:ext uri="{FF2B5EF4-FFF2-40B4-BE49-F238E27FC236}">
                <a16:creationId xmlns:a16="http://schemas.microsoft.com/office/drawing/2014/main" id="{42300BE1-632C-7EA8-AAB5-605D7F4C1B54}"/>
              </a:ext>
            </a:extLst>
          </p:cNvPr>
          <p:cNvPicPr>
            <a:picLocks noChangeAspect="1"/>
          </p:cNvPicPr>
          <p:nvPr/>
        </p:nvPicPr>
        <p:blipFill>
          <a:blip r:embed="rId3"/>
          <a:stretch>
            <a:fillRect/>
          </a:stretch>
        </p:blipFill>
        <p:spPr>
          <a:xfrm>
            <a:off x="1600246" y="3307777"/>
            <a:ext cx="8994682" cy="249811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12833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FD2CC9FB-2ABF-9649-CC7C-D444BD4EB4A8}"/>
              </a:ext>
            </a:extLst>
          </p:cNvPr>
          <p:cNvSpPr txBox="1">
            <a:spLocks/>
          </p:cNvSpPr>
          <p:nvPr/>
        </p:nvSpPr>
        <p:spPr bwMode="black">
          <a:xfrm>
            <a:off x="504001" y="1890117"/>
            <a:ext cx="11185200" cy="338554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pPr marL="342900" indent="-342900">
              <a:buClr>
                <a:schemeClr val="accent1"/>
              </a:buClr>
              <a:buFont typeface="Wingdings" panose="05000000000000000000" pitchFamily="2" charset="2"/>
              <a:buChar char="§"/>
            </a:pPr>
            <a:r>
              <a:rPr lang="en-US" sz="2000" b="0" dirty="0">
                <a:latin typeface="+mn-lt"/>
                <a:cs typeface="Arial" panose="020B0604020202020204" pitchFamily="34" charset="0"/>
              </a:rPr>
              <a:t>Your customer is using an SAP Ariba Procurement solution to help streamline their purchasing processes. As part of this initiative, your organization has been identified as a candidate to provide, manage, and maintain a PunchOut catalog for them.</a:t>
            </a:r>
          </a:p>
          <a:p>
            <a:pPr marL="342900" indent="-342900">
              <a:buClr>
                <a:schemeClr val="accent1"/>
              </a:buClr>
              <a:buFont typeface="Wingdings" panose="05000000000000000000" pitchFamily="2" charset="2"/>
              <a:buChar char="§"/>
            </a:pPr>
            <a:endParaRPr lang="en-US" sz="2000" b="0" dirty="0">
              <a:latin typeface="+mn-lt"/>
              <a:cs typeface="Arial" panose="020B0604020202020204" pitchFamily="34" charset="0"/>
            </a:endParaRPr>
          </a:p>
          <a:p>
            <a:pPr marL="342900" indent="-342900">
              <a:buClr>
                <a:schemeClr val="accent1"/>
              </a:buClr>
              <a:buFont typeface="Wingdings" panose="05000000000000000000" pitchFamily="2" charset="2"/>
              <a:buChar char="§"/>
            </a:pPr>
            <a:r>
              <a:rPr lang="en-US" sz="2000" b="0" dirty="0">
                <a:latin typeface="+mn-lt"/>
              </a:rPr>
              <a:t>At this stage, you should have setup your SAP Business Network (SBN) account, created a test account and completed your PunchOut Configuration.</a:t>
            </a:r>
          </a:p>
          <a:p>
            <a:pPr marL="342900" indent="-342900">
              <a:buClr>
                <a:schemeClr val="accent1"/>
              </a:buClr>
              <a:buFont typeface="Wingdings" panose="05000000000000000000" pitchFamily="2" charset="2"/>
              <a:buChar char="§"/>
            </a:pPr>
            <a:endParaRPr lang="en-US" sz="2000" b="0" dirty="0">
              <a:latin typeface="+mn-lt"/>
            </a:endParaRPr>
          </a:p>
          <a:p>
            <a:pPr marL="342900" indent="-342900">
              <a:buClr>
                <a:schemeClr val="accent1"/>
              </a:buClr>
              <a:buFont typeface="Wingdings" panose="05000000000000000000" pitchFamily="2" charset="2"/>
              <a:buChar char="§"/>
            </a:pPr>
            <a:r>
              <a:rPr lang="en-US" sz="2000" b="0" dirty="0">
                <a:latin typeface="+mn-lt"/>
              </a:rPr>
              <a:t>For this project, there is a requirement or you have chosen to use this guide to understand and manually populate a customer specific PunchOut Index File, rather than using the wizard. This guide will assist you to understand each field within the Punchout Index File so you may populate it.</a:t>
            </a:r>
            <a:endParaRPr lang="en-AU" b="0" dirty="0">
              <a:latin typeface="+mn-lt"/>
            </a:endParaRPr>
          </a:p>
        </p:txBody>
      </p:sp>
      <p:sp>
        <p:nvSpPr>
          <p:cNvPr id="12" name="Title 1">
            <a:extLst>
              <a:ext uri="{FF2B5EF4-FFF2-40B4-BE49-F238E27FC236}">
                <a16:creationId xmlns:a16="http://schemas.microsoft.com/office/drawing/2014/main" id="{CF9F6EDC-49E9-F959-5119-D4C8C965A68F}"/>
              </a:ext>
            </a:extLst>
          </p:cNvPr>
          <p:cNvSpPr txBox="1">
            <a:spLocks/>
          </p:cNvSpPr>
          <p:nvPr/>
        </p:nvSpPr>
        <p:spPr bwMode="black">
          <a:xfrm>
            <a:off x="504001" y="504000"/>
            <a:ext cx="11186476" cy="369332"/>
          </a:xfrm>
          <a:prstGeom prst="rect">
            <a:avLst/>
          </a:prstGeom>
        </p:spPr>
        <p:txBody>
          <a:bodyPr vert="horz" wrap="square" lIns="0" tIns="0" rIns="0" bIns="0" rtlCol="0" anchor="ctr" anchorCtr="0">
            <a:noAutofit/>
          </a:bodyPr>
          <a:lstStyle>
            <a:lvl1pPr algn="l" defTabSz="1088558" rtl="0" eaLnBrk="1" latinLnBrk="0" hangingPunct="1">
              <a:spcBef>
                <a:spcPct val="0"/>
              </a:spcBef>
              <a:buNone/>
              <a:defRPr sz="4400" b="1" kern="1200" baseline="0">
                <a:solidFill>
                  <a:schemeClr val="tx1"/>
                </a:solidFill>
                <a:latin typeface="+mj-lt"/>
                <a:ea typeface="+mj-ea"/>
                <a:cs typeface="+mj-cs"/>
              </a:defRPr>
            </a:lvl1pPr>
          </a:lstStyle>
          <a:p>
            <a:r>
              <a:rPr lang="en-US" sz="2400" b="0" spc="-50"/>
              <a:t>Introduction</a:t>
            </a:r>
            <a:endParaRPr lang="en-US" sz="2000" b="0"/>
          </a:p>
        </p:txBody>
      </p:sp>
    </p:spTree>
    <p:extLst>
      <p:ext uri="{BB962C8B-B14F-4D97-AF65-F5344CB8AC3E}">
        <p14:creationId xmlns:p14="http://schemas.microsoft.com/office/powerpoint/2010/main" val="7602068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12455" y="1316516"/>
            <a:ext cx="10746095" cy="4787900"/>
          </a:xfrm>
          <a:prstGeom prst="rect">
            <a:avLst/>
          </a:prstGeom>
        </p:spPr>
        <p:txBody>
          <a:bodyPr/>
          <a:lstStyle/>
          <a:p>
            <a:pPr marL="228600" indent="-228600">
              <a:lnSpc>
                <a:spcPts val="2300"/>
              </a:lnSpc>
              <a:spcBef>
                <a:spcPts val="0"/>
              </a:spcBef>
              <a:spcAft>
                <a:spcPts val="600"/>
              </a:spcAft>
              <a:buClr>
                <a:schemeClr val="accent1"/>
              </a:buClr>
              <a:buSzPct val="100000"/>
              <a:buFont typeface="Wingdings" pitchFamily="2" charset="2"/>
              <a:buChar char="§"/>
            </a:pPr>
            <a:r>
              <a:rPr lang="en-US" b="1" dirty="0"/>
              <a:t>Network Catalog Validation</a:t>
            </a:r>
          </a:p>
          <a:p>
            <a:pPr marL="747713" lvl="1" indent="-285750">
              <a:lnSpc>
                <a:spcPts val="2000"/>
              </a:lnSpc>
              <a:spcBef>
                <a:spcPts val="0"/>
              </a:spcBef>
              <a:spcAft>
                <a:spcPts val="200"/>
              </a:spcAft>
              <a:buFont typeface="Wingdings" panose="05000000000000000000" pitchFamily="2" charset="2"/>
              <a:buChar char="§"/>
            </a:pPr>
            <a:r>
              <a:rPr lang="en-US" dirty="0"/>
              <a:t>After the Network completes validation, it changes the Catalog status from “Validating” to one of the following statuses:</a:t>
            </a:r>
          </a:p>
          <a:p>
            <a:pPr marL="1147762" lvl="2" indent="-285750">
              <a:lnSpc>
                <a:spcPts val="1600"/>
              </a:lnSpc>
              <a:spcBef>
                <a:spcPts val="0"/>
              </a:spcBef>
              <a:spcAft>
                <a:spcPts val="400"/>
              </a:spcAft>
              <a:buFont typeface="Arial" panose="020B0604020202020204" pitchFamily="34" charset="0"/>
              <a:buChar char="•"/>
            </a:pPr>
            <a:r>
              <a:rPr lang="en-US" sz="1400" b="1" dirty="0"/>
              <a:t>Validated, Published or Pending Buyer Validation—</a:t>
            </a:r>
            <a:r>
              <a:rPr lang="en-US" sz="1400" dirty="0"/>
              <a:t>your Catalog is error-free </a:t>
            </a:r>
          </a:p>
          <a:p>
            <a:pPr marL="1147762" lvl="2" indent="-285750">
              <a:lnSpc>
                <a:spcPts val="1600"/>
              </a:lnSpc>
              <a:spcBef>
                <a:spcPts val="0"/>
              </a:spcBef>
              <a:spcAft>
                <a:spcPts val="400"/>
              </a:spcAft>
              <a:buFont typeface="Arial" panose="020B0604020202020204" pitchFamily="34" charset="0"/>
              <a:buChar char="•"/>
            </a:pPr>
            <a:r>
              <a:rPr lang="en-US" sz="1400" b="1" dirty="0"/>
              <a:t>Errors Found by Business Network—</a:t>
            </a:r>
            <a:r>
              <a:rPr lang="en-US" sz="1400" dirty="0"/>
              <a:t>the Network detected Catalog content that violates validation rules</a:t>
            </a:r>
          </a:p>
          <a:p>
            <a:pPr marL="1147762" lvl="2" indent="-285750">
              <a:lnSpc>
                <a:spcPts val="1600"/>
              </a:lnSpc>
              <a:spcBef>
                <a:spcPts val="0"/>
              </a:spcBef>
              <a:spcAft>
                <a:spcPts val="1200"/>
              </a:spcAft>
              <a:buFont typeface="Arial" panose="020B0604020202020204" pitchFamily="34" charset="0"/>
              <a:buChar char="•"/>
            </a:pPr>
            <a:r>
              <a:rPr lang="en-US" sz="1400" b="1" dirty="0"/>
              <a:t>Bad Format—</a:t>
            </a:r>
            <a:r>
              <a:rPr lang="en-US" sz="1400" dirty="0"/>
              <a:t>your Catalog failed the file validation check. Audit the file for problems in format</a:t>
            </a:r>
          </a:p>
          <a:p>
            <a:pPr marL="747713" lvl="1" indent="-285750">
              <a:lnSpc>
                <a:spcPts val="1700"/>
              </a:lnSpc>
              <a:spcBef>
                <a:spcPts val="0"/>
              </a:spcBef>
              <a:spcAft>
                <a:spcPts val="200"/>
              </a:spcAft>
              <a:buFont typeface="Wingdings" panose="05000000000000000000" pitchFamily="2" charset="2"/>
              <a:buChar char="§"/>
            </a:pPr>
            <a:r>
              <a:rPr lang="en-US" dirty="0"/>
              <a:t>A Catalog with an error status means you need to review the error results and correct them before going on</a:t>
            </a:r>
          </a:p>
          <a:p>
            <a:pPr marL="625475" lvl="1" indent="-163513">
              <a:lnSpc>
                <a:spcPts val="1300"/>
              </a:lnSpc>
              <a:spcBef>
                <a:spcPts val="0"/>
              </a:spcBef>
              <a:spcAft>
                <a:spcPts val="200"/>
              </a:spcAft>
            </a:pPr>
            <a:endParaRPr lang="en-US" noProof="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a:xfrm>
            <a:off x="504001" y="503999"/>
            <a:ext cx="10526738" cy="369332"/>
          </a:xfrm>
        </p:spPr>
        <p:txBody>
          <a:bodyPr/>
          <a:lstStyle/>
          <a:p>
            <a:r>
              <a:rPr lang="en-US" spc="-50" dirty="0"/>
              <a:t>Uploading and Publishing a PunchOut Catalog</a:t>
            </a:r>
            <a:endParaRPr lang="en-US" noProof="0" dirty="0"/>
          </a:p>
        </p:txBody>
      </p:sp>
      <p:sp>
        <p:nvSpPr>
          <p:cNvPr id="6" name="TextBox 5">
            <a:extLst>
              <a:ext uri="{FF2B5EF4-FFF2-40B4-BE49-F238E27FC236}">
                <a16:creationId xmlns:a16="http://schemas.microsoft.com/office/drawing/2014/main" id="{83B25A0B-0046-4333-84CB-1E974F9DDA9F}"/>
              </a:ext>
            </a:extLst>
          </p:cNvPr>
          <p:cNvSpPr txBox="1"/>
          <p:nvPr/>
        </p:nvSpPr>
        <p:spPr>
          <a:xfrm>
            <a:off x="10401704" y="4469665"/>
            <a:ext cx="1584310" cy="553998"/>
          </a:xfrm>
          <a:prstGeom prst="rect">
            <a:avLst/>
          </a:prstGeom>
          <a:noFill/>
        </p:spPr>
        <p:txBody>
          <a:bodyPr wrap="square" lIns="0" tIns="0" rIns="0" bIns="0" rtlCol="0" anchor="t">
            <a:spAutoFit/>
          </a:bodyPr>
          <a:lstStyle/>
          <a:p>
            <a:pPr fontAlgn="base">
              <a:spcBef>
                <a:spcPct val="50000"/>
              </a:spcBef>
              <a:spcAft>
                <a:spcPct val="0"/>
              </a:spcAft>
              <a:buClr>
                <a:srgbClr val="F0AB00"/>
              </a:buClr>
              <a:buSzPct val="80000"/>
            </a:pPr>
            <a:r>
              <a:rPr lang="en-US" sz="1200" dirty="0"/>
              <a:t>To see the error detail, click on the “</a:t>
            </a:r>
            <a:r>
              <a:rPr lang="en-US" sz="1200" u="sng" dirty="0"/>
              <a:t>Errors Found</a:t>
            </a:r>
            <a:r>
              <a:rPr lang="en-US" sz="1200" dirty="0"/>
              <a:t>” hyperlink.</a:t>
            </a:r>
          </a:p>
        </p:txBody>
      </p:sp>
      <p:pic>
        <p:nvPicPr>
          <p:cNvPr id="5" name="Picture 4">
            <a:extLst>
              <a:ext uri="{FF2B5EF4-FFF2-40B4-BE49-F238E27FC236}">
                <a16:creationId xmlns:a16="http://schemas.microsoft.com/office/drawing/2014/main" id="{16AFB591-149C-C77A-94FF-3381B5ABFD4C}"/>
              </a:ext>
            </a:extLst>
          </p:cNvPr>
          <p:cNvPicPr>
            <a:picLocks noChangeAspect="1"/>
          </p:cNvPicPr>
          <p:nvPr/>
        </p:nvPicPr>
        <p:blipFill>
          <a:blip r:embed="rId3"/>
          <a:stretch>
            <a:fillRect/>
          </a:stretch>
        </p:blipFill>
        <p:spPr>
          <a:xfrm>
            <a:off x="1611081" y="3710466"/>
            <a:ext cx="8312577" cy="2686188"/>
          </a:xfrm>
          <a:prstGeom prst="rect">
            <a:avLst/>
          </a:prstGeom>
          <a:ln>
            <a:noFill/>
          </a:ln>
          <a:effectLst>
            <a:outerShdw blurRad="190500" algn="tl" rotWithShape="0">
              <a:srgbClr val="000000">
                <a:alpha val="70000"/>
              </a:srgbClr>
            </a:outerShdw>
          </a:effectLst>
        </p:spPr>
      </p:pic>
      <p:cxnSp>
        <p:nvCxnSpPr>
          <p:cNvPr id="8" name="Straight Arrow Connector 7">
            <a:extLst>
              <a:ext uri="{FF2B5EF4-FFF2-40B4-BE49-F238E27FC236}">
                <a16:creationId xmlns:a16="http://schemas.microsoft.com/office/drawing/2014/main" id="{1B1BB10F-A948-5765-40EF-E43ABF41F32A}"/>
              </a:ext>
            </a:extLst>
          </p:cNvPr>
          <p:cNvCxnSpPr>
            <a:cxnSpLocks/>
          </p:cNvCxnSpPr>
          <p:nvPr/>
        </p:nvCxnSpPr>
        <p:spPr>
          <a:xfrm flipH="1">
            <a:off x="9088916" y="5089793"/>
            <a:ext cx="1211855" cy="451691"/>
          </a:xfrm>
          <a:prstGeom prst="straightConnector1">
            <a:avLst/>
          </a:prstGeom>
          <a:ln>
            <a:solidFill>
              <a:srgbClr val="FF0000"/>
            </a:solidFill>
            <a:headEnd type="none" w="med" len="med"/>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8999247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11186478" cy="4716000"/>
          </a:xfrm>
          <a:prstGeom prst="rect">
            <a:avLst/>
          </a:prstGeom>
        </p:spPr>
        <p:txBody>
          <a:bodyPr vert="horz" lIns="0" tIns="0" rIns="0" bIns="0" rtlCol="0" anchor="t">
            <a:normAutofit/>
          </a:bodyPr>
          <a:lstStyle/>
          <a:p>
            <a:pPr marL="228600" indent="-228600">
              <a:lnSpc>
                <a:spcPts val="2000"/>
              </a:lnSpc>
              <a:spcBef>
                <a:spcPts val="0"/>
              </a:spcBef>
              <a:spcAft>
                <a:spcPts val="600"/>
              </a:spcAft>
              <a:buClr>
                <a:schemeClr val="accent1"/>
              </a:buClr>
              <a:buSzPct val="100000"/>
              <a:buFont typeface="Wingdings" pitchFamily="2" charset="2"/>
              <a:buChar char="§"/>
            </a:pPr>
            <a:r>
              <a:rPr lang="en-US" b="1" dirty="0"/>
              <a:t>Customer Approval</a:t>
            </a:r>
          </a:p>
          <a:p>
            <a:pPr marL="515620" lvl="1" indent="-285750">
              <a:lnSpc>
                <a:spcPts val="2000"/>
              </a:lnSpc>
              <a:spcBef>
                <a:spcPts val="0"/>
              </a:spcBef>
              <a:spcAft>
                <a:spcPts val="600"/>
              </a:spcAft>
              <a:buFont typeface="Wingdings" panose="05000000000000000000" pitchFamily="2" charset="2"/>
              <a:buChar char="§"/>
            </a:pPr>
            <a:r>
              <a:rPr lang="en-US" dirty="0"/>
              <a:t>When your Catalog passes the Network upload validation, your Customer is then notified to audit, validate and approve your Catalog. The Network may show any of these statuses: </a:t>
            </a:r>
            <a:r>
              <a:rPr lang="en-US" b="1" dirty="0"/>
              <a:t>“Published”, “Validated by Customer” or “Pending Buyer Validation”</a:t>
            </a:r>
            <a:r>
              <a:rPr lang="en-US" dirty="0"/>
              <a:t>—</a:t>
            </a:r>
            <a:r>
              <a:rPr lang="en-US" i="1" dirty="0"/>
              <a:t>note that these are </a:t>
            </a:r>
            <a:r>
              <a:rPr lang="en-US" b="1" dirty="0"/>
              <a:t>all </a:t>
            </a:r>
            <a:r>
              <a:rPr lang="en-US" i="1" dirty="0"/>
              <a:t>valid statuses.</a:t>
            </a:r>
          </a:p>
          <a:p>
            <a:pPr marL="514350" lvl="1" indent="-285750">
              <a:lnSpc>
                <a:spcPts val="2000"/>
              </a:lnSpc>
              <a:spcBef>
                <a:spcPts val="0"/>
              </a:spcBef>
              <a:spcAft>
                <a:spcPts val="600"/>
              </a:spcAft>
              <a:buFont typeface="Wingdings" panose="05000000000000000000" pitchFamily="2" charset="2"/>
              <a:buChar char="§"/>
            </a:pPr>
            <a:r>
              <a:rPr lang="en-US" dirty="0">
                <a:latin typeface="72 Brand"/>
              </a:rPr>
              <a:t>Each Customer may have specific validation rules—and these rules may be more strict than the standard Network rules. This means that your Catalog could pass the Network validation, but fail the Customer-specific rules and be returned to you.</a:t>
            </a:r>
          </a:p>
          <a:p>
            <a:pPr marL="515620" lvl="1" indent="-285750">
              <a:lnSpc>
                <a:spcPts val="2000"/>
              </a:lnSpc>
              <a:spcBef>
                <a:spcPts val="0"/>
              </a:spcBef>
              <a:spcAft>
                <a:spcPts val="600"/>
              </a:spcAft>
              <a:buFont typeface="Wingdings" panose="05000000000000000000" pitchFamily="2" charset="2"/>
              <a:buChar char="§"/>
            </a:pPr>
            <a:r>
              <a:rPr lang="en-US" spc="-20" dirty="0"/>
              <a:t>If your Customer finds anything in your Catalog file that requires your attention, you will be notified by e-Mail.</a:t>
            </a:r>
          </a:p>
          <a:p>
            <a:pPr marL="688975" lvl="2" indent="-285750">
              <a:lnSpc>
                <a:spcPts val="2000"/>
              </a:lnSpc>
              <a:spcBef>
                <a:spcPts val="0"/>
              </a:spcBef>
              <a:spcAft>
                <a:spcPts val="600"/>
              </a:spcAft>
              <a:buFont typeface="Arial" panose="020B0604020202020204" pitchFamily="34" charset="0"/>
              <a:buChar char="•"/>
            </a:pPr>
            <a:r>
              <a:rPr lang="en-US" sz="1400" dirty="0"/>
              <a:t>Corrections should be made to the original Excel file, then the corrected Catalog file needs to be uploaded to the Network.</a:t>
            </a:r>
          </a:p>
          <a:p>
            <a:pPr marL="685800" lvl="2" indent="-285750">
              <a:lnSpc>
                <a:spcPts val="2000"/>
              </a:lnSpc>
              <a:spcBef>
                <a:spcPts val="0"/>
              </a:spcBef>
              <a:spcAft>
                <a:spcPts val="600"/>
              </a:spcAft>
              <a:buFont typeface="Arial" panose="020B0604020202020204" pitchFamily="34" charset="0"/>
              <a:buChar char="•"/>
            </a:pPr>
            <a:r>
              <a:rPr lang="en-US" sz="1400" dirty="0"/>
              <a:t>Each Catalog must pass both the Network validation, and the Customer audit before it can be loaded into the Customer’s buying application and be available for their Users.</a:t>
            </a:r>
            <a:endParaRPr lang="en-US" sz="2000" dirty="0"/>
          </a:p>
          <a:p>
            <a:pPr marL="285750" indent="-285750" fontAlgn="base">
              <a:spcBef>
                <a:spcPct val="50000"/>
              </a:spcBef>
              <a:spcAft>
                <a:spcPct val="0"/>
              </a:spcAft>
              <a:buClr>
                <a:schemeClr val="accent1"/>
              </a:buClr>
              <a:buSzPct val="100000"/>
              <a:buFont typeface="Wingdings" panose="05000000000000000000" pitchFamily="2" charset="2"/>
              <a:buChar char="§"/>
            </a:pPr>
            <a:endParaRPr lang="en-US" sz="1800" kern="0">
              <a:latin typeface="72 Brand"/>
              <a:ea typeface="Arial Unicode MS"/>
              <a:cs typeface="Arial Unicode MS"/>
            </a:endParaRPr>
          </a:p>
          <a:p>
            <a:pPr marL="285750" indent="-285750" fontAlgn="base">
              <a:spcBef>
                <a:spcPct val="50000"/>
              </a:spcBef>
              <a:spcAft>
                <a:spcPct val="0"/>
              </a:spcAft>
              <a:buClr>
                <a:schemeClr val="accent1"/>
              </a:buClr>
              <a:buSzPct val="100000"/>
              <a:buFont typeface="Wingdings" panose="05000000000000000000" pitchFamily="2" charset="2"/>
              <a:buChar char="§"/>
            </a:pPr>
            <a:r>
              <a:rPr lang="en-US" sz="1800" kern="0">
                <a:latin typeface="72 Brand"/>
                <a:ea typeface="Arial Unicode MS"/>
                <a:cs typeface="Arial Unicode MS"/>
              </a:rPr>
              <a:t>For </a:t>
            </a:r>
            <a:r>
              <a:rPr lang="en-US" sz="1800" kern="0" dirty="0">
                <a:latin typeface="72 Brand"/>
                <a:ea typeface="Arial Unicode MS"/>
                <a:cs typeface="Arial Unicode MS"/>
              </a:rPr>
              <a:t>more support on troubleshooting errors, please click </a:t>
            </a:r>
            <a:r>
              <a:rPr lang="en-US" sz="1800" kern="0" dirty="0">
                <a:latin typeface="72 Brand"/>
                <a:ea typeface="Arial Unicode MS"/>
                <a:cs typeface="Arial Unicode MS"/>
                <a:hlinkClick r:id="rId3"/>
              </a:rPr>
              <a:t>here</a:t>
            </a:r>
            <a:r>
              <a:rPr lang="en-US" sz="1800" kern="0" dirty="0">
                <a:latin typeface="72 Brand"/>
                <a:ea typeface="Arial Unicode MS"/>
                <a:cs typeface="Arial Unicode MS"/>
              </a:rPr>
              <a:t>.</a:t>
            </a:r>
            <a:endParaRPr lang="en-US" sz="1800" kern="0" dirty="0">
              <a:highlight>
                <a:srgbClr val="FFFF00"/>
              </a:highlight>
              <a:latin typeface="72 Brand"/>
              <a:ea typeface="Arial Unicode MS"/>
              <a:cs typeface="Arial Unicode MS"/>
            </a:endParaRPr>
          </a:p>
          <a:p>
            <a:pPr marL="400050" lvl="1" indent="-171450">
              <a:lnSpc>
                <a:spcPts val="2000"/>
              </a:lnSpc>
              <a:spcBef>
                <a:spcPts val="0"/>
              </a:spcBef>
              <a:spcAft>
                <a:spcPts val="600"/>
              </a:spcAft>
            </a:pPr>
            <a:endParaRPr lang="en-US" dirty="0"/>
          </a:p>
          <a:p>
            <a:pPr marL="179705" lvl="1" indent="-179705">
              <a:lnSpc>
                <a:spcPts val="2300"/>
              </a:lnSpc>
              <a:spcBef>
                <a:spcPts val="0"/>
              </a:spcBef>
              <a:spcAft>
                <a:spcPts val="200"/>
              </a:spcAft>
            </a:pPr>
            <a:endParaRPr lang="en-US" sz="2000" dirty="0"/>
          </a:p>
          <a:p>
            <a:pPr marL="179705" lvl="1" indent="-179705">
              <a:lnSpc>
                <a:spcPts val="2300"/>
              </a:lnSpc>
              <a:spcBef>
                <a:spcPts val="0"/>
              </a:spcBef>
              <a:spcAft>
                <a:spcPts val="200"/>
              </a:spcAft>
            </a:pPr>
            <a:endParaRPr lang="en-US" sz="2000" dirty="0"/>
          </a:p>
          <a:p>
            <a:pPr marL="179705" lvl="1" indent="-179705">
              <a:lnSpc>
                <a:spcPts val="2300"/>
              </a:lnSpc>
              <a:spcBef>
                <a:spcPts val="0"/>
              </a:spcBef>
              <a:spcAft>
                <a:spcPts val="200"/>
              </a:spcAft>
            </a:pPr>
            <a:endParaRPr lang="en-US" sz="2000" dirty="0"/>
          </a:p>
          <a:p>
            <a:pPr marL="179705" lvl="1" indent="-179705">
              <a:lnSpc>
                <a:spcPts val="2300"/>
              </a:lnSpc>
              <a:spcBef>
                <a:spcPts val="0"/>
              </a:spcBef>
              <a:spcAft>
                <a:spcPts val="200"/>
              </a:spcAft>
            </a:pPr>
            <a:endParaRPr lang="en-US" sz="2000" dirty="0"/>
          </a:p>
          <a:p>
            <a:pPr marL="179705" lvl="1" indent="-179705">
              <a:lnSpc>
                <a:spcPts val="2300"/>
              </a:lnSpc>
              <a:spcBef>
                <a:spcPts val="0"/>
              </a:spcBef>
              <a:spcAft>
                <a:spcPts val="200"/>
              </a:spcAft>
            </a:pPr>
            <a:endParaRPr lang="en-US" sz="2000" dirty="0"/>
          </a:p>
          <a:p>
            <a:pPr marL="179705" lvl="1" indent="-179705">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a:xfrm>
            <a:off x="504001" y="503999"/>
            <a:ext cx="10526738" cy="369332"/>
          </a:xfrm>
        </p:spPr>
        <p:txBody>
          <a:bodyPr/>
          <a:lstStyle/>
          <a:p>
            <a:r>
              <a:rPr lang="en-US" spc="-50" dirty="0"/>
              <a:t>Uploading and Publishing a PunchOut Catalog</a:t>
            </a:r>
            <a:endParaRPr lang="en-US" noProof="0" dirty="0"/>
          </a:p>
        </p:txBody>
      </p:sp>
    </p:spTree>
    <p:extLst>
      <p:ext uri="{BB962C8B-B14F-4D97-AF65-F5344CB8AC3E}">
        <p14:creationId xmlns:p14="http://schemas.microsoft.com/office/powerpoint/2010/main" val="16253659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000" y="3090446"/>
            <a:ext cx="11185200" cy="677108"/>
          </a:xfrm>
        </p:spPr>
        <p:txBody>
          <a:bodyPr/>
          <a:lstStyle/>
          <a:p>
            <a:r>
              <a:rPr lang="en-US" dirty="0"/>
              <a:t>Additional </a:t>
            </a:r>
            <a:r>
              <a:rPr lang="en-US" dirty="0">
                <a:solidFill>
                  <a:schemeClr val="accent1"/>
                </a:solidFill>
              </a:rPr>
              <a:t>Resources</a:t>
            </a:r>
          </a:p>
        </p:txBody>
      </p:sp>
    </p:spTree>
    <p:extLst>
      <p:ext uri="{BB962C8B-B14F-4D97-AF65-F5344CB8AC3E}">
        <p14:creationId xmlns:p14="http://schemas.microsoft.com/office/powerpoint/2010/main" val="23670735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a:noFill/>
        </p:spPr>
        <p:txBody>
          <a:bodyPr/>
          <a:lstStyle/>
          <a:p>
            <a:r>
              <a:rPr lang="en-US" dirty="0"/>
              <a:t>Additional Resources	</a:t>
            </a:r>
          </a:p>
        </p:txBody>
      </p:sp>
      <p:sp>
        <p:nvSpPr>
          <p:cNvPr id="2" name="Text Placeholder 1">
            <a:extLst>
              <a:ext uri="{FF2B5EF4-FFF2-40B4-BE49-F238E27FC236}">
                <a16:creationId xmlns:a16="http://schemas.microsoft.com/office/drawing/2014/main" id="{E38E81FA-BD36-D246-A0BA-94256E3D831A}"/>
              </a:ext>
            </a:extLst>
          </p:cNvPr>
          <p:cNvSpPr>
            <a:spLocks noGrp="1"/>
          </p:cNvSpPr>
          <p:nvPr>
            <p:ph type="body" sz="quarter" idx="10"/>
          </p:nvPr>
        </p:nvSpPr>
        <p:spPr>
          <a:xfrm>
            <a:off x="501650" y="1557338"/>
            <a:ext cx="11186477" cy="4787900"/>
          </a:xfrm>
        </p:spPr>
        <p:txBody>
          <a:bodyPr/>
          <a:lstStyle/>
          <a:p>
            <a:pPr marL="0" lvl="1" indent="0">
              <a:buNone/>
            </a:pPr>
            <a:endParaRPr lang="en-US" sz="1200" noProof="0" dirty="0"/>
          </a:p>
          <a:p>
            <a:pPr lvl="1"/>
            <a:endParaRPr lang="en-US" dirty="0"/>
          </a:p>
        </p:txBody>
      </p:sp>
      <p:graphicFrame>
        <p:nvGraphicFramePr>
          <p:cNvPr id="3" name="Table 2">
            <a:extLst>
              <a:ext uri="{FF2B5EF4-FFF2-40B4-BE49-F238E27FC236}">
                <a16:creationId xmlns:a16="http://schemas.microsoft.com/office/drawing/2014/main" id="{31A72CF0-600B-8B20-92F2-7F042535EBDD}"/>
              </a:ext>
            </a:extLst>
          </p:cNvPr>
          <p:cNvGraphicFramePr>
            <a:graphicFrameLocks noGrp="1"/>
          </p:cNvGraphicFramePr>
          <p:nvPr>
            <p:extLst>
              <p:ext uri="{D42A27DB-BD31-4B8C-83A1-F6EECF244321}">
                <p14:modId xmlns:p14="http://schemas.microsoft.com/office/powerpoint/2010/main" val="7082174"/>
              </p:ext>
            </p:extLst>
          </p:nvPr>
        </p:nvGraphicFramePr>
        <p:xfrm>
          <a:off x="836740" y="1870735"/>
          <a:ext cx="10175408" cy="4358640"/>
        </p:xfrm>
        <a:graphic>
          <a:graphicData uri="http://schemas.openxmlformats.org/drawingml/2006/table">
            <a:tbl>
              <a:tblPr/>
              <a:tblGrid>
                <a:gridCol w="2543852">
                  <a:extLst>
                    <a:ext uri="{9D8B030D-6E8A-4147-A177-3AD203B41FA5}">
                      <a16:colId xmlns:a16="http://schemas.microsoft.com/office/drawing/2014/main" val="2669094894"/>
                    </a:ext>
                  </a:extLst>
                </a:gridCol>
                <a:gridCol w="2543852">
                  <a:extLst>
                    <a:ext uri="{9D8B030D-6E8A-4147-A177-3AD203B41FA5}">
                      <a16:colId xmlns:a16="http://schemas.microsoft.com/office/drawing/2014/main" val="2162788465"/>
                    </a:ext>
                  </a:extLst>
                </a:gridCol>
                <a:gridCol w="2543852">
                  <a:extLst>
                    <a:ext uri="{9D8B030D-6E8A-4147-A177-3AD203B41FA5}">
                      <a16:colId xmlns:a16="http://schemas.microsoft.com/office/drawing/2014/main" val="1051335643"/>
                    </a:ext>
                  </a:extLst>
                </a:gridCol>
                <a:gridCol w="2543852">
                  <a:extLst>
                    <a:ext uri="{9D8B030D-6E8A-4147-A177-3AD203B41FA5}">
                      <a16:colId xmlns:a16="http://schemas.microsoft.com/office/drawing/2014/main" val="3557289205"/>
                    </a:ext>
                  </a:extLst>
                </a:gridCol>
              </a:tblGrid>
              <a:tr h="394754">
                <a:tc gridSpan="4">
                  <a:txBody>
                    <a:bodyPr/>
                    <a:lstStyle/>
                    <a:p>
                      <a:pPr algn="ctr" fontAlgn="base"/>
                      <a:r>
                        <a:rPr lang="en-AU" sz="2400" b="1" i="0" dirty="0">
                          <a:solidFill>
                            <a:srgbClr val="FFFFFF"/>
                          </a:solidFill>
                          <a:effectLst/>
                        </a:rPr>
                        <a:t>The PunchOut Catalog Documents​</a:t>
                      </a:r>
                      <a:endParaRPr lang="en-AU" b="1" i="0" dirty="0">
                        <a:solidFill>
                          <a:srgbClr val="FFFFFF"/>
                        </a:solidFill>
                        <a:effectLs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5743" cap="flat" cmpd="sng" algn="ctr">
                      <a:solidFill>
                        <a:srgbClr val="000000"/>
                      </a:solidFill>
                      <a:prstDash val="solid"/>
                      <a:round/>
                      <a:headEnd type="none" w="med" len="med"/>
                      <a:tailEnd type="none" w="med" len="med"/>
                    </a:lnB>
                    <a:solidFill>
                      <a:srgbClr val="E765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90332414"/>
                  </a:ext>
                </a:extLst>
              </a:tr>
              <a:tr h="228600">
                <a:tc>
                  <a:txBody>
                    <a:bodyPr/>
                    <a:lstStyle/>
                    <a:p>
                      <a:pPr algn="ctr" fontAlgn="base"/>
                      <a:r>
                        <a:rPr lang="en-US" sz="1600" b="1" i="0" dirty="0">
                          <a:solidFill>
                            <a:srgbClr val="000000"/>
                          </a:solidFill>
                          <a:effectLst/>
                          <a:hlinkClick r:id="rId4"/>
                        </a:rPr>
                        <a:t>Introduction to PunchOut Catalogs &amp; Account Setup</a:t>
                      </a:r>
                      <a:r>
                        <a:rPr lang="en-US" sz="1600" b="0" i="0" dirty="0">
                          <a:solidFill>
                            <a:srgbClr val="000000"/>
                          </a:solidFill>
                          <a:effectLst/>
                        </a:rPr>
                        <a:t>​</a:t>
                      </a:r>
                    </a:p>
                  </a:txBody>
                  <a:tcPr anchor="ct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5743" cap="flat" cmpd="sng" algn="ctr">
                      <a:solidFill>
                        <a:srgbClr val="000000"/>
                      </a:solidFill>
                      <a:prstDash val="solid"/>
                      <a:round/>
                      <a:headEnd type="none" w="med" len="med"/>
                      <a:tailEnd type="none" w="med" len="med"/>
                    </a:lnT>
                    <a:lnB w="12700" cap="flat" cmpd="sng" algn="ctr">
                      <a:solidFill>
                        <a:srgbClr val="E76500"/>
                      </a:solidFill>
                      <a:prstDash val="solid"/>
                      <a:round/>
                      <a:headEnd type="none" w="med" len="med"/>
                      <a:tailEnd type="none" w="med" len="med"/>
                    </a:lnB>
                    <a:solidFill>
                      <a:srgbClr val="F3C6BC"/>
                    </a:solidFill>
                  </a:tcPr>
                </a:tc>
                <a:tc>
                  <a:txBody>
                    <a:bodyPr/>
                    <a:lstStyle/>
                    <a:p>
                      <a:pPr algn="ctr" fontAlgn="base"/>
                      <a:r>
                        <a:rPr lang="en-US" sz="1600" b="1" i="0" dirty="0">
                          <a:solidFill>
                            <a:srgbClr val="000000"/>
                          </a:solidFill>
                          <a:effectLst/>
                          <a:hlinkClick r:id="rId5"/>
                        </a:rPr>
                        <a:t>The PunchOut Wizard</a:t>
                      </a:r>
                      <a:r>
                        <a:rPr lang="en-US" sz="1600" b="0" i="0" dirty="0">
                          <a:solidFill>
                            <a:srgbClr val="000000"/>
                          </a:solidFill>
                          <a:effectLst/>
                          <a:hlinkClick r:id="rId5"/>
                        </a:rPr>
                        <a:t>​</a:t>
                      </a:r>
                      <a:endParaRPr lang="en-US" sz="1600" b="0" i="0" dirty="0">
                        <a:solidFill>
                          <a:srgbClr val="000000"/>
                        </a:solidFill>
                        <a:effectLst/>
                      </a:endParaRPr>
                    </a:p>
                  </a:txBody>
                  <a:tcPr anchor="ct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5743" cap="flat" cmpd="sng" algn="ctr">
                      <a:solidFill>
                        <a:srgbClr val="000000"/>
                      </a:solidFill>
                      <a:prstDash val="solid"/>
                      <a:round/>
                      <a:headEnd type="none" w="med" len="med"/>
                      <a:tailEnd type="none" w="med" len="med"/>
                    </a:lnT>
                    <a:lnB w="12700" cap="flat" cmpd="sng" algn="ctr">
                      <a:solidFill>
                        <a:srgbClr val="E76500"/>
                      </a:solidFill>
                      <a:prstDash val="solid"/>
                      <a:round/>
                      <a:headEnd type="none" w="med" len="med"/>
                      <a:tailEnd type="none" w="med" len="med"/>
                    </a:lnB>
                    <a:solidFill>
                      <a:srgbClr val="F3C6BC"/>
                    </a:solidFill>
                  </a:tcPr>
                </a:tc>
                <a:tc>
                  <a:txBody>
                    <a:bodyPr/>
                    <a:lstStyle/>
                    <a:p>
                      <a:pPr marL="0" marR="0" lvl="0" indent="0" algn="ctr" defTabSz="1088558" rtl="0" eaLnBrk="1" fontAlgn="base"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mn-lt"/>
                          <a:ea typeface="+mn-ea"/>
                          <a:cs typeface="+mn-cs"/>
                        </a:rPr>
                        <a:t>Customer Specific Templates</a:t>
                      </a:r>
                      <a:r>
                        <a:rPr kumimoji="0" lang="en-US" sz="1800" b="0" i="0" u="none" strike="noStrike" kern="1200" cap="none" spc="0" normalizeH="0" baseline="0" noProof="0" dirty="0">
                          <a:ln>
                            <a:noFill/>
                          </a:ln>
                          <a:solidFill>
                            <a:srgbClr val="000000"/>
                          </a:solidFill>
                          <a:effectLst/>
                          <a:uLnTx/>
                          <a:uFillTx/>
                          <a:latin typeface="+mn-lt"/>
                          <a:ea typeface="+mn-ea"/>
                          <a:cs typeface="+mn-cs"/>
                        </a:rPr>
                        <a:t>​</a:t>
                      </a:r>
                    </a:p>
                    <a:p>
                      <a:pPr marL="0" marR="0" lvl="0" indent="0" algn="ctr" defTabSz="1088558"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mn-lt"/>
                          <a:ea typeface="+mn-ea"/>
                          <a:cs typeface="+mn-cs"/>
                        </a:rPr>
                        <a:t>(Currently viewing this document)</a:t>
                      </a:r>
                      <a:r>
                        <a:rPr lang="en-US" sz="1600" b="0" i="0">
                          <a:solidFill>
                            <a:srgbClr val="000000"/>
                          </a:solidFill>
                          <a:effectLst/>
                        </a:rPr>
                        <a:t>​</a:t>
                      </a:r>
                      <a:endParaRPr lang="en-US" sz="1600" b="0" i="0" dirty="0">
                        <a:solidFill>
                          <a:srgbClr val="000000"/>
                        </a:solidFill>
                        <a:effectLst/>
                      </a:endParaRPr>
                    </a:p>
                  </a:txBody>
                  <a:tcPr anchor="ct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5743" cap="flat" cmpd="sng" algn="ctr">
                      <a:solidFill>
                        <a:srgbClr val="000000"/>
                      </a:solidFill>
                      <a:prstDash val="solid"/>
                      <a:round/>
                      <a:headEnd type="none" w="med" len="med"/>
                      <a:tailEnd type="none" w="med" len="med"/>
                    </a:lnT>
                    <a:lnB w="12700" cap="flat" cmpd="sng" algn="ctr">
                      <a:solidFill>
                        <a:srgbClr val="E76500"/>
                      </a:solidFill>
                      <a:prstDash val="solid"/>
                      <a:round/>
                      <a:headEnd type="none" w="med" len="med"/>
                      <a:tailEnd type="none" w="med" len="med"/>
                    </a:lnB>
                    <a:solidFill>
                      <a:srgbClr val="F3C6BC"/>
                    </a:solidFill>
                  </a:tcPr>
                </a:tc>
                <a:tc>
                  <a:txBody>
                    <a:bodyPr/>
                    <a:lstStyle/>
                    <a:p>
                      <a:pPr algn="ctr" fontAlgn="base"/>
                      <a:r>
                        <a:rPr lang="en-US" sz="1600" b="1" i="0" dirty="0">
                          <a:solidFill>
                            <a:srgbClr val="000000"/>
                          </a:solidFill>
                          <a:effectLst/>
                          <a:hlinkClick r:id="rId6"/>
                        </a:rPr>
                        <a:t>Troubleshooting and Updating Catalogs</a:t>
                      </a:r>
                      <a:endParaRPr lang="en-US" sz="1600" b="0" i="0" dirty="0">
                        <a:solidFill>
                          <a:srgbClr val="000000"/>
                        </a:solidFill>
                        <a:effectLst/>
                      </a:endParaRPr>
                    </a:p>
                  </a:txBody>
                  <a:tcPr anchor="ct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5743" cap="flat" cmpd="sng" algn="ctr">
                      <a:solidFill>
                        <a:srgbClr val="000000"/>
                      </a:solidFill>
                      <a:prstDash val="solid"/>
                      <a:round/>
                      <a:headEnd type="none" w="med" len="med"/>
                      <a:tailEnd type="none" w="med" len="med"/>
                    </a:lnT>
                    <a:lnB w="12700" cap="flat" cmpd="sng" algn="ctr">
                      <a:solidFill>
                        <a:srgbClr val="E76500"/>
                      </a:solidFill>
                      <a:prstDash val="solid"/>
                      <a:round/>
                      <a:headEnd type="none" w="med" len="med"/>
                      <a:tailEnd type="none" w="med" len="med"/>
                    </a:lnB>
                    <a:solidFill>
                      <a:srgbClr val="F3C6BC"/>
                    </a:solidFill>
                  </a:tcPr>
                </a:tc>
                <a:extLst>
                  <a:ext uri="{0D108BD9-81ED-4DB2-BD59-A6C34878D82A}">
                    <a16:rowId xmlns:a16="http://schemas.microsoft.com/office/drawing/2014/main" val="2810337051"/>
                  </a:ext>
                </a:extLst>
              </a:tr>
              <a:tr h="289560">
                <a:tc>
                  <a:txBody>
                    <a:bodyPr/>
                    <a:lstStyle/>
                    <a:p>
                      <a:pPr algn="ctr" fontAlgn="auto"/>
                      <a:r>
                        <a:rPr lang="en-US" sz="1600" b="0" i="0" kern="1200" dirty="0">
                          <a:solidFill>
                            <a:srgbClr val="000000"/>
                          </a:solidFill>
                          <a:effectLst/>
                          <a:latin typeface="+mn-lt"/>
                          <a:ea typeface="+mn-ea"/>
                          <a:cs typeface="+mn-cs"/>
                        </a:rPr>
                        <a:t>Details the Punchout fundamentals and account configuration</a:t>
                      </a:r>
                      <a:endParaRPr lang="en-AU" sz="1600" b="0" i="0" kern="1200" dirty="0">
                        <a:solidFill>
                          <a:srgbClr val="000000"/>
                        </a:solidFill>
                        <a:effectLst/>
                        <a:latin typeface="+mn-lt"/>
                        <a:ea typeface="+mn-ea"/>
                        <a:cs typeface="+mn-cs"/>
                      </a:endParaRPr>
                    </a:p>
                  </a:txBody>
                  <a:tcP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2700" cap="flat" cmpd="sng" algn="ctr">
                      <a:solidFill>
                        <a:srgbClr val="E76500"/>
                      </a:solidFill>
                      <a:prstDash val="solid"/>
                      <a:round/>
                      <a:headEnd type="none" w="med" len="med"/>
                      <a:tailEnd type="none" w="med" len="med"/>
                    </a:lnT>
                    <a:lnB w="15743" cap="flat" cmpd="sng" algn="ctr">
                      <a:solidFill>
                        <a:srgbClr val="000000"/>
                      </a:solidFill>
                      <a:prstDash val="solid"/>
                      <a:round/>
                      <a:headEnd type="none" w="med" len="med"/>
                      <a:tailEnd type="none" w="med" len="med"/>
                    </a:lnB>
                    <a:solidFill>
                      <a:srgbClr val="F3C6BC"/>
                    </a:solidFill>
                  </a:tcPr>
                </a:tc>
                <a:tc>
                  <a:txBody>
                    <a:bodyPr/>
                    <a:lstStyle/>
                    <a:p>
                      <a:pPr algn="ctr" fontAlgn="base"/>
                      <a:r>
                        <a:rPr lang="en-US" sz="1600" b="0" i="0" dirty="0">
                          <a:solidFill>
                            <a:srgbClr val="000000"/>
                          </a:solidFill>
                          <a:effectLst/>
                        </a:rPr>
                        <a:t>Details the Catalog validation flow and using an online template and wizard to create your PunchOut Index file.​</a:t>
                      </a:r>
                      <a:endParaRPr lang="en-US" b="0" i="0" dirty="0">
                        <a:solidFill>
                          <a:srgbClr val="000000"/>
                        </a:solidFill>
                        <a:effectLst/>
                      </a:endParaRPr>
                    </a:p>
                    <a:p>
                      <a:pPr algn="ctr" fontAlgn="base"/>
                      <a:r>
                        <a:rPr lang="en-US" sz="1600" b="0" i="0" dirty="0">
                          <a:solidFill>
                            <a:srgbClr val="000000"/>
                          </a:solidFill>
                          <a:effectLst/>
                        </a:rPr>
                        <a:t>​</a:t>
                      </a:r>
                      <a:endParaRPr lang="en-US" b="0" i="0" dirty="0">
                        <a:solidFill>
                          <a:srgbClr val="000000"/>
                        </a:solidFill>
                        <a:effectLst/>
                      </a:endParaRPr>
                    </a:p>
                  </a:txBody>
                  <a:tcP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2700" cap="flat" cmpd="sng" algn="ctr">
                      <a:solidFill>
                        <a:srgbClr val="E76500"/>
                      </a:solidFill>
                      <a:prstDash val="solid"/>
                      <a:round/>
                      <a:headEnd type="none" w="med" len="med"/>
                      <a:tailEnd type="none" w="med" len="med"/>
                    </a:lnT>
                    <a:lnB w="15743" cap="flat" cmpd="sng" algn="ctr">
                      <a:solidFill>
                        <a:srgbClr val="000000"/>
                      </a:solidFill>
                      <a:prstDash val="solid"/>
                      <a:round/>
                      <a:headEnd type="none" w="med" len="med"/>
                      <a:tailEnd type="none" w="med" len="med"/>
                    </a:lnB>
                    <a:solidFill>
                      <a:srgbClr val="F3C6BC"/>
                    </a:solidFill>
                  </a:tcPr>
                </a:tc>
                <a:tc>
                  <a:txBody>
                    <a:bodyPr/>
                    <a:lstStyle/>
                    <a:p>
                      <a:pPr algn="ctr" fontAlgn="base"/>
                      <a:r>
                        <a:rPr lang="en-US" sz="1600" b="0" i="0" dirty="0">
                          <a:solidFill>
                            <a:srgbClr val="000000"/>
                          </a:solidFill>
                          <a:effectLst/>
                        </a:rPr>
                        <a:t>Details the process of manually creating and uploading the PunchOut Index file.​</a:t>
                      </a:r>
                    </a:p>
                    <a:p>
                      <a:pPr algn="ctr" fontAlgn="base"/>
                      <a:endParaRPr lang="en-US" sz="1600" b="0" i="0" dirty="0">
                        <a:solidFill>
                          <a:srgbClr val="000000"/>
                        </a:solidFill>
                        <a:effectLst/>
                      </a:endParaRPr>
                    </a:p>
                    <a:p>
                      <a:pPr algn="ctr" fontAlgn="base"/>
                      <a:r>
                        <a:rPr lang="en-US" sz="1600" b="0" i="0" dirty="0">
                          <a:solidFill>
                            <a:srgbClr val="000000"/>
                          </a:solidFill>
                          <a:effectLst/>
                        </a:rPr>
                        <a:t>To view this document, please go to the Customer specific Supplier Information Portal or contact your Customer directly.</a:t>
                      </a:r>
                      <a:endParaRPr lang="en-US" b="0" i="0" dirty="0">
                        <a:solidFill>
                          <a:srgbClr val="000000"/>
                        </a:solidFill>
                        <a:effectLst/>
                      </a:endParaRPr>
                    </a:p>
                    <a:p>
                      <a:pPr algn="ctr" fontAlgn="base"/>
                      <a:r>
                        <a:rPr lang="en-US" sz="1600" b="0" i="0" dirty="0">
                          <a:solidFill>
                            <a:srgbClr val="000000"/>
                          </a:solidFill>
                          <a:effectLst/>
                        </a:rPr>
                        <a:t>​</a:t>
                      </a:r>
                      <a:endParaRPr lang="en-US" b="0" i="0" dirty="0">
                        <a:solidFill>
                          <a:srgbClr val="000000"/>
                        </a:solidFill>
                        <a:effectLst/>
                      </a:endParaRPr>
                    </a:p>
                  </a:txBody>
                  <a:tcP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2700" cap="flat" cmpd="sng" algn="ctr">
                      <a:solidFill>
                        <a:srgbClr val="E76500"/>
                      </a:solidFill>
                      <a:prstDash val="solid"/>
                      <a:round/>
                      <a:headEnd type="none" w="med" len="med"/>
                      <a:tailEnd type="none" w="med" len="med"/>
                    </a:lnT>
                    <a:lnB w="15743" cap="flat" cmpd="sng" algn="ctr">
                      <a:solidFill>
                        <a:srgbClr val="000000"/>
                      </a:solidFill>
                      <a:prstDash val="solid"/>
                      <a:round/>
                      <a:headEnd type="none" w="med" len="med"/>
                      <a:tailEnd type="none" w="med" len="med"/>
                    </a:lnB>
                    <a:solidFill>
                      <a:srgbClr val="F3C6BC"/>
                    </a:solidFill>
                  </a:tcPr>
                </a:tc>
                <a:tc>
                  <a:txBody>
                    <a:bodyPr/>
                    <a:lstStyle/>
                    <a:p>
                      <a:pPr algn="ctr" fontAlgn="base"/>
                      <a:r>
                        <a:rPr lang="en-US" sz="1600" b="0" i="0" dirty="0">
                          <a:solidFill>
                            <a:srgbClr val="000000"/>
                          </a:solidFill>
                          <a:effectLst/>
                        </a:rPr>
                        <a:t>Details the Catalog upload and update process and the XLS to CIF conversion. This document also illustrates different troubleshooting scenarios and resolutions.​</a:t>
                      </a:r>
                      <a:endParaRPr lang="en-US" b="0" i="0" dirty="0">
                        <a:solidFill>
                          <a:srgbClr val="000000"/>
                        </a:solidFill>
                        <a:effectLst/>
                      </a:endParaRPr>
                    </a:p>
                    <a:p>
                      <a:pPr algn="ctr" fontAlgn="base"/>
                      <a:r>
                        <a:rPr lang="en-US" sz="1600" b="0" i="0" dirty="0">
                          <a:solidFill>
                            <a:srgbClr val="000000"/>
                          </a:solidFill>
                          <a:effectLst/>
                        </a:rPr>
                        <a:t>​</a:t>
                      </a:r>
                      <a:endParaRPr lang="en-US" b="0" i="0" dirty="0">
                        <a:solidFill>
                          <a:srgbClr val="000000"/>
                        </a:solidFill>
                        <a:effectLst/>
                      </a:endParaRPr>
                    </a:p>
                  </a:txBody>
                  <a:tcPr>
                    <a:lnL w="15743" cap="flat" cmpd="sng" algn="ctr">
                      <a:solidFill>
                        <a:srgbClr val="000000"/>
                      </a:solidFill>
                      <a:prstDash val="solid"/>
                      <a:round/>
                      <a:headEnd type="none" w="med" len="med"/>
                      <a:tailEnd type="none" w="med" len="med"/>
                    </a:lnL>
                    <a:lnR w="15743" cap="flat" cmpd="sng" algn="ctr">
                      <a:solidFill>
                        <a:srgbClr val="000000"/>
                      </a:solidFill>
                      <a:prstDash val="solid"/>
                      <a:round/>
                      <a:headEnd type="none" w="med" len="med"/>
                      <a:tailEnd type="none" w="med" len="med"/>
                    </a:lnR>
                    <a:lnT w="12700" cap="flat" cmpd="sng" algn="ctr">
                      <a:solidFill>
                        <a:srgbClr val="E76500"/>
                      </a:solidFill>
                      <a:prstDash val="solid"/>
                      <a:round/>
                      <a:headEnd type="none" w="med" len="med"/>
                      <a:tailEnd type="none" w="med" len="med"/>
                    </a:lnT>
                    <a:lnB w="15743" cap="flat" cmpd="sng" algn="ctr">
                      <a:solidFill>
                        <a:srgbClr val="000000"/>
                      </a:solidFill>
                      <a:prstDash val="solid"/>
                      <a:round/>
                      <a:headEnd type="none" w="med" len="med"/>
                      <a:tailEnd type="none" w="med" len="med"/>
                    </a:lnB>
                    <a:solidFill>
                      <a:srgbClr val="F3C6BC"/>
                    </a:solidFill>
                  </a:tcPr>
                </a:tc>
                <a:extLst>
                  <a:ext uri="{0D108BD9-81ED-4DB2-BD59-A6C34878D82A}">
                    <a16:rowId xmlns:a16="http://schemas.microsoft.com/office/drawing/2014/main" val="1640655522"/>
                  </a:ext>
                </a:extLst>
              </a:tr>
            </a:tbl>
          </a:graphicData>
        </a:graphic>
      </p:graphicFrame>
      <p:sp>
        <p:nvSpPr>
          <p:cNvPr id="4" name="Rectangle 1">
            <a:extLst>
              <a:ext uri="{FF2B5EF4-FFF2-40B4-BE49-F238E27FC236}">
                <a16:creationId xmlns:a16="http://schemas.microsoft.com/office/drawing/2014/main" id="{F06BD322-F633-EF11-13FF-D65A69968427}"/>
              </a:ext>
            </a:extLst>
          </p:cNvPr>
          <p:cNvSpPr>
            <a:spLocks noChangeArrowheads="1"/>
          </p:cNvSpPr>
          <p:nvPr/>
        </p:nvSpPr>
        <p:spPr bwMode="auto">
          <a:xfrm>
            <a:off x="1631950" y="1754873"/>
            <a:ext cx="1389495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TextBox 5">
            <a:extLst>
              <a:ext uri="{FF2B5EF4-FFF2-40B4-BE49-F238E27FC236}">
                <a16:creationId xmlns:a16="http://schemas.microsoft.com/office/drawing/2014/main" id="{74F0CD1D-829D-9F24-BC9A-49DCF4797226}"/>
              </a:ext>
            </a:extLst>
          </p:cNvPr>
          <p:cNvSpPr txBox="1"/>
          <p:nvPr/>
        </p:nvSpPr>
        <p:spPr>
          <a:xfrm>
            <a:off x="836740" y="1304973"/>
            <a:ext cx="10175408" cy="338554"/>
          </a:xfrm>
          <a:prstGeom prst="rect">
            <a:avLst/>
          </a:prstGeom>
          <a:noFill/>
        </p:spPr>
        <p:txBody>
          <a:bodyPr wrap="square">
            <a:spAutoFit/>
          </a:bodyPr>
          <a:lstStyle/>
          <a:p>
            <a:r>
              <a:rPr lang="en-US" sz="1600" b="0" i="0" u="none" strike="noStrike" dirty="0">
                <a:solidFill>
                  <a:srgbClr val="000000"/>
                </a:solidFill>
                <a:effectLst/>
                <a:latin typeface="72 Brand" panose="020B0504030603020204" pitchFamily="34" charset="0"/>
              </a:rPr>
              <a:t>Continue your PunchOut Catalog creation journey, and move to the next phase if needed.</a:t>
            </a:r>
            <a:endParaRPr lang="en-US" sz="1600" dirty="0"/>
          </a:p>
        </p:txBody>
      </p:sp>
    </p:spTree>
    <p:custDataLst>
      <p:custData r:id="rId1"/>
      <p:custData r:id="rId2"/>
    </p:custDataLst>
    <p:extLst>
      <p:ext uri="{BB962C8B-B14F-4D97-AF65-F5344CB8AC3E}">
        <p14:creationId xmlns:p14="http://schemas.microsoft.com/office/powerpoint/2010/main" val="22405016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hank you"/>
          <p:cNvSpPr>
            <a:spLocks noGrp="1"/>
          </p:cNvSpPr>
          <p:nvPr>
            <p:ph type="ctrTitle"/>
          </p:nvPr>
        </p:nvSpPr>
        <p:spPr bwMode="gray">
          <a:xfrm>
            <a:off x="503999" y="2967442"/>
            <a:ext cx="5593588" cy="923116"/>
          </a:xfrm>
        </p:spPr>
        <p:txBody>
          <a:bodyPr/>
          <a:lstStyle/>
          <a:p>
            <a:r>
              <a:rPr lang="en-US"/>
              <a:t>Thank you.</a:t>
            </a:r>
          </a:p>
        </p:txBody>
      </p:sp>
    </p:spTree>
    <p:extLst>
      <p:ext uri="{BB962C8B-B14F-4D97-AF65-F5344CB8AC3E}">
        <p14:creationId xmlns:p14="http://schemas.microsoft.com/office/powerpoint/2010/main" val="848431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3A7E8857-05FB-410A-97C9-596A2087D473}"/>
              </a:ext>
            </a:extLst>
          </p:cNvPr>
          <p:cNvGrpSpPr/>
          <p:nvPr/>
        </p:nvGrpSpPr>
        <p:grpSpPr>
          <a:xfrm>
            <a:off x="9142250" y="2576784"/>
            <a:ext cx="2822673" cy="3064348"/>
            <a:chOff x="988851" y="2576785"/>
            <a:chExt cx="2822673" cy="3562066"/>
          </a:xfrm>
        </p:grpSpPr>
        <p:sp>
          <p:nvSpPr>
            <p:cNvPr id="63" name="TextBox 62">
              <a:extLst>
                <a:ext uri="{FF2B5EF4-FFF2-40B4-BE49-F238E27FC236}">
                  <a16:creationId xmlns:a16="http://schemas.microsoft.com/office/drawing/2014/main" id="{B272458B-CA20-4B6F-953F-2A6D706168D5}"/>
                </a:ext>
              </a:extLst>
            </p:cNvPr>
            <p:cNvSpPr txBox="1"/>
            <p:nvPr/>
          </p:nvSpPr>
          <p:spPr>
            <a:xfrm>
              <a:off x="988851" y="2576785"/>
              <a:ext cx="2822673" cy="3562066"/>
            </a:xfrm>
            <a:prstGeom prst="rect">
              <a:avLst/>
            </a:prstGeom>
            <a:solidFill>
              <a:schemeClr val="bg1"/>
            </a:solidFill>
            <a:ln w="38100">
              <a:solidFill>
                <a:schemeClr val="accent1"/>
              </a:solidFill>
              <a:prstDash val="sysDash"/>
            </a:ln>
          </p:spPr>
          <p:txBody>
            <a:bodyPr wrap="square" lIns="107972" tIns="0" rIns="107972" bIns="0" rtlCol="0" anchor="ctr" anchorCtr="0">
              <a:no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endParaRPr kumimoji="0" lang="en-US" sz="20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64" name="Rectangle 63">
              <a:extLst>
                <a:ext uri="{FF2B5EF4-FFF2-40B4-BE49-F238E27FC236}">
                  <a16:creationId xmlns:a16="http://schemas.microsoft.com/office/drawing/2014/main" id="{CBE3A9D2-B54D-4BAC-8220-22C83593EAE5}"/>
                </a:ext>
              </a:extLst>
            </p:cNvPr>
            <p:cNvSpPr/>
            <p:nvPr/>
          </p:nvSpPr>
          <p:spPr>
            <a:xfrm>
              <a:off x="1081761" y="2692988"/>
              <a:ext cx="2726982" cy="584775"/>
            </a:xfrm>
            <a:prstGeom prst="rect">
              <a:avLst/>
            </a:prstGeom>
          </p:spPr>
          <p:txBody>
            <a:bodyPr wrap="square">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lang="en-US" sz="1600" b="1" kern="0">
                  <a:solidFill>
                    <a:srgbClr val="A87800"/>
                  </a:solidFill>
                  <a:ea typeface="Arial Unicode MS" pitchFamily="34" charset="-128"/>
                  <a:cs typeface="Arial Unicode MS" pitchFamily="34" charset="-128"/>
                </a:rPr>
                <a:t>Ariba</a:t>
              </a:r>
              <a:r>
                <a:rPr kumimoji="0" lang="en-US" sz="1600" b="1" i="0" u="none" strike="noStrike" kern="0" cap="none" spc="0" normalizeH="0" baseline="0" noProof="0">
                  <a:ln>
                    <a:noFill/>
                  </a:ln>
                  <a:solidFill>
                    <a:srgbClr val="A87800"/>
                  </a:solidFill>
                  <a:effectLst/>
                  <a:uLnTx/>
                  <a:uFillTx/>
                  <a:latin typeface="Arial"/>
                  <a:ea typeface="Arial Unicode MS" pitchFamily="34" charset="-128"/>
                  <a:cs typeface="Arial Unicode MS" pitchFamily="34" charset="-128"/>
                </a:rPr>
                <a:t> Procurement Application</a:t>
              </a:r>
            </a:p>
          </p:txBody>
        </p:sp>
      </p:grpSp>
      <p:sp>
        <p:nvSpPr>
          <p:cNvPr id="2" name="Title 1">
            <a:extLst>
              <a:ext uri="{FF2B5EF4-FFF2-40B4-BE49-F238E27FC236}">
                <a16:creationId xmlns:a16="http://schemas.microsoft.com/office/drawing/2014/main" id="{8DCDC340-62F3-4B5D-AA3A-3A190654AE2E}"/>
              </a:ext>
            </a:extLst>
          </p:cNvPr>
          <p:cNvSpPr>
            <a:spLocks noGrp="1"/>
          </p:cNvSpPr>
          <p:nvPr>
            <p:ph type="title"/>
          </p:nvPr>
        </p:nvSpPr>
        <p:spPr>
          <a:xfrm>
            <a:off x="504001" y="504000"/>
            <a:ext cx="11186476" cy="369332"/>
          </a:xfrm>
        </p:spPr>
        <p:txBody>
          <a:bodyPr/>
          <a:lstStyle/>
          <a:p>
            <a:r>
              <a:rPr lang="en-US"/>
              <a:t>Catalog Validation </a:t>
            </a:r>
            <a:r>
              <a:rPr lang="en-US">
                <a:solidFill>
                  <a:schemeClr val="accent1"/>
                </a:solidFill>
              </a:rPr>
              <a:t>Flow</a:t>
            </a:r>
          </a:p>
        </p:txBody>
      </p:sp>
      <p:sp>
        <p:nvSpPr>
          <p:cNvPr id="16" name="Oval 15">
            <a:extLst>
              <a:ext uri="{FF2B5EF4-FFF2-40B4-BE49-F238E27FC236}">
                <a16:creationId xmlns:a16="http://schemas.microsoft.com/office/drawing/2014/main" id="{8E1A6B1C-818A-4E07-8307-1519F8391D5C}"/>
              </a:ext>
            </a:extLst>
          </p:cNvPr>
          <p:cNvSpPr/>
          <p:nvPr/>
        </p:nvSpPr>
        <p:spPr bwMode="gray">
          <a:xfrm>
            <a:off x="570740" y="1317019"/>
            <a:ext cx="586800" cy="586853"/>
          </a:xfrm>
          <a:prstGeom prst="ellipse">
            <a:avLst/>
          </a:prstGeom>
          <a:solidFill>
            <a:srgbClr val="A8A340"/>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kumimoji="0" lang="en-US" sz="1600" b="1" i="0" u="none" strike="noStrike" kern="0" cap="none" spc="0" normalizeH="0" baseline="0" noProof="0">
                <a:ln>
                  <a:noFill/>
                </a:ln>
                <a:solidFill>
                  <a:srgbClr val="FFFFFF"/>
                </a:solidFill>
                <a:effectLst/>
                <a:uLnTx/>
                <a:uFillTx/>
                <a:latin typeface="Arial"/>
                <a:ea typeface="Arial Unicode MS" pitchFamily="34" charset="-128"/>
                <a:cs typeface="Arial Unicode MS" pitchFamily="34" charset="-128"/>
              </a:rPr>
              <a:t>1</a:t>
            </a:r>
          </a:p>
        </p:txBody>
      </p:sp>
      <p:sp>
        <p:nvSpPr>
          <p:cNvPr id="17" name="TextBox 16">
            <a:extLst>
              <a:ext uri="{FF2B5EF4-FFF2-40B4-BE49-F238E27FC236}">
                <a16:creationId xmlns:a16="http://schemas.microsoft.com/office/drawing/2014/main" id="{FA071E16-DEB2-4238-8764-6B7F8E7A2D8E}"/>
              </a:ext>
            </a:extLst>
          </p:cNvPr>
          <p:cNvSpPr txBox="1"/>
          <p:nvPr/>
        </p:nvSpPr>
        <p:spPr>
          <a:xfrm>
            <a:off x="1252743" y="1310043"/>
            <a:ext cx="2454103" cy="677108"/>
          </a:xfrm>
          <a:prstGeom prst="rect">
            <a:avLst/>
          </a:prstGeom>
          <a:noFill/>
        </p:spPr>
        <p:txBody>
          <a:bodyPr wrap="square" lIns="0" tIns="0" rIns="0" bIns="0" rtlCol="0">
            <a:sp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4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Suppliers </a:t>
            </a:r>
          </a:p>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lang="en-US" sz="1200" kern="0">
                <a:solidFill>
                  <a:srgbClr val="000000"/>
                </a:solidFill>
                <a:ea typeface="Arial Unicode MS" pitchFamily="34" charset="-128"/>
                <a:cs typeface="Arial Unicode MS" pitchFamily="34" charset="-128"/>
              </a:rPr>
              <a:t>Supplier populates the Level 1 Index File Template Form.</a:t>
            </a: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 </a:t>
            </a:r>
            <a:endPar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20" name="TextBox 19">
            <a:extLst>
              <a:ext uri="{FF2B5EF4-FFF2-40B4-BE49-F238E27FC236}">
                <a16:creationId xmlns:a16="http://schemas.microsoft.com/office/drawing/2014/main" id="{A663B954-5B16-4564-854D-9CBF1B221D3F}"/>
              </a:ext>
            </a:extLst>
          </p:cNvPr>
          <p:cNvSpPr txBox="1"/>
          <p:nvPr/>
        </p:nvSpPr>
        <p:spPr>
          <a:xfrm>
            <a:off x="5254605" y="1187790"/>
            <a:ext cx="2878868" cy="861774"/>
          </a:xfrm>
          <a:prstGeom prst="rect">
            <a:avLst/>
          </a:prstGeom>
          <a:noFill/>
        </p:spPr>
        <p:txBody>
          <a:bodyPr wrap="square" lIns="0" tIns="0" rIns="0" bIns="0" rtlCol="0" anchor="t">
            <a:spAutoFit/>
          </a:bodyPr>
          <a:lstStyle/>
          <a:p>
            <a:pPr fontAlgn="base">
              <a:spcBef>
                <a:spcPct val="50000"/>
              </a:spcBef>
              <a:spcAft>
                <a:spcPct val="0"/>
              </a:spcAft>
              <a:buClr>
                <a:srgbClr val="F0AB00"/>
              </a:buClr>
              <a:buSzPct val="80000"/>
              <a:defRPr/>
            </a:pPr>
            <a:r>
              <a:rPr kumimoji="0" lang="en-US" sz="1400" b="1" i="0" u="none" strike="noStrike" kern="0" cap="none" spc="0" normalizeH="0" baseline="0" noProof="0">
                <a:ln>
                  <a:noFill/>
                </a:ln>
                <a:solidFill>
                  <a:srgbClr val="000000"/>
                </a:solidFill>
                <a:effectLst/>
                <a:uLnTx/>
                <a:uFillTx/>
                <a:latin typeface="Arial"/>
                <a:ea typeface="Arial Unicode MS"/>
                <a:cs typeface="Arial Unicode MS" pitchFamily="34" charset="-128"/>
              </a:rPr>
              <a:t>SAP Business Network (SB</a:t>
            </a:r>
            <a:r>
              <a:rPr lang="en-US" sz="1400" b="1" kern="0">
                <a:solidFill>
                  <a:srgbClr val="000000"/>
                </a:solidFill>
                <a:ea typeface="Arial Unicode MS"/>
                <a:cs typeface="Arial Unicode MS" pitchFamily="34" charset="-128"/>
              </a:rPr>
              <a:t>N)</a:t>
            </a:r>
            <a:endParaRPr kumimoji="0" lang="en-US" sz="16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lang="en-US" sz="1200" kern="0">
                <a:solidFill>
                  <a:srgbClr val="000000"/>
                </a:solidFill>
                <a:ea typeface="Arial Unicode MS" pitchFamily="34" charset="-128"/>
              </a:rPr>
              <a:t>Structural Validation happens on the SBN.  If any errors are detected, they will be displayed in the Supplier SBN account.</a:t>
            </a:r>
          </a:p>
        </p:txBody>
      </p:sp>
      <p:cxnSp>
        <p:nvCxnSpPr>
          <p:cNvPr id="21" name="Straight Arrow Connector 20">
            <a:extLst>
              <a:ext uri="{FF2B5EF4-FFF2-40B4-BE49-F238E27FC236}">
                <a16:creationId xmlns:a16="http://schemas.microsoft.com/office/drawing/2014/main" id="{72462024-24F9-4C8D-88F5-099252C5AE00}"/>
              </a:ext>
            </a:extLst>
          </p:cNvPr>
          <p:cNvCxnSpPr>
            <a:cxnSpLocks/>
          </p:cNvCxnSpPr>
          <p:nvPr/>
        </p:nvCxnSpPr>
        <p:spPr>
          <a:xfrm>
            <a:off x="3084958" y="3776952"/>
            <a:ext cx="1771964"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742369D-EBB6-458D-95D0-6A7365571551}"/>
              </a:ext>
            </a:extLst>
          </p:cNvPr>
          <p:cNvSpPr txBox="1"/>
          <p:nvPr/>
        </p:nvSpPr>
        <p:spPr>
          <a:xfrm>
            <a:off x="9139471" y="1188081"/>
            <a:ext cx="2822672" cy="1231106"/>
          </a:xfrm>
          <a:prstGeom prst="rect">
            <a:avLst/>
          </a:prstGeom>
          <a:no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4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Customer</a:t>
            </a:r>
          </a:p>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lang="en-US" sz="1200" kern="0">
                <a:solidFill>
                  <a:srgbClr val="000000"/>
                </a:solidFill>
                <a:ea typeface="Arial Unicode MS" pitchFamily="34" charset="-128"/>
              </a:rPr>
              <a:t>Validation #2 happens in the SAP Procurement Application.  If any errors are detected or the catalog is not approved, the customer will reach out to the supplier.</a:t>
            </a:r>
          </a:p>
        </p:txBody>
      </p:sp>
      <p:cxnSp>
        <p:nvCxnSpPr>
          <p:cNvPr id="25" name="Straight Arrow Connector 24">
            <a:extLst>
              <a:ext uri="{FF2B5EF4-FFF2-40B4-BE49-F238E27FC236}">
                <a16:creationId xmlns:a16="http://schemas.microsoft.com/office/drawing/2014/main" id="{4F842D19-8086-470A-B47E-A96E1581A851}"/>
              </a:ext>
            </a:extLst>
          </p:cNvPr>
          <p:cNvCxnSpPr>
            <a:cxnSpLocks/>
          </p:cNvCxnSpPr>
          <p:nvPr/>
        </p:nvCxnSpPr>
        <p:spPr>
          <a:xfrm flipV="1">
            <a:off x="8510457" y="3767362"/>
            <a:ext cx="560656" cy="3093"/>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9A7B7EA5-B38B-4870-9E40-9E1A58250443}"/>
              </a:ext>
            </a:extLst>
          </p:cNvPr>
          <p:cNvGrpSpPr/>
          <p:nvPr/>
        </p:nvGrpSpPr>
        <p:grpSpPr>
          <a:xfrm>
            <a:off x="1476584" y="3118214"/>
            <a:ext cx="984798" cy="1001284"/>
            <a:chOff x="10905981" y="2318741"/>
            <a:chExt cx="984798" cy="1001284"/>
          </a:xfrm>
        </p:grpSpPr>
        <p:sp>
          <p:nvSpPr>
            <p:cNvPr id="39" name="TextBox 38">
              <a:extLst>
                <a:ext uri="{FF2B5EF4-FFF2-40B4-BE49-F238E27FC236}">
                  <a16:creationId xmlns:a16="http://schemas.microsoft.com/office/drawing/2014/main" id="{437ED81E-7CC5-41DB-ABB9-777294129833}"/>
                </a:ext>
              </a:extLst>
            </p:cNvPr>
            <p:cNvSpPr txBox="1"/>
            <p:nvPr/>
          </p:nvSpPr>
          <p:spPr>
            <a:xfrm>
              <a:off x="10905981" y="2318741"/>
              <a:ext cx="984798" cy="369332"/>
            </a:xfrm>
            <a:prstGeom prst="rect">
              <a:avLst/>
            </a:prstGeom>
            <a:no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PunchOut Index File</a:t>
              </a:r>
            </a:p>
          </p:txBody>
        </p:sp>
        <p:pic>
          <p:nvPicPr>
            <p:cNvPr id="40" name="Picture 39">
              <a:extLst>
                <a:ext uri="{FF2B5EF4-FFF2-40B4-BE49-F238E27FC236}">
                  <a16:creationId xmlns:a16="http://schemas.microsoft.com/office/drawing/2014/main" id="{7D34B12D-FC61-41C4-9EA5-28BC23FC5BFC}"/>
                </a:ext>
              </a:extLst>
            </p:cNvPr>
            <p:cNvPicPr>
              <a:picLocks noChangeAspect="1"/>
            </p:cNvPicPr>
            <p:nvPr/>
          </p:nvPicPr>
          <p:blipFill>
            <a:blip r:embed="rId3"/>
            <a:stretch>
              <a:fillRect/>
            </a:stretch>
          </p:blipFill>
          <p:spPr>
            <a:xfrm>
              <a:off x="11097982" y="2799342"/>
              <a:ext cx="520683" cy="520683"/>
            </a:xfrm>
            <a:prstGeom prst="rect">
              <a:avLst/>
            </a:prstGeom>
            <a:ln w="25400">
              <a:solidFill>
                <a:schemeClr val="bg1"/>
              </a:solidFill>
              <a:headEnd type="triangle" w="med" len="med"/>
              <a:tailEnd type="none"/>
            </a:ln>
          </p:spPr>
        </p:pic>
      </p:grpSp>
      <p:grpSp>
        <p:nvGrpSpPr>
          <p:cNvPr id="32" name="Group 31">
            <a:extLst>
              <a:ext uri="{FF2B5EF4-FFF2-40B4-BE49-F238E27FC236}">
                <a16:creationId xmlns:a16="http://schemas.microsoft.com/office/drawing/2014/main" id="{6B334C59-0F64-45F2-A2D9-890A8E9228F3}"/>
              </a:ext>
            </a:extLst>
          </p:cNvPr>
          <p:cNvGrpSpPr/>
          <p:nvPr/>
        </p:nvGrpSpPr>
        <p:grpSpPr>
          <a:xfrm>
            <a:off x="756087" y="2091196"/>
            <a:ext cx="640642" cy="1838521"/>
            <a:chOff x="10284638" y="1267000"/>
            <a:chExt cx="640642" cy="1409485"/>
          </a:xfrm>
        </p:grpSpPr>
        <p:cxnSp>
          <p:nvCxnSpPr>
            <p:cNvPr id="33" name="Straight Connector 32">
              <a:extLst>
                <a:ext uri="{FF2B5EF4-FFF2-40B4-BE49-F238E27FC236}">
                  <a16:creationId xmlns:a16="http://schemas.microsoft.com/office/drawing/2014/main" id="{B2F6EFC9-5663-4D9F-90A9-505F20B4F89E}"/>
                </a:ext>
              </a:extLst>
            </p:cNvPr>
            <p:cNvCxnSpPr>
              <a:cxnSpLocks/>
            </p:cNvCxnSpPr>
            <p:nvPr/>
          </p:nvCxnSpPr>
          <p:spPr>
            <a:xfrm flipH="1">
              <a:off x="10297621" y="1267000"/>
              <a:ext cx="405" cy="1409485"/>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9B02DA5-667A-4CA5-A306-FD18AAC60958}"/>
                </a:ext>
              </a:extLst>
            </p:cNvPr>
            <p:cNvCxnSpPr>
              <a:cxnSpLocks/>
            </p:cNvCxnSpPr>
            <p:nvPr/>
          </p:nvCxnSpPr>
          <p:spPr>
            <a:xfrm flipH="1">
              <a:off x="10284638" y="1267000"/>
              <a:ext cx="221427" cy="0"/>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BDDA63A8-33EB-4B0C-A888-0E850161E7D9}"/>
                </a:ext>
              </a:extLst>
            </p:cNvPr>
            <p:cNvCxnSpPr>
              <a:cxnSpLocks/>
            </p:cNvCxnSpPr>
            <p:nvPr/>
          </p:nvCxnSpPr>
          <p:spPr>
            <a:xfrm flipH="1" flipV="1">
              <a:off x="10284638" y="2668365"/>
              <a:ext cx="640642" cy="7925"/>
            </a:xfrm>
            <a:prstGeom prst="straightConnector1">
              <a:avLst/>
            </a:prstGeom>
            <a:ln w="25400">
              <a:solidFill>
                <a:schemeClr val="tx1"/>
              </a:solidFill>
              <a:headEnd type="triangle" w="med" len="med"/>
              <a:tailEnd type="none"/>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16350EB2-6263-4967-AB47-E5EEEC3C9647}"/>
              </a:ext>
            </a:extLst>
          </p:cNvPr>
          <p:cNvGrpSpPr/>
          <p:nvPr/>
        </p:nvGrpSpPr>
        <p:grpSpPr>
          <a:xfrm>
            <a:off x="5163884" y="2576785"/>
            <a:ext cx="2992470" cy="2400335"/>
            <a:chOff x="5163884" y="2576785"/>
            <a:chExt cx="2992470" cy="3562066"/>
          </a:xfrm>
        </p:grpSpPr>
        <p:sp>
          <p:nvSpPr>
            <p:cNvPr id="50" name="TextBox 49">
              <a:extLst>
                <a:ext uri="{FF2B5EF4-FFF2-40B4-BE49-F238E27FC236}">
                  <a16:creationId xmlns:a16="http://schemas.microsoft.com/office/drawing/2014/main" id="{0630B0EF-22AE-438D-8083-F67D99B0DF6A}"/>
                </a:ext>
              </a:extLst>
            </p:cNvPr>
            <p:cNvSpPr txBox="1"/>
            <p:nvPr/>
          </p:nvSpPr>
          <p:spPr>
            <a:xfrm>
              <a:off x="5254604" y="2576785"/>
              <a:ext cx="2878869" cy="3562066"/>
            </a:xfrm>
            <a:prstGeom prst="rect">
              <a:avLst/>
            </a:prstGeom>
            <a:noFill/>
            <a:ln w="38100">
              <a:solidFill>
                <a:schemeClr val="tx2"/>
              </a:solidFill>
              <a:prstDash val="sysDash"/>
            </a:ln>
          </p:spPr>
          <p:txBody>
            <a:bodyPr wrap="square" lIns="107972" tIns="0" rIns="107972" bIns="0" rtlCol="0" anchor="ctr" anchorCtr="0">
              <a:no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endParaRPr kumimoji="0" lang="en-US" sz="20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48" name="TextBox 47">
              <a:extLst>
                <a:ext uri="{FF2B5EF4-FFF2-40B4-BE49-F238E27FC236}">
                  <a16:creationId xmlns:a16="http://schemas.microsoft.com/office/drawing/2014/main" id="{72CF8C7D-C4BC-40A2-9CF6-0F38099676E1}"/>
                </a:ext>
              </a:extLst>
            </p:cNvPr>
            <p:cNvSpPr txBox="1"/>
            <p:nvPr/>
          </p:nvSpPr>
          <p:spPr>
            <a:xfrm>
              <a:off x="5163884" y="2736885"/>
              <a:ext cx="1058652" cy="274042"/>
            </a:xfrm>
            <a:prstGeom prst="rect">
              <a:avLst/>
            </a:prstGeom>
            <a:no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A8A340"/>
                  </a:solidFill>
                  <a:effectLst/>
                  <a:uLnTx/>
                  <a:uFillTx/>
                  <a:latin typeface="Arial"/>
                  <a:ea typeface="Arial Unicode MS" pitchFamily="34" charset="-128"/>
                  <a:cs typeface="Arial Unicode MS" pitchFamily="34" charset="-128"/>
                </a:rPr>
                <a:t>Supplier</a:t>
              </a:r>
            </a:p>
          </p:txBody>
        </p:sp>
        <p:sp>
          <p:nvSpPr>
            <p:cNvPr id="49" name="TextBox 48">
              <a:extLst>
                <a:ext uri="{FF2B5EF4-FFF2-40B4-BE49-F238E27FC236}">
                  <a16:creationId xmlns:a16="http://schemas.microsoft.com/office/drawing/2014/main" id="{8C5B17DF-42D3-458D-BD6F-644FFD3352D4}"/>
                </a:ext>
              </a:extLst>
            </p:cNvPr>
            <p:cNvSpPr txBox="1"/>
            <p:nvPr/>
          </p:nvSpPr>
          <p:spPr>
            <a:xfrm>
              <a:off x="7097702" y="2744903"/>
              <a:ext cx="1058652" cy="184666"/>
            </a:xfrm>
            <a:prstGeom prst="rect">
              <a:avLst/>
            </a:prstGeom>
            <a:no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8FD3"/>
                  </a:solidFill>
                  <a:effectLst/>
                  <a:uLnTx/>
                  <a:uFillTx/>
                  <a:latin typeface="Arial"/>
                  <a:ea typeface="Arial Unicode MS" pitchFamily="34" charset="-128"/>
                  <a:cs typeface="Arial Unicode MS" pitchFamily="34" charset="-128"/>
                </a:rPr>
                <a:t>Customer</a:t>
              </a:r>
            </a:p>
          </p:txBody>
        </p:sp>
      </p:grpSp>
      <p:sp>
        <p:nvSpPr>
          <p:cNvPr id="54" name="TextBox 53">
            <a:extLst>
              <a:ext uri="{FF2B5EF4-FFF2-40B4-BE49-F238E27FC236}">
                <a16:creationId xmlns:a16="http://schemas.microsoft.com/office/drawing/2014/main" id="{C19EB430-F29E-4388-924B-15428EBDD634}"/>
              </a:ext>
            </a:extLst>
          </p:cNvPr>
          <p:cNvSpPr txBox="1"/>
          <p:nvPr/>
        </p:nvSpPr>
        <p:spPr>
          <a:xfrm>
            <a:off x="4803347" y="4200260"/>
            <a:ext cx="854351" cy="369332"/>
          </a:xfrm>
          <a:prstGeom prst="rect">
            <a:avLst/>
          </a:prstGeom>
          <a:solidFill>
            <a:schemeClr val="bg1"/>
          </a:solid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Structural Validation</a:t>
            </a:r>
          </a:p>
        </p:txBody>
      </p:sp>
      <p:sp>
        <p:nvSpPr>
          <p:cNvPr id="94" name="TextBox 93">
            <a:extLst>
              <a:ext uri="{FF2B5EF4-FFF2-40B4-BE49-F238E27FC236}">
                <a16:creationId xmlns:a16="http://schemas.microsoft.com/office/drawing/2014/main" id="{5359B3CA-7691-4139-B4DD-05EF54D25F90}"/>
              </a:ext>
            </a:extLst>
          </p:cNvPr>
          <p:cNvSpPr txBox="1"/>
          <p:nvPr/>
        </p:nvSpPr>
        <p:spPr>
          <a:xfrm>
            <a:off x="5254603" y="5341156"/>
            <a:ext cx="2878869" cy="1046440"/>
          </a:xfrm>
          <a:prstGeom prst="rect">
            <a:avLst/>
          </a:prstGeom>
          <a:noFill/>
        </p:spPr>
        <p:txBody>
          <a:bodyPr wrap="square" lIns="0" tIns="0" rIns="0" bIns="0" rtlCol="0">
            <a:spAutoFit/>
          </a:bodyPr>
          <a:lstStyle>
            <a:defPPr>
              <a:defRPr lang="de-DE"/>
            </a:defPPr>
            <a:lvl1pPr fontAlgn="base">
              <a:spcBef>
                <a:spcPct val="50000"/>
              </a:spcBef>
              <a:spcAft>
                <a:spcPct val="0"/>
              </a:spcAft>
              <a:buClr>
                <a:srgbClr val="F0AB00"/>
              </a:buClr>
              <a:buSzPct val="80000"/>
              <a:defRPr sz="1400" b="1" kern="0">
                <a:ea typeface="Arial Unicode MS" pitchFamily="34" charset="-128"/>
                <a:cs typeface="Arial Unicode MS" pitchFamily="34" charset="-128"/>
              </a:defRPr>
            </a:lvl1p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400" b="1" i="0" u="none" strike="noStrike" kern="0" cap="none" spc="0" normalizeH="0" baseline="0" noProof="0">
                <a:ln>
                  <a:noFill/>
                </a:ln>
                <a:solidFill>
                  <a:srgbClr val="000000"/>
                </a:solidFill>
                <a:effectLst/>
                <a:uLnTx/>
                <a:uFillTx/>
                <a:latin typeface="Arial"/>
                <a:ea typeface="Arial Unicode MS" pitchFamily="34" charset="-128"/>
              </a:rPr>
              <a:t>Corrections</a:t>
            </a:r>
          </a:p>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0" i="0" u="none" strike="noStrike" kern="0" cap="none" spc="0" normalizeH="0" baseline="0" noProof="0">
                <a:ln>
                  <a:noFill/>
                </a:ln>
                <a:solidFill>
                  <a:srgbClr val="000000"/>
                </a:solidFill>
                <a:effectLst/>
                <a:uLnTx/>
                <a:uFillTx/>
                <a:latin typeface="Arial"/>
                <a:ea typeface="Arial Unicode MS" pitchFamily="34" charset="-128"/>
              </a:rPr>
              <a:t>Troubleshooting managed by the Supplier and supported by SAP during initial project. Corrections also be required after steps </a:t>
            </a:r>
            <a:r>
              <a:rPr lang="en-US" sz="1200">
                <a:solidFill>
                  <a:srgbClr val="000000"/>
                </a:solidFill>
              </a:rPr>
              <a:t>5</a:t>
            </a:r>
            <a:r>
              <a:rPr kumimoji="0" lang="en-US" sz="1200" b="0" i="0" u="none" strike="noStrike" kern="0" cap="none" spc="0" normalizeH="0" baseline="0" noProof="0">
                <a:ln>
                  <a:noFill/>
                </a:ln>
                <a:solidFill>
                  <a:srgbClr val="000000"/>
                </a:solidFill>
                <a:effectLst/>
                <a:uLnTx/>
                <a:uFillTx/>
                <a:latin typeface="Arial"/>
                <a:ea typeface="Arial Unicode MS" pitchFamily="34" charset="-128"/>
              </a:rPr>
              <a:t> &amp; </a:t>
            </a:r>
            <a:r>
              <a:rPr kumimoji="0" lang="en-US" sz="1200" i="0" u="none" strike="noStrike" kern="0" cap="none" spc="0" normalizeH="0" baseline="0" noProof="0">
                <a:ln>
                  <a:noFill/>
                </a:ln>
                <a:solidFill>
                  <a:srgbClr val="000000"/>
                </a:solidFill>
                <a:effectLst/>
                <a:uLnTx/>
                <a:uFillTx/>
                <a:latin typeface="Arial"/>
                <a:ea typeface="Arial Unicode MS" pitchFamily="34" charset="-128"/>
              </a:rPr>
              <a:t>6</a:t>
            </a:r>
            <a:r>
              <a:rPr kumimoji="0" lang="en-US" sz="1200" b="0" i="0" u="none" strike="noStrike" kern="0" cap="none" spc="0" normalizeH="0" baseline="0" noProof="0">
                <a:ln>
                  <a:noFill/>
                </a:ln>
                <a:solidFill>
                  <a:srgbClr val="000000"/>
                </a:solidFill>
                <a:effectLst/>
                <a:uLnTx/>
                <a:uFillTx/>
                <a:latin typeface="Arial"/>
                <a:ea typeface="Arial Unicode MS" pitchFamily="34" charset="-128"/>
              </a:rPr>
              <a:t>.</a:t>
            </a:r>
          </a:p>
        </p:txBody>
      </p:sp>
      <p:sp>
        <p:nvSpPr>
          <p:cNvPr id="98" name="Oval 97">
            <a:extLst>
              <a:ext uri="{FF2B5EF4-FFF2-40B4-BE49-F238E27FC236}">
                <a16:creationId xmlns:a16="http://schemas.microsoft.com/office/drawing/2014/main" id="{0E38B0A5-6A90-42B9-8A6E-F4509D8CDCA3}"/>
              </a:ext>
            </a:extLst>
          </p:cNvPr>
          <p:cNvSpPr/>
          <p:nvPr/>
        </p:nvSpPr>
        <p:spPr bwMode="gray">
          <a:xfrm>
            <a:off x="6436643" y="4683693"/>
            <a:ext cx="586800" cy="586853"/>
          </a:xfrm>
          <a:prstGeom prst="ellipse">
            <a:avLst/>
          </a:prstGeom>
          <a:gradFill>
            <a:gsLst>
              <a:gs pos="50000">
                <a:srgbClr val="A8A340"/>
              </a:gs>
              <a:gs pos="49000">
                <a:schemeClr val="accent1"/>
              </a:gs>
            </a:gsLst>
            <a:lin ang="2700000" scaled="0"/>
          </a:gra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kumimoji="0" lang="en-US" sz="1600" b="1" i="0" u="none" strike="noStrike" kern="0" cap="none" spc="0" normalizeH="0" baseline="0" noProof="0">
                <a:ln>
                  <a:noFill/>
                </a:ln>
                <a:solidFill>
                  <a:srgbClr val="FFFFFF"/>
                </a:solidFill>
                <a:effectLst/>
                <a:uLnTx/>
                <a:uFillTx/>
                <a:latin typeface="Arial"/>
                <a:ea typeface="Arial Unicode MS" pitchFamily="34" charset="-128"/>
                <a:cs typeface="+mn-cs"/>
              </a:rPr>
              <a:t>3</a:t>
            </a:r>
          </a:p>
        </p:txBody>
      </p:sp>
      <p:pic>
        <p:nvPicPr>
          <p:cNvPr id="14" name="Picture 13">
            <a:extLst>
              <a:ext uri="{FF2B5EF4-FFF2-40B4-BE49-F238E27FC236}">
                <a16:creationId xmlns:a16="http://schemas.microsoft.com/office/drawing/2014/main" id="{FCB610FA-E7CE-40C9-BCB7-FF41FCA1ABD0}"/>
              </a:ext>
            </a:extLst>
          </p:cNvPr>
          <p:cNvPicPr>
            <a:picLocks noChangeAspect="1"/>
          </p:cNvPicPr>
          <p:nvPr/>
        </p:nvPicPr>
        <p:blipFill>
          <a:blip r:embed="rId4"/>
          <a:stretch>
            <a:fillRect/>
          </a:stretch>
        </p:blipFill>
        <p:spPr>
          <a:xfrm>
            <a:off x="5740805" y="2743639"/>
            <a:ext cx="1905167" cy="1891089"/>
          </a:xfrm>
          <a:prstGeom prst="rect">
            <a:avLst/>
          </a:prstGeom>
        </p:spPr>
      </p:pic>
      <p:sp>
        <p:nvSpPr>
          <p:cNvPr id="45" name="TextBox 44">
            <a:extLst>
              <a:ext uri="{FF2B5EF4-FFF2-40B4-BE49-F238E27FC236}">
                <a16:creationId xmlns:a16="http://schemas.microsoft.com/office/drawing/2014/main" id="{46705AD3-3B04-4276-8669-5E8D1A87955E}"/>
              </a:ext>
            </a:extLst>
          </p:cNvPr>
          <p:cNvSpPr txBox="1"/>
          <p:nvPr/>
        </p:nvSpPr>
        <p:spPr>
          <a:xfrm>
            <a:off x="3392417" y="3357585"/>
            <a:ext cx="1178475" cy="1292662"/>
          </a:xfrm>
          <a:prstGeom prst="rect">
            <a:avLst/>
          </a:prstGeom>
          <a:solidFill>
            <a:schemeClr val="bg1"/>
          </a:solid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lang="en-US" sz="1200" kern="0">
                <a:solidFill>
                  <a:srgbClr val="000000"/>
                </a:solidFill>
                <a:ea typeface="Arial Unicode MS" pitchFamily="34" charset="-128"/>
                <a:cs typeface="Arial Unicode MS" pitchFamily="34" charset="-128"/>
              </a:rPr>
              <a:t>Publish Customer Specific Catalog </a:t>
            </a:r>
            <a:r>
              <a:rPr kumimoji="0" lang="en-US" sz="120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by </a:t>
            </a:r>
            <a:r>
              <a:rPr kumimoji="0" lang="en-US" sz="1200" b="1" i="0" u="none" strike="noStrike" kern="0" cap="none" spc="0" normalizeH="0" baseline="0" noProof="0">
                <a:ln>
                  <a:noFill/>
                </a:ln>
                <a:solidFill>
                  <a:schemeClr val="accent1"/>
                </a:solidFill>
                <a:effectLst/>
                <a:uLnTx/>
                <a:uFillTx/>
                <a:latin typeface="Arial"/>
                <a:ea typeface="Arial Unicode MS" pitchFamily="34" charset="-128"/>
                <a:cs typeface="Arial Unicode MS" pitchFamily="34" charset="-128"/>
              </a:rPr>
              <a:t>uploading</a:t>
            </a:r>
            <a:r>
              <a:rPr kumimoji="0" lang="en-US" sz="1200" i="0" u="none" strike="noStrike" kern="0" cap="none" spc="0" normalizeH="0" baseline="0" noProof="0">
                <a:ln>
                  <a:noFill/>
                </a:ln>
                <a:solidFill>
                  <a:schemeClr val="accent1"/>
                </a:solidFill>
                <a:effectLst/>
                <a:uLnTx/>
                <a:uFillTx/>
                <a:latin typeface="Arial"/>
                <a:ea typeface="Arial Unicode MS" pitchFamily="34" charset="-128"/>
                <a:cs typeface="Arial Unicode MS" pitchFamily="34" charset="-128"/>
              </a:rPr>
              <a:t> </a:t>
            </a:r>
            <a:r>
              <a:rPr kumimoji="0" lang="en-US" sz="1200" b="1" i="0" u="none" strike="noStrike" kern="0" cap="none" spc="0" normalizeH="0" baseline="0" noProof="0">
                <a:ln>
                  <a:noFill/>
                </a:ln>
                <a:solidFill>
                  <a:schemeClr val="accent1"/>
                </a:solidFill>
                <a:effectLst/>
                <a:uLnTx/>
                <a:uFillTx/>
                <a:latin typeface="Arial"/>
                <a:ea typeface="Arial Unicode MS" pitchFamily="34" charset="-128"/>
                <a:cs typeface="Arial Unicode MS" pitchFamily="34" charset="-128"/>
              </a:rPr>
              <a:t>the file </a:t>
            </a:r>
            <a:r>
              <a:rPr kumimoji="0" lang="en-US" sz="120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to your SBN Supplier Account</a:t>
            </a:r>
          </a:p>
        </p:txBody>
      </p:sp>
      <p:sp>
        <p:nvSpPr>
          <p:cNvPr id="116" name="Oval 115">
            <a:extLst>
              <a:ext uri="{FF2B5EF4-FFF2-40B4-BE49-F238E27FC236}">
                <a16:creationId xmlns:a16="http://schemas.microsoft.com/office/drawing/2014/main" id="{8734302C-F672-4B07-A276-6C1FACBC951E}"/>
              </a:ext>
            </a:extLst>
          </p:cNvPr>
          <p:cNvSpPr/>
          <p:nvPr/>
        </p:nvSpPr>
        <p:spPr bwMode="gray">
          <a:xfrm>
            <a:off x="7827616" y="3478590"/>
            <a:ext cx="586800" cy="586853"/>
          </a:xfrm>
          <a:prstGeom prst="ellipse">
            <a:avLst/>
          </a:prstGeom>
          <a:solidFill>
            <a:schemeClr val="accent1"/>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kumimoji="0" lang="en-US" sz="1600" b="1" i="0" u="none" strike="noStrike" kern="0" cap="none" spc="0" normalizeH="0" baseline="0" noProof="0">
                <a:ln>
                  <a:noFill/>
                </a:ln>
                <a:solidFill>
                  <a:srgbClr val="FFFFFF"/>
                </a:solidFill>
                <a:effectLst/>
                <a:uLnTx/>
                <a:uFillTx/>
                <a:latin typeface="Arial"/>
                <a:ea typeface="Arial Unicode MS" pitchFamily="34" charset="-128"/>
                <a:cs typeface="+mn-cs"/>
              </a:rPr>
              <a:t>4*</a:t>
            </a:r>
          </a:p>
        </p:txBody>
      </p:sp>
      <p:sp>
        <p:nvSpPr>
          <p:cNvPr id="118" name="Oval 117">
            <a:extLst>
              <a:ext uri="{FF2B5EF4-FFF2-40B4-BE49-F238E27FC236}">
                <a16:creationId xmlns:a16="http://schemas.microsoft.com/office/drawing/2014/main" id="{C9BC5581-0639-4994-A9D5-4EC7E9F617B2}"/>
              </a:ext>
            </a:extLst>
          </p:cNvPr>
          <p:cNvSpPr/>
          <p:nvPr/>
        </p:nvSpPr>
        <p:spPr bwMode="gray">
          <a:xfrm>
            <a:off x="4955164" y="3472600"/>
            <a:ext cx="586800" cy="586853"/>
          </a:xfrm>
          <a:prstGeom prst="ellipse">
            <a:avLst/>
          </a:prstGeom>
          <a:solidFill>
            <a:schemeClr val="accent1"/>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lang="en-US" sz="1600" b="1" kern="0">
                <a:solidFill>
                  <a:srgbClr val="FFFFFF"/>
                </a:solidFill>
                <a:ea typeface="Arial Unicode MS" pitchFamily="34" charset="-128"/>
              </a:rPr>
              <a:t>2</a:t>
            </a:r>
            <a:r>
              <a:rPr kumimoji="0" lang="en-US" sz="1600" b="1" i="0" u="none" strike="noStrike" kern="0" cap="none" spc="0" normalizeH="0" baseline="0" noProof="0">
                <a:ln>
                  <a:noFill/>
                </a:ln>
                <a:solidFill>
                  <a:srgbClr val="FFFFFF"/>
                </a:solidFill>
                <a:effectLst/>
                <a:uLnTx/>
                <a:uFillTx/>
                <a:latin typeface="Arial"/>
                <a:ea typeface="Arial Unicode MS" pitchFamily="34" charset="-128"/>
                <a:cs typeface="+mn-cs"/>
              </a:rPr>
              <a:t>*</a:t>
            </a:r>
          </a:p>
        </p:txBody>
      </p:sp>
      <p:grpSp>
        <p:nvGrpSpPr>
          <p:cNvPr id="131" name="Group 130">
            <a:extLst>
              <a:ext uri="{FF2B5EF4-FFF2-40B4-BE49-F238E27FC236}">
                <a16:creationId xmlns:a16="http://schemas.microsoft.com/office/drawing/2014/main" id="{4CCBDAF2-133C-4CE7-9663-27E03595F223}"/>
              </a:ext>
            </a:extLst>
          </p:cNvPr>
          <p:cNvGrpSpPr/>
          <p:nvPr/>
        </p:nvGrpSpPr>
        <p:grpSpPr>
          <a:xfrm>
            <a:off x="756087" y="5149130"/>
            <a:ext cx="2630087" cy="1334118"/>
            <a:chOff x="9728148" y="5319400"/>
            <a:chExt cx="2429166" cy="1334118"/>
          </a:xfrm>
        </p:grpSpPr>
        <p:pic>
          <p:nvPicPr>
            <p:cNvPr id="86" name="Picture 85">
              <a:extLst>
                <a:ext uri="{FF2B5EF4-FFF2-40B4-BE49-F238E27FC236}">
                  <a16:creationId xmlns:a16="http://schemas.microsoft.com/office/drawing/2014/main" id="{747E2E3C-1A4D-4CB1-BD57-CB561ABEF765}"/>
                </a:ext>
              </a:extLst>
            </p:cNvPr>
            <p:cNvPicPr>
              <a:picLocks noChangeAspect="1"/>
            </p:cNvPicPr>
            <p:nvPr/>
          </p:nvPicPr>
          <p:blipFill>
            <a:blip r:embed="rId5"/>
            <a:stretch>
              <a:fillRect/>
            </a:stretch>
          </p:blipFill>
          <p:spPr>
            <a:xfrm>
              <a:off x="10277255" y="5811402"/>
              <a:ext cx="489963" cy="489963"/>
            </a:xfrm>
            <a:prstGeom prst="rect">
              <a:avLst/>
            </a:prstGeom>
          </p:spPr>
        </p:pic>
        <p:pic>
          <p:nvPicPr>
            <p:cNvPr id="87" name="Picture 86">
              <a:extLst>
                <a:ext uri="{FF2B5EF4-FFF2-40B4-BE49-F238E27FC236}">
                  <a16:creationId xmlns:a16="http://schemas.microsoft.com/office/drawing/2014/main" id="{EEA0FFD4-0B40-4DE4-8914-2EA358ACAFC0}"/>
                </a:ext>
              </a:extLst>
            </p:cNvPr>
            <p:cNvPicPr>
              <a:picLocks noChangeAspect="1"/>
            </p:cNvPicPr>
            <p:nvPr/>
          </p:nvPicPr>
          <p:blipFill>
            <a:blip r:embed="rId6"/>
            <a:stretch>
              <a:fillRect/>
            </a:stretch>
          </p:blipFill>
          <p:spPr>
            <a:xfrm>
              <a:off x="10322647" y="5319400"/>
              <a:ext cx="474730" cy="474730"/>
            </a:xfrm>
            <a:prstGeom prst="rect">
              <a:avLst/>
            </a:prstGeom>
          </p:spPr>
        </p:pic>
        <p:sp>
          <p:nvSpPr>
            <p:cNvPr id="90" name="Text Placeholder 6">
              <a:extLst>
                <a:ext uri="{FF2B5EF4-FFF2-40B4-BE49-F238E27FC236}">
                  <a16:creationId xmlns:a16="http://schemas.microsoft.com/office/drawing/2014/main" id="{DD020180-6984-41E4-BEB1-6808C7F1FA09}"/>
                </a:ext>
              </a:extLst>
            </p:cNvPr>
            <p:cNvSpPr txBox="1">
              <a:spLocks/>
            </p:cNvSpPr>
            <p:nvPr/>
          </p:nvSpPr>
          <p:spPr>
            <a:xfrm>
              <a:off x="10803642" y="5892370"/>
              <a:ext cx="817894" cy="215444"/>
            </a:xfrm>
            <a:prstGeom prst="rect">
              <a:avLst/>
            </a:prstGeom>
          </p:spPr>
          <p:txBody>
            <a:bodyPr wrap="square" lIns="0" tIns="0" rIns="0" bIns="0">
              <a:spAutoFit/>
            </a:bodyPr>
            <a:lstStyle/>
            <a:p>
              <a:pPr marL="0" marR="0" lvl="0" indent="0" algn="l" defTabSz="1088776" rtl="0" eaLnBrk="1" fontAlgn="auto" latinLnBrk="0" hangingPunct="1">
                <a:lnSpc>
                  <a:spcPct val="100000"/>
                </a:lnSpc>
                <a:spcBef>
                  <a:spcPts val="0"/>
                </a:spcBef>
                <a:spcAft>
                  <a:spcPts val="0"/>
                </a:spcAft>
                <a:buClr>
                  <a:srgbClr val="F0AB00"/>
                </a:buClr>
                <a:buSzTx/>
                <a:buFontTx/>
                <a:buNone/>
                <a:tabLst/>
                <a:defRPr/>
              </a:pPr>
              <a:r>
                <a:rPr kumimoji="0" lang="cs-CZ" sz="1400" b="1" i="0" u="none" strike="noStrike" kern="1200" cap="none" spc="0" normalizeH="0" baseline="0" noProof="0">
                  <a:ln>
                    <a:noFill/>
                  </a:ln>
                  <a:solidFill>
                    <a:srgbClr val="000000"/>
                  </a:solidFill>
                  <a:effectLst/>
                  <a:highlight>
                    <a:srgbClr val="A8A340"/>
                  </a:highlight>
                  <a:uLnTx/>
                  <a:uFillTx/>
                  <a:latin typeface="Arial"/>
                  <a:ea typeface="+mn-ea"/>
                  <a:cs typeface="+mn-cs"/>
                </a:rPr>
                <a:t>Supplier</a:t>
              </a:r>
              <a:endParaRPr kumimoji="0" lang="en-US" sz="1400" b="1" i="0" u="none" strike="noStrike" kern="1200" cap="none" spc="0" normalizeH="0" baseline="0" noProof="0">
                <a:ln>
                  <a:noFill/>
                </a:ln>
                <a:solidFill>
                  <a:srgbClr val="000000"/>
                </a:solidFill>
                <a:effectLst/>
                <a:highlight>
                  <a:srgbClr val="A8A340"/>
                </a:highlight>
                <a:uLnTx/>
                <a:uFillTx/>
                <a:latin typeface="Arial"/>
                <a:ea typeface="+mn-ea"/>
                <a:cs typeface="+mn-cs"/>
              </a:endParaRPr>
            </a:p>
          </p:txBody>
        </p:sp>
        <p:sp>
          <p:nvSpPr>
            <p:cNvPr id="91" name="Text Placeholder 6">
              <a:extLst>
                <a:ext uri="{FF2B5EF4-FFF2-40B4-BE49-F238E27FC236}">
                  <a16:creationId xmlns:a16="http://schemas.microsoft.com/office/drawing/2014/main" id="{75B4C023-8EB1-404C-8F5C-27AA7C89C305}"/>
                </a:ext>
              </a:extLst>
            </p:cNvPr>
            <p:cNvSpPr txBox="1">
              <a:spLocks/>
            </p:cNvSpPr>
            <p:nvPr/>
          </p:nvSpPr>
          <p:spPr>
            <a:xfrm>
              <a:off x="10808311" y="5403587"/>
              <a:ext cx="779528" cy="215444"/>
            </a:xfrm>
            <a:prstGeom prst="rect">
              <a:avLst/>
            </a:prstGeom>
          </p:spPr>
          <p:txBody>
            <a:bodyPr wrap="square" lIns="0" tIns="0" rIns="0" bIns="0">
              <a:spAutoFit/>
            </a:bodyPr>
            <a:lstStyle/>
            <a:p>
              <a:pPr marL="0" marR="0" lvl="0" indent="0" algn="l" defTabSz="1088776" rtl="0" eaLnBrk="1" fontAlgn="auto" latinLnBrk="0" hangingPunct="1">
                <a:lnSpc>
                  <a:spcPct val="100000"/>
                </a:lnSpc>
                <a:spcBef>
                  <a:spcPts val="0"/>
                </a:spcBef>
                <a:spcAft>
                  <a:spcPts val="0"/>
                </a:spcAft>
                <a:buClr>
                  <a:srgbClr val="F0AB00"/>
                </a:buClr>
                <a:buSzTx/>
                <a:buFontTx/>
                <a:buNone/>
                <a:tabLst/>
                <a:defRPr/>
              </a:pPr>
              <a:r>
                <a:rPr kumimoji="0" lang="en-US" sz="1400" b="1" i="0" u="none" strike="noStrike" kern="1200" cap="none" spc="0" normalizeH="0" baseline="0" noProof="0">
                  <a:ln>
                    <a:noFill/>
                  </a:ln>
                  <a:solidFill>
                    <a:srgbClr val="000000"/>
                  </a:solidFill>
                  <a:effectLst/>
                  <a:highlight>
                    <a:srgbClr val="008FD3"/>
                  </a:highlight>
                  <a:uLnTx/>
                  <a:uFillTx/>
                  <a:latin typeface="Arial"/>
                  <a:ea typeface="+mn-ea"/>
                  <a:cs typeface="+mn-cs"/>
                </a:rPr>
                <a:t>Buyer</a:t>
              </a:r>
            </a:p>
          </p:txBody>
        </p:sp>
        <p:sp>
          <p:nvSpPr>
            <p:cNvPr id="92" name="Text Placeholder 6">
              <a:extLst>
                <a:ext uri="{FF2B5EF4-FFF2-40B4-BE49-F238E27FC236}">
                  <a16:creationId xmlns:a16="http://schemas.microsoft.com/office/drawing/2014/main" id="{22FE4898-899F-4537-AF4D-88976E07F0C6}"/>
                </a:ext>
              </a:extLst>
            </p:cNvPr>
            <p:cNvSpPr txBox="1">
              <a:spLocks/>
            </p:cNvSpPr>
            <p:nvPr/>
          </p:nvSpPr>
          <p:spPr>
            <a:xfrm>
              <a:off x="10803643" y="6330353"/>
              <a:ext cx="401946" cy="215444"/>
            </a:xfrm>
            <a:prstGeom prst="rect">
              <a:avLst/>
            </a:prstGeom>
            <a:solidFill>
              <a:schemeClr val="accent1"/>
            </a:solidFill>
          </p:spPr>
          <p:txBody>
            <a:bodyPr wrap="square" lIns="0" tIns="0" rIns="0" bIns="0">
              <a:spAutoFit/>
            </a:bodyPr>
            <a:lstStyle/>
            <a:p>
              <a:pPr marL="0" marR="0" lvl="0" indent="0" algn="l" defTabSz="1088776" rtl="0" eaLnBrk="1" fontAlgn="auto" latinLnBrk="0" hangingPunct="1">
                <a:lnSpc>
                  <a:spcPct val="100000"/>
                </a:lnSpc>
                <a:spcBef>
                  <a:spcPts val="0"/>
                </a:spcBef>
                <a:spcAft>
                  <a:spcPts val="0"/>
                </a:spcAft>
                <a:buClr>
                  <a:srgbClr val="F0AB00"/>
                </a:buClr>
                <a:buSzTx/>
                <a:buFontTx/>
                <a:buNone/>
                <a:tabLst/>
                <a:defRPr/>
              </a:pPr>
              <a:r>
                <a:rPr lang="cs-CZ" sz="1400" b="1"/>
                <a:t>SAP</a:t>
              </a:r>
              <a:endParaRPr lang="en-US" sz="1400" b="1"/>
            </a:p>
          </p:txBody>
        </p:sp>
        <p:sp>
          <p:nvSpPr>
            <p:cNvPr id="125" name="TextBox 124">
              <a:extLst>
                <a:ext uri="{FF2B5EF4-FFF2-40B4-BE49-F238E27FC236}">
                  <a16:creationId xmlns:a16="http://schemas.microsoft.com/office/drawing/2014/main" id="{87794612-BE64-421D-AF09-E754B5157DDE}"/>
                </a:ext>
              </a:extLst>
            </p:cNvPr>
            <p:cNvSpPr txBox="1"/>
            <p:nvPr/>
          </p:nvSpPr>
          <p:spPr>
            <a:xfrm rot="16200000">
              <a:off x="9278826" y="5892370"/>
              <a:ext cx="1114088" cy="215444"/>
            </a:xfrm>
            <a:prstGeom prst="rect">
              <a:avLst/>
            </a:prstGeom>
            <a:noFill/>
          </p:spPr>
          <p:txBody>
            <a:bodyPr wrap="none" lIns="0" tIns="0" rIns="0" bIns="0" rtlCol="0">
              <a:sp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4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Task Owners</a:t>
              </a:r>
              <a:endParaRPr kumimoji="0" lang="en-AU" sz="14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126" name="Left Brace 125">
              <a:extLst>
                <a:ext uri="{FF2B5EF4-FFF2-40B4-BE49-F238E27FC236}">
                  <a16:creationId xmlns:a16="http://schemas.microsoft.com/office/drawing/2014/main" id="{BD22E9D7-2921-4CA4-BEB2-2D3BD443067F}"/>
                </a:ext>
              </a:extLst>
            </p:cNvPr>
            <p:cNvSpPr/>
            <p:nvPr/>
          </p:nvSpPr>
          <p:spPr>
            <a:xfrm>
              <a:off x="10014621" y="5403587"/>
              <a:ext cx="254400" cy="1142210"/>
            </a:xfrm>
            <a:prstGeom prst="leftBrace">
              <a:avLst>
                <a:gd name="adj1" fmla="val 62782"/>
                <a:gd name="adj2" fmla="val 50000"/>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endParaRPr kumimoji="0" lang="en-AU" sz="2100" b="0" i="0" u="none" strike="noStrike" kern="1200" cap="none" spc="0" normalizeH="0" baseline="0" noProof="0">
                <a:ln>
                  <a:noFill/>
                </a:ln>
                <a:solidFill>
                  <a:srgbClr val="000000"/>
                </a:solidFill>
                <a:effectLst/>
                <a:uLnTx/>
                <a:uFillTx/>
                <a:latin typeface="Arial"/>
                <a:ea typeface="+mn-ea"/>
                <a:cs typeface="+mn-cs"/>
              </a:endParaRPr>
            </a:p>
          </p:txBody>
        </p:sp>
        <p:sp>
          <p:nvSpPr>
            <p:cNvPr id="130" name="TextBox 129">
              <a:extLst>
                <a:ext uri="{FF2B5EF4-FFF2-40B4-BE49-F238E27FC236}">
                  <a16:creationId xmlns:a16="http://schemas.microsoft.com/office/drawing/2014/main" id="{89568B59-FDEA-4AC4-A383-782CAC1E6939}"/>
                </a:ext>
              </a:extLst>
            </p:cNvPr>
            <p:cNvSpPr txBox="1"/>
            <p:nvPr/>
          </p:nvSpPr>
          <p:spPr>
            <a:xfrm>
              <a:off x="11127024" y="6222631"/>
              <a:ext cx="1030290" cy="430887"/>
            </a:xfrm>
            <a:prstGeom prst="rect">
              <a:avLst/>
            </a:prstGeom>
            <a:noFill/>
          </p:spPr>
          <p:txBody>
            <a:bodyPr wrap="square">
              <a:spAutoFit/>
            </a:bodyPr>
            <a:lstStyle/>
            <a:p>
              <a:pPr marL="0" marR="0" lvl="0" indent="0" algn="l" defTabSz="1088776" rtl="0" eaLnBrk="1" fontAlgn="auto" latinLnBrk="0" hangingPunct="1">
                <a:lnSpc>
                  <a:spcPct val="100000"/>
                </a:lnSpc>
                <a:spcBef>
                  <a:spcPts val="0"/>
                </a:spcBef>
                <a:spcAft>
                  <a:spcPts val="0"/>
                </a:spcAft>
                <a:buClr>
                  <a:srgbClr val="F0AB00"/>
                </a:buClr>
                <a:buSzTx/>
                <a:buFontTx/>
                <a:buNone/>
                <a:tabLst/>
                <a:defRPr/>
              </a:pPr>
              <a:r>
                <a:rPr kumimoji="0" lang="en-US" sz="1050" b="0" i="0" u="none" strike="noStrike" kern="1200" cap="none" spc="0" normalizeH="0" baseline="0" noProof="0">
                  <a:ln>
                    <a:noFill/>
                  </a:ln>
                  <a:solidFill>
                    <a:srgbClr val="000000"/>
                  </a:solidFill>
                  <a:effectLst/>
                  <a:uLnTx/>
                  <a:uFillTx/>
                  <a:latin typeface="Arial"/>
                  <a:ea typeface="+mn-ea"/>
                  <a:cs typeface="+mn-cs"/>
                </a:rPr>
                <a:t>* Automated </a:t>
              </a:r>
              <a:br>
                <a:rPr kumimoji="0" lang="en-US" sz="1050" b="0" i="0" u="none" strike="noStrike" kern="1200" cap="none" spc="0" normalizeH="0" baseline="0" noProof="0">
                  <a:ln>
                    <a:noFill/>
                  </a:ln>
                  <a:solidFill>
                    <a:srgbClr val="000000"/>
                  </a:solidFill>
                  <a:effectLst/>
                  <a:uLnTx/>
                  <a:uFillTx/>
                  <a:latin typeface="Arial"/>
                  <a:ea typeface="+mn-ea"/>
                  <a:cs typeface="+mn-cs"/>
                </a:rPr>
              </a:br>
              <a:r>
                <a:rPr kumimoji="0" lang="en-US" sz="1050" b="0" i="0" u="none" strike="noStrike" kern="1200" cap="none" spc="0" normalizeH="0" baseline="0" noProof="0">
                  <a:ln>
                    <a:noFill/>
                  </a:ln>
                  <a:solidFill>
                    <a:srgbClr val="000000"/>
                  </a:solidFill>
                  <a:effectLst/>
                  <a:uLnTx/>
                  <a:uFillTx/>
                  <a:latin typeface="Arial"/>
                  <a:ea typeface="+mn-ea"/>
                  <a:cs typeface="+mn-cs"/>
                </a:rPr>
                <a:t>  task</a:t>
              </a:r>
            </a:p>
          </p:txBody>
        </p:sp>
      </p:grpSp>
      <p:sp>
        <p:nvSpPr>
          <p:cNvPr id="7" name="TextBox 6">
            <a:extLst>
              <a:ext uri="{FF2B5EF4-FFF2-40B4-BE49-F238E27FC236}">
                <a16:creationId xmlns:a16="http://schemas.microsoft.com/office/drawing/2014/main" id="{457F6572-C59D-41CE-931D-E7888122801E}"/>
              </a:ext>
            </a:extLst>
          </p:cNvPr>
          <p:cNvSpPr txBox="1"/>
          <p:nvPr/>
        </p:nvSpPr>
        <p:spPr>
          <a:xfrm>
            <a:off x="7536186" y="4244813"/>
            <a:ext cx="1222020" cy="369332"/>
          </a:xfrm>
          <a:prstGeom prst="rect">
            <a:avLst/>
          </a:prstGeom>
          <a:solidFill>
            <a:schemeClr val="bg1"/>
          </a:solid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Synchronization</a:t>
            </a:r>
            <a:b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b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Task</a:t>
            </a:r>
          </a:p>
        </p:txBody>
      </p:sp>
      <p:sp>
        <p:nvSpPr>
          <p:cNvPr id="65" name="TextBox 64">
            <a:extLst>
              <a:ext uri="{FF2B5EF4-FFF2-40B4-BE49-F238E27FC236}">
                <a16:creationId xmlns:a16="http://schemas.microsoft.com/office/drawing/2014/main" id="{47AC233B-FC23-4E5B-8316-33963743CCF6}"/>
              </a:ext>
            </a:extLst>
          </p:cNvPr>
          <p:cNvSpPr txBox="1"/>
          <p:nvPr/>
        </p:nvSpPr>
        <p:spPr>
          <a:xfrm>
            <a:off x="10078356" y="3583468"/>
            <a:ext cx="1478375" cy="346249"/>
          </a:xfrm>
          <a:prstGeom prst="rect">
            <a:avLst/>
          </a:prstGeom>
          <a:noFill/>
        </p:spPr>
        <p:txBody>
          <a:bodyPr wrap="square" lIns="0" tIns="0" rIns="0" bIns="0" rtlCol="0">
            <a:sp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Content validation</a:t>
            </a:r>
            <a:br>
              <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br>
            <a:r>
              <a:rPr kumimoji="0" lang="en-US" sz="105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(System Task)</a:t>
            </a:r>
            <a:endPar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66" name="TextBox 65">
            <a:extLst>
              <a:ext uri="{FF2B5EF4-FFF2-40B4-BE49-F238E27FC236}">
                <a16:creationId xmlns:a16="http://schemas.microsoft.com/office/drawing/2014/main" id="{699FAE10-DA5D-4DFC-83C0-ADDD9E7D579F}"/>
              </a:ext>
            </a:extLst>
          </p:cNvPr>
          <p:cNvSpPr txBox="1"/>
          <p:nvPr/>
        </p:nvSpPr>
        <p:spPr>
          <a:xfrm>
            <a:off x="10078356" y="4288610"/>
            <a:ext cx="1670623" cy="353943"/>
          </a:xfrm>
          <a:prstGeom prst="rect">
            <a:avLst/>
          </a:prstGeom>
          <a:noFill/>
        </p:spPr>
        <p:txBody>
          <a:bodyPr wrap="square" lIns="0" tIns="0" rIns="0" bIns="0" rtlCol="0">
            <a:sp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Catalog Approval Flow</a:t>
            </a:r>
            <a:r>
              <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 </a:t>
            </a:r>
            <a:br>
              <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br>
            <a:r>
              <a:rPr kumimoji="0" lang="en-US" sz="105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(Catalog Approver) </a:t>
            </a:r>
            <a:endPar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67" name="TextBox 66">
            <a:extLst>
              <a:ext uri="{FF2B5EF4-FFF2-40B4-BE49-F238E27FC236}">
                <a16:creationId xmlns:a16="http://schemas.microsoft.com/office/drawing/2014/main" id="{9A5F1FAD-AB1F-4F4B-91B4-8C107EFE570D}"/>
              </a:ext>
            </a:extLst>
          </p:cNvPr>
          <p:cNvSpPr txBox="1"/>
          <p:nvPr/>
        </p:nvSpPr>
        <p:spPr>
          <a:xfrm>
            <a:off x="10078356" y="5039604"/>
            <a:ext cx="1344875" cy="346249"/>
          </a:xfrm>
          <a:prstGeom prst="rect">
            <a:avLst/>
          </a:prstGeom>
          <a:noFill/>
        </p:spPr>
        <p:txBody>
          <a:bodyPr wrap="square" lIns="0" tIns="0" rIns="0" bIns="0" rtlCol="0">
            <a:spAutoFit/>
          </a:bodyPr>
          <a:lstStyle/>
          <a:p>
            <a:pPr marL="0" marR="0" lvl="0" indent="0" algn="l"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Catalog Activation</a:t>
            </a:r>
            <a:br>
              <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br>
            <a:r>
              <a:rPr kumimoji="0" lang="en-US" sz="105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(Manual / Automatic)</a:t>
            </a:r>
            <a:endParaRPr kumimoji="0" lang="en-US" sz="1200" b="0"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endParaRPr>
          </a:p>
        </p:txBody>
      </p:sp>
      <p:sp>
        <p:nvSpPr>
          <p:cNvPr id="68" name="Oval 67">
            <a:extLst>
              <a:ext uri="{FF2B5EF4-FFF2-40B4-BE49-F238E27FC236}">
                <a16:creationId xmlns:a16="http://schemas.microsoft.com/office/drawing/2014/main" id="{9EE6BAFE-3507-4B9F-B713-F8EBD2D08E87}"/>
              </a:ext>
            </a:extLst>
          </p:cNvPr>
          <p:cNvSpPr/>
          <p:nvPr/>
        </p:nvSpPr>
        <p:spPr bwMode="gray">
          <a:xfrm>
            <a:off x="9400312" y="4927921"/>
            <a:ext cx="586800" cy="586853"/>
          </a:xfrm>
          <a:prstGeom prst="ellipse">
            <a:avLst/>
          </a:prstGeom>
          <a:solidFill>
            <a:srgbClr val="008FD3"/>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lang="en-US" sz="1600" b="1" kern="0">
                <a:solidFill>
                  <a:srgbClr val="FFFFFF"/>
                </a:solidFill>
                <a:ea typeface="Arial Unicode MS" pitchFamily="34" charset="-128"/>
                <a:cs typeface="Arial Unicode MS" pitchFamily="34" charset="-128"/>
              </a:rPr>
              <a:t>7</a:t>
            </a:r>
            <a:endParaRPr kumimoji="0" lang="en-US" sz="1600" b="1" i="0" u="none" strike="noStrike" kern="0" cap="none" spc="0" normalizeH="0" baseline="0" noProof="0">
              <a:ln>
                <a:noFill/>
              </a:ln>
              <a:solidFill>
                <a:srgbClr val="FFFFFF"/>
              </a:solidFill>
              <a:effectLst/>
              <a:uLnTx/>
              <a:uFillTx/>
              <a:latin typeface="Arial"/>
              <a:ea typeface="Arial Unicode MS" pitchFamily="34" charset="-128"/>
              <a:cs typeface="Arial Unicode MS" pitchFamily="34" charset="-128"/>
            </a:endParaRPr>
          </a:p>
        </p:txBody>
      </p:sp>
      <p:sp>
        <p:nvSpPr>
          <p:cNvPr id="69" name="Oval 68">
            <a:extLst>
              <a:ext uri="{FF2B5EF4-FFF2-40B4-BE49-F238E27FC236}">
                <a16:creationId xmlns:a16="http://schemas.microsoft.com/office/drawing/2014/main" id="{46E9867E-840D-4C51-90FC-9F4B8C1ADDF4}"/>
              </a:ext>
            </a:extLst>
          </p:cNvPr>
          <p:cNvSpPr/>
          <p:nvPr/>
        </p:nvSpPr>
        <p:spPr bwMode="gray">
          <a:xfrm>
            <a:off x="9397573" y="4200260"/>
            <a:ext cx="586800" cy="586853"/>
          </a:xfrm>
          <a:prstGeom prst="ellipse">
            <a:avLst/>
          </a:prstGeom>
          <a:solidFill>
            <a:srgbClr val="008FD3"/>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lang="en-US" sz="1600" b="1" kern="0">
                <a:solidFill>
                  <a:srgbClr val="FFFFFF"/>
                </a:solidFill>
                <a:ea typeface="Arial Unicode MS" pitchFamily="34" charset="-128"/>
                <a:cs typeface="Arial Unicode MS" pitchFamily="34" charset="-128"/>
              </a:rPr>
              <a:t>6</a:t>
            </a:r>
            <a:endParaRPr kumimoji="0" lang="en-US" sz="1600" b="1" i="0" u="none" strike="noStrike" kern="0" cap="none" spc="0" normalizeH="0" baseline="0" noProof="0">
              <a:ln>
                <a:noFill/>
              </a:ln>
              <a:solidFill>
                <a:srgbClr val="FFFFFF"/>
              </a:solidFill>
              <a:effectLst/>
              <a:uLnTx/>
              <a:uFillTx/>
              <a:latin typeface="Arial"/>
              <a:ea typeface="Arial Unicode MS" pitchFamily="34" charset="-128"/>
              <a:cs typeface="Arial Unicode MS" pitchFamily="34" charset="-128"/>
            </a:endParaRPr>
          </a:p>
        </p:txBody>
      </p:sp>
      <p:sp>
        <p:nvSpPr>
          <p:cNvPr id="70" name="Oval 69">
            <a:extLst>
              <a:ext uri="{FF2B5EF4-FFF2-40B4-BE49-F238E27FC236}">
                <a16:creationId xmlns:a16="http://schemas.microsoft.com/office/drawing/2014/main" id="{E665888C-4A6E-410F-981E-513951E1227F}"/>
              </a:ext>
            </a:extLst>
          </p:cNvPr>
          <p:cNvSpPr/>
          <p:nvPr/>
        </p:nvSpPr>
        <p:spPr bwMode="gray">
          <a:xfrm>
            <a:off x="9400312" y="3472599"/>
            <a:ext cx="586800" cy="586853"/>
          </a:xfrm>
          <a:prstGeom prst="ellipse">
            <a:avLst/>
          </a:prstGeom>
          <a:solidFill>
            <a:schemeClr val="accent1"/>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r>
              <a:rPr lang="en-US" sz="1600" b="1" kern="0">
                <a:solidFill>
                  <a:srgbClr val="FFFFFF"/>
                </a:solidFill>
                <a:ea typeface="Arial Unicode MS" pitchFamily="34" charset="-128"/>
              </a:rPr>
              <a:t>5</a:t>
            </a:r>
            <a:r>
              <a:rPr kumimoji="0" lang="en-US" sz="1600" b="1" i="0" u="none" strike="noStrike" kern="0" cap="none" spc="0" normalizeH="0" baseline="0" noProof="0">
                <a:ln>
                  <a:noFill/>
                </a:ln>
                <a:solidFill>
                  <a:srgbClr val="FFFFFF"/>
                </a:solidFill>
                <a:effectLst/>
                <a:uLnTx/>
                <a:uFillTx/>
                <a:latin typeface="Arial"/>
                <a:ea typeface="Arial Unicode MS" pitchFamily="34" charset="-128"/>
                <a:cs typeface="+mn-cs"/>
              </a:rPr>
              <a:t>*</a:t>
            </a:r>
          </a:p>
        </p:txBody>
      </p:sp>
      <p:grpSp>
        <p:nvGrpSpPr>
          <p:cNvPr id="3" name="Group 2">
            <a:extLst>
              <a:ext uri="{FF2B5EF4-FFF2-40B4-BE49-F238E27FC236}">
                <a16:creationId xmlns:a16="http://schemas.microsoft.com/office/drawing/2014/main" id="{E1D43A98-C099-E404-9CDC-E57459485F5B}"/>
              </a:ext>
            </a:extLst>
          </p:cNvPr>
          <p:cNvGrpSpPr/>
          <p:nvPr/>
        </p:nvGrpSpPr>
        <p:grpSpPr>
          <a:xfrm>
            <a:off x="2416017" y="3268000"/>
            <a:ext cx="485123" cy="1354216"/>
            <a:chOff x="2694914" y="3061417"/>
            <a:chExt cx="485123" cy="1736600"/>
          </a:xfrm>
        </p:grpSpPr>
        <p:cxnSp>
          <p:nvCxnSpPr>
            <p:cNvPr id="29" name="Straight Arrow Connector 28">
              <a:extLst>
                <a:ext uri="{FF2B5EF4-FFF2-40B4-BE49-F238E27FC236}">
                  <a16:creationId xmlns:a16="http://schemas.microsoft.com/office/drawing/2014/main" id="{59F43346-998B-4A32-9442-EBA5117965B0}"/>
                </a:ext>
              </a:extLst>
            </p:cNvPr>
            <p:cNvCxnSpPr>
              <a:cxnSpLocks/>
            </p:cNvCxnSpPr>
            <p:nvPr/>
          </p:nvCxnSpPr>
          <p:spPr>
            <a:xfrm>
              <a:off x="3175274" y="3061417"/>
              <a:ext cx="0" cy="1736600"/>
            </a:xfrm>
            <a:prstGeom prst="straightConnector1">
              <a:avLst/>
            </a:prstGeom>
            <a:ln w="25400">
              <a:solidFill>
                <a:schemeClr val="tx1"/>
              </a:solidFill>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C002853-396A-8EC1-E34A-31B2881B769D}"/>
                </a:ext>
              </a:extLst>
            </p:cNvPr>
            <p:cNvCxnSpPr>
              <a:cxnSpLocks/>
            </p:cNvCxnSpPr>
            <p:nvPr/>
          </p:nvCxnSpPr>
          <p:spPr>
            <a:xfrm flipH="1">
              <a:off x="2694914" y="3070071"/>
              <a:ext cx="480360" cy="0"/>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6149656-942F-49C4-85E4-3FAB2700A63C}"/>
                </a:ext>
              </a:extLst>
            </p:cNvPr>
            <p:cNvCxnSpPr>
              <a:cxnSpLocks/>
            </p:cNvCxnSpPr>
            <p:nvPr/>
          </p:nvCxnSpPr>
          <p:spPr>
            <a:xfrm flipH="1">
              <a:off x="2767841" y="4789292"/>
              <a:ext cx="412196" cy="0"/>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8CDFD2FC-26DB-759D-E31F-4D53CAC835FF}"/>
              </a:ext>
            </a:extLst>
          </p:cNvPr>
          <p:cNvSpPr txBox="1"/>
          <p:nvPr/>
        </p:nvSpPr>
        <p:spPr>
          <a:xfrm>
            <a:off x="1421723" y="4355239"/>
            <a:ext cx="984798" cy="369332"/>
          </a:xfrm>
          <a:prstGeom prst="rect">
            <a:avLst/>
          </a:prstGeom>
          <a:noFill/>
        </p:spPr>
        <p:txBody>
          <a:bodyPr wrap="square" lIns="0" tIns="0" rIns="0" bIns="0" rtlCol="0">
            <a:spAutoFit/>
          </a:bodyPr>
          <a:lstStyle/>
          <a:p>
            <a:pPr marL="0" marR="0" lvl="0" indent="0" algn="ctr" defTabSz="1088776" rtl="0" eaLnBrk="1" fontAlgn="base" latinLnBrk="0" hangingPunct="1">
              <a:lnSpc>
                <a:spcPct val="100000"/>
              </a:lnSpc>
              <a:spcBef>
                <a:spcPct val="50000"/>
              </a:spcBef>
              <a:spcAft>
                <a:spcPct val="0"/>
              </a:spcAft>
              <a:buClr>
                <a:srgbClr val="F0AB00"/>
              </a:buClr>
              <a:buSzPct val="80000"/>
              <a:buFontTx/>
              <a:buNone/>
              <a:tabLst/>
              <a:defRPr/>
            </a:pPr>
            <a:r>
              <a:rPr kumimoji="0" lang="en-US" sz="1200" b="1" i="0" u="none" strike="noStrike" kern="0" cap="none" spc="0" normalizeH="0" baseline="0" noProof="0">
                <a:ln>
                  <a:noFill/>
                </a:ln>
                <a:solidFill>
                  <a:srgbClr val="000000"/>
                </a:solidFill>
                <a:effectLst/>
                <a:uLnTx/>
                <a:uFillTx/>
                <a:latin typeface="Arial"/>
                <a:ea typeface="Arial Unicode MS" pitchFamily="34" charset="-128"/>
                <a:cs typeface="Arial Unicode MS" pitchFamily="34" charset="-128"/>
              </a:rPr>
              <a:t>Static Catalog File</a:t>
            </a:r>
          </a:p>
        </p:txBody>
      </p:sp>
      <p:sp>
        <p:nvSpPr>
          <p:cNvPr id="4" name="TextBox 1">
            <a:extLst>
              <a:ext uri="{FF2B5EF4-FFF2-40B4-BE49-F238E27FC236}">
                <a16:creationId xmlns:a16="http://schemas.microsoft.com/office/drawing/2014/main" id="{56D42E6A-1C4D-6430-2DD0-81AE63563964}"/>
              </a:ext>
            </a:extLst>
          </p:cNvPr>
          <p:cNvSpPr txBox="1"/>
          <p:nvPr/>
        </p:nvSpPr>
        <p:spPr>
          <a:xfrm>
            <a:off x="9139469" y="5811017"/>
            <a:ext cx="2822673" cy="553998"/>
          </a:xfrm>
          <a:prstGeom prst="rect">
            <a:avLst/>
          </a:prstGeom>
          <a:noFill/>
        </p:spPr>
        <p:txBody>
          <a:bodyPr wrap="square" lIns="0" tIns="0" rIns="0" bIns="0" rtlCol="0" anchor="t">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fontAlgn="base">
              <a:spcBef>
                <a:spcPct val="50000"/>
              </a:spcBef>
              <a:spcAft>
                <a:spcPct val="0"/>
              </a:spcAft>
              <a:buClr>
                <a:srgbClr val="F0AB00"/>
              </a:buClr>
              <a:buSzPct val="80000"/>
              <a:defRPr/>
            </a:pPr>
            <a:r>
              <a:rPr lang="en-US" sz="1200" b="1" kern="0">
                <a:solidFill>
                  <a:srgbClr val="000000"/>
                </a:solidFill>
                <a:ea typeface="Arial Unicode MS"/>
                <a:cs typeface="Arial Unicode MS"/>
              </a:rPr>
              <a:t>Note: </a:t>
            </a:r>
            <a:r>
              <a:rPr lang="en-US" sz="1200" kern="0">
                <a:solidFill>
                  <a:srgbClr val="000000"/>
                </a:solidFill>
                <a:ea typeface="Arial Unicode MS"/>
                <a:cs typeface="Arial"/>
              </a:rPr>
              <a:t>Steps 1-7 will be done in your Test account and then repeated in Production when requested by Customer.</a:t>
            </a:r>
            <a:endParaRPr lang="en-US" sz="1200" b="0" i="0" u="none" strike="noStrike" kern="0" cap="none" spc="0" normalizeH="0" baseline="0" noProof="0">
              <a:ln>
                <a:noFill/>
              </a:ln>
              <a:solidFill>
                <a:srgbClr val="000000"/>
              </a:solidFill>
              <a:effectLst/>
              <a:uLnTx/>
              <a:uFillTx/>
              <a:latin typeface="Arial"/>
              <a:ea typeface="Arial Unicode MS"/>
              <a:cs typeface="Arial Unicode MS"/>
            </a:endParaRPr>
          </a:p>
        </p:txBody>
      </p:sp>
      <p:pic>
        <p:nvPicPr>
          <p:cNvPr id="5" name="LogoBlue-Dynamic" descr="{&quot;templafy&quot;:{&quot;id&quot;:&quot;6c7bdae5-f4a4-41ef-bce1-a9de047427a3&quot;}}">
            <a:extLst>
              <a:ext uri="{FF2B5EF4-FFF2-40B4-BE49-F238E27FC236}">
                <a16:creationId xmlns:a16="http://schemas.microsoft.com/office/drawing/2014/main" id="{958B5D22-9A5C-01FA-67CA-874BB48824AF}"/>
              </a:ext>
            </a:extLst>
          </p:cNvPr>
          <p:cNvPicPr>
            <a:picLocks noChangeAspect="1"/>
          </p:cNvPicPr>
          <p:nvPr/>
        </p:nvPicPr>
        <p:blipFill>
          <a:blip r:embed="rId7"/>
          <a:stretch>
            <a:fillRect/>
          </a:stretch>
        </p:blipFill>
        <p:spPr>
          <a:xfrm>
            <a:off x="1418601" y="6171422"/>
            <a:ext cx="435192" cy="215444"/>
          </a:xfrm>
          <a:prstGeom prst="rect">
            <a:avLst/>
          </a:prstGeom>
        </p:spPr>
      </p:pic>
    </p:spTree>
    <p:extLst>
      <p:ext uri="{BB962C8B-B14F-4D97-AF65-F5344CB8AC3E}">
        <p14:creationId xmlns:p14="http://schemas.microsoft.com/office/powerpoint/2010/main" val="2847436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000" y="3090446"/>
            <a:ext cx="11185200" cy="677108"/>
          </a:xfrm>
        </p:spPr>
        <p:txBody>
          <a:bodyPr/>
          <a:lstStyle/>
          <a:p>
            <a:r>
              <a:rPr lang="en-US" dirty="0"/>
              <a:t>PunchOut Catalog </a:t>
            </a:r>
            <a:r>
              <a:rPr lang="en-US" dirty="0">
                <a:solidFill>
                  <a:schemeClr val="accent1"/>
                </a:solidFill>
              </a:rPr>
              <a:t>Template</a:t>
            </a:r>
          </a:p>
        </p:txBody>
      </p:sp>
    </p:spTree>
    <p:extLst>
      <p:ext uri="{BB962C8B-B14F-4D97-AF65-F5344CB8AC3E}">
        <p14:creationId xmlns:p14="http://schemas.microsoft.com/office/powerpoint/2010/main" val="2235302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7F861663-C3F6-4ED9-9905-5D62AC144A34}"/>
              </a:ext>
            </a:extLst>
          </p:cNvPr>
          <p:cNvSpPr txBox="1">
            <a:spLocks/>
          </p:cNvSpPr>
          <p:nvPr/>
        </p:nvSpPr>
        <p:spPr bwMode="gray">
          <a:xfrm>
            <a:off x="504001" y="1696684"/>
            <a:ext cx="11186351" cy="4657316"/>
          </a:xfrm>
          <a:prstGeom prst="rect">
            <a:avLst/>
          </a:prstGeom>
        </p:spPr>
        <p:txBody>
          <a:bodyPr vert="horz" lIns="0" tIns="0" rIns="0" bIns="0" rtlCol="0" anchor="t">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nSpc>
                <a:spcPts val="2200"/>
              </a:lnSpc>
              <a:spcBef>
                <a:spcPts val="0"/>
              </a:spcBef>
              <a:spcAft>
                <a:spcPts val="200"/>
              </a:spcAft>
              <a:buSzPct val="100000"/>
              <a:buFont typeface="Wingdings" panose="05000000000000000000" pitchFamily="2" charset="2"/>
              <a:buChar char="§"/>
            </a:pPr>
            <a:r>
              <a:rPr lang="en-US" sz="2000" dirty="0" err="1">
                <a:ea typeface="+mn-lt"/>
                <a:cs typeface="+mn-lt"/>
              </a:rPr>
              <a:t>PunchOut</a:t>
            </a:r>
            <a:r>
              <a:rPr lang="en-US" sz="2000" dirty="0">
                <a:ea typeface="+mn-lt"/>
                <a:cs typeface="+mn-lt"/>
              </a:rPr>
              <a:t> Index File</a:t>
            </a:r>
            <a:r>
              <a:rPr lang="en-US" sz="2000" b="0" dirty="0">
                <a:ea typeface="+mn-lt"/>
                <a:cs typeface="+mn-lt"/>
              </a:rPr>
              <a:t> is a Catalog Excel template with an additional field(s). Once activated, this catalog will create a </a:t>
            </a:r>
            <a:r>
              <a:rPr lang="en-US" sz="2000" dirty="0">
                <a:ea typeface="+mn-lt"/>
                <a:cs typeface="+mn-lt"/>
              </a:rPr>
              <a:t>"Buy From Supplier"</a:t>
            </a:r>
            <a:r>
              <a:rPr lang="en-US" sz="2000" b="0" dirty="0">
                <a:ea typeface="+mn-lt"/>
                <a:cs typeface="+mn-lt"/>
              </a:rPr>
              <a:t> button in the customer’s </a:t>
            </a:r>
            <a:r>
              <a:rPr lang="en-US" sz="2000" dirty="0">
                <a:ea typeface="+mn-lt"/>
                <a:cs typeface="+mn-lt"/>
              </a:rPr>
              <a:t>Procurement Application</a:t>
            </a:r>
            <a:r>
              <a:rPr lang="en-US" sz="2000" b="0" dirty="0">
                <a:ea typeface="+mn-lt"/>
                <a:cs typeface="+mn-lt"/>
              </a:rPr>
              <a:t>, which is used by your customer to access the </a:t>
            </a:r>
            <a:r>
              <a:rPr lang="en-US" sz="2000" dirty="0">
                <a:ea typeface="+mn-lt"/>
                <a:cs typeface="+mn-lt"/>
              </a:rPr>
              <a:t>Punchout Catalog</a:t>
            </a:r>
            <a:r>
              <a:rPr lang="en-US" sz="2000" b="0" dirty="0">
                <a:ea typeface="+mn-lt"/>
                <a:cs typeface="+mn-lt"/>
              </a:rPr>
              <a:t>.</a:t>
            </a:r>
            <a:endParaRPr lang="en-US" dirty="0"/>
          </a:p>
          <a:p>
            <a:pPr marL="342900" indent="-342900">
              <a:lnSpc>
                <a:spcPts val="2200"/>
              </a:lnSpc>
              <a:spcBef>
                <a:spcPts val="0"/>
              </a:spcBef>
              <a:spcAft>
                <a:spcPts val="200"/>
              </a:spcAft>
              <a:buSzPct val="100000"/>
              <a:buFont typeface="Wingdings" panose="05000000000000000000" pitchFamily="2" charset="2"/>
              <a:buChar char="§"/>
            </a:pPr>
            <a:endParaRPr lang="en-US" sz="2000" b="0" dirty="0"/>
          </a:p>
          <a:p>
            <a:pPr marL="342900" indent="-342900">
              <a:lnSpc>
                <a:spcPts val="2200"/>
              </a:lnSpc>
              <a:spcBef>
                <a:spcPts val="0"/>
              </a:spcBef>
              <a:spcAft>
                <a:spcPts val="200"/>
              </a:spcAft>
              <a:buSzPct val="100000"/>
              <a:buFont typeface="Wingdings" panose="05000000000000000000" pitchFamily="2" charset="2"/>
              <a:buChar char="§"/>
            </a:pPr>
            <a:r>
              <a:rPr lang="en-US" sz="2000" b="0" dirty="0">
                <a:cs typeface="Arial"/>
              </a:rPr>
              <a:t>Here is a sample </a:t>
            </a:r>
            <a:r>
              <a:rPr lang="en-US" sz="2000" dirty="0">
                <a:cs typeface="Arial"/>
              </a:rPr>
              <a:t>PunchOut Index File </a:t>
            </a:r>
            <a:r>
              <a:rPr lang="en-US" sz="2000" b="0" dirty="0">
                <a:cs typeface="Arial"/>
              </a:rPr>
              <a:t>in Excel format. For both </a:t>
            </a:r>
            <a:r>
              <a:rPr lang="en-US" sz="2000" b="0" dirty="0" err="1">
                <a:cs typeface="Arial"/>
              </a:rPr>
              <a:t>PunchOut</a:t>
            </a:r>
            <a:r>
              <a:rPr lang="en-US" sz="2000" b="0" dirty="0">
                <a:cs typeface="Arial"/>
              </a:rPr>
              <a:t> catalogs (L1 &amp; L2), you will see the "</a:t>
            </a:r>
            <a:r>
              <a:rPr lang="en-US" sz="2000" dirty="0" err="1">
                <a:cs typeface="Arial"/>
              </a:rPr>
              <a:t>PunchOut</a:t>
            </a:r>
            <a:r>
              <a:rPr lang="en-US" sz="2000" dirty="0">
                <a:cs typeface="Arial"/>
              </a:rPr>
              <a:t> </a:t>
            </a:r>
            <a:r>
              <a:rPr lang="en-US" sz="2000" dirty="0">
                <a:solidFill>
                  <a:schemeClr val="accent1"/>
                </a:solidFill>
                <a:cs typeface="Arial"/>
              </a:rPr>
              <a:t>Enabled</a:t>
            </a:r>
            <a:r>
              <a:rPr lang="en-US" sz="2000" b="0" dirty="0">
                <a:cs typeface="Arial"/>
              </a:rPr>
              <a:t>" field.</a:t>
            </a:r>
            <a:r>
              <a:rPr lang="en-US" sz="2000" dirty="0">
                <a:cs typeface="Arial"/>
              </a:rPr>
              <a:t> </a:t>
            </a:r>
            <a:r>
              <a:rPr lang="en-US" sz="2000" b="0" dirty="0">
                <a:cs typeface="Arial"/>
              </a:rPr>
              <a:t>For </a:t>
            </a:r>
            <a:r>
              <a:rPr lang="en-US" sz="2000" b="0" dirty="0" err="1">
                <a:cs typeface="Arial"/>
              </a:rPr>
              <a:t>PunchOut</a:t>
            </a:r>
            <a:r>
              <a:rPr lang="en-US" sz="2000" b="0" dirty="0">
                <a:cs typeface="Arial"/>
              </a:rPr>
              <a:t> L2 catalog, you will also see the</a:t>
            </a:r>
            <a:r>
              <a:rPr lang="en-US" sz="2000" dirty="0">
                <a:cs typeface="Arial"/>
              </a:rPr>
              <a:t> </a:t>
            </a:r>
            <a:r>
              <a:rPr lang="en-US" sz="2000" b="0" dirty="0">
                <a:cs typeface="Arial"/>
              </a:rPr>
              <a:t>"</a:t>
            </a:r>
            <a:r>
              <a:rPr lang="en-US" sz="2000" dirty="0" err="1">
                <a:cs typeface="Arial"/>
              </a:rPr>
              <a:t>PunchOut</a:t>
            </a:r>
            <a:r>
              <a:rPr lang="en-US" sz="2000" dirty="0">
                <a:cs typeface="Arial"/>
              </a:rPr>
              <a:t> </a:t>
            </a:r>
            <a:r>
              <a:rPr lang="en-US" sz="2000" dirty="0">
                <a:solidFill>
                  <a:schemeClr val="accent1"/>
                </a:solidFill>
                <a:cs typeface="Arial"/>
              </a:rPr>
              <a:t>Level</a:t>
            </a:r>
            <a:r>
              <a:rPr lang="en-US" sz="2000" b="0" dirty="0">
                <a:cs typeface="Arial"/>
              </a:rPr>
              <a:t>"</a:t>
            </a:r>
            <a:r>
              <a:rPr lang="en-US" sz="2000" dirty="0">
                <a:cs typeface="Arial"/>
              </a:rPr>
              <a:t> </a:t>
            </a:r>
            <a:r>
              <a:rPr lang="en-US" sz="2000" b="0" dirty="0">
                <a:cs typeface="Arial"/>
              </a:rPr>
              <a:t>field.</a:t>
            </a:r>
            <a:br>
              <a:rPr lang="en-US" sz="2000" b="0" dirty="0">
                <a:cs typeface="Arial"/>
              </a:rPr>
            </a:br>
            <a:br>
              <a:rPr lang="en-US" sz="2000" b="0" dirty="0">
                <a:cs typeface="Arial"/>
              </a:rPr>
            </a:br>
            <a:br>
              <a:rPr lang="en-US" sz="2000" b="0" dirty="0">
                <a:cs typeface="Arial"/>
              </a:rPr>
            </a:br>
            <a:br>
              <a:rPr lang="en-US" sz="2000" b="0" dirty="0">
                <a:cs typeface="Arial"/>
              </a:rPr>
            </a:br>
            <a:br>
              <a:rPr lang="en-US" sz="2000" b="0" dirty="0">
                <a:cs typeface="Arial"/>
              </a:rPr>
            </a:br>
            <a:br>
              <a:rPr lang="en-US" sz="2000" b="0" dirty="0">
                <a:cs typeface="Arial"/>
              </a:rPr>
            </a:br>
            <a:endParaRPr lang="en-US" sz="2000" b="0" dirty="0">
              <a:cs typeface="Arial"/>
            </a:endParaRPr>
          </a:p>
          <a:p>
            <a:pPr marL="342900" indent="-342900">
              <a:lnSpc>
                <a:spcPts val="2200"/>
              </a:lnSpc>
              <a:spcBef>
                <a:spcPts val="0"/>
              </a:spcBef>
              <a:spcAft>
                <a:spcPts val="200"/>
              </a:spcAft>
              <a:buSzPct val="100000"/>
              <a:buFont typeface="Wingdings" panose="05000000000000000000" pitchFamily="2" charset="2"/>
              <a:buChar char="§"/>
            </a:pPr>
            <a:r>
              <a:rPr lang="en-US" sz="2000" b="0" dirty="0"/>
              <a:t>The Template is color coded and has Tool Tips that provide information about how to treat each field. Each Template includes specific instructions, including custom fields or other requirements set by your Customer. </a:t>
            </a:r>
            <a:endParaRPr lang="en-US" b="0" dirty="0"/>
          </a:p>
        </p:txBody>
      </p:sp>
      <p:sp>
        <p:nvSpPr>
          <p:cNvPr id="4" name="Title 2">
            <a:extLst>
              <a:ext uri="{FF2B5EF4-FFF2-40B4-BE49-F238E27FC236}">
                <a16:creationId xmlns:a16="http://schemas.microsoft.com/office/drawing/2014/main" id="{B60DC77A-4A0B-4C47-84FE-4BE7F590C245}"/>
              </a:ext>
            </a:extLst>
          </p:cNvPr>
          <p:cNvSpPr>
            <a:spLocks noGrp="1"/>
          </p:cNvSpPr>
          <p:nvPr>
            <p:ph type="title"/>
          </p:nvPr>
        </p:nvSpPr>
        <p:spPr>
          <a:xfrm>
            <a:off x="504001" y="504000"/>
            <a:ext cx="9217515" cy="369332"/>
          </a:xfrm>
        </p:spPr>
        <p:txBody>
          <a:bodyPr/>
          <a:lstStyle/>
          <a:p>
            <a:r>
              <a:rPr lang="en-US" dirty="0"/>
              <a:t>PunchOut Catalog Template</a:t>
            </a:r>
          </a:p>
        </p:txBody>
      </p:sp>
      <p:grpSp>
        <p:nvGrpSpPr>
          <p:cNvPr id="18" name="Group 17">
            <a:extLst>
              <a:ext uri="{FF2B5EF4-FFF2-40B4-BE49-F238E27FC236}">
                <a16:creationId xmlns:a16="http://schemas.microsoft.com/office/drawing/2014/main" id="{A3CDA0C5-301C-3925-F9D5-85FBE3847570}"/>
              </a:ext>
            </a:extLst>
          </p:cNvPr>
          <p:cNvGrpSpPr/>
          <p:nvPr/>
        </p:nvGrpSpPr>
        <p:grpSpPr>
          <a:xfrm>
            <a:off x="504000" y="3821458"/>
            <a:ext cx="11186351" cy="1262786"/>
            <a:chOff x="547140" y="3086243"/>
            <a:chExt cx="11186351" cy="1262786"/>
          </a:xfrm>
        </p:grpSpPr>
        <p:pic>
          <p:nvPicPr>
            <p:cNvPr id="14" name="Picture 13">
              <a:extLst>
                <a:ext uri="{FF2B5EF4-FFF2-40B4-BE49-F238E27FC236}">
                  <a16:creationId xmlns:a16="http://schemas.microsoft.com/office/drawing/2014/main" id="{FD732948-B005-3216-00B4-FF414E5E10B8}"/>
                </a:ext>
              </a:extLst>
            </p:cNvPr>
            <p:cNvPicPr>
              <a:picLocks noChangeAspect="1"/>
            </p:cNvPicPr>
            <p:nvPr/>
          </p:nvPicPr>
          <p:blipFill>
            <a:blip r:embed="rId3"/>
            <a:stretch>
              <a:fillRect/>
            </a:stretch>
          </p:blipFill>
          <p:spPr>
            <a:xfrm>
              <a:off x="547140" y="3345840"/>
              <a:ext cx="11186351" cy="1003189"/>
            </a:xfrm>
            <a:prstGeom prst="rect">
              <a:avLst/>
            </a:prstGeom>
            <a:ln>
              <a:noFill/>
            </a:ln>
            <a:effectLst>
              <a:outerShdw blurRad="190500" algn="tl" rotWithShape="0">
                <a:srgbClr val="000000">
                  <a:alpha val="70000"/>
                </a:srgbClr>
              </a:outerShdw>
            </a:effectLst>
          </p:spPr>
        </p:pic>
        <p:grpSp>
          <p:nvGrpSpPr>
            <p:cNvPr id="7" name="Group 6">
              <a:extLst>
                <a:ext uri="{FF2B5EF4-FFF2-40B4-BE49-F238E27FC236}">
                  <a16:creationId xmlns:a16="http://schemas.microsoft.com/office/drawing/2014/main" id="{A4F6A03B-555A-84FD-BF26-192884393776}"/>
                </a:ext>
              </a:extLst>
            </p:cNvPr>
            <p:cNvGrpSpPr/>
            <p:nvPr/>
          </p:nvGrpSpPr>
          <p:grpSpPr>
            <a:xfrm>
              <a:off x="9680833" y="3086243"/>
              <a:ext cx="1475464" cy="639162"/>
              <a:chOff x="10039349" y="3012534"/>
              <a:chExt cx="1543050" cy="692380"/>
            </a:xfrm>
          </p:grpSpPr>
          <p:sp>
            <p:nvSpPr>
              <p:cNvPr id="10" name="Rectangle 9">
                <a:extLst>
                  <a:ext uri="{FF2B5EF4-FFF2-40B4-BE49-F238E27FC236}">
                    <a16:creationId xmlns:a16="http://schemas.microsoft.com/office/drawing/2014/main" id="{D4DADD6D-18F8-2149-F6D0-9934B7FA6FA9}"/>
                  </a:ext>
                </a:extLst>
              </p:cNvPr>
              <p:cNvSpPr/>
              <p:nvPr/>
            </p:nvSpPr>
            <p:spPr bwMode="gray">
              <a:xfrm>
                <a:off x="10039349" y="3289533"/>
                <a:ext cx="799335" cy="415381"/>
              </a:xfrm>
              <a:prstGeom prst="rect">
                <a:avLst/>
              </a:prstGeom>
              <a:noFill/>
              <a:ln w="254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1" name="Rectangle 10">
                <a:extLst>
                  <a:ext uri="{FF2B5EF4-FFF2-40B4-BE49-F238E27FC236}">
                    <a16:creationId xmlns:a16="http://schemas.microsoft.com/office/drawing/2014/main" id="{B0B4E869-18DA-2E95-F46B-564164FE9A3E}"/>
                  </a:ext>
                </a:extLst>
              </p:cNvPr>
              <p:cNvSpPr/>
              <p:nvPr/>
            </p:nvSpPr>
            <p:spPr bwMode="gray">
              <a:xfrm>
                <a:off x="10838684" y="3289533"/>
                <a:ext cx="743715" cy="415381"/>
              </a:xfrm>
              <a:prstGeom prst="rect">
                <a:avLst/>
              </a:prstGeom>
              <a:noFill/>
              <a:ln w="254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7" name="TextBox 16">
                <a:extLst>
                  <a:ext uri="{FF2B5EF4-FFF2-40B4-BE49-F238E27FC236}">
                    <a16:creationId xmlns:a16="http://schemas.microsoft.com/office/drawing/2014/main" id="{9365D366-FB4E-8376-233E-0C55B3C1130E}"/>
                  </a:ext>
                </a:extLst>
              </p:cNvPr>
              <p:cNvSpPr txBox="1"/>
              <p:nvPr/>
            </p:nvSpPr>
            <p:spPr>
              <a:xfrm>
                <a:off x="10351906" y="3012534"/>
                <a:ext cx="1062237" cy="18466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AU" sz="1200" kern="0">
                    <a:ea typeface="Arial Unicode MS" pitchFamily="34" charset="-128"/>
                    <a:cs typeface="Arial Unicode MS" pitchFamily="34" charset="-128"/>
                  </a:rPr>
                  <a:t>L1              L2</a:t>
                </a:r>
              </a:p>
            </p:txBody>
          </p:sp>
        </p:grpSp>
      </p:grpSp>
    </p:spTree>
    <p:extLst>
      <p:ext uri="{BB962C8B-B14F-4D97-AF65-F5344CB8AC3E}">
        <p14:creationId xmlns:p14="http://schemas.microsoft.com/office/powerpoint/2010/main" val="2717679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PunchOut Catalog Template</a:t>
            </a:r>
            <a:endParaRPr lang="en-US" noProof="0">
              <a:latin typeface="+mj-lt"/>
            </a:endParaRP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5" name="Content Placeholder 2"/>
          <p:cNvSpPr txBox="1">
            <a:spLocks/>
          </p:cNvSpPr>
          <p:nvPr/>
        </p:nvSpPr>
        <p:spPr bwMode="gray">
          <a:xfrm>
            <a:off x="504001" y="2417762"/>
            <a:ext cx="4829999" cy="3254375"/>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nSpc>
                <a:spcPts val="2300"/>
              </a:lnSpc>
              <a:spcBef>
                <a:spcPts val="0"/>
              </a:spcBef>
              <a:spcAft>
                <a:spcPts val="900"/>
              </a:spcAft>
              <a:buSzPct val="100000"/>
              <a:buFont typeface="Wingdings" panose="05000000000000000000" pitchFamily="2" charset="2"/>
              <a:buChar char="§"/>
            </a:pPr>
            <a:r>
              <a:rPr lang="en-US" sz="2000" b="0" dirty="0"/>
              <a:t>The Template has 3 tabs-2 data tabs for </a:t>
            </a:r>
            <a:r>
              <a:rPr lang="en-US" sz="2000" dirty="0">
                <a:solidFill>
                  <a:schemeClr val="accent1"/>
                </a:solidFill>
              </a:rPr>
              <a:t>Header</a:t>
            </a:r>
            <a:r>
              <a:rPr lang="en-US" sz="2000" b="0" dirty="0"/>
              <a:t> and </a:t>
            </a:r>
            <a:r>
              <a:rPr lang="en-US" sz="2000" dirty="0">
                <a:solidFill>
                  <a:schemeClr val="accent1"/>
                </a:solidFill>
              </a:rPr>
              <a:t>Items</a:t>
            </a:r>
            <a:r>
              <a:rPr lang="en-US" sz="2000" b="0" dirty="0"/>
              <a:t>, and 1 tab for </a:t>
            </a:r>
            <a:r>
              <a:rPr lang="en-US" sz="2000" dirty="0">
                <a:solidFill>
                  <a:schemeClr val="accent1"/>
                </a:solidFill>
              </a:rPr>
              <a:t>Instructions</a:t>
            </a:r>
            <a:r>
              <a:rPr lang="en-US" sz="2000" b="0" dirty="0">
                <a:solidFill>
                  <a:schemeClr val="accent1"/>
                </a:solidFill>
              </a:rPr>
              <a:t>.</a:t>
            </a:r>
          </a:p>
          <a:p>
            <a:pPr marL="342900" indent="-342900">
              <a:lnSpc>
                <a:spcPts val="2300"/>
              </a:lnSpc>
              <a:spcBef>
                <a:spcPts val="0"/>
              </a:spcBef>
              <a:spcAft>
                <a:spcPts val="900"/>
              </a:spcAft>
              <a:buSzPct val="100000"/>
              <a:buFont typeface="Wingdings" panose="05000000000000000000" pitchFamily="2" charset="2"/>
              <a:buChar char="§"/>
            </a:pPr>
            <a:endParaRPr lang="en-US" sz="2000" b="0" dirty="0">
              <a:solidFill>
                <a:schemeClr val="accent1"/>
              </a:solidFill>
            </a:endParaRPr>
          </a:p>
          <a:p>
            <a:pPr marL="342900" indent="-342900">
              <a:lnSpc>
                <a:spcPts val="2300"/>
              </a:lnSpc>
              <a:spcBef>
                <a:spcPts val="0"/>
              </a:spcBef>
              <a:spcAft>
                <a:spcPts val="900"/>
              </a:spcAft>
              <a:buSzPct val="100000"/>
              <a:buFont typeface="Wingdings" panose="05000000000000000000" pitchFamily="2" charset="2"/>
              <a:buChar char="§"/>
            </a:pPr>
            <a:r>
              <a:rPr lang="en-US" sz="2000" b="0" dirty="0"/>
              <a:t>Only the </a:t>
            </a:r>
            <a:r>
              <a:rPr lang="en-US" sz="2000" dirty="0">
                <a:solidFill>
                  <a:schemeClr val="accent1"/>
                </a:solidFill>
              </a:rPr>
              <a:t>Header</a:t>
            </a:r>
            <a:r>
              <a:rPr lang="en-US" sz="2000" b="0" dirty="0"/>
              <a:t> and </a:t>
            </a:r>
            <a:r>
              <a:rPr lang="en-US" sz="2000" dirty="0">
                <a:solidFill>
                  <a:schemeClr val="accent1"/>
                </a:solidFill>
              </a:rPr>
              <a:t>Items</a:t>
            </a:r>
            <a:r>
              <a:rPr lang="en-US" sz="2000" b="0" dirty="0"/>
              <a:t> tabs will be processed-the other tab will be ignored by the system. This tab can be deleted.</a:t>
            </a:r>
            <a:endParaRPr lang="en-US" sz="2000" b="0" dirty="0">
              <a:solidFill>
                <a:schemeClr val="accent1"/>
              </a:solidFill>
            </a:endParaRPr>
          </a:p>
        </p:txBody>
      </p:sp>
      <p:grpSp>
        <p:nvGrpSpPr>
          <p:cNvPr id="10" name="Group 9">
            <a:extLst>
              <a:ext uri="{FF2B5EF4-FFF2-40B4-BE49-F238E27FC236}">
                <a16:creationId xmlns:a16="http://schemas.microsoft.com/office/drawing/2014/main" id="{EA1C1899-6996-47D2-C062-6213C3C44AB8}"/>
              </a:ext>
            </a:extLst>
          </p:cNvPr>
          <p:cNvGrpSpPr/>
          <p:nvPr/>
        </p:nvGrpSpPr>
        <p:grpSpPr>
          <a:xfrm>
            <a:off x="5754162" y="1335120"/>
            <a:ext cx="5937012" cy="4923440"/>
            <a:chOff x="5322096" y="873332"/>
            <a:chExt cx="6457718" cy="5239389"/>
          </a:xfrm>
        </p:grpSpPr>
        <p:grpSp>
          <p:nvGrpSpPr>
            <p:cNvPr id="9" name="Group 8">
              <a:extLst>
                <a:ext uri="{FF2B5EF4-FFF2-40B4-BE49-F238E27FC236}">
                  <a16:creationId xmlns:a16="http://schemas.microsoft.com/office/drawing/2014/main" id="{2A933F08-268F-B4CF-EC20-F275168409AE}"/>
                </a:ext>
              </a:extLst>
            </p:cNvPr>
            <p:cNvGrpSpPr/>
            <p:nvPr/>
          </p:nvGrpSpPr>
          <p:grpSpPr>
            <a:xfrm>
              <a:off x="5322096" y="873332"/>
              <a:ext cx="6457718" cy="5239389"/>
              <a:chOff x="5453469" y="704211"/>
              <a:chExt cx="6457718" cy="5239389"/>
            </a:xfrm>
          </p:grpSpPr>
          <p:pic>
            <p:nvPicPr>
              <p:cNvPr id="8" name="Picture 7">
                <a:extLst>
                  <a:ext uri="{FF2B5EF4-FFF2-40B4-BE49-F238E27FC236}">
                    <a16:creationId xmlns:a16="http://schemas.microsoft.com/office/drawing/2014/main" id="{D47EAC28-1D37-0ADB-6F01-E43CD495E07B}"/>
                  </a:ext>
                </a:extLst>
              </p:cNvPr>
              <p:cNvPicPr>
                <a:picLocks noChangeAspect="1"/>
              </p:cNvPicPr>
              <p:nvPr/>
            </p:nvPicPr>
            <p:blipFill>
              <a:blip r:embed="rId3"/>
              <a:stretch>
                <a:fillRect/>
              </a:stretch>
            </p:blipFill>
            <p:spPr>
              <a:xfrm>
                <a:off x="5453469" y="704211"/>
                <a:ext cx="6457718" cy="5239389"/>
              </a:xfrm>
              <a:prstGeom prst="rect">
                <a:avLst/>
              </a:prstGeom>
              <a:ln>
                <a:noFill/>
              </a:ln>
              <a:effectLst>
                <a:outerShdw blurRad="190500" algn="tl" rotWithShape="0">
                  <a:srgbClr val="000000">
                    <a:alpha val="70000"/>
                  </a:srgbClr>
                </a:outerShdw>
              </a:effectLst>
            </p:spPr>
          </p:pic>
          <p:sp>
            <p:nvSpPr>
              <p:cNvPr id="2" name="Rectangle 1">
                <a:extLst>
                  <a:ext uri="{FF2B5EF4-FFF2-40B4-BE49-F238E27FC236}">
                    <a16:creationId xmlns:a16="http://schemas.microsoft.com/office/drawing/2014/main" id="{33BA2171-BCFB-8BFC-ACD6-3ECC41D002F7}"/>
                  </a:ext>
                </a:extLst>
              </p:cNvPr>
              <p:cNvSpPr/>
              <p:nvPr/>
            </p:nvSpPr>
            <p:spPr bwMode="gray">
              <a:xfrm>
                <a:off x="6095386" y="5774267"/>
                <a:ext cx="1846347" cy="169333"/>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grpSp>
        <p:pic>
          <p:nvPicPr>
            <p:cNvPr id="6" name="Picture 5">
              <a:extLst>
                <a:ext uri="{FF2B5EF4-FFF2-40B4-BE49-F238E27FC236}">
                  <a16:creationId xmlns:a16="http://schemas.microsoft.com/office/drawing/2014/main" id="{FE5D0DDF-56E2-451C-8B27-80E210CAE651}"/>
                </a:ext>
              </a:extLst>
            </p:cNvPr>
            <p:cNvPicPr>
              <a:picLocks noChangeAspect="1"/>
            </p:cNvPicPr>
            <p:nvPr/>
          </p:nvPicPr>
          <p:blipFill>
            <a:blip r:embed="rId4"/>
            <a:stretch>
              <a:fillRect/>
            </a:stretch>
          </p:blipFill>
          <p:spPr>
            <a:xfrm>
              <a:off x="5590625" y="2496375"/>
              <a:ext cx="580611" cy="288770"/>
            </a:xfrm>
            <a:prstGeom prst="rect">
              <a:avLst/>
            </a:prstGeom>
          </p:spPr>
        </p:pic>
      </p:grpSp>
    </p:spTree>
    <p:extLst>
      <p:ext uri="{BB962C8B-B14F-4D97-AF65-F5344CB8AC3E}">
        <p14:creationId xmlns:p14="http://schemas.microsoft.com/office/powerpoint/2010/main" val="3214843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BEC6EC6-CD9F-858D-606B-3F91D1D7AF50}"/>
              </a:ext>
            </a:extLst>
          </p:cNvPr>
          <p:cNvPicPr>
            <a:picLocks noChangeAspect="1"/>
          </p:cNvPicPr>
          <p:nvPr/>
        </p:nvPicPr>
        <p:blipFill>
          <a:blip r:embed="rId3"/>
          <a:stretch>
            <a:fillRect/>
          </a:stretch>
        </p:blipFill>
        <p:spPr>
          <a:xfrm>
            <a:off x="1776936" y="3940152"/>
            <a:ext cx="1933333" cy="1257143"/>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lstStyle/>
          <a:p>
            <a:r>
              <a:rPr lang="en-US"/>
              <a:t>PunchOut Catalog Template</a:t>
            </a:r>
            <a:endParaRPr lang="en-US" noProof="0">
              <a:latin typeface="+mj-lt"/>
            </a:endParaRPr>
          </a:p>
        </p:txBody>
      </p:sp>
      <p:sp>
        <p:nvSpPr>
          <p:cNvPr id="12"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a:solidFill>
                  <a:schemeClr val="accent1"/>
                </a:solidFill>
                <a:latin typeface="Arial" panose="020B0604020202020204" pitchFamily="34" charset="0"/>
              </a:rPr>
              <a:t>The Items Tab</a:t>
            </a:r>
          </a:p>
        </p:txBody>
      </p:sp>
      <p:sp>
        <p:nvSpPr>
          <p:cNvPr id="7" name="Content Placeholder 2"/>
          <p:cNvSpPr>
            <a:spLocks noGrp="1"/>
          </p:cNvSpPr>
          <p:nvPr>
            <p:ph type="body" sz="quarter" idx="10"/>
          </p:nvPr>
        </p:nvSpPr>
        <p:spPr>
          <a:xfrm>
            <a:off x="6282798" y="1983182"/>
            <a:ext cx="5407552" cy="2407186"/>
          </a:xfrm>
          <a:prstGeom prst="rect">
            <a:avLst/>
          </a:prstGeom>
        </p:spPr>
        <p:txBody>
          <a:bodyPr/>
          <a:lstStyle/>
          <a:p>
            <a:pPr marL="228600" indent="-228600">
              <a:lnSpc>
                <a:spcPts val="2300"/>
              </a:lnSpc>
              <a:spcBef>
                <a:spcPts val="0"/>
              </a:spcBef>
              <a:spcAft>
                <a:spcPts val="900"/>
              </a:spcAft>
              <a:buClr>
                <a:schemeClr val="accent1"/>
              </a:buClr>
              <a:buSzPct val="100000"/>
              <a:buFont typeface="Wingdings" pitchFamily="2" charset="2"/>
              <a:buChar char="§"/>
            </a:pPr>
            <a:r>
              <a:rPr lang="en-US" sz="2200" dirty="0">
                <a:latin typeface="+mn-lt"/>
              </a:rPr>
              <a:t>Fields in the Items tab can be </a:t>
            </a:r>
            <a:r>
              <a:rPr lang="en-US" sz="2200" b="1" dirty="0">
                <a:latin typeface="+mn-lt"/>
              </a:rPr>
              <a:t>simple</a:t>
            </a:r>
            <a:r>
              <a:rPr lang="en-US" sz="2200" dirty="0">
                <a:latin typeface="+mn-lt"/>
              </a:rPr>
              <a:t> or </a:t>
            </a:r>
            <a:r>
              <a:rPr lang="en-US" sz="2200" b="1" dirty="0">
                <a:latin typeface="+mn-lt"/>
              </a:rPr>
              <a:t>compound</a:t>
            </a:r>
            <a:endParaRPr lang="en-US" sz="2200" b="1" dirty="0">
              <a:solidFill>
                <a:schemeClr val="accent1"/>
              </a:solidFill>
              <a:latin typeface="+mn-lt"/>
            </a:endParaRPr>
          </a:p>
        </p:txBody>
      </p:sp>
      <p:sp>
        <p:nvSpPr>
          <p:cNvPr id="3" name="TextBox 2"/>
          <p:cNvSpPr txBox="1"/>
          <p:nvPr/>
        </p:nvSpPr>
        <p:spPr>
          <a:xfrm>
            <a:off x="6605404" y="3153379"/>
            <a:ext cx="5193729" cy="124649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kern="0">
                <a:latin typeface="+mn-lt"/>
                <a:ea typeface="Arial Unicode MS" pitchFamily="34" charset="-128"/>
                <a:cs typeface="Arial Unicode MS" pitchFamily="34" charset="-128"/>
              </a:rPr>
              <a:t>These are samples of simple fields with a single</a:t>
            </a:r>
            <a:br>
              <a:rPr lang="en-US" sz="1800" kern="0">
                <a:latin typeface="+mn-lt"/>
                <a:ea typeface="Arial Unicode MS" pitchFamily="34" charset="-128"/>
                <a:cs typeface="Arial Unicode MS" pitchFamily="34" charset="-128"/>
              </a:rPr>
            </a:br>
            <a:r>
              <a:rPr lang="en-US" sz="1800" kern="0">
                <a:latin typeface="+mn-lt"/>
                <a:ea typeface="Arial Unicode MS" pitchFamily="34" charset="-128"/>
                <a:cs typeface="Arial Unicode MS" pitchFamily="34" charset="-128"/>
              </a:rPr>
              <a:t> data element at the </a:t>
            </a:r>
            <a:r>
              <a:rPr lang="en-US" sz="1800" b="1" kern="0">
                <a:latin typeface="+mn-lt"/>
                <a:ea typeface="Arial Unicode MS" pitchFamily="34" charset="-128"/>
                <a:cs typeface="Arial Unicode MS" pitchFamily="34" charset="-128"/>
              </a:rPr>
              <a:t>Header</a:t>
            </a:r>
            <a:r>
              <a:rPr lang="en-US" sz="1800" kern="0">
                <a:latin typeface="+mn-lt"/>
                <a:ea typeface="Arial Unicode MS" pitchFamily="34" charset="-128"/>
                <a:cs typeface="Arial Unicode MS" pitchFamily="34" charset="-128"/>
              </a:rPr>
              <a:t> level</a:t>
            </a:r>
          </a:p>
          <a:p>
            <a:pPr fontAlgn="base">
              <a:spcBef>
                <a:spcPct val="50000"/>
              </a:spcBef>
              <a:spcAft>
                <a:spcPct val="0"/>
              </a:spcAft>
              <a:buClr>
                <a:srgbClr val="F0AB00"/>
              </a:buClr>
              <a:buSzPct val="80000"/>
            </a:pPr>
            <a:r>
              <a:rPr lang="en-US" sz="1800" kern="0">
                <a:latin typeface="+mn-lt"/>
                <a:ea typeface="Arial Unicode MS" pitchFamily="34" charset="-128"/>
                <a:cs typeface="Arial Unicode MS" pitchFamily="34" charset="-128"/>
              </a:rPr>
              <a:t>These are samples of compound fields-they have</a:t>
            </a:r>
            <a:br>
              <a:rPr lang="en-US" sz="1800" kern="0">
                <a:latin typeface="+mn-lt"/>
                <a:ea typeface="Arial Unicode MS" pitchFamily="34" charset="-128"/>
                <a:cs typeface="Arial Unicode MS" pitchFamily="34" charset="-128"/>
              </a:rPr>
            </a:br>
            <a:r>
              <a:rPr lang="en-US" sz="1800" kern="0">
                <a:latin typeface="+mn-lt"/>
                <a:ea typeface="Arial Unicode MS" pitchFamily="34" charset="-128"/>
                <a:cs typeface="Arial Unicode MS" pitchFamily="34" charset="-128"/>
              </a:rPr>
              <a:t>data elements at the </a:t>
            </a:r>
            <a:r>
              <a:rPr lang="en-US" sz="1800" b="1" kern="0">
                <a:latin typeface="+mn-lt"/>
                <a:ea typeface="Arial Unicode MS" pitchFamily="34" charset="-128"/>
                <a:cs typeface="Arial Unicode MS" pitchFamily="34" charset="-128"/>
              </a:rPr>
              <a:t>Header </a:t>
            </a:r>
            <a:r>
              <a:rPr lang="en-US" sz="1800" kern="0">
                <a:latin typeface="+mn-lt"/>
                <a:ea typeface="Arial Unicode MS" pitchFamily="34" charset="-128"/>
                <a:cs typeface="Arial Unicode MS" pitchFamily="34" charset="-128"/>
              </a:rPr>
              <a:t>and </a:t>
            </a:r>
            <a:r>
              <a:rPr lang="en-US" sz="1800" b="1" kern="0">
                <a:latin typeface="+mn-lt"/>
                <a:ea typeface="Arial Unicode MS" pitchFamily="34" charset="-128"/>
                <a:cs typeface="Arial Unicode MS" pitchFamily="34" charset="-128"/>
              </a:rPr>
              <a:t>Detail</a:t>
            </a:r>
            <a:r>
              <a:rPr lang="en-US" sz="1800" kern="0">
                <a:latin typeface="+mn-lt"/>
                <a:ea typeface="Arial Unicode MS" pitchFamily="34" charset="-128"/>
                <a:cs typeface="Arial Unicode MS" pitchFamily="34" charset="-128"/>
              </a:rPr>
              <a:t> level</a:t>
            </a:r>
          </a:p>
        </p:txBody>
      </p:sp>
      <p:cxnSp>
        <p:nvCxnSpPr>
          <p:cNvPr id="16" name="Straight Connector 15"/>
          <p:cNvCxnSpPr>
            <a:cxnSpLocks/>
          </p:cNvCxnSpPr>
          <p:nvPr/>
        </p:nvCxnSpPr>
        <p:spPr>
          <a:xfrm>
            <a:off x="3764213" y="3998304"/>
            <a:ext cx="2787247" cy="1"/>
          </a:xfrm>
          <a:prstGeom prst="line">
            <a:avLst/>
          </a:prstGeom>
          <a:ln w="22225">
            <a:solidFill>
              <a:schemeClr val="tx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A63442-A463-49AD-92A0-4D0D90C67C82}"/>
              </a:ext>
            </a:extLst>
          </p:cNvPr>
          <p:cNvCxnSpPr>
            <a:cxnSpLocks/>
          </p:cNvCxnSpPr>
          <p:nvPr/>
        </p:nvCxnSpPr>
        <p:spPr>
          <a:xfrm flipV="1">
            <a:off x="3632063" y="3998303"/>
            <a:ext cx="2908901" cy="240598"/>
          </a:xfrm>
          <a:prstGeom prst="line">
            <a:avLst/>
          </a:prstGeom>
          <a:ln w="22225">
            <a:solidFill>
              <a:schemeClr val="tx1"/>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133D75E3-9797-437E-9BDE-EB10A637C50C}"/>
              </a:ext>
            </a:extLst>
          </p:cNvPr>
          <p:cNvPicPr>
            <a:picLocks noChangeAspect="1"/>
          </p:cNvPicPr>
          <p:nvPr/>
        </p:nvPicPr>
        <p:blipFill>
          <a:blip r:embed="rId4"/>
          <a:stretch>
            <a:fillRect/>
          </a:stretch>
        </p:blipFill>
        <p:spPr>
          <a:xfrm>
            <a:off x="623253" y="1950941"/>
            <a:ext cx="4738019" cy="703112"/>
          </a:xfrm>
          <a:prstGeom prst="rect">
            <a:avLst/>
          </a:prstGeom>
          <a:ln>
            <a:noFill/>
          </a:ln>
          <a:effectLst>
            <a:outerShdw blurRad="190500" algn="tl" rotWithShape="0">
              <a:srgbClr val="000000">
                <a:alpha val="70000"/>
              </a:srgbClr>
            </a:outerShdw>
          </a:effectLst>
        </p:spPr>
      </p:pic>
      <p:cxnSp>
        <p:nvCxnSpPr>
          <p:cNvPr id="5" name="Straight Connector 4"/>
          <p:cNvCxnSpPr>
            <a:cxnSpLocks/>
          </p:cNvCxnSpPr>
          <p:nvPr/>
        </p:nvCxnSpPr>
        <p:spPr>
          <a:xfrm>
            <a:off x="5157836" y="2174564"/>
            <a:ext cx="1383128" cy="1099215"/>
          </a:xfrm>
          <a:prstGeom prst="line">
            <a:avLst/>
          </a:prstGeom>
          <a:ln w="22225">
            <a:solidFill>
              <a:srgbClr val="00B050"/>
            </a:solidFill>
            <a:headEnd type="oval"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93414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P_AGENDA" val="TOC TOCShowsSubsections Dividers SectionNumber SlideNumber"/>
</p:tagLst>
</file>

<file path=ppt/tags/tag1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100 [4]&quot; Source=&quot;Harvey 100&quot; /&gt;"/>
</p:tagLst>
</file>

<file path=ppt/tags/tag10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4/100 [94]&quot; Source=&quot;Harvey 100&quot; /&gt;"/>
</p:tagLst>
</file>

<file path=ppt/tags/tag10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5/100 [95]&quot; Source=&quot;Harvey 100&quot; /&gt;"/>
</p:tagLst>
</file>

<file path=ppt/tags/tag10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6/100 [96]&quot; Source=&quot;Harvey 100&quot; /&gt;"/>
</p:tagLst>
</file>

<file path=ppt/tags/tag10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7/100 [97]&quot; Source=&quot;Harvey 100&quot; /&gt;"/>
</p:tagLst>
</file>

<file path=ppt/tags/tag10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8/100 [98]&quot; Source=&quot;Harvey 100&quot; /&gt;"/>
</p:tagLst>
</file>

<file path=ppt/tags/tag10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9/100 [99]&quot; Source=&quot;Harvey 100&quot; /&gt;"/>
</p:tagLst>
</file>

<file path=ppt/tags/tag10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00/100 [100]&quot; Source=&quot;Harvey 100&quot; /&gt;"/>
</p:tagLst>
</file>

<file path=ppt/tags/tag10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0/8 [0]&quot; /&gt;"/>
</p:tagLst>
</file>

<file path=ppt/tags/tag10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1/8 [1]&quot; /&gt;"/>
</p:tagLst>
</file>

<file path=ppt/tags/tag10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2/8 [2]&quot; /&gt;"/>
</p:tagLst>
</file>

<file path=ppt/tags/tag1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100 [5]&quot; Source=&quot;Harvey 100&quot; /&gt;"/>
</p:tagLst>
</file>

<file path=ppt/tags/tag11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3/8 [3]&quot; /&gt;"/>
</p:tagLst>
</file>

<file path=ppt/tags/tag11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4/8 [4]&quot; /&gt;"/>
</p:tagLst>
</file>

<file path=ppt/tags/tag11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5/8 [5]&quot; /&gt;"/>
</p:tagLst>
</file>

<file path=ppt/tags/tag11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6/8 [6]&quot; /&gt;"/>
</p:tagLst>
</file>

<file path=ppt/tags/tag11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7/8 [7]&quot; /&gt;"/>
</p:tagLst>
</file>

<file path=ppt/tags/tag11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False&quot; Source=&quot;Harvey 8&quot; Layer=&quot;Harvey 8/8 [8]&quot; /&gt;"/>
</p:tagLst>
</file>

<file path=ppt/tags/tag11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0/4 [0]&quot; /&gt;"/>
</p:tagLst>
</file>

<file path=ppt/tags/tag11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1/4 [1]&quot; /&gt;"/>
</p:tagLst>
</file>

<file path=ppt/tags/tag11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2/4 [2]&quot; /&gt;"/>
</p:tagLst>
</file>

<file path=ppt/tags/tag11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3/4 [3]&quot; /&gt;"/>
</p:tagLst>
</file>

<file path=ppt/tags/tag1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100 [6]&quot; Source=&quot;Harvey 100&quot; /&gt;"/>
</p:tagLst>
</file>

<file path=ppt/tags/tag12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False&quot; Source=&quot;Group 5&quot; Layer=&quot;Harvey 4/4 [4]&quot; /&gt;"/>
</p:tagLst>
</file>

<file path=ppt/tags/tag12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0/3 [0]&quot; /&gt;"/>
</p:tagLst>
</file>

<file path=ppt/tags/tag12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1/3 [1]&quot; /&gt;"/>
</p:tagLst>
</file>

<file path=ppt/tags/tag12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2/3 [2]&quot; /&gt;"/>
</p:tagLst>
</file>

<file path=ppt/tags/tag12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False&quot; Source=&quot;Group 4&quot; Layer=&quot;Harvey 3/3 [3]&quot; /&gt;"/>
</p:tagLst>
</file>

<file path=ppt/tags/tag1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100 [7]&quot; Source=&quot;Harvey 100&quot; /&gt;"/>
</p:tagLst>
</file>

<file path=ppt/tags/tag1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100 [8]&quot; Source=&quot;Harvey 100&quot; /&gt;"/>
</p:tagLst>
</file>

<file path=ppt/tags/tag1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100 [9]&quot; Source=&quot;Harvey 100&quot; /&gt;"/>
</p:tagLst>
</file>

<file path=ppt/tags/tag1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0/100 [10]&quot; Source=&quot;Harvey 100&quot; /&gt;"/>
</p:tagLst>
</file>

<file path=ppt/tags/tag1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1/100 [11]&quot; Source=&quot;Harvey 100&quot; /&gt;"/>
</p:tagLst>
</file>

<file path=ppt/tags/tag1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2/100 [12]&quot; Source=&quot;Harvey 100&quot; /&gt;"/>
</p:tagLst>
</file>

<file path=ppt/tags/tag1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3/100 [13]&quot; Source=&quot;Harvey 100&quot; /&gt;"/>
</p:tagLst>
</file>

<file path=ppt/tags/tag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482b1744-6a2c-4e40-b634-2f3943210f4d&quot; IsConsolidated=&quot;False&quot; IsTopLevel=&quot;True&quot; Source=&quot;Group 4&quot; Layer=&quot;Group 4&quot; /&gt;"/>
</p:tagLst>
</file>

<file path=ppt/tags/tag2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4/100 [14]&quot; Source=&quot;Harvey 100&quot; /&gt;"/>
</p:tagLst>
</file>

<file path=ppt/tags/tag2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5/100 [15]&quot; Source=&quot;Harvey 100&quot; /&gt;"/>
</p:tagLst>
</file>

<file path=ppt/tags/tag2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6/100 [16]&quot; Source=&quot;Harvey 100&quot; /&gt;"/>
</p:tagLst>
</file>

<file path=ppt/tags/tag2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7/100 [17]&quot; Source=&quot;Harvey 100&quot; /&gt;"/>
</p:tagLst>
</file>

<file path=ppt/tags/tag2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8/100 [18]&quot; Source=&quot;Harvey 100&quot; /&gt;"/>
</p:tagLst>
</file>

<file path=ppt/tags/tag2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9/100 [19]&quot; Source=&quot;Harvey 100&quot; /&gt;"/>
</p:tagLst>
</file>

<file path=ppt/tags/tag2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0/100 [20]&quot; Source=&quot;Harvey 100&quot; /&gt;"/>
</p:tagLst>
</file>

<file path=ppt/tags/tag2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1/100 [21]&quot; Source=&quot;Harvey 100&quot; /&gt;"/>
</p:tagLst>
</file>

<file path=ppt/tags/tag2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2/100 [22]&quot; Source=&quot;Harvey 100&quot; /&gt;"/>
</p:tagLst>
</file>

<file path=ppt/tags/tag2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3/100 [23]&quot; Source=&quot;Harvey 100&quot; /&gt;"/>
</p:tagLst>
</file>

<file path=ppt/tags/tag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d49074d4-1016-448b-856a-9ab9e2544118&quot; IsConsolidated=&quot;False&quot; IsTopLevel=&quot;True&quot; Source=&quot;Group 5&quot; Layer=&quot;Group 5&quot; /&gt;"/>
</p:tagLst>
</file>

<file path=ppt/tags/tag3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4/100 [24]&quot; Source=&quot;Harvey 100&quot; /&gt;"/>
</p:tagLst>
</file>

<file path=ppt/tags/tag3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5/100 [25]&quot; Source=&quot;Harvey 100&quot; /&gt;"/>
</p:tagLst>
</file>

<file path=ppt/tags/tag3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6/100 [26]&quot; Source=&quot;Harvey 100&quot; /&gt;"/>
</p:tagLst>
</file>

<file path=ppt/tags/tag3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7/100 [27]&quot; Source=&quot;Harvey 100&quot; /&gt;"/>
</p:tagLst>
</file>

<file path=ppt/tags/tag3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8/100 [28]&quot; Source=&quot;Harvey 100&quot; /&gt;"/>
</p:tagLst>
</file>

<file path=ppt/tags/tag3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9/100 [29]&quot; Source=&quot;Harvey 100&quot; /&gt;"/>
</p:tagLst>
</file>

<file path=ppt/tags/tag3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0/100 [30]&quot; Source=&quot;Harvey 100&quot; /&gt;"/>
</p:tagLst>
</file>

<file path=ppt/tags/tag3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1/100 [31]&quot; Source=&quot;Harvey 100&quot; /&gt;"/>
</p:tagLst>
</file>

<file path=ppt/tags/tag3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2/100 [32]&quot; Source=&quot;Harvey 100&quot; /&gt;"/>
</p:tagLst>
</file>

<file path=ppt/tags/tag3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3/100 [33]&quot; Source=&quot;Harvey 100&quot; /&gt;"/>
</p:tagLst>
</file>

<file path=ppt/tags/tag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b4a0a1cc-0b52-49b0-80fe-c3d6b9aabd20&quot; IsConsolidated=&quot;False&quot; IsTopLevel=&quot;True&quot; Source=&quot;Harvey 8&quot; Layer=&quot;Harvey 8&quot; /&gt;"/>
</p:tagLst>
</file>

<file path=ppt/tags/tag4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4/100 [34]&quot; Source=&quot;Harvey 100&quot; /&gt;"/>
</p:tagLst>
</file>

<file path=ppt/tags/tag4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5/100 [35]&quot; Source=&quot;Harvey 100&quot; /&gt;"/>
</p:tagLst>
</file>

<file path=ppt/tags/tag4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6/100 [36]&quot; Source=&quot;Harvey 100&quot; /&gt;"/>
</p:tagLst>
</file>

<file path=ppt/tags/tag4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7/100 [37]&quot; Source=&quot;Harvey 100&quot; /&gt;"/>
</p:tagLst>
</file>

<file path=ppt/tags/tag4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8/100 [38]&quot; Source=&quot;Harvey 100&quot; /&gt;"/>
</p:tagLst>
</file>

<file path=ppt/tags/tag4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9/100 [39]&quot; Source=&quot;Harvey 100&quot; /&gt;"/>
</p:tagLst>
</file>

<file path=ppt/tags/tag4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0/100 [40]&quot; Source=&quot;Harvey 100&quot; /&gt;"/>
</p:tagLst>
</file>

<file path=ppt/tags/tag4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1/100 [41]&quot; Source=&quot;Harvey 100&quot; /&gt;"/>
</p:tagLst>
</file>

<file path=ppt/tags/tag4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2/100 [42]&quot; Source=&quot;Harvey 100&quot; /&gt;"/>
</p:tagLst>
</file>

<file path=ppt/tags/tag4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3/100 [43]&quot; Source=&quot;Harvey 100&quot; /&gt;"/>
</p:tagLst>
</file>

<file path=ppt/tags/tag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d5f66dcd-7c8d-4661-849b-23a9587c15e3&quot; /&gt;"/>
  <p:tag name="SP_POWERSHAPE" val="&lt;PowerShapeTag ClassVersion=&quot;0&quot; GUID=&quot;81f1f80b-b882-418d-8bbb-9c38d8d27274&quot; IsConsolidated=&quot;False&quot; IsTopLevel=&quot;True&quot; Layer=&quot;Harvey 100&quot; Source=&quot;Harvey 100&quot; /&gt;"/>
</p:tagLst>
</file>

<file path=ppt/tags/tag5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4/100 [44]&quot; Source=&quot;Harvey 100&quot; /&gt;"/>
</p:tagLst>
</file>

<file path=ppt/tags/tag5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5/100 [45]&quot; Source=&quot;Harvey 100&quot; /&gt;"/>
</p:tagLst>
</file>

<file path=ppt/tags/tag5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6/100 [46]&quot; Source=&quot;Harvey 100&quot; /&gt;"/>
</p:tagLst>
</file>

<file path=ppt/tags/tag5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7/100 [47]&quot; Source=&quot;Harvey 100&quot; /&gt;"/>
</p:tagLst>
</file>

<file path=ppt/tags/tag5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8/100 [48]&quot; Source=&quot;Harvey 100&quot; /&gt;"/>
</p:tagLst>
</file>

<file path=ppt/tags/tag5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49/100 [49]&quot; Source=&quot;Harvey 100&quot; /&gt;"/>
</p:tagLst>
</file>

<file path=ppt/tags/tag5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0/100 [50]&quot; Source=&quot;Harvey 100&quot; /&gt;"/>
</p:tagLst>
</file>

<file path=ppt/tags/tag5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1/100 [51]&quot; Source=&quot;Harvey 100&quot; /&gt;"/>
</p:tagLst>
</file>

<file path=ppt/tags/tag5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2/100 [52]&quot; Source=&quot;Harvey 100&quot; /&gt;"/>
</p:tagLst>
</file>

<file path=ppt/tags/tag5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3/100 [53]&quot; Source=&quot;Harvey 100&quot; /&gt;"/>
</p:tagLst>
</file>

<file path=ppt/tags/tag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0/100 [0]&quot; Source=&quot;Harvey 100&quot; /&gt;"/>
</p:tagLst>
</file>

<file path=ppt/tags/tag6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4/100 [54]&quot; Source=&quot;Harvey 100&quot; /&gt;"/>
</p:tagLst>
</file>

<file path=ppt/tags/tag6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5/100 [55]&quot; Source=&quot;Harvey 100&quot; /&gt;"/>
</p:tagLst>
</file>

<file path=ppt/tags/tag6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6/100 [56]&quot; Source=&quot;Harvey 100&quot; /&gt;"/>
</p:tagLst>
</file>

<file path=ppt/tags/tag6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7/100 [57]&quot; Source=&quot;Harvey 100&quot; /&gt;"/>
</p:tagLst>
</file>

<file path=ppt/tags/tag6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8/100 [58]&quot; Source=&quot;Harvey 100&quot; /&gt;"/>
</p:tagLst>
</file>

<file path=ppt/tags/tag6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59/100 [59]&quot; Source=&quot;Harvey 100&quot; /&gt;"/>
</p:tagLst>
</file>

<file path=ppt/tags/tag6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0/100 [60]&quot; Source=&quot;Harvey 100&quot; /&gt;"/>
</p:tagLst>
</file>

<file path=ppt/tags/tag6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1/100 [61]&quot; Source=&quot;Harvey 100&quot; /&gt;"/>
</p:tagLst>
</file>

<file path=ppt/tags/tag6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2/100 [62]&quot; Source=&quot;Harvey 100&quot; /&gt;"/>
</p:tagLst>
</file>

<file path=ppt/tags/tag6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3/100 [63]&quot; Source=&quot;Harvey 100&quot; /&gt;"/>
</p:tagLst>
</file>

<file path=ppt/tags/tag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1/100 [1]&quot; Source=&quot;Harvey 100&quot; /&gt;"/>
</p:tagLst>
</file>

<file path=ppt/tags/tag7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4/100 [64]&quot; Source=&quot;Harvey 100&quot; /&gt;"/>
</p:tagLst>
</file>

<file path=ppt/tags/tag7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5/100 [65]&quot; Source=&quot;Harvey 100&quot; /&gt;"/>
</p:tagLst>
</file>

<file path=ppt/tags/tag7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6/100 [66]&quot; Source=&quot;Harvey 100&quot; /&gt;"/>
</p:tagLst>
</file>

<file path=ppt/tags/tag7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7/100 [67]&quot; Source=&quot;Harvey 100&quot; /&gt;"/>
</p:tagLst>
</file>

<file path=ppt/tags/tag7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8/100 [68]&quot; Source=&quot;Harvey 100&quot; /&gt;"/>
</p:tagLst>
</file>

<file path=ppt/tags/tag7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69/100 [69]&quot; Source=&quot;Harvey 100&quot; /&gt;"/>
</p:tagLst>
</file>

<file path=ppt/tags/tag7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0/100 [70]&quot; Source=&quot;Harvey 100&quot; /&gt;"/>
</p:tagLst>
</file>

<file path=ppt/tags/tag7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1/100 [71]&quot; Source=&quot;Harvey 100&quot; /&gt;"/>
</p:tagLst>
</file>

<file path=ppt/tags/tag7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2/100 [72]&quot; Source=&quot;Harvey 100&quot; /&gt;"/>
</p:tagLst>
</file>

<file path=ppt/tags/tag7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3/100 [73]&quot; Source=&quot;Harvey 100&quot; /&gt;"/>
</p:tagLst>
</file>

<file path=ppt/tags/tag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2/100 [2]&quot; Source=&quot;Harvey 100&quot; /&gt;"/>
</p:tagLst>
</file>

<file path=ppt/tags/tag8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4/100 [74]&quot; Source=&quot;Harvey 100&quot; /&gt;"/>
</p:tagLst>
</file>

<file path=ppt/tags/tag8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5/100 [75]&quot; Source=&quot;Harvey 100&quot; /&gt;"/>
</p:tagLst>
</file>

<file path=ppt/tags/tag8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6/100 [76]&quot; Source=&quot;Harvey 100&quot; /&gt;"/>
</p:tagLst>
</file>

<file path=ppt/tags/tag8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7/100 [77]&quot; Source=&quot;Harvey 100&quot; /&gt;"/>
</p:tagLst>
</file>

<file path=ppt/tags/tag8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8/100 [78]&quot; Source=&quot;Harvey 100&quot; /&gt;"/>
</p:tagLst>
</file>

<file path=ppt/tags/tag8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79/100 [79]&quot; Source=&quot;Harvey 100&quot; /&gt;"/>
</p:tagLst>
</file>

<file path=ppt/tags/tag8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0/100 [80]&quot; Source=&quot;Harvey 100&quot; /&gt;"/>
</p:tagLst>
</file>

<file path=ppt/tags/tag8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1/100 [81]&quot; Source=&quot;Harvey 100&quot; /&gt;"/>
</p:tagLst>
</file>

<file path=ppt/tags/tag8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2/100 [82]&quot; Source=&quot;Harvey 100&quot; /&gt;"/>
</p:tagLst>
</file>

<file path=ppt/tags/tag8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3/100 [83]&quot; Source=&quot;Harvey 100&quot; /&gt;"/>
</p:tagLst>
</file>

<file path=ppt/tags/tag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3/100 [3]&quot; Source=&quot;Harvey 100&quot; /&gt;"/>
</p:tagLst>
</file>

<file path=ppt/tags/tag90.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4/100 [84]&quot; Source=&quot;Harvey 100&quot; /&gt;"/>
</p:tagLst>
</file>

<file path=ppt/tags/tag91.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5/100 [85]&quot; Source=&quot;Harvey 100&quot; /&gt;"/>
</p:tagLst>
</file>

<file path=ppt/tags/tag92.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6/100 [86]&quot; Source=&quot;Harvey 100&quot; /&gt;"/>
</p:tagLst>
</file>

<file path=ppt/tags/tag93.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7/100 [87]&quot; Source=&quot;Harvey 100&quot; /&gt;"/>
</p:tagLst>
</file>

<file path=ppt/tags/tag94.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8/100 [88]&quot; Source=&quot;Harvey 100&quot; /&gt;"/>
</p:tagLst>
</file>

<file path=ppt/tags/tag9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89/100 [89]&quot; Source=&quot;Harvey 100&quot; /&gt;"/>
</p:tagLst>
</file>

<file path=ppt/tags/tag9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0/100 [90]&quot; Source=&quot;Harvey 100&quot; /&gt;"/>
</p:tagLst>
</file>

<file path=ppt/tags/tag9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1/100 [91]&quot; Source=&quot;Harvey 100&quot; /&gt;"/>
</p:tagLst>
</file>

<file path=ppt/tags/tag98.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2/100 [92]&quot; Source=&quot;Harvey 100&quot; /&gt;"/>
</p:tagLst>
</file>

<file path=ppt/tags/tag99.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81f1f80b-b882-418d-8bbb-9c38d8d27274&quot; IsConsolidated=&quot;False&quot; IsTopLevel=&quot;False&quot; Layer=&quot;Harvey 93/100 [93]&quot; Source=&quot;Harvey 100&quot; /&gt;"/>
</p:tagLst>
</file>

<file path=ppt/theme/theme1.xml><?xml version="1.0" encoding="utf-8"?>
<a:theme xmlns:a="http://schemas.openxmlformats.org/drawingml/2006/main" name="SAP Template 2023">
  <a:themeElements>
    <a:clrScheme name="SAP Colors 2023">
      <a:dk1>
        <a:srgbClr val="000000"/>
      </a:dk1>
      <a:lt1>
        <a:srgbClr val="FFFFFF"/>
      </a:lt1>
      <a:dk2>
        <a:srgbClr val="1B90FF"/>
      </a:dk2>
      <a:lt2>
        <a:srgbClr val="89D1FF"/>
      </a:lt2>
      <a:accent1>
        <a:srgbClr val="E76500"/>
      </a:accent1>
      <a:accent2>
        <a:srgbClr val="049F9A"/>
      </a:accent2>
      <a:accent3>
        <a:srgbClr val="36A41D"/>
      </a:accent3>
      <a:accent4>
        <a:srgbClr val="FA4F96"/>
      </a:accent4>
      <a:accent5>
        <a:srgbClr val="F31DED"/>
      </a:accent5>
      <a:accent6>
        <a:srgbClr val="7858FF"/>
      </a:accent6>
      <a:hlink>
        <a:srgbClr val="0070F2"/>
      </a:hlink>
      <a:folHlink>
        <a:srgbClr val="0070F2"/>
      </a:folHlink>
    </a:clrScheme>
    <a:fontScheme name="SAP 2023">
      <a:majorFont>
        <a:latin typeface="72 Brand Medium"/>
        <a:ea typeface=""/>
        <a:cs typeface=""/>
      </a:majorFont>
      <a:minorFont>
        <a:latin typeface="72 Brand"/>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fontAlgn="base">
          <a:spcBef>
            <a:spcPct val="50000"/>
          </a:spcBef>
          <a:spcAft>
            <a:spcPct val="0"/>
          </a:spcAft>
          <a:buClr>
            <a:schemeClr val="tx1"/>
          </a:buClr>
          <a:buSzPct val="100000"/>
          <a:defRPr sz="1800" kern="0" dirty="0" err="1" smtClean="0">
            <a:latin typeface="72 Brand" panose="020B0504030603020204" pitchFamily="34" charset="0"/>
            <a:ea typeface="Arial Unicode MS" pitchFamily="34" charset="-128"/>
            <a:cs typeface="Arial Unicode MS" pitchFamily="34" charset="-128"/>
          </a:defRPr>
        </a:defPPr>
      </a:lstStyle>
    </a:txDef>
  </a:objectDefaults>
  <a:extraClrSchemeLst/>
  <a:custClrLst>
    <a:custClr name="Blue 2">
      <a:srgbClr val="D1EFFF"/>
    </a:custClr>
    <a:custClr name="Blue 4">
      <a:srgbClr val="89D1FF"/>
    </a:custClr>
    <a:custClr name="Blue 6">
      <a:srgbClr val="1B90FF"/>
    </a:custClr>
    <a:custClr name="Blue 7">
      <a:srgbClr val="0070F2"/>
    </a:custClr>
    <a:custClr name="Blue 10">
      <a:srgbClr val="002A86"/>
    </a:custClr>
    <a:custClr name="Blue 11">
      <a:srgbClr val="00144A"/>
    </a:custClr>
    <a:custClr name="Mango 2">
      <a:srgbClr val="FFF3B8"/>
    </a:custClr>
    <a:custClr name="Mango 4">
      <a:srgbClr val="FFC933"/>
    </a:custClr>
    <a:custClr name="Mango 6">
      <a:srgbClr val="E76500"/>
    </a:custClr>
    <a:custClr name="Mango 7">
      <a:srgbClr val="C35500"/>
    </a:custClr>
    <a:custClr name="Mango 10">
      <a:srgbClr val="6D1900"/>
    </a:custClr>
    <a:custClr name="Mango 11">
      <a:srgbClr val="450B00"/>
    </a:custClr>
    <a:custClr name="Teal 2">
      <a:srgbClr val="C2FCEE"/>
    </a:custClr>
    <a:custClr name="Teal 4">
      <a:srgbClr val="2CE0BF"/>
    </a:custClr>
    <a:custClr name="Teal 6">
      <a:srgbClr val="049F9A"/>
    </a:custClr>
    <a:custClr name="Teal 7">
      <a:srgbClr val="07838F"/>
    </a:custClr>
    <a:custClr name="Teal 10">
      <a:srgbClr val="02414C"/>
    </a:custClr>
    <a:custClr name="Teal 11">
      <a:srgbClr val="012931"/>
    </a:custClr>
    <a:custClr name="Green 2">
      <a:srgbClr val="EBF5CB"/>
    </a:custClr>
    <a:custClr name="Green 4">
      <a:srgbClr val="97DD40"/>
    </a:custClr>
    <a:custClr name="Green 6">
      <a:srgbClr val="36A41D"/>
    </a:custClr>
    <a:custClr name="Green 7">
      <a:srgbClr val="188918"/>
    </a:custClr>
    <a:custClr name="Green 10">
      <a:srgbClr val="164323"/>
    </a:custClr>
    <a:custClr name="Green 11">
      <a:srgbClr val="0E2B16"/>
    </a:custClr>
    <a:custClr name="Red 2">
      <a:srgbClr val="FFD5EA"/>
    </a:custClr>
    <a:custClr name="Red 4">
      <a:srgbClr val="FF8CB2"/>
    </a:custClr>
    <a:custClr name="Red 6">
      <a:srgbClr val="EE3939"/>
    </a:custClr>
    <a:custClr name="Red 7">
      <a:srgbClr val="D20A0A"/>
    </a:custClr>
    <a:custClr name="Red 10">
      <a:srgbClr val="5A0404"/>
    </a:custClr>
    <a:custClr name="Red 11">
      <a:srgbClr val="350000"/>
    </a:custClr>
    <a:custClr name="Raspberry 2">
      <a:srgbClr val="FFDCE8"/>
    </a:custClr>
    <a:custClr name="Raspberry 4">
      <a:srgbClr val="FEADC8"/>
    </a:custClr>
    <a:custClr name="Raspberry 6">
      <a:srgbClr val="FA4F96"/>
    </a:custClr>
    <a:custClr name="Raspberry 7">
      <a:srgbClr val="DF1278"/>
    </a:custClr>
    <a:custClr name="Raspberry 10">
      <a:srgbClr val="71014B"/>
    </a:custClr>
    <a:custClr name="Raspberry 11">
      <a:srgbClr val="510136"/>
    </a:custClr>
    <a:custClr name="Pink 2">
      <a:srgbClr val="FFDCF3"/>
    </a:custClr>
    <a:custClr name="Pink 4">
      <a:srgbClr val="FF8AF0"/>
    </a:custClr>
    <a:custClr name="Pink 6">
      <a:srgbClr val="F31DED"/>
    </a:custClr>
    <a:custClr name="Pink 7">
      <a:srgbClr val="CC00DC"/>
    </a:custClr>
    <a:custClr name="Pink 10">
      <a:srgbClr val="510080"/>
    </a:custClr>
    <a:custClr name="Pink 11">
      <a:srgbClr val="28004A"/>
    </a:custClr>
    <a:custClr name="Indigo 2">
      <a:srgbClr val="E2D8FF"/>
    </a:custClr>
    <a:custClr name="Indigo 4">
      <a:srgbClr val="B894FF"/>
    </a:custClr>
    <a:custClr name="Indigo 6">
      <a:srgbClr val="7858FF"/>
    </a:custClr>
    <a:custClr name="Indigo 7">
      <a:srgbClr val="5D36FF"/>
    </a:custClr>
    <a:custClr name="Indigo 10">
      <a:srgbClr val="1C0C6E"/>
    </a:custClr>
    <a:custClr name="Indigo 11">
      <a:srgbClr val="0E0637"/>
    </a:custClr>
  </a:custClrLst>
  <a:extLst>
    <a:ext uri="{05A4C25C-085E-4340-85A3-A5531E510DB2}">
      <thm15:themeFamily xmlns:thm15="http://schemas.microsoft.com/office/thememl/2012/main" name="SAP_2023" id="{E0C336FB-8C14-4946-9A4E-21A5D4B5AD48}" vid="{56AE5F8D-7AE6-D749-9D93-DA55A8954983}"/>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Blue 2">
      <a:srgbClr val="D1EFFF"/>
    </a:custClr>
  </a:custClr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Blue 2">
      <a:srgbClr val="D1EFFF"/>
    </a:custClr>
  </a:custClr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 dockstate="right" visibility="0" width="350" row="0">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D0FCFAFA-D3D3-1441-8101-DA629D03A5D9}">
  <we:reference id="b0692d11-e342-a550-cfba-e8c57e47b8f1" version="1.0.0.8" store="EXCatalog" storeType="EXCatalog"/>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E65AE667-A5F5-0F47-8627-5174A8B7EA47}">
  <we:reference id="b8d7a30b-109c-4c41-a1df-a6cb639730b5" version="2.0.0.5" store="EXCatalog" storeType="EXCatalog"/>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p:properties xmlns:p="http://schemas.microsoft.com/office/2006/metadata/properties" xmlns:xsi="http://www.w3.org/2001/XMLSchema-instance" xmlns:pc="http://schemas.microsoft.com/office/infopath/2007/PartnerControls">
  <documentManagement>
    <Region xmlns="ECE1BE85-955C-4C86-9D1F-12A1E8F753FE" xsi:nil="true"/>
    <CustomTag xmlns="ECE1BE85-955C-4C86-9D1F-12A1E8F753FE" xsi:nil="true"/>
    <SAP_x0020_Activate_x0020_Workstream xmlns="ECE1BE85-955C-4C86-9D1F-12A1E8F753FE" xsi:nil="true"/>
    <DeploymentStartDate xmlns="ECE1BE85-955C-4C86-9D1F-12A1E8F753FE" xsi:nil="true"/>
    <SAP_x0020_Activate_x0020_Phase xmlns="ECE1BE85-955C-4C86-9D1F-12A1E8F753FE" xsi:nil="true"/>
    <Solution xmlns="ECE1BE85-955C-4C86-9D1F-12A1E8F753FE" xsi:nil="true"/>
  </documentManagement>
</p:properties>
</file>

<file path=customXml/item2.xml><?xml version="1.0" encoding="utf-8"?>
<TemplafySlideFormConfiguration><![CDATA[{"formFields":[],"formDataEntries":[]}]]></TemplafySlideFormConfiguration>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472D75C22331C644B2158345EE632AC9" ma:contentTypeVersion="2" ma:contentTypeDescription="Create a new document." ma:contentTypeScope="" ma:versionID="302413da9d447412958b9d9d342b80fc">
  <xsd:schema xmlns:xsd="http://www.w3.org/2001/XMLSchema" xmlns:xs="http://www.w3.org/2001/XMLSchema" xmlns:p="http://schemas.microsoft.com/office/2006/metadata/properties" xmlns:ns2="ECE1BE85-955C-4C86-9D1F-12A1E8F753FE" xmlns:ns3="aa377506-530f-4d38-a904-aae4766f8a34" xmlns:ns4="c3523a0f-ac6d-4565-a766-e48f96ee1a21" xmlns:ns5="ece1be85-955c-4c86-9d1f-12a1e8f753fe" targetNamespace="http://schemas.microsoft.com/office/2006/metadata/properties" ma:root="true" ma:fieldsID="1d96c4721b8d32562cab8322c06ca577" ns2:_="" ns3:_="" ns4:_="" ns5:_="">
    <xsd:import namespace="ECE1BE85-955C-4C86-9D1F-12A1E8F753FE"/>
    <xsd:import namespace="aa377506-530f-4d38-a904-aae4766f8a34"/>
    <xsd:import namespace="c3523a0f-ac6d-4565-a766-e48f96ee1a21"/>
    <xsd:import namespace="ece1be85-955c-4c86-9d1f-12a1e8f753fe"/>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MediaServiceSearchProperties" minOccurs="0"/>
                <xsd:element ref="ns5: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E1BE85-955C-4C86-9D1F-12A1E8F753FE"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ce1be85-955c-4c86-9d1f-12a1e8f753fe" elementFormDefault="qualified">
    <xsd:import namespace="http://schemas.microsoft.com/office/2006/documentManagement/types"/>
    <xsd:import namespace="http://schemas.microsoft.com/office/infopath/2007/PartnerControls"/>
    <xsd:element name="MediaServiceSearchProperties" ma:index="18" nillable="true" ma:displayName="MediaServiceSearchProperties" ma:hidden="true" ma:internalName="MediaServiceSearchProperties"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TemplafySlideFormConfiguration><![CDATA[{"formFields":[{"distinct":false,"hideIfNoUserInteractionRequired":false,"required":true,"autoSelectFirstOption":false,"shareValue":false,"type":"dropDown","dataSourceName":"PPTSubBrandLogos2023","dataSourceFieldName":"Name","name":"SAPLogo","label":"Select Template"},{"distinct":false,"hideIfNoUserInteractionRequired":false,"required":true,"autoSelectFirstOption":false,"shareValue":false,"type":"dropDown","dataSourceName":"Classification","dataSourceFieldName":"Name","name":"Classification","label":"Select Classification"},{"required":false,"shareValue":false,"type":"datePicker","name":"Date","label":"Date"},{"required":false,"placeholder":"","lines":1,"defaultValue":"{{StringJoin(\" \", UserProfile.FirstName,UserProfile.LastName)}}","helpTexts":{"prefix":"After your name, include your preferred pronouns (they/them, she/her, he/him)."},"shareValue":false,"type":"textBox","name":"SpeakerName","label":"Name and Pronouns"}],"formDataEntries":[]}]]></TemplafySlideFormConfiguration>
</file>

<file path=customXml/item6.xml><?xml version="1.0" encoding="utf-8"?>
<TemplafyTemplateConfiguration><![CDATA[{"elementsMetadata":[{"type":"shape","id":"1df0b5c3-c399-4d80-afa5-baa0f5e07b52","elementConfiguration":{"binding":"{{ DataSources.Classification[Form.Classification.Name].Display}}","type":"text","disableUpdates":false}},{"type":"shape","id":"4730df89-118a-4dac-850a-22582fba25ef","elementConfiguration":{"inheritDimensions":"{{InheritDimensions.InheritNone}}","width":"","height":"1 cm","image":"{{Form.SAPLogo.SubbrandBlue}}","visibility":"","type":"image","disableUpdates":false}},{"type":"shape","id":"3b3005ec-996c-4d76-a358-795127b0f977","elementConfiguration":{"binding":"{{Form.Classification.Display}}","visibility":"","type":"text","disableUpdates":false}},{"type":"shape","id":"4fb6f5d1-82cd-4ab1-ae44-7e64d037ef1d","elementConfiguration":{"binding":"{{Form.Classification.Display}}","visibility":"","type":"text","disableUpdates":false}},{"type":"shape","id":"6e8f8d3c-486c-440f-9e89-010c51d1337f","elementConfiguration":{"inheritDimensions":"{{InheritDimensions.InheritNone}}","width":"","height":"1 cm","image":"{{Form.SAPLogo.SubbrandBlack}}","visibility":"","type":"image","disableUpdates":false}},{"type":"shape","id":"c91d4f96-eb02-4c57-a0e1-338790f88ede","elementConfiguration":{"inheritDimensions":"{{InheritDimensions.InheritNone}}","width":"","height":"1 cm","image":"{{Form.SAPLogo.SubbrandWhite}}","visibility":"","type":"image","disableUpdates":false}},{"type":"shape","id":"54a69f23-ff76-4f65-96bb-a6bf00e9647f","elementConfiguration":{"binding":"{{Form.Classification.Display}}","visibility":"","type":"text","disableUpdates":false}},{"type":"shape","id":"6c7bdae5-f4a4-41ef-bce1-a9de047427a3","elementConfiguration":{"inheritDimensions":"{{InheritDimensions.InheritNone}}","width":"","height":"1 cm","image":"{{Form.SAPLogo.SubbrandBlue}}","visibility":"","type":"image","disableUpdates":false}},{"type":"shape","id":"31826e07-6bd8-46cf-99a6-aba87324adbb","elementConfiguration":{"binding":"{{Form.Classification.Display}}","visibility":"","type":"text","disableUpdates":false}},{"type":"shape","id":"f232a519-5ff6-4053-bb5b-b23e1adaee18","elementConfiguration":{"inheritDimensions":"{{InheritDimensions.InheritNone}}","width":"","height":"1 cm","image":"{{Form.SAPLogo.SubbrandBlue}}","visibility":"","type":"image","disableUpdates":false}},{"type":"shape","id":"27682cf1-0696-470f-9efa-616f4870e8a0","elementConfiguration":{"binding":"{{Form.Classification.Display}}","visibility":"","type":"text","disableUpdates":false}},{"type":"shape","id":"e60c395f-8fa7-41cf-b146-37c7272e7cfb","elementConfiguration":{"inheritDimensions":"{{InheritDimensions.InheritNone}}","width":"","height":"1 cm","image":"{{Form.SAPLogo.SubbrandBlue}}","visibility":"","type":"image","disableUpdates":false}},{"type":"shape","id":"55d87788-2e60-4526-97e4-cc625eeee8de","elementConfiguration":{"binding":"{{Form.Classification.Display}}","visibility":"","type":"text","disableUpdates":false}},{"type":"shape","id":"bbbbfe71-eb37-4ff2-9c3b-eb5f58cbcbf4","elementConfiguration":{"inheritDimensions":"{{InheritDimensions.InheritNone}}","width":"","height":"1 cm","image":"{{Form.SAPLogo.SubbrandWhite}}","visibility":"","type":"image","disableUpdates":false}},{"type":"shape","id":"fb8eac9c-b638-44dd-a22a-7637e30f5e37","elementConfiguration":{"binding":"{{Form.Classification.Display}}","visibility":"","type":"text","disableUpdates":false}},{"type":"shape","id":"eb9adf6b-a999-43b4-87a5-c81e58f16e94","elementConfiguration":{"binding":"{{DataSources.PPTCopyRight[\"Slide 5 copyright\"].CopyrightMessage}}","visibility":"","type":"text","disableUpdates":false}},{"type":"shape","id":"e1ce98cc-b5e7-4d57-bbf2-b85890640f17","elementConfiguration":{"inheritDimensions":"{{InheritDimensions.InheritNone}}","width":"","height":"1 cm","image":"{{Form.SAPLogo.SubbrandBlack}}","visibility":"","type":"image","disableUpdates":false}},{"type":"shape","id":"e21c6111-be2c-44a0-a2aa-df88facd3edb","elementConfiguration":{"binding":"{{Form.Classification.Display}}","visibility":"","type":"text","disableUpdates":false}},{"type":"shape","id":"2de5be2a-d3c3-4ddf-bfce-d8d47df28dbb","elementConfiguration":{"inheritDimensions":"{{InheritDimensions.InheritNone}}","width":"","height":"1 cm","image":"{{Form.SAPLogo.SubbrandWhite}}","visibility":"","type":"image","disableUpdates":false}},{"type":"shape","id":"ae7c7b96-b70f-4e7a-b733-583422dd9c67","elementConfiguration":{"binding":"{{Form.Classification.Display}}","visibility":"","type":"text","disableUpdates":false}},{"type":"shape","id":"c1eb01f2-9e1f-430d-b8b5-2c5ca45c20b6","elementConfiguration":{"inheritDimensions":"{{InheritDimensions.InheritNone}}","width":"","height":"1 cm","image":"{{Form.SAPLogo.SubbrandBlack}}","visibility":"","type":"image","disableUpdates":false}},{"type":"shape","id":"790acb4e-ca71-45a1-a6aa-15bb3a352e16","elementConfiguration":{"binding":"{{Form.Classification.Display}}","visibility":"","type":"text","disableUpdates":false}},{"type":"shape","id":"2fc7f057-0369-4ed6-8a09-948d28d95ffb","elementConfiguration":{"inheritDimensions":"{{InheritDimensions.InheritNone}}","width":"","height":"1 cm","image":"{{Form.SAPLogo.SubbrandWhite}}","visibility":"","type":"image","disableUpdates":false}},{"type":"shape","id":"9c26c798-5a7f-4e71-a771-0737e45e4efe","elementConfiguration":{"binding":"{{Form.Classification.Display}}","visibility":"","type":"text","disableUpdates":false}},{"type":"shape","id":"1c29bb78-5811-4cd4-811f-7882c0a69982","elementConfiguration":{"inheritDimensions":"{{InheritDimensions.InheritNone}}","width":"","height":"1 cm","image":"{{Form.SAPLogo.SubbrandWhite}}","visibility":"","type":"image","disableUpdates":false}},{"type":"shape","id":"58f345ad-7bdb-419e-8713-85ce06a158f4","elementConfiguration":{"binding":"{{Form.Classification.Display}}","visibility":"","type":"text","disableUpdates":false}},{"type":"shape","id":"3fa50bdb-3142-405e-880c-0380db712567","elementConfiguration":{"binding":"{{StringJoin(\", \", Form.SpeakerName,\"SAP\")}}","type":"text","disableUpdates":false}},{"type":"shape","id":"7ba1bdc3-6de1-4200-a6e0-b1800360e955","elementConfiguration":{"binding":"{{FormatDateTime(Form.Date,\"MMMM dd, yyyy\",\"en-US\")}}","type":"text","disableUpdates":false}},{"type":"shape","id":"038d2caa-100a-48e2-a85a-ae9df4466d25","elementConfiguration":{"binding":"{{StringJoin(\", \", Form.SpeakerName,\"SAP\")}}","type":"text","disableUpdates":false}},{"type":"shape","id":"06373794-4453-4ce4-8a0f-1e74545fdebf","elementConfiguration":{"binding":"{{FormatDateTime(Form.Date,\"MMMM dd, yyyy\",\"en-US\")}}","type":"text","disableUpdates":false}},{"type":"shape","id":"17da9310-e182-49c8-9e08-07dbe704575b","elementConfiguration":{"binding":"{{Form.SpeakerName}}","type":"text","disableUpdates":false}},{"type":"shape","id":"a5258a79-f3e0-48a9-bce0-c4a339708677","elementConfiguration":{"binding":"{{Form.Email}}","type":"text","disableUpdates":false}},{"type":"shape","id":"00227b4d-4db8-4a4b-b540-7d73284d492e","elementConfiguration":{"binding":"{{StringJoin(\", \", Form.SpeakerName,\"SAP\")}}","type":"text","disableUpdates":false}},{"type":"shape","id":"f246cb59-7dc1-4e47-aa19-199113a496ad","elementConfiguration":{"binding":"{{FormatDateTime(Form.Date,\"MMMM dd, yyyy\",\"en-US\")}}","type":"text","disableUpdates":false}},{"type":"shape","id":"b3642e98-d784-4710-b703-2415031999c0","elementConfiguration":{"binding":"{{StringJoin(\", \", Form.SpeakerName,\"SAP\")}}","type":"text","disableUpdates":false}},{"type":"shape","id":"b1649ea4-f984-49ae-a3a1-5e732da06700","elementConfiguration":{"binding":"{{FormatDateTime(Form.Date,\"MMMM dd, yyyy\",\"en-US\")}}","type":"text","disableUpdates":false}},{"type":"shape","id":"817f2cac-476f-4f09-9a5b-f65cb78c8457","elementConfiguration":{"binding":"{{StringJoin(\", \", Form.SpeakerName,\"SAP\")}}","type":"text","disableUpdates":false}},{"type":"shape","id":"378927af-789e-478a-98db-01e3a717f61a","elementConfiguration":{"binding":"{{FormatDateTime(Form.Date,\"MMMM dd, yyyy\",\"en-US\")}}","type":"text","disableUpdates":false}},{"type":"shape","id":"f623d31c-4198-4495-bf52-bf36155f6b34","elementConfiguration":{"binding":"{{StringJoin(\", \", Form.SpeakerName,\"SAP\")}}","type":"text","disableUpdates":false}},{"type":"shape","id":"da33ba28-87ff-4f5f-b399-aa059e6b787a","elementConfiguration":{"binding":"{{FormatDateTime(Form.Date,\"MMMM dd, yyyy\",\"en-US\")}}","type":"text","disableUpdates":false}}],"transformationConfigurations":[],"templateName":"SAP Template NEW","templateDescription":"","enableDocumentContentUpdater":true,"version":"2.0"}]]></TemplafyTemplateConfiguration>
</file>

<file path=customXml/item7.xml><?xml version="1.0" encoding="utf-8"?>
<TemplafySlideTemplateConfiguration><![CDATA[{"slideVersion":1,"isValidatorEnabled":false,"isLocked":false,"elementsMetadata":[],"slideId":"638360698455994173","enableDocumentContentUpdater":false,"version":"2.0"}]]></TemplafySlideTemplateConfiguration>
</file>

<file path=customXml/item8.xml><?xml version="1.0" encoding="utf-8"?>
<TemplafySlideTemplateConfiguration><![CDATA[{"slideVersion":1,"isValidatorEnabled":false,"isLocked":false,"elementsMetadata":[{"type":"shape","elementConfiguration":{"binding":"{{StringJoin(\", \", Form.SpeakerName,\"SAP\")}}","type":"text","disableUpdates":false}},{"type":"shape","elementConfiguration":{"binding":"{{FormatDateTime(Form.Date,\"MMMM dd, yyyy\",\"en-US\")}}","type":"text","disableUpdates":false}},{"type":"shape","elementConfiguration":{"inheritDimensions":"{{InheritDimensions.InheritNone}}","width":"","height":"1 cm","image":"{{Form.SAPLogo.SubbrandBlue}}","visibility":"","type":"image","disableUpdates":false}},{"type":"shape","elementConfiguration":{"binding":"{{Form.Classification.Display}}","visibility":"","type":"text","disableUpdates":false}}],"slideId":"638331234101560684","enableDocumentContentUpdater":false,"version":"2.0"}]]></TemplafySlideTemplateConfiguration>
</file>

<file path=customXml/item9.xml><?xml version="1.0" encoding="utf-8"?>
<TemplafyFormConfiguration><![CDATA[{"formFields":[{"distinct":false,"hideIfNoUserInteractionRequired":false,"required":true,"autoSelectFirstOption":false,"shareValue":false,"type":"dropDown","dataSourceName":"PPTSubBrandLogos2023","dataSourceFieldName":"Name","name":"SAPLogo","label":"Select Template"},{"distinct":false,"hideIfNoUserInteractionRequired":false,"required":true,"autoSelectFirstOption":false,"shareValue":false,"type":"dropDown","dataSourceName":"Classification","dataSourceFieldName":"Name","name":"Classification","label":"Select Classification"},{"required":false,"shareValue":false,"type":"datePicker","name":"Date","label":"Date"},{"required":false,"placeholder":"","lines":1,"defaultValue":"{{StringJoin(\" \", UserProfile.FirstName,UserProfile.LastName)}}","helpTexts":{"prefix":"After your name, include your preferred pronouns (they/them, she/her, he/him)."},"shareValue":false,"type":"textBox","name":"SpeakerName","label":"Name and Pronouns"},{"required":false,"placeholder":"","lines":1,"defaultValue":"{{UserProfile.Email}}","shareValue":false,"type":"textBox","name":"Email","label":"Email"}],"formDataEntries":[{"name":"SAPLogo","value":"pxB0tb4qiCEYCgGk2fAV86fXsKRk9ZMKiRC3VaLJ5C8="},{"name":"Classification","value":"OmrOP8d402txjl1Zr787gUA6bTWeMdaxGEF9U5BKD64="},{"name":"SpeakerName","value":"YnPwfaWtJd9yqRikMcavEg=="},{"name":"Email","value":"v35+JSpO6F5yjM5PrFdVwQ=="}]}]]></TemplafyFormConfiguration>
</file>

<file path=customXml/itemProps1.xml><?xml version="1.0" encoding="utf-8"?>
<ds:datastoreItem xmlns:ds="http://schemas.openxmlformats.org/officeDocument/2006/customXml" ds:itemID="{C1422F45-04DB-421D-8796-270006657806}">
  <ds:schemaRefs>
    <ds:schemaRef ds:uri="http://purl.org/dc/terms/"/>
    <ds:schemaRef ds:uri="http://schemas.microsoft.com/office/2006/metadata/properties"/>
    <ds:schemaRef ds:uri="http://purl.org/dc/dcmitype/"/>
    <ds:schemaRef ds:uri="http://schemas.microsoft.com/office/2006/documentManagement/types"/>
    <ds:schemaRef ds:uri="http://www.w3.org/XML/1998/namespace"/>
    <ds:schemaRef ds:uri="http://purl.org/dc/elements/1.1/"/>
    <ds:schemaRef ds:uri="6e2b5590-48ca-4f0f-a5f5-ceb34b210e40"/>
    <ds:schemaRef ds:uri="http://schemas.openxmlformats.org/package/2006/metadata/core-properties"/>
    <ds:schemaRef ds:uri="http://schemas.microsoft.com/office/infopath/2007/PartnerControls"/>
    <ds:schemaRef ds:uri="20a98044-2581-439e-bd45-fea6bae7c17c"/>
  </ds:schemaRefs>
</ds:datastoreItem>
</file>

<file path=customXml/itemProps2.xml><?xml version="1.0" encoding="utf-8"?>
<ds:datastoreItem xmlns:ds="http://schemas.openxmlformats.org/officeDocument/2006/customXml" ds:itemID="{C118FC64-5771-41A3-8949-6540B9FC01BD}">
  <ds:schemaRefs/>
</ds:datastoreItem>
</file>

<file path=customXml/itemProps3.xml><?xml version="1.0" encoding="utf-8"?>
<ds:datastoreItem xmlns:ds="http://schemas.openxmlformats.org/officeDocument/2006/customXml" ds:itemID="{291DCB28-1C52-4C0E-804A-6BD2D3F0FB8D}">
  <ds:schemaRefs>
    <ds:schemaRef ds:uri="http://schemas.microsoft.com/sharepoint/v3/contenttype/forms"/>
  </ds:schemaRefs>
</ds:datastoreItem>
</file>

<file path=customXml/itemProps4.xml><?xml version="1.0" encoding="utf-8"?>
<ds:datastoreItem xmlns:ds="http://schemas.openxmlformats.org/officeDocument/2006/customXml" ds:itemID="{C895B9C5-27B4-4DC9-A725-C2852EEE9A09}"/>
</file>

<file path=customXml/itemProps5.xml><?xml version="1.0" encoding="utf-8"?>
<ds:datastoreItem xmlns:ds="http://schemas.openxmlformats.org/officeDocument/2006/customXml" ds:itemID="{5E726EAB-FE30-4F4D-A478-DE4759D9A12E}">
  <ds:schemaRefs/>
</ds:datastoreItem>
</file>

<file path=customXml/itemProps6.xml><?xml version="1.0" encoding="utf-8"?>
<ds:datastoreItem xmlns:ds="http://schemas.openxmlformats.org/officeDocument/2006/customXml" ds:itemID="{626BBCBB-1894-4E66-BA48-9E91CE3ACBA0}">
  <ds:schemaRefs/>
</ds:datastoreItem>
</file>

<file path=customXml/itemProps7.xml><?xml version="1.0" encoding="utf-8"?>
<ds:datastoreItem xmlns:ds="http://schemas.openxmlformats.org/officeDocument/2006/customXml" ds:itemID="{2F5302F3-6DAC-4FF6-BA0B-264A933159F1}">
  <ds:schemaRefs/>
</ds:datastoreItem>
</file>

<file path=customXml/itemProps8.xml><?xml version="1.0" encoding="utf-8"?>
<ds:datastoreItem xmlns:ds="http://schemas.openxmlformats.org/officeDocument/2006/customXml" ds:itemID="{F444086E-23D4-43AE-9B84-AA7543534A61}">
  <ds:schemaRefs/>
</ds:datastoreItem>
</file>

<file path=customXml/itemProps9.xml><?xml version="1.0" encoding="utf-8"?>
<ds:datastoreItem xmlns:ds="http://schemas.openxmlformats.org/officeDocument/2006/customXml" ds:itemID="{CC49FFC8-2FF3-4057-96F0-3BCD1A4F0351}">
  <ds:schemaRefs/>
</ds:datastoreItem>
</file>

<file path=docMetadata/LabelInfo.xml><?xml version="1.0" encoding="utf-8"?>
<clbl:labelList xmlns:clbl="http://schemas.microsoft.com/office/2020/mipLabelMetadata">
  <clbl:label id="{42f7676c-f455-423c-82f6-dc2d99791af7}" enabled="0" method="" siteId="{42f7676c-f455-423c-82f6-dc2d99791af7}" removed="1"/>
</clbl:labelList>
</file>

<file path=docProps/app.xml><?xml version="1.0" encoding="utf-8"?>
<Properties xmlns="http://schemas.openxmlformats.org/officeDocument/2006/extended-properties" xmlns:vt="http://schemas.openxmlformats.org/officeDocument/2006/docPropsVTypes">
  <Template>SAP_2023 (3)</Template>
  <TotalTime>4490</TotalTime>
  <Words>5908</Words>
  <Application>Microsoft Office PowerPoint</Application>
  <PresentationFormat>Custom</PresentationFormat>
  <Paragraphs>675</Paragraphs>
  <Slides>44</Slides>
  <Notes>42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44</vt:i4>
      </vt:variant>
    </vt:vector>
  </HeadingPairs>
  <TitlesOfParts>
    <vt:vector size="56" baseType="lpstr">
      <vt:lpstr>Arial</vt:lpstr>
      <vt:lpstr>Roboto</vt:lpstr>
      <vt:lpstr>Arial Narrow</vt:lpstr>
      <vt:lpstr>wingdings</vt:lpstr>
      <vt:lpstr>wingdings</vt:lpstr>
      <vt:lpstr>Times New Roman</vt:lpstr>
      <vt:lpstr>Arial Unicode MS</vt:lpstr>
      <vt:lpstr>72 Brand Medium</vt:lpstr>
      <vt:lpstr>Symbol</vt:lpstr>
      <vt:lpstr>72 Brand</vt:lpstr>
      <vt:lpstr>Courier New</vt:lpstr>
      <vt:lpstr>SAP Template 2023</vt:lpstr>
      <vt:lpstr>Creating and Publishing PunchOut® Catalogs for CMS Enabled Customers-ViaSat</vt:lpstr>
      <vt:lpstr>Agenda</vt:lpstr>
      <vt:lpstr>The Catalog Upload Process</vt:lpstr>
      <vt:lpstr>PowerPoint Presentation</vt:lpstr>
      <vt:lpstr>Catalog Validation Flow</vt:lpstr>
      <vt:lpstr>PunchOut Catalog Template</vt:lpstr>
      <vt:lpstr>PunchOut Catalog Template</vt:lpstr>
      <vt:lpstr>PunchOut Catalog Template</vt:lpstr>
      <vt:lpstr>PunchOut Catalog Template</vt:lpstr>
      <vt:lpstr>PunchOut Catalog Template</vt:lpstr>
      <vt:lpstr>Level 1 Template and Catalog File Creation</vt:lpstr>
      <vt:lpstr>What is A Level 1 PunchOut Catalog?</vt:lpstr>
      <vt:lpstr>The Level 1 Punchout Index File Template</vt:lpstr>
      <vt:lpstr>Catalog Creation – L1 PunchOut Index File - The Header Tab</vt:lpstr>
      <vt:lpstr>Catalog Creation – L1 PunchOut Index File - The Items Tab</vt:lpstr>
      <vt:lpstr>Catalog Creation – L1 PunchOut Index File - The Items Tab</vt:lpstr>
      <vt:lpstr>Catalog Creation – L1 PunchOut Index File - The Items Tab</vt:lpstr>
      <vt:lpstr>Catalog Creation – L1 PunchOut Index File - The Items Tab</vt:lpstr>
      <vt:lpstr>Catalog Creation – L1 PunchOut Index File - The Items Tab</vt:lpstr>
      <vt:lpstr>Catalog Creation – L1 PunchOut Index File - The Items Tab</vt:lpstr>
      <vt:lpstr>Level 2 Template and Catalog File Creation</vt:lpstr>
      <vt:lpstr>What Is A Level 2 PunchOut Catalog?</vt:lpstr>
      <vt:lpstr>Catalog Creation – L2 PunchOut Index File - The Header Tab</vt:lpstr>
      <vt:lpstr>Catalog Creation – L2 PunchOut Index File - The Items Tab</vt:lpstr>
      <vt:lpstr>Catalog Creation – L2 PunchOut Index File - The Items Tab</vt:lpstr>
      <vt:lpstr>Catalog Creation – L2 PunchOut Index File - The Items Tab</vt:lpstr>
      <vt:lpstr>Catalog Creation – L2 PunchOut Index File - The Items Tab</vt:lpstr>
      <vt:lpstr>Catalog Creation – L2 PunchOut Index File - The Items Tab</vt:lpstr>
      <vt:lpstr>Catalog Creation – L2 PunchOut Index File - The Items Tab</vt:lpstr>
      <vt:lpstr>Catalog Creation – L2 PunchOut Index File - The Items Tab</vt:lpstr>
      <vt:lpstr>Uploading and Publishing a PunchOut Catalog</vt:lpstr>
      <vt:lpstr>Uploading and Publishing a PunchOut Catalog</vt:lpstr>
      <vt:lpstr>Uploading and Publishing a PunchOut Catalog</vt:lpstr>
      <vt:lpstr>Uploading and Publishing a PunchOut Catalog</vt:lpstr>
      <vt:lpstr>Uploading and Publishing a PunchOut Catalog</vt:lpstr>
      <vt:lpstr>Uploading and Publishing a PunchOut Catalog</vt:lpstr>
      <vt:lpstr>Uploading and Publishing a PunchOut Catalog</vt:lpstr>
      <vt:lpstr>Uploading and Publishing a PunchOut Catalog</vt:lpstr>
      <vt:lpstr>Uploading and Publishing a PunchOut Catalog</vt:lpstr>
      <vt:lpstr>Uploading and Publishing a PunchOut Catalog</vt:lpstr>
      <vt:lpstr>Uploading and Publishing a PunchOut Catalog</vt:lpstr>
      <vt:lpstr>Additional Resources</vt:lpstr>
      <vt:lpstr>Additional Resources </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subject/>
  <dc:creator>Strouse, Kristen</dc:creator>
  <cp:keywords>2023/16:9/white</cp:keywords>
  <dc:description/>
  <cp:lastModifiedBy>Quick, Susan</cp:lastModifiedBy>
  <cp:revision>6</cp:revision>
  <dcterms:created xsi:type="dcterms:W3CDTF">2024-01-10T22:07:16Z</dcterms:created>
  <dcterms:modified xsi:type="dcterms:W3CDTF">2025-02-25T16:43:28Z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0x010100472D75C22331C644B2158345EE632AC9</vt:lpwstr>
  </property>
  <property fmtid="{D5CDD505-2E9C-101B-9397-08002B2CF9AE}" pid="4" name="TemplafyTimeStamp">
    <vt:lpwstr>2023-10-17T07:10:10</vt:lpwstr>
  </property>
  <property fmtid="{D5CDD505-2E9C-101B-9397-08002B2CF9AE}" pid="5" name="TemplafyTenantId">
    <vt:lpwstr>sap</vt:lpwstr>
  </property>
  <property fmtid="{D5CDD505-2E9C-101B-9397-08002B2CF9AE}" pid="6" name="TemplafyTemplateId">
    <vt:lpwstr>743088030174412800</vt:lpwstr>
  </property>
  <property fmtid="{D5CDD505-2E9C-101B-9397-08002B2CF9AE}" pid="7" name="TemplafyUserProfileId">
    <vt:lpwstr>637653955260011855</vt:lpwstr>
  </property>
  <property fmtid="{D5CDD505-2E9C-101B-9397-08002B2CF9AE}" pid="8" name="TemplafyLanguageCode">
    <vt:lpwstr>en-US</vt:lpwstr>
  </property>
  <property fmtid="{D5CDD505-2E9C-101B-9397-08002B2CF9AE}" pid="9" name="TemplafyFromBlank">
    <vt:bool>false</vt:bool>
  </property>
  <property fmtid="{D5CDD505-2E9C-101B-9397-08002B2CF9AE}" pid="10" name="MediaServiceImageTags">
    <vt:lpwstr/>
  </property>
</Properties>
</file>