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pptx" ContentType="application/vnd.openxmlformats-officedocument.presentationml.presentation"/>
  <Default Extension="rels" ContentType="application/vnd.openxmlformats-package.relationships+xml"/>
  <Default Extension="vml" ContentType="application/vnd.openxmlformats-officedocument.vmlDrawing"/>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omments/comment1.xml" ContentType="application/vnd.openxmlformats-officedocument.presentationml.comments+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omments/comment2.xml" ContentType="application/vnd.openxmlformats-officedocument.presentationml.comments+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9.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0.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4.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3" r:id="rId4"/>
    <p:sldMasterId id="2147483782" r:id="rId5"/>
  </p:sldMasterIdLst>
  <p:notesMasterIdLst>
    <p:notesMasterId r:id="rId29"/>
  </p:notesMasterIdLst>
  <p:handoutMasterIdLst>
    <p:handoutMasterId r:id="rId30"/>
  </p:handoutMasterIdLst>
  <p:sldIdLst>
    <p:sldId id="450" r:id="rId6"/>
    <p:sldId id="506" r:id="rId7"/>
    <p:sldId id="502" r:id="rId8"/>
    <p:sldId id="507" r:id="rId9"/>
    <p:sldId id="499" r:id="rId10"/>
    <p:sldId id="500" r:id="rId11"/>
    <p:sldId id="505" r:id="rId12"/>
    <p:sldId id="514" r:id="rId13"/>
    <p:sldId id="515" r:id="rId14"/>
    <p:sldId id="490" r:id="rId15"/>
    <p:sldId id="517" r:id="rId16"/>
    <p:sldId id="504" r:id="rId17"/>
    <p:sldId id="509" r:id="rId18"/>
    <p:sldId id="510" r:id="rId19"/>
    <p:sldId id="508" r:id="rId20"/>
    <p:sldId id="518" r:id="rId21"/>
    <p:sldId id="512" r:id="rId22"/>
    <p:sldId id="511" r:id="rId23"/>
    <p:sldId id="513" r:id="rId24"/>
    <p:sldId id="519" r:id="rId25"/>
    <p:sldId id="520" r:id="rId26"/>
    <p:sldId id="265" r:id="rId27"/>
    <p:sldId id="435" r:id="rId28"/>
  </p:sldIdLst>
  <p:sldSz cx="12195175" cy="6858000"/>
  <p:notesSz cx="6858000" cy="9144000"/>
  <p:defaultTex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1"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rohm, Philipp" initials="SP" lastIdx="2" clrIdx="0">
    <p:extLst>
      <p:ext uri="{19B8F6BF-5375-455C-9EA6-DF929625EA0E}">
        <p15:presenceInfo xmlns:p15="http://schemas.microsoft.com/office/powerpoint/2012/main" userId="S::philipp.strohm@bitzer.de::e76f6e3c-0eb3-48ad-a610-3101246ef69c" providerId="AD"/>
      </p:ext>
    </p:extLst>
  </p:cmAuthor>
  <p:cmAuthor id="2" name="Filipcikova, Katerina" initials="FK" lastIdx="3" clrIdx="1">
    <p:extLst>
      <p:ext uri="{19B8F6BF-5375-455C-9EA6-DF929625EA0E}">
        <p15:presenceInfo xmlns:p15="http://schemas.microsoft.com/office/powerpoint/2012/main" userId="S::katerina.filipcikova@sap.com::19accd93-6469-4abb-9c06-8c5f2f7dc57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195A"/>
    <a:srgbClr val="FF0000"/>
    <a:srgbClr val="0F46A7"/>
    <a:srgbClr val="970A82"/>
    <a:srgbClr val="FF3399"/>
    <a:srgbClr val="FFFFFF"/>
    <a:srgbClr val="FEE3A1"/>
    <a:srgbClr val="FFF1D0"/>
    <a:srgbClr val="FFF8E7"/>
    <a:srgbClr val="FECE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3F3872C-9A99-4AD5-960D-86EB59437425}" v="8" dt="2021-04-13T16:16:22.682"/>
  </p1510:revLst>
</p1510:revInfo>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4" autoAdjust="0"/>
    <p:restoredTop sz="96240" autoAdjust="0"/>
  </p:normalViewPr>
  <p:slideViewPr>
    <p:cSldViewPr snapToGrid="0" showGuides="1">
      <p:cViewPr varScale="1">
        <p:scale>
          <a:sx n="98" d="100"/>
          <a:sy n="98" d="100"/>
        </p:scale>
        <p:origin x="96" y="360"/>
      </p:cViewPr>
      <p:guideLst>
        <p:guide pos="3841"/>
        <p:guide orient="horz" pos="2160"/>
      </p:guideLst>
    </p:cSldViewPr>
  </p:slideViewPr>
  <p:outlineViewPr>
    <p:cViewPr>
      <p:scale>
        <a:sx n="33" d="100"/>
        <a:sy n="33" d="100"/>
      </p:scale>
      <p:origin x="0" y="-8357"/>
    </p:cViewPr>
  </p:outlineViewPr>
  <p:notesTextViewPr>
    <p:cViewPr>
      <p:scale>
        <a:sx n="100" d="100"/>
        <a:sy n="100" d="100"/>
      </p:scale>
      <p:origin x="0" y="0"/>
    </p:cViewPr>
  </p:notesTextViewPr>
  <p:sorterViewPr>
    <p:cViewPr varScale="1">
      <p:scale>
        <a:sx n="1" d="1"/>
        <a:sy n="1" d="1"/>
      </p:scale>
      <p:origin x="0" y="0"/>
    </p:cViewPr>
  </p:sorterViewPr>
  <p:notesViewPr>
    <p:cSldViewPr snapToGrid="0" showGuides="1">
      <p:cViewPr varScale="1">
        <p:scale>
          <a:sx n="92" d="100"/>
          <a:sy n="92" d="100"/>
        </p:scale>
        <p:origin x="404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ilipcikova, Katerina" userId="19accd93-6469-4abb-9c06-8c5f2f7dc571" providerId="ADAL" clId="{53F3872C-9A99-4AD5-960D-86EB59437425}"/>
    <pc:docChg chg="modSld">
      <pc:chgData name="Filipcikova, Katerina" userId="19accd93-6469-4abb-9c06-8c5f2f7dc571" providerId="ADAL" clId="{53F3872C-9A99-4AD5-960D-86EB59437425}" dt="2021-04-13T15:58:30.827" v="0"/>
      <pc:docMkLst>
        <pc:docMk/>
      </pc:docMkLst>
      <pc:sldChg chg="modSp">
        <pc:chgData name="Filipcikova, Katerina" userId="19accd93-6469-4abb-9c06-8c5f2f7dc571" providerId="ADAL" clId="{53F3872C-9A99-4AD5-960D-86EB59437425}" dt="2021-04-13T15:58:30.827" v="0"/>
        <pc:sldMkLst>
          <pc:docMk/>
          <pc:sldMk cId="615054371" sldId="500"/>
        </pc:sldMkLst>
        <pc:graphicFrameChg chg="mod">
          <ac:chgData name="Filipcikova, Katerina" userId="19accd93-6469-4abb-9c06-8c5f2f7dc571" providerId="ADAL" clId="{53F3872C-9A99-4AD5-960D-86EB59437425}" dt="2021-04-13T15:58:30.827" v="0"/>
          <ac:graphicFrameMkLst>
            <pc:docMk/>
            <pc:sldMk cId="615054371" sldId="500"/>
            <ac:graphicFrameMk id="4" creationId="{55194542-2BAE-458D-87EE-B362AC1ACB16}"/>
          </ac:graphicFrameMkLst>
        </pc:graphicFrameChg>
      </pc:sldChg>
    </pc:docChg>
  </pc:docChgLst>
</pc:chgInfo>
</file>

<file path=ppt/comments/comment1.xml><?xml version="1.0" encoding="utf-8"?>
<p:cmLst xmlns:a="http://schemas.openxmlformats.org/drawingml/2006/main" xmlns:r="http://schemas.openxmlformats.org/officeDocument/2006/relationships" xmlns:p="http://schemas.openxmlformats.org/presentationml/2006/main">
  <p:cm authorId="1" dt="2021-04-07T08:15:49.857" idx="1">
    <p:pos x="3799" y="1271"/>
    <p:text>why not a static format?</p:text>
    <p:extLst>
      <p:ext uri="{C676402C-5697-4E1C-873F-D02D1690AC5C}">
        <p15:threadingInfo xmlns:p15="http://schemas.microsoft.com/office/powerpoint/2012/main" timeZoneBias="-120"/>
      </p:ext>
    </p:extLst>
  </p:cm>
  <p:cm authorId="2" dt="2021-04-13T17:45:47.086" idx="1">
    <p:pos x="3799" y="1367"/>
    <p:text>CIF is a static format, do you want to add Excel to the list or replace CIF by Excel?</p:text>
    <p:extLst>
      <p:ext uri="{C676402C-5697-4E1C-873F-D02D1690AC5C}">
        <p15:threadingInfo xmlns:p15="http://schemas.microsoft.com/office/powerpoint/2012/main" timeZoneBias="-120">
          <p15:parentCm authorId="1" idx="1"/>
        </p15:threadingInfo>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1-04-07T08:16:51.235" idx="2">
    <p:pos x="5937" y="2190"/>
    <p:text>why is OC optional and SES mandatory?</p:text>
    <p:extLst>
      <p:ext uri="{C676402C-5697-4E1C-873F-D02D1690AC5C}">
        <p15:threadingInfo xmlns:p15="http://schemas.microsoft.com/office/powerpoint/2012/main" timeZoneBias="-120"/>
      </p:ext>
    </p:extLst>
  </p:cm>
  <p:cm authorId="2" dt="2021-04-13T17:50:18.443" idx="2">
    <p:pos x="5937" y="2286"/>
    <p:text>OC is not enforced by transactional rules to be created before SES is. We can communicate that OC is mandatory, in case supplier cannot provide OC, it will be tackled on individual basis.</p:text>
    <p:extLst>
      <p:ext uri="{C676402C-5697-4E1C-873F-D02D1690AC5C}">
        <p15:threadingInfo xmlns:p15="http://schemas.microsoft.com/office/powerpoint/2012/main" timeZoneBias="-120">
          <p15:parentCm authorId="1" idx="2"/>
        </p15:threadingInfo>
      </p:ext>
    </p:extLst>
  </p:cm>
  <p:cm authorId="2" dt="2021-04-13T17:53:49.854" idx="3">
    <p:pos x="5937" y="2382"/>
    <p:text>My understanding was that SES is expected if Service PO is in scope. Please let me know if I should change it to Optional, I would do so in the Blueprint as well.</p:text>
    <p:extLst>
      <p:ext uri="{C676402C-5697-4E1C-873F-D02D1690AC5C}">
        <p15:threadingInfo xmlns:p15="http://schemas.microsoft.com/office/powerpoint/2012/main" timeZoneBias="-120">
          <p15:parentCm authorId="1" idx="2"/>
        </p15:threadingInfo>
      </p:ext>
    </p:extLst>
  </p:cm>
</p:cmLst>
</file>

<file path=ppt/diagrams/_rels/data10.xml.rels><?xml version="1.0" encoding="UTF-8" standalone="yes"?>
<Relationships xmlns="http://schemas.openxmlformats.org/package/2006/relationships"><Relationship Id="rId3" Type="http://schemas.openxmlformats.org/officeDocument/2006/relationships/hyperlink" Target="http://netstat.ariba.com/" TargetMode="External"/><Relationship Id="rId2" Type="http://schemas.openxmlformats.org/officeDocument/2006/relationships/hyperlink" Target="http://trust.ariba.com/" TargetMode="External"/><Relationship Id="rId1" Type="http://schemas.openxmlformats.org/officeDocument/2006/relationships/hyperlink" Target="http://supplier.ariba.com/help" TargetMode="External"/></Relationships>
</file>

<file path=ppt/diagrams/_rels/drawing10.xml.rels><?xml version="1.0" encoding="UTF-8" standalone="yes"?>
<Relationships xmlns="http://schemas.openxmlformats.org/package/2006/relationships"><Relationship Id="rId3" Type="http://schemas.openxmlformats.org/officeDocument/2006/relationships/hyperlink" Target="http://netstat.ariba.com/" TargetMode="External"/><Relationship Id="rId2" Type="http://schemas.openxmlformats.org/officeDocument/2006/relationships/hyperlink" Target="http://trust.ariba.com/" TargetMode="External"/><Relationship Id="rId1" Type="http://schemas.openxmlformats.org/officeDocument/2006/relationships/hyperlink" Target="http://supplier.ariba.com/help" TargetMode="Externa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9E5F102-5625-4164-8CA7-C92F15831529}" type="doc">
      <dgm:prSet loTypeId="urn:microsoft.com/office/officeart/2005/8/layout/vList5" loCatId="list" qsTypeId="urn:microsoft.com/office/officeart/2005/8/quickstyle/simple2" qsCatId="simple" csTypeId="urn:microsoft.com/office/officeart/2005/8/colors/accent3_2" csCatId="accent3" phldr="1"/>
      <dgm:spPr/>
      <dgm:t>
        <a:bodyPr/>
        <a:lstStyle/>
        <a:p>
          <a:endParaRPr lang="en-US"/>
        </a:p>
      </dgm:t>
    </dgm:pt>
    <dgm:pt modelId="{FAFA68A0-E7AE-4F8D-844D-1BBECBA7F54C}">
      <dgm:prSet phldrT="[Text]"/>
      <dgm:spPr>
        <a:xfrm>
          <a:off x="0" y="1502"/>
          <a:ext cx="2400258" cy="874658"/>
        </a:xfrm>
        <a:prstGeom prst="roundRect">
          <a:avLst/>
        </a:prstGeom>
      </dgm:spPr>
      <dgm:t>
        <a:bodyPr/>
        <a:lstStyle/>
        <a:p>
          <a:pPr>
            <a:buNone/>
          </a:pPr>
          <a:r>
            <a:rPr lang="en-US" dirty="0">
              <a:latin typeface="Calibri" panose="020F0502020204030204"/>
              <a:ea typeface="+mn-ea"/>
              <a:cs typeface="+mn-cs"/>
            </a:rPr>
            <a:t>Tasks completed to date</a:t>
          </a:r>
        </a:p>
      </dgm:t>
    </dgm:pt>
    <dgm:pt modelId="{5D6BF8F3-7C6D-4AEA-8DC2-A840DFFCFBE5}" type="parTrans" cxnId="{60866AD3-B92F-4B80-9299-2088F7FD7E2B}">
      <dgm:prSet/>
      <dgm:spPr/>
      <dgm:t>
        <a:bodyPr/>
        <a:lstStyle/>
        <a:p>
          <a:endParaRPr lang="en-US"/>
        </a:p>
      </dgm:t>
    </dgm:pt>
    <dgm:pt modelId="{DA197382-4EF0-4B35-8D33-570180BA5E69}" type="sibTrans" cxnId="{60866AD3-B92F-4B80-9299-2088F7FD7E2B}">
      <dgm:prSet/>
      <dgm:spPr/>
      <dgm:t>
        <a:bodyPr/>
        <a:lstStyle/>
        <a:p>
          <a:endParaRPr lang="en-US"/>
        </a:p>
      </dgm:t>
    </dgm:pt>
    <dgm:pt modelId="{269FD2D1-7A68-4AB0-8196-406517FA9F86}">
      <dgm:prSet phldrT="[Text]"/>
      <dgm:spPr>
        <a:xfrm rot="5400000">
          <a:off x="4183957" y="-1694731"/>
          <a:ext cx="699726" cy="4267125"/>
        </a:xfrm>
        <a:prstGeom prst="round2SameRect">
          <a:avLst/>
        </a:prstGeom>
      </dgm:spPr>
      <dgm:t>
        <a:bodyPr/>
        <a:lstStyle/>
        <a:p>
          <a:pPr>
            <a:buChar char="•"/>
          </a:pPr>
          <a:r>
            <a:rPr lang="en-US" dirty="0">
              <a:latin typeface="Calibri" panose="020F0502020204030204"/>
              <a:ea typeface="+mn-ea"/>
              <a:cs typeface="+mn-cs"/>
            </a:rPr>
            <a:t>Requirement delivered and reviewed by Supplier</a:t>
          </a:r>
        </a:p>
      </dgm:t>
    </dgm:pt>
    <dgm:pt modelId="{E7310639-2A2B-4426-B3FB-E45968C2CB0E}" type="parTrans" cxnId="{55AF6B58-D278-496D-A90D-D1843D3E3345}">
      <dgm:prSet/>
      <dgm:spPr/>
      <dgm:t>
        <a:bodyPr/>
        <a:lstStyle/>
        <a:p>
          <a:endParaRPr lang="en-US"/>
        </a:p>
      </dgm:t>
    </dgm:pt>
    <dgm:pt modelId="{7FEB8AB7-D0D2-44B2-8716-EE96CC340AE3}" type="sibTrans" cxnId="{55AF6B58-D278-496D-A90D-D1843D3E3345}">
      <dgm:prSet/>
      <dgm:spPr/>
      <dgm:t>
        <a:bodyPr/>
        <a:lstStyle/>
        <a:p>
          <a:endParaRPr lang="en-US"/>
        </a:p>
      </dgm:t>
    </dgm:pt>
    <dgm:pt modelId="{10438B77-A2D3-4C69-9B83-716F497637F7}">
      <dgm:prSet phldrT="[Text]"/>
      <dgm:spPr>
        <a:xfrm>
          <a:off x="0" y="1838285"/>
          <a:ext cx="2400258" cy="874658"/>
        </a:xfrm>
        <a:prstGeom prst="roundRect">
          <a:avLst/>
        </a:prstGeom>
      </dgm:spPr>
      <dgm:t>
        <a:bodyPr/>
        <a:lstStyle/>
        <a:p>
          <a:pPr>
            <a:buNone/>
          </a:pPr>
          <a:r>
            <a:rPr lang="en-US" dirty="0">
              <a:latin typeface="Calibri" panose="020F0502020204030204"/>
              <a:ea typeface="+mn-ea"/>
              <a:cs typeface="+mn-cs"/>
            </a:rPr>
            <a:t>Relationship accepted</a:t>
          </a:r>
        </a:p>
      </dgm:t>
    </dgm:pt>
    <dgm:pt modelId="{704E0D1A-9437-4933-92D8-F572304DF9CF}" type="parTrans" cxnId="{5D6F5CC2-9EE9-4434-A8D8-6759C5A153B3}">
      <dgm:prSet/>
      <dgm:spPr/>
      <dgm:t>
        <a:bodyPr/>
        <a:lstStyle/>
        <a:p>
          <a:endParaRPr lang="en-US"/>
        </a:p>
      </dgm:t>
    </dgm:pt>
    <dgm:pt modelId="{86F94AD0-F34E-4845-B093-4664EB5EBFCF}" type="sibTrans" cxnId="{5D6F5CC2-9EE9-4434-A8D8-6759C5A153B3}">
      <dgm:prSet/>
      <dgm:spPr/>
      <dgm:t>
        <a:bodyPr/>
        <a:lstStyle/>
        <a:p>
          <a:endParaRPr lang="en-US"/>
        </a:p>
      </dgm:t>
    </dgm:pt>
    <dgm:pt modelId="{D677028D-F542-4019-9CB6-9825DA6148E6}">
      <dgm:prSet phldrT="[Text]"/>
      <dgm:spPr>
        <a:xfrm rot="5400000">
          <a:off x="4183957" y="142051"/>
          <a:ext cx="699726" cy="4267125"/>
        </a:xfrm>
        <a:prstGeom prst="round2SameRect">
          <a:avLst/>
        </a:prstGeom>
      </dgm:spPr>
      <dgm:t>
        <a:bodyPr/>
        <a:lstStyle/>
        <a:p>
          <a:pPr>
            <a:buChar char="•"/>
          </a:pPr>
          <a:r>
            <a:rPr lang="en-US" dirty="0">
              <a:latin typeface="Calibri" panose="020F0502020204030204"/>
              <a:ea typeface="+mn-ea"/>
              <a:cs typeface="+mn-cs"/>
            </a:rPr>
            <a:t>Y/N</a:t>
          </a:r>
        </a:p>
      </dgm:t>
    </dgm:pt>
    <dgm:pt modelId="{DFAD4453-2091-4BC2-82B2-368BE3DDD3D0}" type="parTrans" cxnId="{2060CDDE-2467-4157-97ED-BB5881C2BDC0}">
      <dgm:prSet/>
      <dgm:spPr/>
      <dgm:t>
        <a:bodyPr/>
        <a:lstStyle/>
        <a:p>
          <a:endParaRPr lang="en-US"/>
        </a:p>
      </dgm:t>
    </dgm:pt>
    <dgm:pt modelId="{3A90E662-CAED-4BEA-9A61-A776A7098712}" type="sibTrans" cxnId="{2060CDDE-2467-4157-97ED-BB5881C2BDC0}">
      <dgm:prSet/>
      <dgm:spPr/>
      <dgm:t>
        <a:bodyPr/>
        <a:lstStyle/>
        <a:p>
          <a:endParaRPr lang="en-US"/>
        </a:p>
      </dgm:t>
    </dgm:pt>
    <dgm:pt modelId="{E860DFAF-B363-44E1-B632-4DACAABCEED9}">
      <dgm:prSet phldrT="[Text]"/>
      <dgm:spPr>
        <a:xfrm>
          <a:off x="0" y="2756676"/>
          <a:ext cx="2433811" cy="874658"/>
        </a:xfrm>
        <a:prstGeom prst="roundRect">
          <a:avLst/>
        </a:prstGeom>
      </dgm:spPr>
      <dgm:t>
        <a:bodyPr/>
        <a:lstStyle/>
        <a:p>
          <a:pPr>
            <a:buNone/>
          </a:pPr>
          <a:r>
            <a:rPr lang="en-US">
              <a:latin typeface="Calibri" panose="020F0502020204030204"/>
              <a:ea typeface="+mn-ea"/>
              <a:cs typeface="+mn-cs"/>
            </a:rPr>
            <a:t>Location</a:t>
          </a:r>
          <a:r>
            <a:rPr lang="en-US" baseline="0">
              <a:latin typeface="Calibri" panose="020F0502020204030204"/>
              <a:ea typeface="+mn-ea"/>
              <a:cs typeface="+mn-cs"/>
            </a:rPr>
            <a:t> </a:t>
          </a:r>
          <a:endParaRPr lang="en-US" dirty="0">
            <a:latin typeface="Calibri" panose="020F0502020204030204"/>
            <a:ea typeface="+mn-ea"/>
            <a:cs typeface="+mn-cs"/>
          </a:endParaRPr>
        </a:p>
      </dgm:t>
    </dgm:pt>
    <dgm:pt modelId="{4450B684-89A2-45B1-AB37-808F5A905D35}" type="parTrans" cxnId="{306774F2-C488-480D-925F-FA20AEDE863E}">
      <dgm:prSet/>
      <dgm:spPr/>
      <dgm:t>
        <a:bodyPr/>
        <a:lstStyle/>
        <a:p>
          <a:endParaRPr lang="en-US"/>
        </a:p>
      </dgm:t>
    </dgm:pt>
    <dgm:pt modelId="{AAE4AAB3-FB5F-41CC-9AEC-53076CA98F16}" type="sibTrans" cxnId="{306774F2-C488-480D-925F-FA20AEDE863E}">
      <dgm:prSet/>
      <dgm:spPr/>
      <dgm:t>
        <a:bodyPr/>
        <a:lstStyle/>
        <a:p>
          <a:endParaRPr lang="en-US"/>
        </a:p>
      </dgm:t>
    </dgm:pt>
    <dgm:pt modelId="{1B515E29-5421-4145-8366-62F66C274854}">
      <dgm:prSet phldrT="[Text]"/>
      <dgm:spPr>
        <a:xfrm rot="5400000">
          <a:off x="4198758" y="1079195"/>
          <a:ext cx="699726" cy="4229621"/>
        </a:xfrm>
        <a:prstGeom prst="round2SameRect">
          <a:avLst/>
        </a:prstGeom>
      </dgm:spPr>
      <dgm:t>
        <a:bodyPr/>
        <a:lstStyle/>
        <a:p>
          <a:pPr>
            <a:buChar char="•"/>
          </a:pPr>
          <a:r>
            <a:rPr lang="cs-CZ" dirty="0">
              <a:solidFill>
                <a:sysClr val="windowText" lastClr="000000">
                  <a:hueOff val="0"/>
                  <a:satOff val="0"/>
                  <a:lumOff val="0"/>
                  <a:alphaOff val="0"/>
                </a:sysClr>
              </a:solidFill>
              <a:latin typeface="Calibri" panose="020F0502020204030204"/>
              <a:ea typeface="+mn-ea"/>
              <a:cs typeface="+mn-cs"/>
            </a:rPr>
            <a:t>Germany</a:t>
          </a:r>
          <a:endParaRPr lang="en-US" dirty="0">
            <a:solidFill>
              <a:sysClr val="windowText" lastClr="000000">
                <a:hueOff val="0"/>
                <a:satOff val="0"/>
                <a:lumOff val="0"/>
                <a:alphaOff val="0"/>
              </a:sysClr>
            </a:solidFill>
            <a:latin typeface="Calibri" panose="020F0502020204030204"/>
            <a:ea typeface="+mn-ea"/>
            <a:cs typeface="+mn-cs"/>
          </a:endParaRPr>
        </a:p>
      </dgm:t>
    </dgm:pt>
    <dgm:pt modelId="{24D23BDE-F0D4-4D2B-BAD6-5CD3BD0B6BC5}" type="parTrans" cxnId="{28B54BC3-6CD6-4019-B153-885027A09B21}">
      <dgm:prSet/>
      <dgm:spPr/>
      <dgm:t>
        <a:bodyPr/>
        <a:lstStyle/>
        <a:p>
          <a:endParaRPr lang="en-US"/>
        </a:p>
      </dgm:t>
    </dgm:pt>
    <dgm:pt modelId="{56B3E62E-E79C-43CB-8875-19203ECF525C}" type="sibTrans" cxnId="{28B54BC3-6CD6-4019-B153-885027A09B21}">
      <dgm:prSet/>
      <dgm:spPr/>
      <dgm:t>
        <a:bodyPr/>
        <a:lstStyle/>
        <a:p>
          <a:endParaRPr lang="en-US"/>
        </a:p>
      </dgm:t>
    </dgm:pt>
    <dgm:pt modelId="{AFB00B13-D517-446F-9510-4415474C0BC6}">
      <dgm:prSet phldrT="[Text]"/>
      <dgm:spPr>
        <a:xfrm>
          <a:off x="17964" y="3693270"/>
          <a:ext cx="2400258" cy="874658"/>
        </a:xfrm>
        <a:prstGeom prst="roundRect">
          <a:avLst/>
        </a:prstGeom>
      </dgm:spPr>
      <dgm:t>
        <a:bodyPr/>
        <a:lstStyle/>
        <a:p>
          <a:pPr>
            <a:buNone/>
          </a:pPr>
          <a:r>
            <a:rPr lang="en-US">
              <a:latin typeface="Calibri" panose="020F0502020204030204"/>
              <a:ea typeface="+mn-ea"/>
              <a:cs typeface="+mn-cs"/>
            </a:rPr>
            <a:t>ANIDs</a:t>
          </a:r>
          <a:endParaRPr lang="en-US" dirty="0">
            <a:latin typeface="Calibri" panose="020F0502020204030204"/>
            <a:ea typeface="+mn-ea"/>
            <a:cs typeface="+mn-cs"/>
          </a:endParaRPr>
        </a:p>
      </dgm:t>
    </dgm:pt>
    <dgm:pt modelId="{3AD47F76-EF91-4D61-922B-2E68B10279AB}" type="parTrans" cxnId="{5C7950EA-D7DF-4D8E-ACB5-693EA43ECFEB}">
      <dgm:prSet/>
      <dgm:spPr/>
      <dgm:t>
        <a:bodyPr/>
        <a:lstStyle/>
        <a:p>
          <a:endParaRPr lang="en-US"/>
        </a:p>
      </dgm:t>
    </dgm:pt>
    <dgm:pt modelId="{2A07DE58-4C49-4932-8D4A-D8547954DA06}" type="sibTrans" cxnId="{5C7950EA-D7DF-4D8E-ACB5-693EA43ECFEB}">
      <dgm:prSet/>
      <dgm:spPr/>
      <dgm:t>
        <a:bodyPr/>
        <a:lstStyle/>
        <a:p>
          <a:endParaRPr lang="en-US"/>
        </a:p>
      </dgm:t>
    </dgm:pt>
    <dgm:pt modelId="{564AC6AF-36E2-4F83-84DA-C09D3BF51AF7}">
      <dgm:prSet phldrT="[Text]"/>
      <dgm:spPr>
        <a:xfrm rot="5400000">
          <a:off x="4183957" y="1957472"/>
          <a:ext cx="699726" cy="4267125"/>
        </a:xfrm>
        <a:prstGeom prst="round2SameRect">
          <a:avLst/>
        </a:prstGeom>
      </dgm:spPr>
      <dgm:t>
        <a:bodyPr/>
        <a:lstStyle/>
        <a:p>
          <a:pPr>
            <a:buChar char="•"/>
          </a:pPr>
          <a:r>
            <a:rPr lang="en-US" b="0" dirty="0">
              <a:latin typeface="Calibri" panose="020F0502020204030204" pitchFamily="34" charset="0"/>
              <a:ea typeface="+mn-ea"/>
              <a:cs typeface="Calibri" panose="020F0502020204030204" pitchFamily="34" charset="0"/>
            </a:rPr>
            <a:t>Buyer -</a:t>
          </a:r>
          <a:r>
            <a:rPr lang="cs-CZ" b="0" dirty="0">
              <a:latin typeface="Calibri" panose="020F0502020204030204" pitchFamily="34" charset="0"/>
              <a:ea typeface="+mn-ea"/>
              <a:cs typeface="Calibri" panose="020F0502020204030204" pitchFamily="34" charset="0"/>
            </a:rPr>
            <a:t> </a:t>
          </a:r>
          <a:r>
            <a:rPr lang="en-US" dirty="0">
              <a:latin typeface="Calibri" panose="020F0502020204030204" pitchFamily="34" charset="0"/>
              <a:cs typeface="Calibri" panose="020F0502020204030204" pitchFamily="34" charset="0"/>
            </a:rPr>
            <a:t>AN01574854132</a:t>
          </a:r>
          <a:endParaRPr lang="en-US" b="0" dirty="0">
            <a:latin typeface="Calibri" panose="020F0502020204030204" pitchFamily="34" charset="0"/>
            <a:ea typeface="+mn-ea"/>
            <a:cs typeface="Calibri" panose="020F0502020204030204" pitchFamily="34" charset="0"/>
          </a:endParaRPr>
        </a:p>
      </dgm:t>
    </dgm:pt>
    <dgm:pt modelId="{FF73E934-CBCF-45E2-B5FD-4DE93EED4ED3}" type="parTrans" cxnId="{E9005471-30DB-4E9D-A331-BBED22A2C4DB}">
      <dgm:prSet/>
      <dgm:spPr/>
      <dgm:t>
        <a:bodyPr/>
        <a:lstStyle/>
        <a:p>
          <a:endParaRPr lang="en-US"/>
        </a:p>
      </dgm:t>
    </dgm:pt>
    <dgm:pt modelId="{FD98C0CA-005E-4785-BDBF-C2036351AA5B}" type="sibTrans" cxnId="{E9005471-30DB-4E9D-A331-BBED22A2C4DB}">
      <dgm:prSet/>
      <dgm:spPr/>
      <dgm:t>
        <a:bodyPr/>
        <a:lstStyle/>
        <a:p>
          <a:endParaRPr lang="en-US"/>
        </a:p>
      </dgm:t>
    </dgm:pt>
    <dgm:pt modelId="{3D21A260-B00D-4289-BCC7-A3396E3F0F85}">
      <dgm:prSet phldrT="[Text]"/>
      <dgm:spPr>
        <a:xfrm>
          <a:off x="0" y="4594962"/>
          <a:ext cx="2400258" cy="874658"/>
        </a:xfrm>
        <a:prstGeom prst="roundRect">
          <a:avLst/>
        </a:prstGeom>
      </dgm:spPr>
      <dgm:t>
        <a:bodyPr/>
        <a:lstStyle/>
        <a:p>
          <a:pPr>
            <a:buNone/>
          </a:pPr>
          <a:r>
            <a:rPr lang="en-US" dirty="0">
              <a:latin typeface="Calibri" panose="020F0502020204030204"/>
              <a:ea typeface="+mn-ea"/>
              <a:cs typeface="+mn-cs"/>
            </a:rPr>
            <a:t>Ariba Network Accounts Configured</a:t>
          </a:r>
        </a:p>
      </dgm:t>
    </dgm:pt>
    <dgm:pt modelId="{2C57053A-628F-4F43-BF9C-078CE996B99F}" type="parTrans" cxnId="{D9C86BD1-8BF0-4F73-9506-7247C9D98538}">
      <dgm:prSet/>
      <dgm:spPr/>
      <dgm:t>
        <a:bodyPr/>
        <a:lstStyle/>
        <a:p>
          <a:endParaRPr lang="en-US"/>
        </a:p>
      </dgm:t>
    </dgm:pt>
    <dgm:pt modelId="{5B0BF3B6-2C3C-4DE3-952B-2FAE82DB5913}" type="sibTrans" cxnId="{D9C86BD1-8BF0-4F73-9506-7247C9D98538}">
      <dgm:prSet/>
      <dgm:spPr/>
      <dgm:t>
        <a:bodyPr/>
        <a:lstStyle/>
        <a:p>
          <a:endParaRPr lang="en-US"/>
        </a:p>
      </dgm:t>
    </dgm:pt>
    <dgm:pt modelId="{C8D87BBD-89E7-45A4-9202-4A490C9FFADD}">
      <dgm:prSet phldrT="[Text]"/>
      <dgm:spPr>
        <a:xfrm rot="5400000">
          <a:off x="4183957" y="2936803"/>
          <a:ext cx="699726" cy="4267125"/>
        </a:xfrm>
        <a:prstGeom prst="round2SameRect">
          <a:avLst/>
        </a:prstGeom>
      </dgm:spPr>
      <dgm:t>
        <a:bodyPr/>
        <a:lstStyle/>
        <a:p>
          <a:pPr>
            <a:buChar char="•"/>
          </a:pPr>
          <a:r>
            <a:rPr lang="en-US">
              <a:latin typeface="Calibri" panose="020F0502020204030204"/>
              <a:ea typeface="+mn-ea"/>
              <a:cs typeface="+mn-cs"/>
            </a:rPr>
            <a:t>Y/N</a:t>
          </a:r>
          <a:endParaRPr lang="en-US" dirty="0">
            <a:latin typeface="Calibri" panose="020F0502020204030204"/>
            <a:ea typeface="+mn-ea"/>
            <a:cs typeface="+mn-cs"/>
          </a:endParaRPr>
        </a:p>
      </dgm:t>
    </dgm:pt>
    <dgm:pt modelId="{F07035DB-9FC5-44B8-9992-EABCF615FB13}" type="parTrans" cxnId="{736B59C7-52AB-41E9-B237-89429CD548C0}">
      <dgm:prSet/>
      <dgm:spPr/>
      <dgm:t>
        <a:bodyPr/>
        <a:lstStyle/>
        <a:p>
          <a:endParaRPr lang="en-US"/>
        </a:p>
      </dgm:t>
    </dgm:pt>
    <dgm:pt modelId="{426A65DE-BE85-457F-9A6B-E7ACD1A3F8E6}" type="sibTrans" cxnId="{736B59C7-52AB-41E9-B237-89429CD548C0}">
      <dgm:prSet/>
      <dgm:spPr/>
      <dgm:t>
        <a:bodyPr/>
        <a:lstStyle/>
        <a:p>
          <a:endParaRPr lang="en-US"/>
        </a:p>
      </dgm:t>
    </dgm:pt>
    <dgm:pt modelId="{063B868F-A9E2-4896-8A11-6B365943FB98}">
      <dgm:prSet phldrT="[Text]"/>
      <dgm:spPr>
        <a:xfrm>
          <a:off x="0" y="919893"/>
          <a:ext cx="2400258" cy="874658"/>
        </a:xfrm>
        <a:prstGeom prst="roundRect">
          <a:avLst/>
        </a:prstGeom>
      </dgm:spPr>
      <dgm:t>
        <a:bodyPr/>
        <a:lstStyle/>
        <a:p>
          <a:pPr>
            <a:buNone/>
          </a:pPr>
          <a:r>
            <a:rPr lang="en-US" dirty="0">
              <a:latin typeface="Calibri" panose="020F0502020204030204"/>
              <a:ea typeface="+mn-ea"/>
              <a:cs typeface="+mn-cs"/>
            </a:rPr>
            <a:t>Catalog</a:t>
          </a:r>
        </a:p>
      </dgm:t>
    </dgm:pt>
    <dgm:pt modelId="{96549CEA-FB70-4A83-A30E-C1E9EA12E339}" type="sibTrans" cxnId="{106C7227-0A25-495E-AB65-E231B65B2EDB}">
      <dgm:prSet/>
      <dgm:spPr/>
      <dgm:t>
        <a:bodyPr/>
        <a:lstStyle/>
        <a:p>
          <a:endParaRPr lang="en-US"/>
        </a:p>
      </dgm:t>
    </dgm:pt>
    <dgm:pt modelId="{396FABF1-F61D-482C-98DA-276D80C79402}" type="parTrans" cxnId="{106C7227-0A25-495E-AB65-E231B65B2EDB}">
      <dgm:prSet/>
      <dgm:spPr/>
      <dgm:t>
        <a:bodyPr/>
        <a:lstStyle/>
        <a:p>
          <a:endParaRPr lang="en-US"/>
        </a:p>
      </dgm:t>
    </dgm:pt>
    <dgm:pt modelId="{3A6001D4-9041-4CF8-9028-88BB13961F12}">
      <dgm:prSet phldrT="[Text]"/>
      <dgm:spPr>
        <a:xfrm rot="5400000">
          <a:off x="4183957" y="-776339"/>
          <a:ext cx="699726" cy="4267125"/>
        </a:xfrm>
        <a:prstGeom prst="round2SameRect">
          <a:avLst/>
        </a:prstGeom>
      </dgm:spPr>
      <dgm:t>
        <a:bodyPr/>
        <a:lstStyle/>
        <a:p>
          <a:pPr>
            <a:buChar char="•"/>
          </a:pPr>
          <a:r>
            <a:rPr lang="en-US" dirty="0">
              <a:solidFill>
                <a:sysClr val="windowText" lastClr="000000">
                  <a:hueOff val="0"/>
                  <a:satOff val="0"/>
                  <a:lumOff val="0"/>
                  <a:alphaOff val="0"/>
                </a:sysClr>
              </a:solidFill>
              <a:latin typeface="Calibri" panose="020F0502020204030204"/>
              <a:ea typeface="+mn-ea"/>
              <a:cs typeface="+mn-cs"/>
            </a:rPr>
            <a:t>CIF/Punchout</a:t>
          </a:r>
        </a:p>
      </dgm:t>
    </dgm:pt>
    <dgm:pt modelId="{67025726-0AF9-4948-A0AC-616DAE62914E}" type="sibTrans" cxnId="{3BD091D4-8B70-4EFD-B574-2A647F62DDD5}">
      <dgm:prSet/>
      <dgm:spPr/>
      <dgm:t>
        <a:bodyPr/>
        <a:lstStyle/>
        <a:p>
          <a:endParaRPr lang="en-US"/>
        </a:p>
      </dgm:t>
    </dgm:pt>
    <dgm:pt modelId="{B845FBBC-2C24-4B1E-A7B8-0668536F4601}" type="parTrans" cxnId="{3BD091D4-8B70-4EFD-B574-2A647F62DDD5}">
      <dgm:prSet/>
      <dgm:spPr/>
      <dgm:t>
        <a:bodyPr/>
        <a:lstStyle/>
        <a:p>
          <a:endParaRPr lang="en-US"/>
        </a:p>
      </dgm:t>
    </dgm:pt>
    <dgm:pt modelId="{791EF765-5197-4457-8F6F-FA4C77EFCFCE}">
      <dgm:prSet phldrT="[Text]"/>
      <dgm:spPr>
        <a:xfrm rot="5400000">
          <a:off x="4183957" y="1957472"/>
          <a:ext cx="699726" cy="4267125"/>
        </a:xfrm>
      </dgm:spPr>
      <dgm:t>
        <a:bodyPr/>
        <a:lstStyle/>
        <a:p>
          <a:pPr>
            <a:buChar char="•"/>
          </a:pPr>
          <a:r>
            <a:rPr lang="en-US" dirty="0">
              <a:latin typeface="Calibri" panose="020F0502020204030204"/>
              <a:ea typeface="+mn-ea"/>
              <a:cs typeface="+mn-cs"/>
            </a:rPr>
            <a:t>Supplier -</a:t>
          </a:r>
        </a:p>
      </dgm:t>
    </dgm:pt>
    <dgm:pt modelId="{ECC71416-C9A3-41A9-B928-332A983C4D50}" type="parTrans" cxnId="{E847D831-ED7E-436A-9EB0-ED9C2E438D30}">
      <dgm:prSet/>
      <dgm:spPr/>
      <dgm:t>
        <a:bodyPr/>
        <a:lstStyle/>
        <a:p>
          <a:endParaRPr lang="en-US"/>
        </a:p>
      </dgm:t>
    </dgm:pt>
    <dgm:pt modelId="{1DF1C782-EC88-4CB7-B558-FC9A980E1EA8}" type="sibTrans" cxnId="{E847D831-ED7E-436A-9EB0-ED9C2E438D30}">
      <dgm:prSet/>
      <dgm:spPr/>
      <dgm:t>
        <a:bodyPr/>
        <a:lstStyle/>
        <a:p>
          <a:endParaRPr lang="en-US"/>
        </a:p>
      </dgm:t>
    </dgm:pt>
    <dgm:pt modelId="{8F8D6920-9193-4862-BFAB-EE8C4122EFDF}" type="pres">
      <dgm:prSet presAssocID="{09E5F102-5625-4164-8CA7-C92F15831529}" presName="Name0" presStyleCnt="0">
        <dgm:presLayoutVars>
          <dgm:dir/>
          <dgm:animLvl val="lvl"/>
          <dgm:resizeHandles val="exact"/>
        </dgm:presLayoutVars>
      </dgm:prSet>
      <dgm:spPr/>
    </dgm:pt>
    <dgm:pt modelId="{A8033E31-C637-4DE1-B06A-B0784A5E1134}" type="pres">
      <dgm:prSet presAssocID="{FAFA68A0-E7AE-4F8D-844D-1BBECBA7F54C}" presName="linNode" presStyleCnt="0"/>
      <dgm:spPr/>
    </dgm:pt>
    <dgm:pt modelId="{BF059DC7-64A6-4153-86DB-49073065B821}" type="pres">
      <dgm:prSet presAssocID="{FAFA68A0-E7AE-4F8D-844D-1BBECBA7F54C}" presName="parentText" presStyleLbl="node1" presStyleIdx="0" presStyleCnt="6">
        <dgm:presLayoutVars>
          <dgm:chMax val="1"/>
          <dgm:bulletEnabled val="1"/>
        </dgm:presLayoutVars>
      </dgm:prSet>
      <dgm:spPr/>
    </dgm:pt>
    <dgm:pt modelId="{2E06E134-D19D-4D1D-BAE4-CBA502C3A0CC}" type="pres">
      <dgm:prSet presAssocID="{FAFA68A0-E7AE-4F8D-844D-1BBECBA7F54C}" presName="descendantText" presStyleLbl="alignAccFollowNode1" presStyleIdx="0" presStyleCnt="6">
        <dgm:presLayoutVars>
          <dgm:bulletEnabled val="1"/>
        </dgm:presLayoutVars>
      </dgm:prSet>
      <dgm:spPr/>
    </dgm:pt>
    <dgm:pt modelId="{FF0E0D9D-05BC-4B6B-AC0D-7BB0AAC19E1E}" type="pres">
      <dgm:prSet presAssocID="{DA197382-4EF0-4B35-8D33-570180BA5E69}" presName="sp" presStyleCnt="0"/>
      <dgm:spPr/>
    </dgm:pt>
    <dgm:pt modelId="{B6FD2271-46E4-47C5-8A73-6CE10F94510A}" type="pres">
      <dgm:prSet presAssocID="{063B868F-A9E2-4896-8A11-6B365943FB98}" presName="linNode" presStyleCnt="0"/>
      <dgm:spPr/>
    </dgm:pt>
    <dgm:pt modelId="{55D9DBCA-8396-477E-811E-5AF85E72A950}" type="pres">
      <dgm:prSet presAssocID="{063B868F-A9E2-4896-8A11-6B365943FB98}" presName="parentText" presStyleLbl="node1" presStyleIdx="1" presStyleCnt="6">
        <dgm:presLayoutVars>
          <dgm:chMax val="1"/>
          <dgm:bulletEnabled val="1"/>
        </dgm:presLayoutVars>
      </dgm:prSet>
      <dgm:spPr/>
    </dgm:pt>
    <dgm:pt modelId="{EC3ACD6B-F406-477E-9A42-4E633E2023CD}" type="pres">
      <dgm:prSet presAssocID="{063B868F-A9E2-4896-8A11-6B365943FB98}" presName="descendantText" presStyleLbl="alignAccFollowNode1" presStyleIdx="1" presStyleCnt="6" custLinFactNeighborY="-4310">
        <dgm:presLayoutVars>
          <dgm:bulletEnabled val="1"/>
        </dgm:presLayoutVars>
      </dgm:prSet>
      <dgm:spPr>
        <a:prstGeom prst="round2SameRect">
          <a:avLst/>
        </a:prstGeom>
      </dgm:spPr>
    </dgm:pt>
    <dgm:pt modelId="{7820F1D7-F2EE-4BB1-AB45-0D9D8E3A40A5}" type="pres">
      <dgm:prSet presAssocID="{96549CEA-FB70-4A83-A30E-C1E9EA12E339}" presName="sp" presStyleCnt="0"/>
      <dgm:spPr/>
    </dgm:pt>
    <dgm:pt modelId="{E0716ED3-1033-431A-B115-061CB9C74EE6}" type="pres">
      <dgm:prSet presAssocID="{10438B77-A2D3-4C69-9B83-716F497637F7}" presName="linNode" presStyleCnt="0"/>
      <dgm:spPr/>
    </dgm:pt>
    <dgm:pt modelId="{A3AA37A4-1802-4FBA-9E25-3B37EF07797B}" type="pres">
      <dgm:prSet presAssocID="{10438B77-A2D3-4C69-9B83-716F497637F7}" presName="parentText" presStyleLbl="node1" presStyleIdx="2" presStyleCnt="6">
        <dgm:presLayoutVars>
          <dgm:chMax val="1"/>
          <dgm:bulletEnabled val="1"/>
        </dgm:presLayoutVars>
      </dgm:prSet>
      <dgm:spPr/>
    </dgm:pt>
    <dgm:pt modelId="{5234E280-F66F-474F-84BE-E123754B95A1}" type="pres">
      <dgm:prSet presAssocID="{10438B77-A2D3-4C69-9B83-716F497637F7}" presName="descendantText" presStyleLbl="alignAccFollowNode1" presStyleIdx="2" presStyleCnt="6">
        <dgm:presLayoutVars>
          <dgm:bulletEnabled val="1"/>
        </dgm:presLayoutVars>
      </dgm:prSet>
      <dgm:spPr/>
    </dgm:pt>
    <dgm:pt modelId="{CFE17D0E-84E7-4674-B978-4BCDF936ADA8}" type="pres">
      <dgm:prSet presAssocID="{86F94AD0-F34E-4845-B093-4664EB5EBFCF}" presName="sp" presStyleCnt="0"/>
      <dgm:spPr/>
    </dgm:pt>
    <dgm:pt modelId="{3E021819-C7CB-4251-BA9A-EB5A9F917914}" type="pres">
      <dgm:prSet presAssocID="{E860DFAF-B363-44E1-B632-4DACAABCEED9}" presName="linNode" presStyleCnt="0"/>
      <dgm:spPr/>
    </dgm:pt>
    <dgm:pt modelId="{93D6EEBB-FFB7-4A6F-90A3-AD1F36CBEE05}" type="pres">
      <dgm:prSet presAssocID="{E860DFAF-B363-44E1-B632-4DACAABCEED9}" presName="parentText" presStyleLbl="node1" presStyleIdx="3" presStyleCnt="6" custScaleX="99287" custLinFactNeighborX="-2079" custLinFactNeighborY="1949">
        <dgm:presLayoutVars>
          <dgm:chMax val="1"/>
          <dgm:bulletEnabled val="1"/>
        </dgm:presLayoutVars>
      </dgm:prSet>
      <dgm:spPr/>
    </dgm:pt>
    <dgm:pt modelId="{4AD3E886-6807-4EB2-977A-097AE6D2B61D}" type="pres">
      <dgm:prSet presAssocID="{E860DFAF-B363-44E1-B632-4DACAABCEED9}" presName="descendantText" presStyleLbl="alignAccFollowNode1" presStyleIdx="3" presStyleCnt="6">
        <dgm:presLayoutVars>
          <dgm:bulletEnabled val="1"/>
        </dgm:presLayoutVars>
      </dgm:prSet>
      <dgm:spPr/>
    </dgm:pt>
    <dgm:pt modelId="{5C06AC87-5F44-4854-A112-074EFCB688C2}" type="pres">
      <dgm:prSet presAssocID="{AAE4AAB3-FB5F-41CC-9AEC-53076CA98F16}" presName="sp" presStyleCnt="0"/>
      <dgm:spPr/>
    </dgm:pt>
    <dgm:pt modelId="{12543981-12E3-4501-86D6-20A203ED70FB}" type="pres">
      <dgm:prSet presAssocID="{AFB00B13-D517-446F-9510-4415474C0BC6}" presName="linNode" presStyleCnt="0"/>
      <dgm:spPr/>
    </dgm:pt>
    <dgm:pt modelId="{1D88839C-521B-4D4D-9866-A8BD1F820190}" type="pres">
      <dgm:prSet presAssocID="{AFB00B13-D517-446F-9510-4415474C0BC6}" presName="parentText" presStyleLbl="node1" presStyleIdx="4" presStyleCnt="6" custScaleX="99591" custLinFactNeighborX="0" custLinFactNeighborY="2081">
        <dgm:presLayoutVars>
          <dgm:chMax val="1"/>
          <dgm:bulletEnabled val="1"/>
        </dgm:presLayoutVars>
      </dgm:prSet>
      <dgm:spPr/>
    </dgm:pt>
    <dgm:pt modelId="{23C98AC1-970F-466A-A05C-182B520A0E27}" type="pres">
      <dgm:prSet presAssocID="{AFB00B13-D517-446F-9510-4415474C0BC6}" presName="descendantText" presStyleLbl="alignAccFollowNode1" presStyleIdx="4" presStyleCnt="6" custLinFactNeighborY="-3053">
        <dgm:presLayoutVars>
          <dgm:bulletEnabled val="1"/>
        </dgm:presLayoutVars>
      </dgm:prSet>
      <dgm:spPr>
        <a:prstGeom prst="round2SameRect">
          <a:avLst/>
        </a:prstGeom>
      </dgm:spPr>
    </dgm:pt>
    <dgm:pt modelId="{EE805B28-5C6A-46EA-84DB-B7FD794CA365}" type="pres">
      <dgm:prSet presAssocID="{2A07DE58-4C49-4932-8D4A-D8547954DA06}" presName="sp" presStyleCnt="0"/>
      <dgm:spPr/>
    </dgm:pt>
    <dgm:pt modelId="{3DC68835-DE4E-4D4C-8B3B-53B77DC270CD}" type="pres">
      <dgm:prSet presAssocID="{3D21A260-B00D-4289-BCC7-A3396E3F0F85}" presName="linNode" presStyleCnt="0"/>
      <dgm:spPr/>
    </dgm:pt>
    <dgm:pt modelId="{3839F6BE-EB70-4337-B6E7-BE456EA25993}" type="pres">
      <dgm:prSet presAssocID="{3D21A260-B00D-4289-BCC7-A3396E3F0F85}" presName="parentText" presStyleLbl="node1" presStyleIdx="5" presStyleCnt="6" custLinFactNeighborX="0" custLinFactNeighborY="172">
        <dgm:presLayoutVars>
          <dgm:chMax val="1"/>
          <dgm:bulletEnabled val="1"/>
        </dgm:presLayoutVars>
      </dgm:prSet>
      <dgm:spPr/>
    </dgm:pt>
    <dgm:pt modelId="{F9CE2098-FA40-4785-A213-0E543A544DA9}" type="pres">
      <dgm:prSet presAssocID="{3D21A260-B00D-4289-BCC7-A3396E3F0F85}" presName="descendantText" presStyleLbl="alignAccFollowNode1" presStyleIdx="5" presStyleCnt="6" custLinFactNeighborX="1492" custLinFactNeighborY="5656">
        <dgm:presLayoutVars>
          <dgm:bulletEnabled val="1"/>
        </dgm:presLayoutVars>
      </dgm:prSet>
      <dgm:spPr/>
    </dgm:pt>
  </dgm:ptLst>
  <dgm:cxnLst>
    <dgm:cxn modelId="{106C7227-0A25-495E-AB65-E231B65B2EDB}" srcId="{09E5F102-5625-4164-8CA7-C92F15831529}" destId="{063B868F-A9E2-4896-8A11-6B365943FB98}" srcOrd="1" destOrd="0" parTransId="{396FABF1-F61D-482C-98DA-276D80C79402}" sibTransId="{96549CEA-FB70-4A83-A30E-C1E9EA12E339}"/>
    <dgm:cxn modelId="{EDE76F2E-644E-4984-8BBC-7E631E7F935F}" type="presOf" srcId="{269FD2D1-7A68-4AB0-8196-406517FA9F86}" destId="{2E06E134-D19D-4D1D-BAE4-CBA502C3A0CC}" srcOrd="0" destOrd="0" presId="urn:microsoft.com/office/officeart/2005/8/layout/vList5"/>
    <dgm:cxn modelId="{E847D831-ED7E-436A-9EB0-ED9C2E438D30}" srcId="{AFB00B13-D517-446F-9510-4415474C0BC6}" destId="{791EF765-5197-4457-8F6F-FA4C77EFCFCE}" srcOrd="1" destOrd="0" parTransId="{ECC71416-C9A3-41A9-B928-332A983C4D50}" sibTransId="{1DF1C782-EC88-4CB7-B558-FC9A980E1EA8}"/>
    <dgm:cxn modelId="{3BF24344-9F5D-481F-A712-F30D3F195E3C}" type="presOf" srcId="{09E5F102-5625-4164-8CA7-C92F15831529}" destId="{8F8D6920-9193-4862-BFAB-EE8C4122EFDF}" srcOrd="0" destOrd="0" presId="urn:microsoft.com/office/officeart/2005/8/layout/vList5"/>
    <dgm:cxn modelId="{E9005471-30DB-4E9D-A331-BBED22A2C4DB}" srcId="{AFB00B13-D517-446F-9510-4415474C0BC6}" destId="{564AC6AF-36E2-4F83-84DA-C09D3BF51AF7}" srcOrd="0" destOrd="0" parTransId="{FF73E934-CBCF-45E2-B5FD-4DE93EED4ED3}" sibTransId="{FD98C0CA-005E-4785-BDBF-C2036351AA5B}"/>
    <dgm:cxn modelId="{55AF6B58-D278-496D-A90D-D1843D3E3345}" srcId="{FAFA68A0-E7AE-4F8D-844D-1BBECBA7F54C}" destId="{269FD2D1-7A68-4AB0-8196-406517FA9F86}" srcOrd="0" destOrd="0" parTransId="{E7310639-2A2B-4426-B3FB-E45968C2CB0E}" sibTransId="{7FEB8AB7-D0D2-44B2-8716-EE96CC340AE3}"/>
    <dgm:cxn modelId="{6D62257A-018B-4759-969A-F8A02FC29101}" type="presOf" srcId="{FAFA68A0-E7AE-4F8D-844D-1BBECBA7F54C}" destId="{BF059DC7-64A6-4153-86DB-49073065B821}" srcOrd="0" destOrd="0" presId="urn:microsoft.com/office/officeart/2005/8/layout/vList5"/>
    <dgm:cxn modelId="{51388884-8FB7-4290-9B92-3C4396AF785A}" type="presOf" srcId="{564AC6AF-36E2-4F83-84DA-C09D3BF51AF7}" destId="{23C98AC1-970F-466A-A05C-182B520A0E27}" srcOrd="0" destOrd="0" presId="urn:microsoft.com/office/officeart/2005/8/layout/vList5"/>
    <dgm:cxn modelId="{CEAFC09A-BA04-4367-BD92-F13B131EF7C7}" type="presOf" srcId="{1B515E29-5421-4145-8366-62F66C274854}" destId="{4AD3E886-6807-4EB2-977A-097AE6D2B61D}" srcOrd="0" destOrd="0" presId="urn:microsoft.com/office/officeart/2005/8/layout/vList5"/>
    <dgm:cxn modelId="{AC90479F-0B46-41AD-BCCF-D07308F42BC7}" type="presOf" srcId="{3A6001D4-9041-4CF8-9028-88BB13961F12}" destId="{EC3ACD6B-F406-477E-9A42-4E633E2023CD}" srcOrd="0" destOrd="0" presId="urn:microsoft.com/office/officeart/2005/8/layout/vList5"/>
    <dgm:cxn modelId="{1DD77AA5-4BF3-4187-A3D3-666CC7FCB18C}" type="presOf" srcId="{D677028D-F542-4019-9CB6-9825DA6148E6}" destId="{5234E280-F66F-474F-84BE-E123754B95A1}" srcOrd="0" destOrd="0" presId="urn:microsoft.com/office/officeart/2005/8/layout/vList5"/>
    <dgm:cxn modelId="{7C50BFAC-E796-40C5-881B-483F895BEFD6}" type="presOf" srcId="{E860DFAF-B363-44E1-B632-4DACAABCEED9}" destId="{93D6EEBB-FFB7-4A6F-90A3-AD1F36CBEE05}" srcOrd="0" destOrd="0" presId="urn:microsoft.com/office/officeart/2005/8/layout/vList5"/>
    <dgm:cxn modelId="{0666D0B1-6A69-403B-ABA4-D7FBFF294B52}" type="presOf" srcId="{3D21A260-B00D-4289-BCC7-A3396E3F0F85}" destId="{3839F6BE-EB70-4337-B6E7-BE456EA25993}" srcOrd="0" destOrd="0" presId="urn:microsoft.com/office/officeart/2005/8/layout/vList5"/>
    <dgm:cxn modelId="{B771A1B4-51B4-41FD-B624-4E95639CA71B}" type="presOf" srcId="{10438B77-A2D3-4C69-9B83-716F497637F7}" destId="{A3AA37A4-1802-4FBA-9E25-3B37EF07797B}" srcOrd="0" destOrd="0" presId="urn:microsoft.com/office/officeart/2005/8/layout/vList5"/>
    <dgm:cxn modelId="{AE6A31B5-7B42-407E-A3CA-3027813753A6}" type="presOf" srcId="{791EF765-5197-4457-8F6F-FA4C77EFCFCE}" destId="{23C98AC1-970F-466A-A05C-182B520A0E27}" srcOrd="0" destOrd="1" presId="urn:microsoft.com/office/officeart/2005/8/layout/vList5"/>
    <dgm:cxn modelId="{75EEA5C0-9F53-4D6D-AC48-955BB423ED10}" type="presOf" srcId="{063B868F-A9E2-4896-8A11-6B365943FB98}" destId="{55D9DBCA-8396-477E-811E-5AF85E72A950}" srcOrd="0" destOrd="0" presId="urn:microsoft.com/office/officeart/2005/8/layout/vList5"/>
    <dgm:cxn modelId="{5D6F5CC2-9EE9-4434-A8D8-6759C5A153B3}" srcId="{09E5F102-5625-4164-8CA7-C92F15831529}" destId="{10438B77-A2D3-4C69-9B83-716F497637F7}" srcOrd="2" destOrd="0" parTransId="{704E0D1A-9437-4933-92D8-F572304DF9CF}" sibTransId="{86F94AD0-F34E-4845-B093-4664EB5EBFCF}"/>
    <dgm:cxn modelId="{28B54BC3-6CD6-4019-B153-885027A09B21}" srcId="{E860DFAF-B363-44E1-B632-4DACAABCEED9}" destId="{1B515E29-5421-4145-8366-62F66C274854}" srcOrd="0" destOrd="0" parTransId="{24D23BDE-F0D4-4D2B-BAD6-5CD3BD0B6BC5}" sibTransId="{56B3E62E-E79C-43CB-8875-19203ECF525C}"/>
    <dgm:cxn modelId="{736B59C7-52AB-41E9-B237-89429CD548C0}" srcId="{3D21A260-B00D-4289-BCC7-A3396E3F0F85}" destId="{C8D87BBD-89E7-45A4-9202-4A490C9FFADD}" srcOrd="0" destOrd="0" parTransId="{F07035DB-9FC5-44B8-9992-EABCF615FB13}" sibTransId="{426A65DE-BE85-457F-9A6B-E7ACD1A3F8E6}"/>
    <dgm:cxn modelId="{D9C86BD1-8BF0-4F73-9506-7247C9D98538}" srcId="{09E5F102-5625-4164-8CA7-C92F15831529}" destId="{3D21A260-B00D-4289-BCC7-A3396E3F0F85}" srcOrd="5" destOrd="0" parTransId="{2C57053A-628F-4F43-BF9C-078CE996B99F}" sibTransId="{5B0BF3B6-2C3C-4DE3-952B-2FAE82DB5913}"/>
    <dgm:cxn modelId="{60866AD3-B92F-4B80-9299-2088F7FD7E2B}" srcId="{09E5F102-5625-4164-8CA7-C92F15831529}" destId="{FAFA68A0-E7AE-4F8D-844D-1BBECBA7F54C}" srcOrd="0" destOrd="0" parTransId="{5D6BF8F3-7C6D-4AEA-8DC2-A840DFFCFBE5}" sibTransId="{DA197382-4EF0-4B35-8D33-570180BA5E69}"/>
    <dgm:cxn modelId="{3BD091D4-8B70-4EFD-B574-2A647F62DDD5}" srcId="{063B868F-A9E2-4896-8A11-6B365943FB98}" destId="{3A6001D4-9041-4CF8-9028-88BB13961F12}" srcOrd="0" destOrd="0" parTransId="{B845FBBC-2C24-4B1E-A7B8-0668536F4601}" sibTransId="{67025726-0AF9-4948-A0AC-616DAE62914E}"/>
    <dgm:cxn modelId="{2D4E2AD7-4CBE-476D-B058-08F0381072C4}" type="presOf" srcId="{C8D87BBD-89E7-45A4-9202-4A490C9FFADD}" destId="{F9CE2098-FA40-4785-A213-0E543A544DA9}" srcOrd="0" destOrd="0" presId="urn:microsoft.com/office/officeart/2005/8/layout/vList5"/>
    <dgm:cxn modelId="{2060CDDE-2467-4157-97ED-BB5881C2BDC0}" srcId="{10438B77-A2D3-4C69-9B83-716F497637F7}" destId="{D677028D-F542-4019-9CB6-9825DA6148E6}" srcOrd="0" destOrd="0" parTransId="{DFAD4453-2091-4BC2-82B2-368BE3DDD3D0}" sibTransId="{3A90E662-CAED-4BEA-9A61-A776A7098712}"/>
    <dgm:cxn modelId="{D52C4CE8-ABF5-4BFF-89F7-59249D1CC9ED}" type="presOf" srcId="{AFB00B13-D517-446F-9510-4415474C0BC6}" destId="{1D88839C-521B-4D4D-9866-A8BD1F820190}" srcOrd="0" destOrd="0" presId="urn:microsoft.com/office/officeart/2005/8/layout/vList5"/>
    <dgm:cxn modelId="{5C7950EA-D7DF-4D8E-ACB5-693EA43ECFEB}" srcId="{09E5F102-5625-4164-8CA7-C92F15831529}" destId="{AFB00B13-D517-446F-9510-4415474C0BC6}" srcOrd="4" destOrd="0" parTransId="{3AD47F76-EF91-4D61-922B-2E68B10279AB}" sibTransId="{2A07DE58-4C49-4932-8D4A-D8547954DA06}"/>
    <dgm:cxn modelId="{306774F2-C488-480D-925F-FA20AEDE863E}" srcId="{09E5F102-5625-4164-8CA7-C92F15831529}" destId="{E860DFAF-B363-44E1-B632-4DACAABCEED9}" srcOrd="3" destOrd="0" parTransId="{4450B684-89A2-45B1-AB37-808F5A905D35}" sibTransId="{AAE4AAB3-FB5F-41CC-9AEC-53076CA98F16}"/>
    <dgm:cxn modelId="{98A37D28-FCFA-424F-87E9-28CBD37E3F82}" type="presParOf" srcId="{8F8D6920-9193-4862-BFAB-EE8C4122EFDF}" destId="{A8033E31-C637-4DE1-B06A-B0784A5E1134}" srcOrd="0" destOrd="0" presId="urn:microsoft.com/office/officeart/2005/8/layout/vList5"/>
    <dgm:cxn modelId="{82283828-A874-403A-9F07-E3F96BB5ADD6}" type="presParOf" srcId="{A8033E31-C637-4DE1-B06A-B0784A5E1134}" destId="{BF059DC7-64A6-4153-86DB-49073065B821}" srcOrd="0" destOrd="0" presId="urn:microsoft.com/office/officeart/2005/8/layout/vList5"/>
    <dgm:cxn modelId="{D8E94D55-AAC0-47E4-81D7-52DE8360674D}" type="presParOf" srcId="{A8033E31-C637-4DE1-B06A-B0784A5E1134}" destId="{2E06E134-D19D-4D1D-BAE4-CBA502C3A0CC}" srcOrd="1" destOrd="0" presId="urn:microsoft.com/office/officeart/2005/8/layout/vList5"/>
    <dgm:cxn modelId="{80250903-62EB-42DF-9EEB-F24C03983E30}" type="presParOf" srcId="{8F8D6920-9193-4862-BFAB-EE8C4122EFDF}" destId="{FF0E0D9D-05BC-4B6B-AC0D-7BB0AAC19E1E}" srcOrd="1" destOrd="0" presId="urn:microsoft.com/office/officeart/2005/8/layout/vList5"/>
    <dgm:cxn modelId="{EDBBA8BA-08A8-468D-9971-15B7C5D48872}" type="presParOf" srcId="{8F8D6920-9193-4862-BFAB-EE8C4122EFDF}" destId="{B6FD2271-46E4-47C5-8A73-6CE10F94510A}" srcOrd="2" destOrd="0" presId="urn:microsoft.com/office/officeart/2005/8/layout/vList5"/>
    <dgm:cxn modelId="{37C36625-69AB-4705-9E12-7AEDE49A6BCF}" type="presParOf" srcId="{B6FD2271-46E4-47C5-8A73-6CE10F94510A}" destId="{55D9DBCA-8396-477E-811E-5AF85E72A950}" srcOrd="0" destOrd="0" presId="urn:microsoft.com/office/officeart/2005/8/layout/vList5"/>
    <dgm:cxn modelId="{C398E549-B847-46A7-98DF-1927562E73D1}" type="presParOf" srcId="{B6FD2271-46E4-47C5-8A73-6CE10F94510A}" destId="{EC3ACD6B-F406-477E-9A42-4E633E2023CD}" srcOrd="1" destOrd="0" presId="urn:microsoft.com/office/officeart/2005/8/layout/vList5"/>
    <dgm:cxn modelId="{27B9E47A-6E82-47D0-9252-C58359937AC3}" type="presParOf" srcId="{8F8D6920-9193-4862-BFAB-EE8C4122EFDF}" destId="{7820F1D7-F2EE-4BB1-AB45-0D9D8E3A40A5}" srcOrd="3" destOrd="0" presId="urn:microsoft.com/office/officeart/2005/8/layout/vList5"/>
    <dgm:cxn modelId="{FE0AA0F9-D5DD-441C-86A2-0D085BEEE691}" type="presParOf" srcId="{8F8D6920-9193-4862-BFAB-EE8C4122EFDF}" destId="{E0716ED3-1033-431A-B115-061CB9C74EE6}" srcOrd="4" destOrd="0" presId="urn:microsoft.com/office/officeart/2005/8/layout/vList5"/>
    <dgm:cxn modelId="{29D0392E-F5FF-4C30-9F83-DB54621B2E53}" type="presParOf" srcId="{E0716ED3-1033-431A-B115-061CB9C74EE6}" destId="{A3AA37A4-1802-4FBA-9E25-3B37EF07797B}" srcOrd="0" destOrd="0" presId="urn:microsoft.com/office/officeart/2005/8/layout/vList5"/>
    <dgm:cxn modelId="{3A14CF4E-3A52-4644-A409-347154006587}" type="presParOf" srcId="{E0716ED3-1033-431A-B115-061CB9C74EE6}" destId="{5234E280-F66F-474F-84BE-E123754B95A1}" srcOrd="1" destOrd="0" presId="urn:microsoft.com/office/officeart/2005/8/layout/vList5"/>
    <dgm:cxn modelId="{28AB38D3-399C-402A-91CF-66FB1DF2AE1A}" type="presParOf" srcId="{8F8D6920-9193-4862-BFAB-EE8C4122EFDF}" destId="{CFE17D0E-84E7-4674-B978-4BCDF936ADA8}" srcOrd="5" destOrd="0" presId="urn:microsoft.com/office/officeart/2005/8/layout/vList5"/>
    <dgm:cxn modelId="{FFA55683-EFAE-4D81-96FA-38046D02FF6E}" type="presParOf" srcId="{8F8D6920-9193-4862-BFAB-EE8C4122EFDF}" destId="{3E021819-C7CB-4251-BA9A-EB5A9F917914}" srcOrd="6" destOrd="0" presId="urn:microsoft.com/office/officeart/2005/8/layout/vList5"/>
    <dgm:cxn modelId="{9014927D-BCD7-4B7A-A08E-7304FE548791}" type="presParOf" srcId="{3E021819-C7CB-4251-BA9A-EB5A9F917914}" destId="{93D6EEBB-FFB7-4A6F-90A3-AD1F36CBEE05}" srcOrd="0" destOrd="0" presId="urn:microsoft.com/office/officeart/2005/8/layout/vList5"/>
    <dgm:cxn modelId="{44EB6CC4-04CD-4F56-A975-8E810C19803B}" type="presParOf" srcId="{3E021819-C7CB-4251-BA9A-EB5A9F917914}" destId="{4AD3E886-6807-4EB2-977A-097AE6D2B61D}" srcOrd="1" destOrd="0" presId="urn:microsoft.com/office/officeart/2005/8/layout/vList5"/>
    <dgm:cxn modelId="{2BD27B7F-6BD5-4C99-904C-0B4BACBA003F}" type="presParOf" srcId="{8F8D6920-9193-4862-BFAB-EE8C4122EFDF}" destId="{5C06AC87-5F44-4854-A112-074EFCB688C2}" srcOrd="7" destOrd="0" presId="urn:microsoft.com/office/officeart/2005/8/layout/vList5"/>
    <dgm:cxn modelId="{44EABEAC-A2B3-4D3C-803C-8ADED2D60252}" type="presParOf" srcId="{8F8D6920-9193-4862-BFAB-EE8C4122EFDF}" destId="{12543981-12E3-4501-86D6-20A203ED70FB}" srcOrd="8" destOrd="0" presId="urn:microsoft.com/office/officeart/2005/8/layout/vList5"/>
    <dgm:cxn modelId="{C534D421-010E-49E1-92E9-969DEEAC3B7E}" type="presParOf" srcId="{12543981-12E3-4501-86D6-20A203ED70FB}" destId="{1D88839C-521B-4D4D-9866-A8BD1F820190}" srcOrd="0" destOrd="0" presId="urn:microsoft.com/office/officeart/2005/8/layout/vList5"/>
    <dgm:cxn modelId="{64D5E4F5-93FD-4D64-AEA0-61C53FFBD647}" type="presParOf" srcId="{12543981-12E3-4501-86D6-20A203ED70FB}" destId="{23C98AC1-970F-466A-A05C-182B520A0E27}" srcOrd="1" destOrd="0" presId="urn:microsoft.com/office/officeart/2005/8/layout/vList5"/>
    <dgm:cxn modelId="{A923F0FA-19A6-47DE-ABB6-C8F4CE4F81EE}" type="presParOf" srcId="{8F8D6920-9193-4862-BFAB-EE8C4122EFDF}" destId="{EE805B28-5C6A-46EA-84DB-B7FD794CA365}" srcOrd="9" destOrd="0" presId="urn:microsoft.com/office/officeart/2005/8/layout/vList5"/>
    <dgm:cxn modelId="{00EA1EF6-2F13-481F-9D7B-F650BF64527B}" type="presParOf" srcId="{8F8D6920-9193-4862-BFAB-EE8C4122EFDF}" destId="{3DC68835-DE4E-4D4C-8B3B-53B77DC270CD}" srcOrd="10" destOrd="0" presId="urn:microsoft.com/office/officeart/2005/8/layout/vList5"/>
    <dgm:cxn modelId="{571747FD-5E18-4DE3-BDB8-1289C49D0838}" type="presParOf" srcId="{3DC68835-DE4E-4D4C-8B3B-53B77DC270CD}" destId="{3839F6BE-EB70-4337-B6E7-BE456EA25993}" srcOrd="0" destOrd="0" presId="urn:microsoft.com/office/officeart/2005/8/layout/vList5"/>
    <dgm:cxn modelId="{A8EF3487-16C7-4943-8E32-A4C21B28868A}" type="presParOf" srcId="{3DC68835-DE4E-4D4C-8B3B-53B77DC270CD}" destId="{F9CE2098-FA40-4785-A213-0E543A544DA9}"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64229B7-FA7C-4D52-AC78-3C4826AC0ABE}" type="doc">
      <dgm:prSet loTypeId="urn:microsoft.com/office/officeart/2011/layout/TabList" loCatId="list" qsTypeId="urn:microsoft.com/office/officeart/2005/8/quickstyle/3d1" qsCatId="3D" csTypeId="urn:microsoft.com/office/officeart/2005/8/colors/accent3_3" csCatId="accent3" phldr="1"/>
      <dgm:spPr/>
      <dgm:t>
        <a:bodyPr/>
        <a:lstStyle/>
        <a:p>
          <a:endParaRPr lang="en-US"/>
        </a:p>
      </dgm:t>
    </dgm:pt>
    <dgm:pt modelId="{FE2D8FBD-D3F4-442D-904A-9983FE1DD31D}">
      <dgm:prSet phldrT="[Text]"/>
      <dgm:spPr/>
      <dgm:t>
        <a:bodyPr/>
        <a:lstStyle/>
        <a:p>
          <a:r>
            <a:rPr lang="en-US" dirty="0"/>
            <a:t>Status Call Cadence </a:t>
          </a:r>
        </a:p>
      </dgm:t>
    </dgm:pt>
    <dgm:pt modelId="{CC794063-F79D-450D-9875-1D0B59FFB203}" type="parTrans" cxnId="{7C39E5DC-D829-47C6-AA33-3D267C23F11F}">
      <dgm:prSet/>
      <dgm:spPr/>
      <dgm:t>
        <a:bodyPr/>
        <a:lstStyle/>
        <a:p>
          <a:endParaRPr lang="en-US"/>
        </a:p>
      </dgm:t>
    </dgm:pt>
    <dgm:pt modelId="{E8A26DA2-A3E9-4DBA-B6AC-D3EF9A9F1CA0}" type="sibTrans" cxnId="{7C39E5DC-D829-47C6-AA33-3D267C23F11F}">
      <dgm:prSet/>
      <dgm:spPr/>
      <dgm:t>
        <a:bodyPr/>
        <a:lstStyle/>
        <a:p>
          <a:endParaRPr lang="en-US"/>
        </a:p>
      </dgm:t>
    </dgm:pt>
    <dgm:pt modelId="{E35D4D79-83FA-4FE2-B4F6-A3D70219CBA4}">
      <dgm:prSet phldrT="[Text]"/>
      <dgm:spPr/>
      <dgm:t>
        <a:bodyPr/>
        <a:lstStyle/>
        <a:p>
          <a:endParaRPr lang="en-US" dirty="0"/>
        </a:p>
      </dgm:t>
    </dgm:pt>
    <dgm:pt modelId="{96E6A0B9-25C5-4A83-BC49-B179C974EFAC}" type="parTrans" cxnId="{5DFF80A2-76D9-4188-ADF7-4367A44392BC}">
      <dgm:prSet/>
      <dgm:spPr/>
      <dgm:t>
        <a:bodyPr/>
        <a:lstStyle/>
        <a:p>
          <a:endParaRPr lang="en-US"/>
        </a:p>
      </dgm:t>
    </dgm:pt>
    <dgm:pt modelId="{E85EED8B-0C0D-4698-9D45-BF8DBD8E0C26}" type="sibTrans" cxnId="{5DFF80A2-76D9-4188-ADF7-4367A44392BC}">
      <dgm:prSet/>
      <dgm:spPr/>
      <dgm:t>
        <a:bodyPr/>
        <a:lstStyle/>
        <a:p>
          <a:endParaRPr lang="en-US"/>
        </a:p>
      </dgm:t>
    </dgm:pt>
    <dgm:pt modelId="{E97F9540-F519-4CCD-8911-9515BA261B18}">
      <dgm:prSet phldrT="[Text]" custT="1"/>
      <dgm:spPr>
        <a:solidFill>
          <a:srgbClr val="008FD3">
            <a:shade val="80000"/>
            <a:hueOff val="337901"/>
            <a:satOff val="-21808"/>
            <a:lumOff val="17966"/>
            <a:alphaOff val="0"/>
          </a:srgbClr>
        </a:solidFill>
        <a:ln w="10000" cap="flat" cmpd="sng" algn="ctr">
          <a:solidFill>
            <a:srgbClr val="008FD3">
              <a:shade val="80000"/>
              <a:hueOff val="337901"/>
              <a:satOff val="-21808"/>
              <a:lumOff val="17966"/>
              <a:alphaOff val="0"/>
            </a:srgb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gm:spPr>
      <dgm:t>
        <a:bodyPr spcFirstLastPara="0" vert="horz" wrap="square" lIns="34290" tIns="34290" rIns="34290" bIns="34290" numCol="1" spcCol="1270" anchor="ctr" anchorCtr="0"/>
        <a:lstStyle/>
        <a:p>
          <a:pPr marL="0" lvl="0" indent="0" algn="ctr" defTabSz="800100">
            <a:lnSpc>
              <a:spcPct val="90000"/>
            </a:lnSpc>
            <a:spcBef>
              <a:spcPct val="0"/>
            </a:spcBef>
            <a:spcAft>
              <a:spcPct val="35000"/>
            </a:spcAft>
            <a:buNone/>
          </a:pPr>
          <a:r>
            <a:rPr lang="en-US" sz="1800" kern="1200" dirty="0">
              <a:solidFill>
                <a:srgbClr val="FFFFFF"/>
              </a:solidFill>
              <a:latin typeface="Arial"/>
              <a:ea typeface="+mn-ea"/>
              <a:cs typeface="+mn-cs"/>
            </a:rPr>
            <a:t>Resources</a:t>
          </a:r>
        </a:p>
      </dgm:t>
    </dgm:pt>
    <dgm:pt modelId="{12F0D07A-768A-4867-9D0B-DC5340AE9A26}" type="parTrans" cxnId="{05B69F01-6DC6-4D32-80AD-32E284EFCD30}">
      <dgm:prSet/>
      <dgm:spPr/>
      <dgm:t>
        <a:bodyPr/>
        <a:lstStyle/>
        <a:p>
          <a:endParaRPr lang="en-US"/>
        </a:p>
      </dgm:t>
    </dgm:pt>
    <dgm:pt modelId="{A0707717-1333-417D-B53A-8A7D590B4CF9}" type="sibTrans" cxnId="{05B69F01-6DC6-4D32-80AD-32E284EFCD30}">
      <dgm:prSet/>
      <dgm:spPr/>
      <dgm:t>
        <a:bodyPr/>
        <a:lstStyle/>
        <a:p>
          <a:endParaRPr lang="en-US"/>
        </a:p>
      </dgm:t>
    </dgm:pt>
    <dgm:pt modelId="{60729DBB-1EF4-4262-8F1E-C7E8E5B4E813}">
      <dgm:prSet phldrT="[Text]"/>
      <dgm:spPr/>
      <dgm:t>
        <a:bodyPr/>
        <a:lstStyle/>
        <a:p>
          <a:endParaRPr lang="en-US" dirty="0"/>
        </a:p>
      </dgm:t>
    </dgm:pt>
    <dgm:pt modelId="{8CB29C13-29EE-4EE5-B40C-9A3A8C02F897}" type="parTrans" cxnId="{8E91B5FE-0333-4058-9DDA-6665EA0DD519}">
      <dgm:prSet/>
      <dgm:spPr/>
      <dgm:t>
        <a:bodyPr/>
        <a:lstStyle/>
        <a:p>
          <a:endParaRPr lang="en-US"/>
        </a:p>
      </dgm:t>
    </dgm:pt>
    <dgm:pt modelId="{4B89D612-65D4-470B-8963-3B049D3A46BD}" type="sibTrans" cxnId="{8E91B5FE-0333-4058-9DDA-6665EA0DD519}">
      <dgm:prSet/>
      <dgm:spPr/>
      <dgm:t>
        <a:bodyPr/>
        <a:lstStyle/>
        <a:p>
          <a:endParaRPr lang="en-US"/>
        </a:p>
      </dgm:t>
    </dgm:pt>
    <dgm:pt modelId="{56299DF5-FA5F-44E7-9429-6FCBEA114DCB}">
      <dgm:prSet phldrT="[Text]"/>
      <dgm:spPr/>
      <dgm:t>
        <a:bodyPr/>
        <a:lstStyle/>
        <a:p>
          <a:r>
            <a:rPr lang="en-US" dirty="0"/>
            <a:t>Ariba Implementation Guides - Go to:  </a:t>
          </a:r>
          <a:r>
            <a:rPr lang="en-US" u="sng" dirty="0">
              <a:hlinkClick xmlns:r="http://schemas.openxmlformats.org/officeDocument/2006/relationships" r:id="rId1"/>
            </a:rPr>
            <a:t>http://supplier.ariba.com/help</a:t>
          </a:r>
          <a:r>
            <a:rPr lang="en-US" u="sng" dirty="0"/>
            <a:t> </a:t>
          </a:r>
          <a:endParaRPr lang="en-US" dirty="0"/>
        </a:p>
      </dgm:t>
    </dgm:pt>
    <dgm:pt modelId="{01280AF8-77B7-4908-A068-31FC7953F98D}" type="parTrans" cxnId="{477ED485-119F-43E0-831A-B3A6FE21DC88}">
      <dgm:prSet/>
      <dgm:spPr/>
      <dgm:t>
        <a:bodyPr/>
        <a:lstStyle/>
        <a:p>
          <a:endParaRPr lang="en-US"/>
        </a:p>
      </dgm:t>
    </dgm:pt>
    <dgm:pt modelId="{5F864807-1CBF-48C3-89ED-E8304000413F}" type="sibTrans" cxnId="{477ED485-119F-43E0-831A-B3A6FE21DC88}">
      <dgm:prSet/>
      <dgm:spPr/>
      <dgm:t>
        <a:bodyPr/>
        <a:lstStyle/>
        <a:p>
          <a:endParaRPr lang="en-US"/>
        </a:p>
      </dgm:t>
    </dgm:pt>
    <dgm:pt modelId="{42E47B82-9AF2-47CD-A710-B15269C43384}">
      <dgm:prSet phldrT="[Text]"/>
      <dgm:spPr/>
      <dgm:t>
        <a:bodyPr/>
        <a:lstStyle/>
        <a:p>
          <a:r>
            <a:rPr lang="en-US" dirty="0"/>
            <a:t>Cadence: Weekly</a:t>
          </a:r>
        </a:p>
      </dgm:t>
    </dgm:pt>
    <dgm:pt modelId="{238353E3-497A-443D-90C1-FC0A452753BA}" type="parTrans" cxnId="{5DE8E223-973A-4EF1-8980-5085EC74BBFA}">
      <dgm:prSet/>
      <dgm:spPr/>
      <dgm:t>
        <a:bodyPr/>
        <a:lstStyle/>
        <a:p>
          <a:endParaRPr lang="en-US"/>
        </a:p>
      </dgm:t>
    </dgm:pt>
    <dgm:pt modelId="{0CA056CF-00EE-422F-9D71-E309E85C797D}" type="sibTrans" cxnId="{5DE8E223-973A-4EF1-8980-5085EC74BBFA}">
      <dgm:prSet/>
      <dgm:spPr/>
      <dgm:t>
        <a:bodyPr/>
        <a:lstStyle/>
        <a:p>
          <a:endParaRPr lang="en-US"/>
        </a:p>
      </dgm:t>
    </dgm:pt>
    <dgm:pt modelId="{1EF28953-9B84-4340-A79E-11F8306FE85C}">
      <dgm:prSet phldrT="[Text]"/>
      <dgm:spPr/>
      <dgm:t>
        <a:bodyPr/>
        <a:lstStyle/>
        <a:p>
          <a:r>
            <a:rPr lang="en-US" dirty="0"/>
            <a:t>Supplier Information Portal (spec guides, project doc) – Log into your production account and go to Customer Relationships. </a:t>
          </a:r>
        </a:p>
      </dgm:t>
    </dgm:pt>
    <dgm:pt modelId="{A412B8E9-6E40-485E-B1C9-9D5A9C24C871}" type="parTrans" cxnId="{8413A1E2-172B-4482-A034-E1E0C78D63B5}">
      <dgm:prSet/>
      <dgm:spPr/>
      <dgm:t>
        <a:bodyPr/>
        <a:lstStyle/>
        <a:p>
          <a:endParaRPr lang="en-US"/>
        </a:p>
      </dgm:t>
    </dgm:pt>
    <dgm:pt modelId="{79642BB7-657E-4F94-9E67-97B700AC958A}" type="sibTrans" cxnId="{8413A1E2-172B-4482-A034-E1E0C78D63B5}">
      <dgm:prSet/>
      <dgm:spPr/>
      <dgm:t>
        <a:bodyPr/>
        <a:lstStyle/>
        <a:p>
          <a:endParaRPr lang="en-US"/>
        </a:p>
      </dgm:t>
    </dgm:pt>
    <dgm:pt modelId="{9546054F-372F-47FA-A468-8EA9F766BAA1}">
      <dgm:prSet phldrT="[Text]"/>
      <dgm:spPr/>
      <dgm:t>
        <a:bodyPr/>
        <a:lstStyle/>
        <a:p>
          <a:r>
            <a:rPr lang="en-US" dirty="0"/>
            <a:t>Search Knowledgebase/Tech Notes – connect.ariba.com </a:t>
          </a:r>
        </a:p>
      </dgm:t>
    </dgm:pt>
    <dgm:pt modelId="{62EBF911-F7A1-475B-9228-BD01B5DDBC6C}" type="parTrans" cxnId="{5F870DF9-583F-4069-BB96-641E2D972EC5}">
      <dgm:prSet/>
      <dgm:spPr/>
      <dgm:t>
        <a:bodyPr/>
        <a:lstStyle/>
        <a:p>
          <a:endParaRPr lang="en-US"/>
        </a:p>
      </dgm:t>
    </dgm:pt>
    <dgm:pt modelId="{C88689C2-F014-4946-8E1D-621BAC0E0B04}" type="sibTrans" cxnId="{5F870DF9-583F-4069-BB96-641E2D972EC5}">
      <dgm:prSet/>
      <dgm:spPr/>
      <dgm:t>
        <a:bodyPr/>
        <a:lstStyle/>
        <a:p>
          <a:endParaRPr lang="en-US"/>
        </a:p>
      </dgm:t>
    </dgm:pt>
    <dgm:pt modelId="{1AB28279-AF48-4B0A-AC73-8FEAE41E07D9}">
      <dgm:prSet phldrT="[Text]"/>
      <dgm:spPr/>
      <dgm:t>
        <a:bodyPr/>
        <a:lstStyle/>
        <a:p>
          <a:endParaRPr lang="en-US" dirty="0"/>
        </a:p>
      </dgm:t>
    </dgm:pt>
    <dgm:pt modelId="{364576B1-857F-443F-81C5-A6EB3FE8484A}" type="parTrans" cxnId="{3FE78347-617D-4DC7-BE7D-506651BFC54F}">
      <dgm:prSet/>
      <dgm:spPr/>
      <dgm:t>
        <a:bodyPr/>
        <a:lstStyle/>
        <a:p>
          <a:endParaRPr lang="en-US"/>
        </a:p>
      </dgm:t>
    </dgm:pt>
    <dgm:pt modelId="{389790E0-6E8B-484F-BFF9-E8549E096913}" type="sibTrans" cxnId="{3FE78347-617D-4DC7-BE7D-506651BFC54F}">
      <dgm:prSet/>
      <dgm:spPr/>
      <dgm:t>
        <a:bodyPr/>
        <a:lstStyle/>
        <a:p>
          <a:endParaRPr lang="en-US"/>
        </a:p>
      </dgm:t>
    </dgm:pt>
    <dgm:pt modelId="{B606B0E6-DA6A-44D9-A356-7FF3A687D129}">
      <dgm:prSet phldrT="[Text]"/>
      <dgm:spPr/>
      <dgm:t>
        <a:bodyPr/>
        <a:lstStyle/>
        <a:p>
          <a:endParaRPr lang="en-US" dirty="0"/>
        </a:p>
      </dgm:t>
    </dgm:pt>
    <dgm:pt modelId="{0C6D9016-663E-42EA-82AD-D163088DB453}" type="parTrans" cxnId="{30C9E604-C009-4F91-8E2A-C1479EF54BD4}">
      <dgm:prSet/>
      <dgm:spPr/>
      <dgm:t>
        <a:bodyPr/>
        <a:lstStyle/>
        <a:p>
          <a:endParaRPr lang="en-US"/>
        </a:p>
      </dgm:t>
    </dgm:pt>
    <dgm:pt modelId="{3090637F-C835-47A9-AEF0-C8ADCA13596C}" type="sibTrans" cxnId="{30C9E604-C009-4F91-8E2A-C1479EF54BD4}">
      <dgm:prSet/>
      <dgm:spPr/>
      <dgm:t>
        <a:bodyPr/>
        <a:lstStyle/>
        <a:p>
          <a:endParaRPr lang="en-US"/>
        </a:p>
      </dgm:t>
    </dgm:pt>
    <dgm:pt modelId="{F996A387-BC5B-48A5-96FF-E5FD36609552}">
      <dgm:prSet phldrT="[Text]"/>
      <dgm:spPr/>
      <dgm:t>
        <a:bodyPr/>
        <a:lstStyle/>
        <a:p>
          <a:endParaRPr lang="en-US" dirty="0"/>
        </a:p>
      </dgm:t>
    </dgm:pt>
    <dgm:pt modelId="{08E323C1-AD8F-4C6F-B93C-DCA76BFCA811}" type="parTrans" cxnId="{B75FE4E4-40E3-4567-96C3-A1763BA686DC}">
      <dgm:prSet/>
      <dgm:spPr/>
      <dgm:t>
        <a:bodyPr/>
        <a:lstStyle/>
        <a:p>
          <a:endParaRPr lang="en-US"/>
        </a:p>
      </dgm:t>
    </dgm:pt>
    <dgm:pt modelId="{B6BA62B0-AFEB-4EAF-8C6A-44887C30E764}" type="sibTrans" cxnId="{B75FE4E4-40E3-4567-96C3-A1763BA686DC}">
      <dgm:prSet/>
      <dgm:spPr/>
      <dgm:t>
        <a:bodyPr/>
        <a:lstStyle/>
        <a:p>
          <a:endParaRPr lang="en-US"/>
        </a:p>
      </dgm:t>
    </dgm:pt>
    <dgm:pt modelId="{0D373FCA-86FA-4328-9A70-9853897F52ED}">
      <dgm:prSet phldrT="[Text]"/>
      <dgm:spPr/>
      <dgm:t>
        <a:bodyPr/>
        <a:lstStyle/>
        <a:p>
          <a:endParaRPr lang="en-US" dirty="0"/>
        </a:p>
      </dgm:t>
    </dgm:pt>
    <dgm:pt modelId="{B512335B-85BB-4108-BB72-2ECA56811F93}" type="parTrans" cxnId="{98AEDAB3-CF07-4B48-AD23-862285C7D40F}">
      <dgm:prSet/>
      <dgm:spPr/>
      <dgm:t>
        <a:bodyPr/>
        <a:lstStyle/>
        <a:p>
          <a:endParaRPr lang="en-US"/>
        </a:p>
      </dgm:t>
    </dgm:pt>
    <dgm:pt modelId="{8888EBBD-A248-476A-B706-D52E15A76CE8}" type="sibTrans" cxnId="{98AEDAB3-CF07-4B48-AD23-862285C7D40F}">
      <dgm:prSet/>
      <dgm:spPr/>
      <dgm:t>
        <a:bodyPr/>
        <a:lstStyle/>
        <a:p>
          <a:endParaRPr lang="en-US"/>
        </a:p>
      </dgm:t>
    </dgm:pt>
    <dgm:pt modelId="{3C8777C9-CDC6-4EBE-A951-8E1DEB08E1CE}">
      <dgm:prSet phldrT="[Text]"/>
      <dgm:spPr/>
      <dgm:t>
        <a:bodyPr/>
        <a:lstStyle/>
        <a:p>
          <a:r>
            <a:rPr lang="en-US" dirty="0"/>
            <a:t>Ariba Cloud Statistics – </a:t>
          </a:r>
          <a:r>
            <a:rPr lang="en-US" dirty="0">
              <a:hlinkClick xmlns:r="http://schemas.openxmlformats.org/officeDocument/2006/relationships" r:id="rId2"/>
            </a:rPr>
            <a:t>http://trust.ariba.com</a:t>
          </a:r>
          <a:r>
            <a:rPr lang="en-US" dirty="0"/>
            <a:t>  - Detailed information and latest notifications about product issues and planned downtime, if any, during a given day</a:t>
          </a:r>
        </a:p>
      </dgm:t>
    </dgm:pt>
    <dgm:pt modelId="{BB2888DF-7DEC-4F2D-BFD7-F5D1F64E9D55}" type="parTrans" cxnId="{44F5D278-F7E6-45C8-8A70-DDD1205A77B3}">
      <dgm:prSet/>
      <dgm:spPr/>
      <dgm:t>
        <a:bodyPr/>
        <a:lstStyle/>
        <a:p>
          <a:endParaRPr lang="en-US"/>
        </a:p>
      </dgm:t>
    </dgm:pt>
    <dgm:pt modelId="{2218BB7D-197D-4739-8E86-8CD1BE6DB253}" type="sibTrans" cxnId="{44F5D278-F7E6-45C8-8A70-DDD1205A77B3}">
      <dgm:prSet/>
      <dgm:spPr/>
      <dgm:t>
        <a:bodyPr/>
        <a:lstStyle/>
        <a:p>
          <a:endParaRPr lang="en-US"/>
        </a:p>
      </dgm:t>
    </dgm:pt>
    <dgm:pt modelId="{9DD7C06E-2396-4D54-8F0C-BFDB7D394F6A}">
      <dgm:prSet phldrT="[Text]"/>
      <dgm:spPr/>
      <dgm:t>
        <a:bodyPr/>
        <a:lstStyle/>
        <a:p>
          <a:r>
            <a:rPr lang="en-US" dirty="0"/>
            <a:t>Ariba Network Notifications – </a:t>
          </a:r>
          <a:r>
            <a:rPr lang="en-US" dirty="0">
              <a:hlinkClick xmlns:r="http://schemas.openxmlformats.org/officeDocument/2006/relationships" r:id="rId3"/>
            </a:rPr>
            <a:t>http://netstat.ariba.com</a:t>
          </a:r>
          <a:r>
            <a:rPr lang="en-US" dirty="0"/>
            <a:t> - Information about downtime, new releases, and new features</a:t>
          </a:r>
        </a:p>
      </dgm:t>
    </dgm:pt>
    <dgm:pt modelId="{84FCC761-5528-4D4B-AA23-6D0121F16B28}" type="parTrans" cxnId="{1C37D1C7-130D-478D-A12D-65C31902AF8C}">
      <dgm:prSet/>
      <dgm:spPr/>
      <dgm:t>
        <a:bodyPr/>
        <a:lstStyle/>
        <a:p>
          <a:endParaRPr lang="en-US"/>
        </a:p>
      </dgm:t>
    </dgm:pt>
    <dgm:pt modelId="{71005F08-48E1-49A7-A694-E5F51CA0064B}" type="sibTrans" cxnId="{1C37D1C7-130D-478D-A12D-65C31902AF8C}">
      <dgm:prSet/>
      <dgm:spPr/>
      <dgm:t>
        <a:bodyPr/>
        <a:lstStyle/>
        <a:p>
          <a:endParaRPr lang="en-US"/>
        </a:p>
      </dgm:t>
    </dgm:pt>
    <dgm:pt modelId="{DE4BD55F-2173-4077-AE44-3581385671AC}">
      <dgm:prSet phldrT="[Text]"/>
      <dgm:spPr/>
      <dgm:t>
        <a:bodyPr/>
        <a:lstStyle/>
        <a:p>
          <a:r>
            <a:rPr lang="en-US" dirty="0"/>
            <a:t>Day/Time:&lt;Day and time&gt;</a:t>
          </a:r>
        </a:p>
      </dgm:t>
    </dgm:pt>
    <dgm:pt modelId="{102D5AC0-3FCC-4EF5-9837-80F36A455856}" type="parTrans" cxnId="{D0827D24-08E7-4254-BE39-B798B3D9D093}">
      <dgm:prSet/>
      <dgm:spPr/>
      <dgm:t>
        <a:bodyPr/>
        <a:lstStyle/>
        <a:p>
          <a:endParaRPr lang="en-US"/>
        </a:p>
      </dgm:t>
    </dgm:pt>
    <dgm:pt modelId="{A15A6130-023B-4AD1-8637-FE602E2DAEC8}" type="sibTrans" cxnId="{D0827D24-08E7-4254-BE39-B798B3D9D093}">
      <dgm:prSet/>
      <dgm:spPr/>
      <dgm:t>
        <a:bodyPr/>
        <a:lstStyle/>
        <a:p>
          <a:endParaRPr lang="en-US"/>
        </a:p>
      </dgm:t>
    </dgm:pt>
    <dgm:pt modelId="{6EC15D51-CE23-43ED-8794-27F6EC0E09AF}">
      <dgm:prSet phldrT="[Text]"/>
      <dgm:spPr/>
      <dgm:t>
        <a:bodyPr/>
        <a:lstStyle/>
        <a:p>
          <a:r>
            <a:rPr lang="en-US" dirty="0"/>
            <a:t>Required attendees: &lt;Person who have to be present from supplier on the call&gt;</a:t>
          </a:r>
        </a:p>
      </dgm:t>
    </dgm:pt>
    <dgm:pt modelId="{2853C6E2-A547-4DA7-BE4A-CD17FE3A3A18}" type="parTrans" cxnId="{6D9CA84F-5454-43DD-861D-BB6E03CAB16B}">
      <dgm:prSet/>
      <dgm:spPr/>
      <dgm:t>
        <a:bodyPr/>
        <a:lstStyle/>
        <a:p>
          <a:endParaRPr lang="en-US"/>
        </a:p>
      </dgm:t>
    </dgm:pt>
    <dgm:pt modelId="{3B15CA23-F60A-4B4B-9A80-3A8271F73B1F}" type="sibTrans" cxnId="{6D9CA84F-5454-43DD-861D-BB6E03CAB16B}">
      <dgm:prSet/>
      <dgm:spPr/>
      <dgm:t>
        <a:bodyPr/>
        <a:lstStyle/>
        <a:p>
          <a:endParaRPr lang="en-US"/>
        </a:p>
      </dgm:t>
    </dgm:pt>
    <dgm:pt modelId="{F56E51F6-1D13-4E6E-B026-E994A61B3B9A}" type="pres">
      <dgm:prSet presAssocID="{B64229B7-FA7C-4D52-AC78-3C4826AC0ABE}" presName="Name0" presStyleCnt="0">
        <dgm:presLayoutVars>
          <dgm:chMax/>
          <dgm:chPref val="3"/>
          <dgm:dir/>
          <dgm:animOne val="branch"/>
          <dgm:animLvl val="lvl"/>
        </dgm:presLayoutVars>
      </dgm:prSet>
      <dgm:spPr/>
    </dgm:pt>
    <dgm:pt modelId="{86F004D9-2858-44BA-9D23-B8D90C6821D2}" type="pres">
      <dgm:prSet presAssocID="{FE2D8FBD-D3F4-442D-904A-9983FE1DD31D}" presName="composite" presStyleCnt="0"/>
      <dgm:spPr/>
    </dgm:pt>
    <dgm:pt modelId="{9F20D0F4-7A5A-41DC-B672-8CA4880F5AE9}" type="pres">
      <dgm:prSet presAssocID="{FE2D8FBD-D3F4-442D-904A-9983FE1DD31D}" presName="FirstChild" presStyleLbl="revTx" presStyleIdx="0" presStyleCnt="4">
        <dgm:presLayoutVars>
          <dgm:chMax val="0"/>
          <dgm:chPref val="0"/>
          <dgm:bulletEnabled val="1"/>
        </dgm:presLayoutVars>
      </dgm:prSet>
      <dgm:spPr/>
    </dgm:pt>
    <dgm:pt modelId="{F29EE057-D730-4208-9F40-6A7B3CF3DBCF}" type="pres">
      <dgm:prSet presAssocID="{FE2D8FBD-D3F4-442D-904A-9983FE1DD31D}" presName="Parent" presStyleLbl="alignNode1" presStyleIdx="0" presStyleCnt="2">
        <dgm:presLayoutVars>
          <dgm:chMax val="3"/>
          <dgm:chPref val="3"/>
          <dgm:bulletEnabled val="1"/>
        </dgm:presLayoutVars>
      </dgm:prSet>
      <dgm:spPr/>
    </dgm:pt>
    <dgm:pt modelId="{3A3B977E-6141-4E26-8CCC-E01A0713224C}" type="pres">
      <dgm:prSet presAssocID="{FE2D8FBD-D3F4-442D-904A-9983FE1DD31D}" presName="Accent" presStyleLbl="parChTrans1D1" presStyleIdx="0" presStyleCnt="2"/>
      <dgm:spPr/>
    </dgm:pt>
    <dgm:pt modelId="{E7001AFE-6B91-4410-BC03-04B32330CB0D}" type="pres">
      <dgm:prSet presAssocID="{FE2D8FBD-D3F4-442D-904A-9983FE1DD31D}" presName="Child" presStyleLbl="revTx" presStyleIdx="1" presStyleCnt="4">
        <dgm:presLayoutVars>
          <dgm:chMax val="0"/>
          <dgm:chPref val="0"/>
          <dgm:bulletEnabled val="1"/>
        </dgm:presLayoutVars>
      </dgm:prSet>
      <dgm:spPr/>
    </dgm:pt>
    <dgm:pt modelId="{4800FC45-3B49-4439-A3FA-8A0A13DBFB56}" type="pres">
      <dgm:prSet presAssocID="{E8A26DA2-A3E9-4DBA-B6AC-D3EF9A9F1CA0}" presName="sibTrans" presStyleCnt="0"/>
      <dgm:spPr/>
    </dgm:pt>
    <dgm:pt modelId="{9495E1B0-5D90-44C6-8AFA-E9DFBA417898}" type="pres">
      <dgm:prSet presAssocID="{E97F9540-F519-4CCD-8911-9515BA261B18}" presName="composite" presStyleCnt="0"/>
      <dgm:spPr/>
    </dgm:pt>
    <dgm:pt modelId="{7256DE0A-094E-4061-B36E-987252A417F7}" type="pres">
      <dgm:prSet presAssocID="{E97F9540-F519-4CCD-8911-9515BA261B18}" presName="FirstChild" presStyleLbl="revTx" presStyleIdx="2" presStyleCnt="4">
        <dgm:presLayoutVars>
          <dgm:chMax val="0"/>
          <dgm:chPref val="0"/>
          <dgm:bulletEnabled val="1"/>
        </dgm:presLayoutVars>
      </dgm:prSet>
      <dgm:spPr/>
    </dgm:pt>
    <dgm:pt modelId="{4AF32D36-5D16-41CF-BEA9-68C64B9EB27A}" type="pres">
      <dgm:prSet presAssocID="{E97F9540-F519-4CCD-8911-9515BA261B18}" presName="Parent" presStyleLbl="alignNode1" presStyleIdx="1" presStyleCnt="2">
        <dgm:presLayoutVars>
          <dgm:chMax val="3"/>
          <dgm:chPref val="3"/>
          <dgm:bulletEnabled val="1"/>
        </dgm:presLayoutVars>
      </dgm:prSet>
      <dgm:spPr>
        <a:xfrm>
          <a:off x="0" y="2731710"/>
          <a:ext cx="2663912" cy="895084"/>
        </a:xfrm>
        <a:prstGeom prst="round2SameRect">
          <a:avLst>
            <a:gd name="adj1" fmla="val 16670"/>
            <a:gd name="adj2" fmla="val 0"/>
          </a:avLst>
        </a:prstGeom>
      </dgm:spPr>
    </dgm:pt>
    <dgm:pt modelId="{5BD95417-1810-4046-82B9-635646D6EFD2}" type="pres">
      <dgm:prSet presAssocID="{E97F9540-F519-4CCD-8911-9515BA261B18}" presName="Accent" presStyleLbl="parChTrans1D1" presStyleIdx="1" presStyleCnt="2"/>
      <dgm:spPr/>
    </dgm:pt>
    <dgm:pt modelId="{C96FEB2E-A848-4049-9DD2-64AA96CD462C}" type="pres">
      <dgm:prSet presAssocID="{E97F9540-F519-4CCD-8911-9515BA261B18}" presName="Child" presStyleLbl="revTx" presStyleIdx="3" presStyleCnt="4">
        <dgm:presLayoutVars>
          <dgm:chMax val="0"/>
          <dgm:chPref val="0"/>
          <dgm:bulletEnabled val="1"/>
        </dgm:presLayoutVars>
      </dgm:prSet>
      <dgm:spPr/>
    </dgm:pt>
  </dgm:ptLst>
  <dgm:cxnLst>
    <dgm:cxn modelId="{05B69F01-6DC6-4D32-80AD-32E284EFCD30}" srcId="{B64229B7-FA7C-4D52-AC78-3C4826AC0ABE}" destId="{E97F9540-F519-4CCD-8911-9515BA261B18}" srcOrd="1" destOrd="0" parTransId="{12F0D07A-768A-4867-9D0B-DC5340AE9A26}" sibTransId="{A0707717-1333-417D-B53A-8A7D590B4CF9}"/>
    <dgm:cxn modelId="{30C9E604-C009-4F91-8E2A-C1479EF54BD4}" srcId="{FE2D8FBD-D3F4-442D-904A-9983FE1DD31D}" destId="{B606B0E6-DA6A-44D9-A356-7FF3A687D129}" srcOrd="5" destOrd="0" parTransId="{0C6D9016-663E-42EA-82AD-D163088DB453}" sibTransId="{3090637F-C835-47A9-AEF0-C8ADCA13596C}"/>
    <dgm:cxn modelId="{49F1C409-B6E4-479C-B010-769995AD9ED1}" type="presOf" srcId="{B606B0E6-DA6A-44D9-A356-7FF3A687D129}" destId="{E7001AFE-6B91-4410-BC03-04B32330CB0D}" srcOrd="0" destOrd="4" presId="urn:microsoft.com/office/officeart/2011/layout/TabList"/>
    <dgm:cxn modelId="{F4D2AB12-F9ED-40A2-84EA-B784FDA3C4BE}" type="presOf" srcId="{60729DBB-1EF4-4262-8F1E-C7E8E5B4E813}" destId="{7256DE0A-094E-4061-B36E-987252A417F7}" srcOrd="0" destOrd="0" presId="urn:microsoft.com/office/officeart/2011/layout/TabList"/>
    <dgm:cxn modelId="{DBF1E222-E634-47F9-9F31-A24ABE5C0E31}" type="presOf" srcId="{1AB28279-AF48-4B0A-AC73-8FEAE41E07D9}" destId="{E7001AFE-6B91-4410-BC03-04B32330CB0D}" srcOrd="0" destOrd="5" presId="urn:microsoft.com/office/officeart/2011/layout/TabList"/>
    <dgm:cxn modelId="{5DE8E223-973A-4EF1-8980-5085EC74BBFA}" srcId="{FE2D8FBD-D3F4-442D-904A-9983FE1DD31D}" destId="{42E47B82-9AF2-47CD-A710-B15269C43384}" srcOrd="2" destOrd="0" parTransId="{238353E3-497A-443D-90C1-FC0A452753BA}" sibTransId="{0CA056CF-00EE-422F-9D71-E309E85C797D}"/>
    <dgm:cxn modelId="{D0827D24-08E7-4254-BE39-B798B3D9D093}" srcId="{FE2D8FBD-D3F4-442D-904A-9983FE1DD31D}" destId="{DE4BD55F-2173-4077-AE44-3581385671AC}" srcOrd="3" destOrd="0" parTransId="{102D5AC0-3FCC-4EF5-9837-80F36A455856}" sibTransId="{A15A6130-023B-4AD1-8637-FE602E2DAEC8}"/>
    <dgm:cxn modelId="{4E28E627-7AA0-4317-9A7A-DFEE22C34299}" type="presOf" srcId="{9546054F-372F-47FA-A468-8EA9F766BAA1}" destId="{C96FEB2E-A848-4049-9DD2-64AA96CD462C}" srcOrd="0" destOrd="3" presId="urn:microsoft.com/office/officeart/2011/layout/TabList"/>
    <dgm:cxn modelId="{0F0BB23D-34C4-4009-BEB2-8CF605470004}" type="presOf" srcId="{FE2D8FBD-D3F4-442D-904A-9983FE1DD31D}" destId="{F29EE057-D730-4208-9F40-6A7B3CF3DBCF}" srcOrd="0" destOrd="0" presId="urn:microsoft.com/office/officeart/2011/layout/TabList"/>
    <dgm:cxn modelId="{AD320440-4E74-470D-878C-41366232ACDF}" type="presOf" srcId="{9DD7C06E-2396-4D54-8F0C-BFDB7D394F6A}" destId="{C96FEB2E-A848-4049-9DD2-64AA96CD462C}" srcOrd="0" destOrd="5" presId="urn:microsoft.com/office/officeart/2011/layout/TabList"/>
    <dgm:cxn modelId="{7F02675F-DBA9-4F56-8D1B-B779CDDE90EA}" type="presOf" srcId="{1EF28953-9B84-4340-A79E-11F8306FE85C}" destId="{C96FEB2E-A848-4049-9DD2-64AA96CD462C}" srcOrd="0" destOrd="2" presId="urn:microsoft.com/office/officeart/2011/layout/TabList"/>
    <dgm:cxn modelId="{A5C54F62-1D9F-4A80-9326-E8857C12AB67}" type="presOf" srcId="{DE4BD55F-2173-4077-AE44-3581385671AC}" destId="{E7001AFE-6B91-4410-BC03-04B32330CB0D}" srcOrd="0" destOrd="2" presId="urn:microsoft.com/office/officeart/2011/layout/TabList"/>
    <dgm:cxn modelId="{3FE78347-617D-4DC7-BE7D-506651BFC54F}" srcId="{FE2D8FBD-D3F4-442D-904A-9983FE1DD31D}" destId="{1AB28279-AF48-4B0A-AC73-8FEAE41E07D9}" srcOrd="6" destOrd="0" parTransId="{364576B1-857F-443F-81C5-A6EB3FE8484A}" sibTransId="{389790E0-6E8B-484F-BFF9-E8549E096913}"/>
    <dgm:cxn modelId="{6D9CA84F-5454-43DD-861D-BB6E03CAB16B}" srcId="{FE2D8FBD-D3F4-442D-904A-9983FE1DD31D}" destId="{6EC15D51-CE23-43ED-8794-27F6EC0E09AF}" srcOrd="4" destOrd="0" parTransId="{2853C6E2-A547-4DA7-BE4A-CD17FE3A3A18}" sibTransId="{3B15CA23-F60A-4B4B-9A80-3A8271F73B1F}"/>
    <dgm:cxn modelId="{9D49FA54-3134-4A93-898F-F5CDF3F1CFF0}" type="presOf" srcId="{56299DF5-FA5F-44E7-9429-6FCBEA114DCB}" destId="{C96FEB2E-A848-4049-9DD2-64AA96CD462C}" srcOrd="0" destOrd="1" presId="urn:microsoft.com/office/officeart/2011/layout/TabList"/>
    <dgm:cxn modelId="{4B5EC975-B5C2-41FA-9994-F14ACFE52BB4}" type="presOf" srcId="{0D373FCA-86FA-4328-9A70-9853897F52ED}" destId="{E7001AFE-6B91-4410-BC03-04B32330CB0D}" srcOrd="0" destOrd="0" presId="urn:microsoft.com/office/officeart/2011/layout/TabList"/>
    <dgm:cxn modelId="{5C282A78-B169-4B74-AEBC-AF255F648033}" type="presOf" srcId="{E97F9540-F519-4CCD-8911-9515BA261B18}" destId="{4AF32D36-5D16-41CF-BEA9-68C64B9EB27A}" srcOrd="0" destOrd="0" presId="urn:microsoft.com/office/officeart/2011/layout/TabList"/>
    <dgm:cxn modelId="{44F5D278-F7E6-45C8-8A70-DDD1205A77B3}" srcId="{E97F9540-F519-4CCD-8911-9515BA261B18}" destId="{3C8777C9-CDC6-4EBE-A951-8E1DEB08E1CE}" srcOrd="5" destOrd="0" parTransId="{BB2888DF-7DEC-4F2D-BFD7-F5D1F64E9D55}" sibTransId="{2218BB7D-197D-4739-8E86-8CD1BE6DB253}"/>
    <dgm:cxn modelId="{477ED485-119F-43E0-831A-B3A6FE21DC88}" srcId="{E97F9540-F519-4CCD-8911-9515BA261B18}" destId="{56299DF5-FA5F-44E7-9429-6FCBEA114DCB}" srcOrd="2" destOrd="0" parTransId="{01280AF8-77B7-4908-A068-31FC7953F98D}" sibTransId="{5F864807-1CBF-48C3-89ED-E8304000413F}"/>
    <dgm:cxn modelId="{B5B1658E-47B2-4B81-BAEC-CC82ADA79B02}" type="presOf" srcId="{6EC15D51-CE23-43ED-8794-27F6EC0E09AF}" destId="{E7001AFE-6B91-4410-BC03-04B32330CB0D}" srcOrd="0" destOrd="3" presId="urn:microsoft.com/office/officeart/2011/layout/TabList"/>
    <dgm:cxn modelId="{E2229891-A7FF-421F-AE33-3571C85E3FE3}" type="presOf" srcId="{B64229B7-FA7C-4D52-AC78-3C4826AC0ABE}" destId="{F56E51F6-1D13-4E6E-B026-E994A61B3B9A}" srcOrd="0" destOrd="0" presId="urn:microsoft.com/office/officeart/2011/layout/TabList"/>
    <dgm:cxn modelId="{7C16C998-C846-43AB-89B4-932A75572479}" type="presOf" srcId="{E35D4D79-83FA-4FE2-B4F6-A3D70219CBA4}" destId="{9F20D0F4-7A5A-41DC-B672-8CA4880F5AE9}" srcOrd="0" destOrd="0" presId="urn:microsoft.com/office/officeart/2011/layout/TabList"/>
    <dgm:cxn modelId="{5DFF80A2-76D9-4188-ADF7-4367A44392BC}" srcId="{FE2D8FBD-D3F4-442D-904A-9983FE1DD31D}" destId="{E35D4D79-83FA-4FE2-B4F6-A3D70219CBA4}" srcOrd="0" destOrd="0" parTransId="{96E6A0B9-25C5-4A83-BC49-B179C974EFAC}" sibTransId="{E85EED8B-0C0D-4698-9D45-BF8DBD8E0C26}"/>
    <dgm:cxn modelId="{EA2E19AC-3BB5-4971-94D1-1C39F610AB91}" type="presOf" srcId="{F996A387-BC5B-48A5-96FF-E5FD36609552}" destId="{C96FEB2E-A848-4049-9DD2-64AA96CD462C}" srcOrd="0" destOrd="0" presId="urn:microsoft.com/office/officeart/2011/layout/TabList"/>
    <dgm:cxn modelId="{98AEDAB3-CF07-4B48-AD23-862285C7D40F}" srcId="{FE2D8FBD-D3F4-442D-904A-9983FE1DD31D}" destId="{0D373FCA-86FA-4328-9A70-9853897F52ED}" srcOrd="1" destOrd="0" parTransId="{B512335B-85BB-4108-BB72-2ECA56811F93}" sibTransId="{8888EBBD-A248-476A-B706-D52E15A76CE8}"/>
    <dgm:cxn modelId="{AECD9EB6-E92C-4AA6-ABE1-994FC666613E}" type="presOf" srcId="{3C8777C9-CDC6-4EBE-A951-8E1DEB08E1CE}" destId="{C96FEB2E-A848-4049-9DD2-64AA96CD462C}" srcOrd="0" destOrd="4" presId="urn:microsoft.com/office/officeart/2011/layout/TabList"/>
    <dgm:cxn modelId="{1031C6C2-DDDB-4E84-8947-D843911504F6}" type="presOf" srcId="{42E47B82-9AF2-47CD-A710-B15269C43384}" destId="{E7001AFE-6B91-4410-BC03-04B32330CB0D}" srcOrd="0" destOrd="1" presId="urn:microsoft.com/office/officeart/2011/layout/TabList"/>
    <dgm:cxn modelId="{1C37D1C7-130D-478D-A12D-65C31902AF8C}" srcId="{E97F9540-F519-4CCD-8911-9515BA261B18}" destId="{9DD7C06E-2396-4D54-8F0C-BFDB7D394F6A}" srcOrd="6" destOrd="0" parTransId="{84FCC761-5528-4D4B-AA23-6D0121F16B28}" sibTransId="{71005F08-48E1-49A7-A694-E5F51CA0064B}"/>
    <dgm:cxn modelId="{7C39E5DC-D829-47C6-AA33-3D267C23F11F}" srcId="{B64229B7-FA7C-4D52-AC78-3C4826AC0ABE}" destId="{FE2D8FBD-D3F4-442D-904A-9983FE1DD31D}" srcOrd="0" destOrd="0" parTransId="{CC794063-F79D-450D-9875-1D0B59FFB203}" sibTransId="{E8A26DA2-A3E9-4DBA-B6AC-D3EF9A9F1CA0}"/>
    <dgm:cxn modelId="{8413A1E2-172B-4482-A034-E1E0C78D63B5}" srcId="{E97F9540-F519-4CCD-8911-9515BA261B18}" destId="{1EF28953-9B84-4340-A79E-11F8306FE85C}" srcOrd="3" destOrd="0" parTransId="{A412B8E9-6E40-485E-B1C9-9D5A9C24C871}" sibTransId="{79642BB7-657E-4F94-9E67-97B700AC958A}"/>
    <dgm:cxn modelId="{B75FE4E4-40E3-4567-96C3-A1763BA686DC}" srcId="{E97F9540-F519-4CCD-8911-9515BA261B18}" destId="{F996A387-BC5B-48A5-96FF-E5FD36609552}" srcOrd="1" destOrd="0" parTransId="{08E323C1-AD8F-4C6F-B93C-DCA76BFCA811}" sibTransId="{B6BA62B0-AFEB-4EAF-8C6A-44887C30E764}"/>
    <dgm:cxn modelId="{5F870DF9-583F-4069-BB96-641E2D972EC5}" srcId="{E97F9540-F519-4CCD-8911-9515BA261B18}" destId="{9546054F-372F-47FA-A468-8EA9F766BAA1}" srcOrd="4" destOrd="0" parTransId="{62EBF911-F7A1-475B-9228-BD01B5DDBC6C}" sibTransId="{C88689C2-F014-4946-8E1D-621BAC0E0B04}"/>
    <dgm:cxn modelId="{8E91B5FE-0333-4058-9DDA-6665EA0DD519}" srcId="{E97F9540-F519-4CCD-8911-9515BA261B18}" destId="{60729DBB-1EF4-4262-8F1E-C7E8E5B4E813}" srcOrd="0" destOrd="0" parTransId="{8CB29C13-29EE-4EE5-B40C-9A3A8C02F897}" sibTransId="{4B89D612-65D4-470B-8963-3B049D3A46BD}"/>
    <dgm:cxn modelId="{5B5A9E3B-96C8-47F4-BB8A-003DC6F84EB8}" type="presParOf" srcId="{F56E51F6-1D13-4E6E-B026-E994A61B3B9A}" destId="{86F004D9-2858-44BA-9D23-B8D90C6821D2}" srcOrd="0" destOrd="0" presId="urn:microsoft.com/office/officeart/2011/layout/TabList"/>
    <dgm:cxn modelId="{77F21315-E8A5-4527-9B56-4716611F129A}" type="presParOf" srcId="{86F004D9-2858-44BA-9D23-B8D90C6821D2}" destId="{9F20D0F4-7A5A-41DC-B672-8CA4880F5AE9}" srcOrd="0" destOrd="0" presId="urn:microsoft.com/office/officeart/2011/layout/TabList"/>
    <dgm:cxn modelId="{7D5DA043-4722-4D1B-A5C8-16FE3461F7E7}" type="presParOf" srcId="{86F004D9-2858-44BA-9D23-B8D90C6821D2}" destId="{F29EE057-D730-4208-9F40-6A7B3CF3DBCF}" srcOrd="1" destOrd="0" presId="urn:microsoft.com/office/officeart/2011/layout/TabList"/>
    <dgm:cxn modelId="{0D6AC1B5-4E9F-445C-95FC-40FDF5297CEA}" type="presParOf" srcId="{86F004D9-2858-44BA-9D23-B8D90C6821D2}" destId="{3A3B977E-6141-4E26-8CCC-E01A0713224C}" srcOrd="2" destOrd="0" presId="urn:microsoft.com/office/officeart/2011/layout/TabList"/>
    <dgm:cxn modelId="{952ACAEC-EAC8-46EF-9369-129795BB3127}" type="presParOf" srcId="{F56E51F6-1D13-4E6E-B026-E994A61B3B9A}" destId="{E7001AFE-6B91-4410-BC03-04B32330CB0D}" srcOrd="1" destOrd="0" presId="urn:microsoft.com/office/officeart/2011/layout/TabList"/>
    <dgm:cxn modelId="{40917265-5894-46ED-9112-E914BBE2BB73}" type="presParOf" srcId="{F56E51F6-1D13-4E6E-B026-E994A61B3B9A}" destId="{4800FC45-3B49-4439-A3FA-8A0A13DBFB56}" srcOrd="2" destOrd="0" presId="urn:microsoft.com/office/officeart/2011/layout/TabList"/>
    <dgm:cxn modelId="{9DE4E732-3E7F-4F30-AA59-FF01569E2A1F}" type="presParOf" srcId="{F56E51F6-1D13-4E6E-B026-E994A61B3B9A}" destId="{9495E1B0-5D90-44C6-8AFA-E9DFBA417898}" srcOrd="3" destOrd="0" presId="urn:microsoft.com/office/officeart/2011/layout/TabList"/>
    <dgm:cxn modelId="{FBCBEE66-1492-40BA-BB13-9DE4DBB7BEBF}" type="presParOf" srcId="{9495E1B0-5D90-44C6-8AFA-E9DFBA417898}" destId="{7256DE0A-094E-4061-B36E-987252A417F7}" srcOrd="0" destOrd="0" presId="urn:microsoft.com/office/officeart/2011/layout/TabList"/>
    <dgm:cxn modelId="{F5B04DCB-444C-40D3-AF29-EE8AD66750ED}" type="presParOf" srcId="{9495E1B0-5D90-44C6-8AFA-E9DFBA417898}" destId="{4AF32D36-5D16-41CF-BEA9-68C64B9EB27A}" srcOrd="1" destOrd="0" presId="urn:microsoft.com/office/officeart/2011/layout/TabList"/>
    <dgm:cxn modelId="{9E1D54BF-DDEE-47B3-BD59-A333511C7A23}" type="presParOf" srcId="{9495E1B0-5D90-44C6-8AFA-E9DFBA417898}" destId="{5BD95417-1810-4046-82B9-635646D6EFD2}" srcOrd="2" destOrd="0" presId="urn:microsoft.com/office/officeart/2011/layout/TabList"/>
    <dgm:cxn modelId="{A415C41E-C510-4B15-ABBD-181ECAB224CB}" type="presParOf" srcId="{F56E51F6-1D13-4E6E-B026-E994A61B3B9A}" destId="{C96FEB2E-A848-4049-9DD2-64AA96CD462C}" srcOrd="4" destOrd="0" presId="urn:microsoft.com/office/officeart/2011/layout/Tab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DFCC5F4-3303-4DB0-9A77-DE1118DBDE41}" type="doc">
      <dgm:prSet loTypeId="urn:microsoft.com/office/officeart/2005/8/layout/hList1" loCatId="list" qsTypeId="urn:microsoft.com/office/officeart/2005/8/quickstyle/3d1" qsCatId="3D" csTypeId="urn:microsoft.com/office/officeart/2005/8/colors/accent3_2" csCatId="accent3" phldr="1"/>
      <dgm:spPr/>
      <dgm:t>
        <a:bodyPr/>
        <a:lstStyle/>
        <a:p>
          <a:endParaRPr lang="en-US"/>
        </a:p>
      </dgm:t>
    </dgm:pt>
    <dgm:pt modelId="{CB13AAAB-CC89-4612-AB65-14821E13248B}">
      <dgm:prSet phldrT="[Text]" custT="1"/>
      <dgm:spPr>
        <a:xfrm>
          <a:off x="5513" y="379992"/>
          <a:ext cx="2113648" cy="834018"/>
        </a:xfrm>
        <a:prstGeom prst="rect">
          <a:avLst/>
        </a:prstGeom>
        <a:scene3d>
          <a:camera prst="orthographicFront"/>
          <a:lightRig rig="flat" dir="t"/>
        </a:scene3d>
        <a:sp3d prstMaterial="plastic">
          <a:bevelT w="120900" h="88900"/>
          <a:bevelB w="88900" h="31750" prst="angle"/>
        </a:sp3d>
      </dgm:spPr>
      <dgm:t>
        <a:bodyPr spcFirstLastPara="0" vert="horz" wrap="square" lIns="163576" tIns="93472" rIns="163576" bIns="93472" numCol="1" spcCol="1270" anchor="ctr" anchorCtr="0"/>
        <a:lstStyle/>
        <a:p>
          <a:pPr marL="0" lvl="0" indent="0" algn="ctr" defTabSz="1022350">
            <a:lnSpc>
              <a:spcPct val="90000"/>
            </a:lnSpc>
            <a:spcBef>
              <a:spcPct val="0"/>
            </a:spcBef>
            <a:spcAft>
              <a:spcPct val="35000"/>
            </a:spcAft>
            <a:buNone/>
          </a:pPr>
          <a:r>
            <a:rPr lang="en-US" sz="2300" kern="1200" dirty="0">
              <a:latin typeface="Calibri" panose="020F0502020204030204"/>
              <a:ea typeface="+mn-ea"/>
              <a:cs typeface="+mn-cs"/>
            </a:rPr>
            <a:t>Purchase Orders</a:t>
          </a:r>
        </a:p>
      </dgm:t>
    </dgm:pt>
    <dgm:pt modelId="{602DB25E-2162-4B76-902D-1BE62B917D7C}" type="parTrans" cxnId="{7F27713C-6E22-4687-9494-5002B6F0E974}">
      <dgm:prSet/>
      <dgm:spPr/>
      <dgm:t>
        <a:bodyPr/>
        <a:lstStyle/>
        <a:p>
          <a:endParaRPr lang="en-US"/>
        </a:p>
      </dgm:t>
    </dgm:pt>
    <dgm:pt modelId="{EC70BA59-4A9D-41BF-8C59-1876A747FE7D}" type="sibTrans" cxnId="{7F27713C-6E22-4687-9494-5002B6F0E974}">
      <dgm:prSet/>
      <dgm:spPr/>
      <dgm:t>
        <a:bodyPr/>
        <a:lstStyle/>
        <a:p>
          <a:endParaRPr lang="en-US"/>
        </a:p>
      </dgm:t>
    </dgm:pt>
    <dgm:pt modelId="{893E5E59-06F2-411D-9E63-0418E4A2D10F}">
      <dgm:prSet phldrT="[Text]"/>
      <dgm:spPr>
        <a:xfrm>
          <a:off x="5513" y="1214011"/>
          <a:ext cx="2113648" cy="1386997"/>
        </a:xfrm>
        <a:prstGeom prst="rect">
          <a:avLst/>
        </a:prstGeom>
        <a:scene3d>
          <a:camera prst="orthographicFront"/>
          <a:lightRig rig="flat" dir="t"/>
        </a:scene3d>
        <a:sp3d extrusionH="12700" prstMaterial="plastic">
          <a:bevelT w="50800" h="50800"/>
        </a:sp3d>
      </dgm:spPr>
      <dgm:t>
        <a:bodyPr spcFirstLastPara="0" vert="horz" wrap="square" lIns="68580" tIns="34290" rIns="68580" bIns="34290" numCol="1" spcCol="1270" anchor="ctr" anchorCtr="0"/>
        <a:lstStyle/>
        <a:p>
          <a:pPr>
            <a:buFont typeface="Arial" panose="020B0604020202020204" pitchFamily="34" charset="0"/>
            <a:buChar char="•"/>
          </a:pPr>
          <a:r>
            <a:rPr lang="en-US" dirty="0">
              <a:latin typeface="Calibri" panose="020F0502020204030204"/>
              <a:ea typeface="+mn-ea"/>
              <a:cs typeface="+mn-cs"/>
            </a:rPr>
            <a:t>New PO </a:t>
          </a:r>
        </a:p>
      </dgm:t>
    </dgm:pt>
    <dgm:pt modelId="{AB92DBFD-6331-47AB-AD82-5291D3036467}" type="parTrans" cxnId="{CF2BB935-19FD-4034-9E3B-F0394D06BA3E}">
      <dgm:prSet/>
      <dgm:spPr/>
      <dgm:t>
        <a:bodyPr/>
        <a:lstStyle/>
        <a:p>
          <a:endParaRPr lang="en-US"/>
        </a:p>
      </dgm:t>
    </dgm:pt>
    <dgm:pt modelId="{F7ED1D05-51F7-4105-B942-EB5943AA9369}" type="sibTrans" cxnId="{CF2BB935-19FD-4034-9E3B-F0394D06BA3E}">
      <dgm:prSet/>
      <dgm:spPr/>
      <dgm:t>
        <a:bodyPr/>
        <a:lstStyle/>
        <a:p>
          <a:endParaRPr lang="en-US"/>
        </a:p>
      </dgm:t>
    </dgm:pt>
    <dgm:pt modelId="{919F534A-623C-415A-9989-5CFAD8E5DA72}">
      <dgm:prSet phldrT="[Text]"/>
      <dgm:spPr>
        <a:xfrm>
          <a:off x="5513" y="1214011"/>
          <a:ext cx="2113648" cy="1386997"/>
        </a:xfrm>
        <a:prstGeom prst="rect">
          <a:avLst/>
        </a:prstGeom>
        <a:scene3d>
          <a:camera prst="orthographicFront"/>
          <a:lightRig rig="flat" dir="t"/>
        </a:scene3d>
        <a:sp3d extrusionH="12700" prstMaterial="plastic">
          <a:bevelT w="50800" h="50800"/>
        </a:sp3d>
      </dgm:spPr>
      <dgm:t>
        <a:bodyPr spcFirstLastPara="0" vert="horz" wrap="square" lIns="68580" tIns="34290" rIns="68580" bIns="34290" numCol="1" spcCol="1270" anchor="ctr" anchorCtr="0"/>
        <a:lstStyle/>
        <a:p>
          <a:pPr>
            <a:buFont typeface="Arial" panose="020B0604020202020204" pitchFamily="34" charset="0"/>
            <a:buChar char="•"/>
          </a:pPr>
          <a:r>
            <a:rPr lang="en-US" dirty="0">
              <a:latin typeface="Calibri" panose="020F0502020204030204"/>
              <a:ea typeface="+mn-ea"/>
              <a:cs typeface="+mn-cs"/>
            </a:rPr>
            <a:t>Change Order</a:t>
          </a:r>
        </a:p>
      </dgm:t>
    </dgm:pt>
    <dgm:pt modelId="{B2D1411F-95DB-4F08-B464-516E2AE0BB57}" type="parTrans" cxnId="{8C99FC61-048B-4C14-9DDD-A9740D97C383}">
      <dgm:prSet/>
      <dgm:spPr/>
      <dgm:t>
        <a:bodyPr/>
        <a:lstStyle/>
        <a:p>
          <a:endParaRPr lang="en-US"/>
        </a:p>
      </dgm:t>
    </dgm:pt>
    <dgm:pt modelId="{CF00E614-5281-4ABB-8E4E-C48F6B183625}" type="sibTrans" cxnId="{8C99FC61-048B-4C14-9DDD-A9740D97C383}">
      <dgm:prSet/>
      <dgm:spPr/>
      <dgm:t>
        <a:bodyPr/>
        <a:lstStyle/>
        <a:p>
          <a:endParaRPr lang="en-US"/>
        </a:p>
      </dgm:t>
    </dgm:pt>
    <dgm:pt modelId="{97DCC96C-DF37-4658-956C-2D4530FE572A}">
      <dgm:prSet phldrT="[Text]"/>
      <dgm:spPr>
        <a:xfrm>
          <a:off x="4824631" y="379992"/>
          <a:ext cx="2113648" cy="834018"/>
        </a:xfrm>
        <a:prstGeom prst="rect">
          <a:avLst/>
        </a:prstGeom>
        <a:scene3d>
          <a:camera prst="orthographicFront"/>
          <a:lightRig rig="flat" dir="t"/>
        </a:scene3d>
        <a:sp3d prstMaterial="plastic">
          <a:bevelT w="120900" h="88900"/>
          <a:bevelB w="88900" h="31750" prst="angle"/>
        </a:sp3d>
      </dgm:spPr>
      <dgm:t>
        <a:bodyPr/>
        <a:lstStyle/>
        <a:p>
          <a:pPr>
            <a:buNone/>
          </a:pPr>
          <a:r>
            <a:rPr lang="en-US" dirty="0">
              <a:latin typeface="Calibri" panose="020F0502020204030204"/>
              <a:ea typeface="+mn-ea"/>
              <a:cs typeface="+mn-cs"/>
            </a:rPr>
            <a:t>OC - Order Confirmation</a:t>
          </a:r>
        </a:p>
      </dgm:t>
    </dgm:pt>
    <dgm:pt modelId="{0324FA00-8550-4523-994E-F2570A12B9A8}" type="parTrans" cxnId="{808DB007-5292-42C0-9D1D-EC8160959AEA}">
      <dgm:prSet/>
      <dgm:spPr/>
      <dgm:t>
        <a:bodyPr/>
        <a:lstStyle/>
        <a:p>
          <a:endParaRPr lang="en-US"/>
        </a:p>
      </dgm:t>
    </dgm:pt>
    <dgm:pt modelId="{AB735E91-0D7A-46F8-B852-63A633143EB6}" type="sibTrans" cxnId="{808DB007-5292-42C0-9D1D-EC8160959AEA}">
      <dgm:prSet/>
      <dgm:spPr/>
      <dgm:t>
        <a:bodyPr/>
        <a:lstStyle/>
        <a:p>
          <a:endParaRPr lang="en-US"/>
        </a:p>
      </dgm:t>
    </dgm:pt>
    <dgm:pt modelId="{E16F8A35-99DE-4B34-BB8D-A439C268F84F}">
      <dgm:prSet phldrT="[Text]"/>
      <dgm:spPr>
        <a:xfrm>
          <a:off x="4824631" y="1214011"/>
          <a:ext cx="2113648" cy="1386997"/>
        </a:xfrm>
        <a:prstGeom prst="rect">
          <a:avLst/>
        </a:prstGeom>
        <a:scene3d>
          <a:camera prst="orthographicFront"/>
          <a:lightRig rig="flat" dir="t"/>
        </a:scene3d>
        <a:sp3d extrusionH="12700" prstMaterial="plastic">
          <a:bevelT w="50800" h="50800"/>
        </a:sp3d>
      </dgm:spPr>
      <dgm:t>
        <a:bodyPr/>
        <a:lstStyle/>
        <a:p>
          <a:pPr>
            <a:buChar char="•"/>
          </a:pPr>
          <a:r>
            <a:rPr lang="cs-CZ" dirty="0" err="1">
              <a:latin typeface="Calibri" panose="020F0502020204030204"/>
              <a:ea typeface="+mn-ea"/>
              <a:cs typeface="+mn-cs"/>
            </a:rPr>
            <a:t>Optional</a:t>
          </a:r>
          <a:endParaRPr lang="en-US" dirty="0">
            <a:latin typeface="Calibri" panose="020F0502020204030204"/>
            <a:ea typeface="+mn-ea"/>
            <a:cs typeface="+mn-cs"/>
          </a:endParaRPr>
        </a:p>
      </dgm:t>
    </dgm:pt>
    <dgm:pt modelId="{C7912EDA-8F9D-4393-B2F3-E893F8770A47}" type="parTrans" cxnId="{8C13C865-412E-42AF-A3B8-D40CF7A301A1}">
      <dgm:prSet/>
      <dgm:spPr/>
      <dgm:t>
        <a:bodyPr/>
        <a:lstStyle/>
        <a:p>
          <a:endParaRPr lang="en-US"/>
        </a:p>
      </dgm:t>
    </dgm:pt>
    <dgm:pt modelId="{FFCA0938-F588-41A9-B1CE-CFDC6F587D81}" type="sibTrans" cxnId="{8C13C865-412E-42AF-A3B8-D40CF7A301A1}">
      <dgm:prSet/>
      <dgm:spPr/>
      <dgm:t>
        <a:bodyPr/>
        <a:lstStyle/>
        <a:p>
          <a:endParaRPr lang="en-US"/>
        </a:p>
      </dgm:t>
    </dgm:pt>
    <dgm:pt modelId="{88F6D2FE-9923-47A2-A7F5-60DDD9F669BA}">
      <dgm:prSet phldrT="[Text]"/>
      <dgm:spPr>
        <a:xfrm>
          <a:off x="5513" y="1214011"/>
          <a:ext cx="2113648" cy="1386997"/>
        </a:xfrm>
        <a:prstGeom prst="rect">
          <a:avLst/>
        </a:prstGeom>
        <a:scene3d>
          <a:camera prst="orthographicFront"/>
          <a:lightRig rig="flat" dir="t"/>
        </a:scene3d>
        <a:sp3d extrusionH="12700" prstMaterial="plastic">
          <a:bevelT w="50800" h="50800"/>
        </a:sp3d>
      </dgm:spPr>
      <dgm:t>
        <a:bodyPr spcFirstLastPara="0" vert="horz" wrap="square" lIns="68580" tIns="34290" rIns="68580" bIns="34290" numCol="1" spcCol="1270" anchor="ctr" anchorCtr="0"/>
        <a:lstStyle/>
        <a:p>
          <a:pPr>
            <a:buFont typeface="Arial" panose="020B0604020202020204" pitchFamily="34" charset="0"/>
            <a:buChar char="•"/>
          </a:pPr>
          <a:r>
            <a:rPr lang="en-US" dirty="0">
              <a:latin typeface="Calibri" panose="020F0502020204030204"/>
              <a:ea typeface="+mn-ea"/>
              <a:cs typeface="+mn-cs"/>
            </a:rPr>
            <a:t>Cancel Order</a:t>
          </a:r>
        </a:p>
      </dgm:t>
    </dgm:pt>
    <dgm:pt modelId="{2F3106B4-9B6A-48A5-AA7F-6337D9FDD667}" type="parTrans" cxnId="{C4EF3704-DB02-4143-A73D-D48FC788068B}">
      <dgm:prSet/>
      <dgm:spPr/>
      <dgm:t>
        <a:bodyPr/>
        <a:lstStyle/>
        <a:p>
          <a:endParaRPr lang="en-US"/>
        </a:p>
      </dgm:t>
    </dgm:pt>
    <dgm:pt modelId="{8A61E182-5B83-425B-A915-97468FF8EE90}" type="sibTrans" cxnId="{C4EF3704-DB02-4143-A73D-D48FC788068B}">
      <dgm:prSet/>
      <dgm:spPr/>
      <dgm:t>
        <a:bodyPr/>
        <a:lstStyle/>
        <a:p>
          <a:endParaRPr lang="en-US"/>
        </a:p>
      </dgm:t>
    </dgm:pt>
    <dgm:pt modelId="{C5D9D5DA-DB22-4777-AC11-8A36961AE381}">
      <dgm:prSet/>
      <dgm:spPr>
        <a:xfrm>
          <a:off x="7234190" y="379992"/>
          <a:ext cx="2113648" cy="834018"/>
        </a:xfrm>
        <a:prstGeom prst="rect">
          <a:avLst/>
        </a:prstGeom>
        <a:scene3d>
          <a:camera prst="orthographicFront"/>
          <a:lightRig rig="flat" dir="t"/>
        </a:scene3d>
        <a:sp3d prstMaterial="plastic">
          <a:bevelT w="120900" h="88900"/>
          <a:bevelB w="88900" h="31750" prst="angle"/>
        </a:sp3d>
      </dgm:spPr>
      <dgm:t>
        <a:bodyPr/>
        <a:lstStyle/>
        <a:p>
          <a:pPr>
            <a:buNone/>
          </a:pPr>
          <a:r>
            <a:rPr lang="en-US" dirty="0">
              <a:latin typeface="Calibri" panose="020F0502020204030204"/>
              <a:ea typeface="+mn-ea"/>
              <a:cs typeface="+mn-cs"/>
            </a:rPr>
            <a:t>ASN - Advance Ship Notice</a:t>
          </a:r>
        </a:p>
      </dgm:t>
    </dgm:pt>
    <dgm:pt modelId="{C5BCA3E7-947E-4E9F-8BB6-7E869444D51B}" type="parTrans" cxnId="{0B485D6B-F19C-4EBC-A38A-496E42736E6B}">
      <dgm:prSet/>
      <dgm:spPr/>
      <dgm:t>
        <a:bodyPr/>
        <a:lstStyle/>
        <a:p>
          <a:endParaRPr lang="en-US"/>
        </a:p>
      </dgm:t>
    </dgm:pt>
    <dgm:pt modelId="{9297D0B4-7D03-4F6A-A640-9174A92119F7}" type="sibTrans" cxnId="{0B485D6B-F19C-4EBC-A38A-496E42736E6B}">
      <dgm:prSet/>
      <dgm:spPr/>
      <dgm:t>
        <a:bodyPr/>
        <a:lstStyle/>
        <a:p>
          <a:endParaRPr lang="en-US"/>
        </a:p>
      </dgm:t>
    </dgm:pt>
    <dgm:pt modelId="{BD5714A9-F5A4-4E35-A492-67316BA1AAE5}">
      <dgm:prSet/>
      <dgm:spPr>
        <a:xfrm>
          <a:off x="7237699" y="1207616"/>
          <a:ext cx="2113648" cy="1386997"/>
        </a:xfrm>
        <a:prstGeom prst="rect">
          <a:avLst/>
        </a:prstGeom>
        <a:scene3d>
          <a:camera prst="orthographicFront"/>
          <a:lightRig rig="flat" dir="t"/>
        </a:scene3d>
        <a:sp3d extrusionH="12700" prstMaterial="plastic">
          <a:bevelT w="50800" h="50800"/>
        </a:sp3d>
      </dgm:spPr>
      <dgm:t>
        <a:bodyPr/>
        <a:lstStyle/>
        <a:p>
          <a:pPr>
            <a:buChar char="•"/>
          </a:pPr>
          <a:r>
            <a:rPr lang="cs-CZ" dirty="0" err="1">
              <a:latin typeface="Calibri" panose="020F0502020204030204"/>
              <a:ea typeface="+mn-ea"/>
              <a:cs typeface="+mn-cs"/>
            </a:rPr>
            <a:t>Optional</a:t>
          </a:r>
          <a:endParaRPr lang="en-US" dirty="0">
            <a:latin typeface="Calibri" panose="020F0502020204030204"/>
            <a:ea typeface="+mn-ea"/>
            <a:cs typeface="+mn-cs"/>
          </a:endParaRPr>
        </a:p>
      </dgm:t>
    </dgm:pt>
    <dgm:pt modelId="{5096D7E3-3F7C-4F61-987A-8514C87642CA}" type="parTrans" cxnId="{193CC25C-6754-4346-86F1-87A75D04B3DB}">
      <dgm:prSet/>
      <dgm:spPr/>
      <dgm:t>
        <a:bodyPr/>
        <a:lstStyle/>
        <a:p>
          <a:endParaRPr lang="en-US"/>
        </a:p>
      </dgm:t>
    </dgm:pt>
    <dgm:pt modelId="{754C0DF1-B8AA-4266-B545-0D1AC96E1D8F}" type="sibTrans" cxnId="{193CC25C-6754-4346-86F1-87A75D04B3DB}">
      <dgm:prSet/>
      <dgm:spPr/>
      <dgm:t>
        <a:bodyPr/>
        <a:lstStyle/>
        <a:p>
          <a:endParaRPr lang="en-US"/>
        </a:p>
      </dgm:t>
    </dgm:pt>
    <dgm:pt modelId="{58D24A0B-34A0-4F62-92CC-25DE5409AC52}">
      <dgm:prSet custT="1"/>
      <dgm:spPr/>
      <dgm:t>
        <a:bodyPr/>
        <a:lstStyle/>
        <a:p>
          <a:r>
            <a:rPr lang="cs-CZ" sz="1900" kern="1200" dirty="0">
              <a:solidFill>
                <a:srgbClr val="FFFFFF"/>
              </a:solidFill>
              <a:latin typeface="Calibri" panose="020F0502020204030204"/>
              <a:ea typeface="+mn-ea"/>
              <a:cs typeface="+mn-cs"/>
            </a:rPr>
            <a:t>SES - Service </a:t>
          </a:r>
          <a:r>
            <a:rPr lang="cs-CZ" sz="1900" kern="1200" dirty="0" err="1">
              <a:solidFill>
                <a:srgbClr val="FFFFFF"/>
              </a:solidFill>
              <a:latin typeface="Calibri" panose="020F0502020204030204"/>
              <a:ea typeface="+mn-ea"/>
              <a:cs typeface="+mn-cs"/>
            </a:rPr>
            <a:t>Entry</a:t>
          </a:r>
          <a:r>
            <a:rPr lang="cs-CZ" sz="1900" kern="1200" dirty="0">
              <a:solidFill>
                <a:srgbClr val="FFFFFF"/>
              </a:solidFill>
              <a:latin typeface="Calibri" panose="020F0502020204030204"/>
              <a:ea typeface="+mn-ea"/>
              <a:cs typeface="+mn-cs"/>
            </a:rPr>
            <a:t> </a:t>
          </a:r>
          <a:r>
            <a:rPr lang="cs-CZ" sz="1900" kern="1200" dirty="0" err="1">
              <a:solidFill>
                <a:srgbClr val="FFFFFF"/>
              </a:solidFill>
              <a:latin typeface="Calibri" panose="020F0502020204030204"/>
              <a:ea typeface="+mn-ea"/>
              <a:cs typeface="+mn-cs"/>
            </a:rPr>
            <a:t>Sheet</a:t>
          </a:r>
          <a:endParaRPr lang="en-US" sz="1900" kern="1200" dirty="0">
            <a:solidFill>
              <a:srgbClr val="FFFFFF"/>
            </a:solidFill>
            <a:latin typeface="Calibri" panose="020F0502020204030204"/>
            <a:ea typeface="+mn-ea"/>
            <a:cs typeface="+mn-cs"/>
          </a:endParaRPr>
        </a:p>
      </dgm:t>
    </dgm:pt>
    <dgm:pt modelId="{5D4DC6C4-39C6-468A-93B5-18C59120D2F9}" type="parTrans" cxnId="{04370733-F16C-4031-98A2-5469451391FC}">
      <dgm:prSet/>
      <dgm:spPr/>
      <dgm:t>
        <a:bodyPr/>
        <a:lstStyle/>
        <a:p>
          <a:endParaRPr lang="en-US"/>
        </a:p>
      </dgm:t>
    </dgm:pt>
    <dgm:pt modelId="{D0E86E82-8CEC-4DE6-A3A1-FEEC896E14F8}" type="sibTrans" cxnId="{04370733-F16C-4031-98A2-5469451391FC}">
      <dgm:prSet/>
      <dgm:spPr/>
      <dgm:t>
        <a:bodyPr/>
        <a:lstStyle/>
        <a:p>
          <a:endParaRPr lang="en-US"/>
        </a:p>
      </dgm:t>
    </dgm:pt>
    <dgm:pt modelId="{AAC7D18B-FA11-49CF-978F-8AFFAC938FF7}">
      <dgm:prSet/>
      <dgm:spPr/>
      <dgm:t>
        <a:bodyPr/>
        <a:lstStyle/>
        <a:p>
          <a:pPr>
            <a:buFont typeface="Arial" panose="020B0604020202020204" pitchFamily="34" charset="0"/>
            <a:buChar char="•"/>
          </a:pPr>
          <a:r>
            <a:rPr lang="cs-CZ" dirty="0" err="1">
              <a:latin typeface="Calibri" panose="020F0502020204030204"/>
              <a:ea typeface="+mn-ea"/>
              <a:cs typeface="+mn-cs"/>
            </a:rPr>
            <a:t>Mandatory</a:t>
          </a:r>
          <a:endParaRPr lang="en-US" dirty="0"/>
        </a:p>
      </dgm:t>
    </dgm:pt>
    <dgm:pt modelId="{0F4E6645-2B34-49D0-85A6-CA51A2BADC26}" type="parTrans" cxnId="{D04B2EE8-098C-4594-B3D2-86BC22E0DF02}">
      <dgm:prSet/>
      <dgm:spPr/>
      <dgm:t>
        <a:bodyPr/>
        <a:lstStyle/>
        <a:p>
          <a:endParaRPr lang="en-US"/>
        </a:p>
      </dgm:t>
    </dgm:pt>
    <dgm:pt modelId="{F607C0B0-C2D1-461E-826B-9EA1839C533C}" type="sibTrans" cxnId="{D04B2EE8-098C-4594-B3D2-86BC22E0DF02}">
      <dgm:prSet/>
      <dgm:spPr/>
      <dgm:t>
        <a:bodyPr/>
        <a:lstStyle/>
        <a:p>
          <a:endParaRPr lang="en-US"/>
        </a:p>
      </dgm:t>
    </dgm:pt>
    <dgm:pt modelId="{FB6F84B0-714F-4373-B361-8E049D485B66}" type="pres">
      <dgm:prSet presAssocID="{EDFCC5F4-3303-4DB0-9A77-DE1118DBDE41}" presName="Name0" presStyleCnt="0">
        <dgm:presLayoutVars>
          <dgm:dir/>
          <dgm:animLvl val="lvl"/>
          <dgm:resizeHandles val="exact"/>
        </dgm:presLayoutVars>
      </dgm:prSet>
      <dgm:spPr/>
    </dgm:pt>
    <dgm:pt modelId="{DD4657C2-8E47-43E0-9628-EEDEAFD2F4F4}" type="pres">
      <dgm:prSet presAssocID="{CB13AAAB-CC89-4612-AB65-14821E13248B}" presName="composite" presStyleCnt="0"/>
      <dgm:spPr/>
    </dgm:pt>
    <dgm:pt modelId="{61C8B4B3-0747-411A-A1A2-5E09C326E8FF}" type="pres">
      <dgm:prSet presAssocID="{CB13AAAB-CC89-4612-AB65-14821E13248B}" presName="parTx" presStyleLbl="alignNode1" presStyleIdx="0" presStyleCnt="4" custScaleY="112236">
        <dgm:presLayoutVars>
          <dgm:chMax val="0"/>
          <dgm:chPref val="0"/>
          <dgm:bulletEnabled val="1"/>
        </dgm:presLayoutVars>
      </dgm:prSet>
      <dgm:spPr>
        <a:xfrm>
          <a:off x="5513" y="379992"/>
          <a:ext cx="2113648" cy="834018"/>
        </a:xfrm>
        <a:prstGeom prst="rect">
          <a:avLst/>
        </a:prstGeom>
      </dgm:spPr>
    </dgm:pt>
    <dgm:pt modelId="{DC6491E7-29E0-4924-AFD5-B5B2724F4DC3}" type="pres">
      <dgm:prSet presAssocID="{CB13AAAB-CC89-4612-AB65-14821E13248B}" presName="desTx" presStyleLbl="alignAccFollowNode1" presStyleIdx="0" presStyleCnt="4">
        <dgm:presLayoutVars>
          <dgm:bulletEnabled val="1"/>
        </dgm:presLayoutVars>
      </dgm:prSet>
      <dgm:spPr>
        <a:xfrm>
          <a:off x="5513" y="1028551"/>
          <a:ext cx="2113648" cy="1757915"/>
        </a:xfrm>
        <a:prstGeom prst="rect">
          <a:avLst/>
        </a:prstGeom>
      </dgm:spPr>
    </dgm:pt>
    <dgm:pt modelId="{5E16848C-0ED0-4FB7-86D0-87694E7C782A}" type="pres">
      <dgm:prSet presAssocID="{EC70BA59-4A9D-41BF-8C59-1876A747FE7D}" presName="space" presStyleCnt="0"/>
      <dgm:spPr/>
    </dgm:pt>
    <dgm:pt modelId="{569125A1-16C6-4731-939E-5DEB69A51C26}" type="pres">
      <dgm:prSet presAssocID="{97DCC96C-DF37-4658-956C-2D4530FE572A}" presName="composite" presStyleCnt="0"/>
      <dgm:spPr/>
    </dgm:pt>
    <dgm:pt modelId="{2101975D-803F-41F9-80A7-8B2E8CD2BADD}" type="pres">
      <dgm:prSet presAssocID="{97DCC96C-DF37-4658-956C-2D4530FE572A}" presName="parTx" presStyleLbl="alignNode1" presStyleIdx="1" presStyleCnt="4" custScaleY="112236">
        <dgm:presLayoutVars>
          <dgm:chMax val="0"/>
          <dgm:chPref val="0"/>
          <dgm:bulletEnabled val="1"/>
        </dgm:presLayoutVars>
      </dgm:prSet>
      <dgm:spPr/>
    </dgm:pt>
    <dgm:pt modelId="{E8A0D198-589F-462F-AE21-A45F780D982A}" type="pres">
      <dgm:prSet presAssocID="{97DCC96C-DF37-4658-956C-2D4530FE572A}" presName="desTx" presStyleLbl="alignAccFollowNode1" presStyleIdx="1" presStyleCnt="4">
        <dgm:presLayoutVars>
          <dgm:bulletEnabled val="1"/>
        </dgm:presLayoutVars>
      </dgm:prSet>
      <dgm:spPr/>
    </dgm:pt>
    <dgm:pt modelId="{55BB17A9-0D44-44C1-9BE7-DEC63AF75792}" type="pres">
      <dgm:prSet presAssocID="{AB735E91-0D7A-46F8-B852-63A633143EB6}" presName="space" presStyleCnt="0"/>
      <dgm:spPr/>
    </dgm:pt>
    <dgm:pt modelId="{E7CD8C24-4DD6-4E38-81BD-4AC447F026BC}" type="pres">
      <dgm:prSet presAssocID="{C5D9D5DA-DB22-4777-AC11-8A36961AE381}" presName="composite" presStyleCnt="0"/>
      <dgm:spPr/>
    </dgm:pt>
    <dgm:pt modelId="{F1C8A7C8-AF79-40E8-9620-E2448F593FC7}" type="pres">
      <dgm:prSet presAssocID="{C5D9D5DA-DB22-4777-AC11-8A36961AE381}" presName="parTx" presStyleLbl="alignNode1" presStyleIdx="2" presStyleCnt="4" custScaleY="112236">
        <dgm:presLayoutVars>
          <dgm:chMax val="0"/>
          <dgm:chPref val="0"/>
          <dgm:bulletEnabled val="1"/>
        </dgm:presLayoutVars>
      </dgm:prSet>
      <dgm:spPr/>
    </dgm:pt>
    <dgm:pt modelId="{6BB9CAD8-9819-4CD9-958E-83A6447DFECC}" type="pres">
      <dgm:prSet presAssocID="{C5D9D5DA-DB22-4777-AC11-8A36961AE381}" presName="desTx" presStyleLbl="alignAccFollowNode1" presStyleIdx="2" presStyleCnt="4" custLinFactNeighborX="166" custLinFactNeighborY="-461">
        <dgm:presLayoutVars>
          <dgm:bulletEnabled val="1"/>
        </dgm:presLayoutVars>
      </dgm:prSet>
      <dgm:spPr/>
    </dgm:pt>
    <dgm:pt modelId="{B286677B-B0EA-4E0E-827D-977EF5EC45F7}" type="pres">
      <dgm:prSet presAssocID="{9297D0B4-7D03-4F6A-A640-9174A92119F7}" presName="space" presStyleCnt="0"/>
      <dgm:spPr/>
    </dgm:pt>
    <dgm:pt modelId="{15043C13-28AF-452F-8DC8-4D5F92B0A400}" type="pres">
      <dgm:prSet presAssocID="{58D24A0B-34A0-4F62-92CC-25DE5409AC52}" presName="composite" presStyleCnt="0"/>
      <dgm:spPr/>
    </dgm:pt>
    <dgm:pt modelId="{164B9D9A-EA07-40C6-AB16-7968A2299875}" type="pres">
      <dgm:prSet presAssocID="{58D24A0B-34A0-4F62-92CC-25DE5409AC52}" presName="parTx" presStyleLbl="alignNode1" presStyleIdx="3" presStyleCnt="4">
        <dgm:presLayoutVars>
          <dgm:chMax val="0"/>
          <dgm:chPref val="0"/>
          <dgm:bulletEnabled val="1"/>
        </dgm:presLayoutVars>
      </dgm:prSet>
      <dgm:spPr/>
    </dgm:pt>
    <dgm:pt modelId="{37958E0C-75C2-454F-B9FD-20D394B50243}" type="pres">
      <dgm:prSet presAssocID="{58D24A0B-34A0-4F62-92CC-25DE5409AC52}" presName="desTx" presStyleLbl="alignAccFollowNode1" presStyleIdx="3" presStyleCnt="4">
        <dgm:presLayoutVars>
          <dgm:bulletEnabled val="1"/>
        </dgm:presLayoutVars>
      </dgm:prSet>
      <dgm:spPr/>
    </dgm:pt>
  </dgm:ptLst>
  <dgm:cxnLst>
    <dgm:cxn modelId="{C4EF3704-DB02-4143-A73D-D48FC788068B}" srcId="{CB13AAAB-CC89-4612-AB65-14821E13248B}" destId="{88F6D2FE-9923-47A2-A7F5-60DDD9F669BA}" srcOrd="2" destOrd="0" parTransId="{2F3106B4-9B6A-48A5-AA7F-6337D9FDD667}" sibTransId="{8A61E182-5B83-425B-A915-97468FF8EE90}"/>
    <dgm:cxn modelId="{808DB007-5292-42C0-9D1D-EC8160959AEA}" srcId="{EDFCC5F4-3303-4DB0-9A77-DE1118DBDE41}" destId="{97DCC96C-DF37-4658-956C-2D4530FE572A}" srcOrd="1" destOrd="0" parTransId="{0324FA00-8550-4523-994E-F2570A12B9A8}" sibTransId="{AB735E91-0D7A-46F8-B852-63A633143EB6}"/>
    <dgm:cxn modelId="{93D42909-1A6A-4F08-8305-9738010B8447}" type="presOf" srcId="{88F6D2FE-9923-47A2-A7F5-60DDD9F669BA}" destId="{DC6491E7-29E0-4924-AFD5-B5B2724F4DC3}" srcOrd="0" destOrd="2" presId="urn:microsoft.com/office/officeart/2005/8/layout/hList1"/>
    <dgm:cxn modelId="{F222640E-03C0-4961-A54D-4916C7346F24}" type="presOf" srcId="{893E5E59-06F2-411D-9E63-0418E4A2D10F}" destId="{DC6491E7-29E0-4924-AFD5-B5B2724F4DC3}" srcOrd="0" destOrd="0" presId="urn:microsoft.com/office/officeart/2005/8/layout/hList1"/>
    <dgm:cxn modelId="{386CCF1B-CFA0-41DE-B860-FFEDF003B71C}" type="presOf" srcId="{97DCC96C-DF37-4658-956C-2D4530FE572A}" destId="{2101975D-803F-41F9-80A7-8B2E8CD2BADD}" srcOrd="0" destOrd="0" presId="urn:microsoft.com/office/officeart/2005/8/layout/hList1"/>
    <dgm:cxn modelId="{9EC3101C-FCBD-46DD-A2E9-F26D211EC9D6}" type="presOf" srcId="{CB13AAAB-CC89-4612-AB65-14821E13248B}" destId="{61C8B4B3-0747-411A-A1A2-5E09C326E8FF}" srcOrd="0" destOrd="0" presId="urn:microsoft.com/office/officeart/2005/8/layout/hList1"/>
    <dgm:cxn modelId="{1969DC23-42AD-4C86-ACB3-B89DA677C147}" type="presOf" srcId="{BD5714A9-F5A4-4E35-A492-67316BA1AAE5}" destId="{6BB9CAD8-9819-4CD9-958E-83A6447DFECC}" srcOrd="0" destOrd="0" presId="urn:microsoft.com/office/officeart/2005/8/layout/hList1"/>
    <dgm:cxn modelId="{D4BABD2F-DBB6-4901-8366-81A21E4A3307}" type="presOf" srcId="{C5D9D5DA-DB22-4777-AC11-8A36961AE381}" destId="{F1C8A7C8-AF79-40E8-9620-E2448F593FC7}" srcOrd="0" destOrd="0" presId="urn:microsoft.com/office/officeart/2005/8/layout/hList1"/>
    <dgm:cxn modelId="{2827FE30-6F0F-42B2-ABEA-18809D93D292}" type="presOf" srcId="{E16F8A35-99DE-4B34-BB8D-A439C268F84F}" destId="{E8A0D198-589F-462F-AE21-A45F780D982A}" srcOrd="0" destOrd="0" presId="urn:microsoft.com/office/officeart/2005/8/layout/hList1"/>
    <dgm:cxn modelId="{04370733-F16C-4031-98A2-5469451391FC}" srcId="{EDFCC5F4-3303-4DB0-9A77-DE1118DBDE41}" destId="{58D24A0B-34A0-4F62-92CC-25DE5409AC52}" srcOrd="3" destOrd="0" parTransId="{5D4DC6C4-39C6-468A-93B5-18C59120D2F9}" sibTransId="{D0E86E82-8CEC-4DE6-A3A1-FEEC896E14F8}"/>
    <dgm:cxn modelId="{CF2BB935-19FD-4034-9E3B-F0394D06BA3E}" srcId="{CB13AAAB-CC89-4612-AB65-14821E13248B}" destId="{893E5E59-06F2-411D-9E63-0418E4A2D10F}" srcOrd="0" destOrd="0" parTransId="{AB92DBFD-6331-47AB-AD82-5291D3036467}" sibTransId="{F7ED1D05-51F7-4105-B942-EB5943AA9369}"/>
    <dgm:cxn modelId="{7F27713C-6E22-4687-9494-5002B6F0E974}" srcId="{EDFCC5F4-3303-4DB0-9A77-DE1118DBDE41}" destId="{CB13AAAB-CC89-4612-AB65-14821E13248B}" srcOrd="0" destOrd="0" parTransId="{602DB25E-2162-4B76-902D-1BE62B917D7C}" sibTransId="{EC70BA59-4A9D-41BF-8C59-1876A747FE7D}"/>
    <dgm:cxn modelId="{193CC25C-6754-4346-86F1-87A75D04B3DB}" srcId="{C5D9D5DA-DB22-4777-AC11-8A36961AE381}" destId="{BD5714A9-F5A4-4E35-A492-67316BA1AAE5}" srcOrd="0" destOrd="0" parTransId="{5096D7E3-3F7C-4F61-987A-8514C87642CA}" sibTransId="{754C0DF1-B8AA-4266-B545-0D1AC96E1D8F}"/>
    <dgm:cxn modelId="{8C99FC61-048B-4C14-9DDD-A9740D97C383}" srcId="{CB13AAAB-CC89-4612-AB65-14821E13248B}" destId="{919F534A-623C-415A-9989-5CFAD8E5DA72}" srcOrd="1" destOrd="0" parTransId="{B2D1411F-95DB-4F08-B464-516E2AE0BB57}" sibTransId="{CF00E614-5281-4ABB-8E4E-C48F6B183625}"/>
    <dgm:cxn modelId="{8C13C865-412E-42AF-A3B8-D40CF7A301A1}" srcId="{97DCC96C-DF37-4658-956C-2D4530FE572A}" destId="{E16F8A35-99DE-4B34-BB8D-A439C268F84F}" srcOrd="0" destOrd="0" parTransId="{C7912EDA-8F9D-4393-B2F3-E893F8770A47}" sibTransId="{FFCA0938-F588-41A9-B1CE-CFDC6F587D81}"/>
    <dgm:cxn modelId="{0B485D6B-F19C-4EBC-A38A-496E42736E6B}" srcId="{EDFCC5F4-3303-4DB0-9A77-DE1118DBDE41}" destId="{C5D9D5DA-DB22-4777-AC11-8A36961AE381}" srcOrd="2" destOrd="0" parTransId="{C5BCA3E7-947E-4E9F-8BB6-7E869444D51B}" sibTransId="{9297D0B4-7D03-4F6A-A640-9174A92119F7}"/>
    <dgm:cxn modelId="{7C74EE7C-CF29-4B30-9EEF-EF954BDF55B6}" type="presOf" srcId="{58D24A0B-34A0-4F62-92CC-25DE5409AC52}" destId="{164B9D9A-EA07-40C6-AB16-7968A2299875}" srcOrd="0" destOrd="0" presId="urn:microsoft.com/office/officeart/2005/8/layout/hList1"/>
    <dgm:cxn modelId="{076B0B81-0C35-4146-B253-ECD9FA1E8961}" type="presOf" srcId="{EDFCC5F4-3303-4DB0-9A77-DE1118DBDE41}" destId="{FB6F84B0-714F-4373-B361-8E049D485B66}" srcOrd="0" destOrd="0" presId="urn:microsoft.com/office/officeart/2005/8/layout/hList1"/>
    <dgm:cxn modelId="{F0BD5CCF-5CDE-4188-A4BA-5BC80DBD204F}" type="presOf" srcId="{919F534A-623C-415A-9989-5CFAD8E5DA72}" destId="{DC6491E7-29E0-4924-AFD5-B5B2724F4DC3}" srcOrd="0" destOrd="1" presId="urn:microsoft.com/office/officeart/2005/8/layout/hList1"/>
    <dgm:cxn modelId="{7D7040E5-4B64-4E9F-A5B7-DD6ACB0EDDD6}" type="presOf" srcId="{AAC7D18B-FA11-49CF-978F-8AFFAC938FF7}" destId="{37958E0C-75C2-454F-B9FD-20D394B50243}" srcOrd="0" destOrd="0" presId="urn:microsoft.com/office/officeart/2005/8/layout/hList1"/>
    <dgm:cxn modelId="{D04B2EE8-098C-4594-B3D2-86BC22E0DF02}" srcId="{58D24A0B-34A0-4F62-92CC-25DE5409AC52}" destId="{AAC7D18B-FA11-49CF-978F-8AFFAC938FF7}" srcOrd="0" destOrd="0" parTransId="{0F4E6645-2B34-49D0-85A6-CA51A2BADC26}" sibTransId="{F607C0B0-C2D1-461E-826B-9EA1839C533C}"/>
    <dgm:cxn modelId="{72516CCB-B3C7-4A6A-BB00-9BD8D52DD018}" type="presParOf" srcId="{FB6F84B0-714F-4373-B361-8E049D485B66}" destId="{DD4657C2-8E47-43E0-9628-EEDEAFD2F4F4}" srcOrd="0" destOrd="0" presId="urn:microsoft.com/office/officeart/2005/8/layout/hList1"/>
    <dgm:cxn modelId="{A445EEFA-3614-4B43-A137-6790D854A7E5}" type="presParOf" srcId="{DD4657C2-8E47-43E0-9628-EEDEAFD2F4F4}" destId="{61C8B4B3-0747-411A-A1A2-5E09C326E8FF}" srcOrd="0" destOrd="0" presId="urn:microsoft.com/office/officeart/2005/8/layout/hList1"/>
    <dgm:cxn modelId="{42C50C44-CC21-4DBF-9FAC-487CE10CDD8F}" type="presParOf" srcId="{DD4657C2-8E47-43E0-9628-EEDEAFD2F4F4}" destId="{DC6491E7-29E0-4924-AFD5-B5B2724F4DC3}" srcOrd="1" destOrd="0" presId="urn:microsoft.com/office/officeart/2005/8/layout/hList1"/>
    <dgm:cxn modelId="{6F6DA578-7A9B-445C-982E-48C01DA5F229}" type="presParOf" srcId="{FB6F84B0-714F-4373-B361-8E049D485B66}" destId="{5E16848C-0ED0-4FB7-86D0-87694E7C782A}" srcOrd="1" destOrd="0" presId="urn:microsoft.com/office/officeart/2005/8/layout/hList1"/>
    <dgm:cxn modelId="{32C594B0-95FF-4420-8B9C-A80522424167}" type="presParOf" srcId="{FB6F84B0-714F-4373-B361-8E049D485B66}" destId="{569125A1-16C6-4731-939E-5DEB69A51C26}" srcOrd="2" destOrd="0" presId="urn:microsoft.com/office/officeart/2005/8/layout/hList1"/>
    <dgm:cxn modelId="{5ABD24F0-987D-441C-8B9B-E4C640814591}" type="presParOf" srcId="{569125A1-16C6-4731-939E-5DEB69A51C26}" destId="{2101975D-803F-41F9-80A7-8B2E8CD2BADD}" srcOrd="0" destOrd="0" presId="urn:microsoft.com/office/officeart/2005/8/layout/hList1"/>
    <dgm:cxn modelId="{5C2D460B-F4A5-4412-B64A-D78EE5E7A8D6}" type="presParOf" srcId="{569125A1-16C6-4731-939E-5DEB69A51C26}" destId="{E8A0D198-589F-462F-AE21-A45F780D982A}" srcOrd="1" destOrd="0" presId="urn:microsoft.com/office/officeart/2005/8/layout/hList1"/>
    <dgm:cxn modelId="{ECAB64C4-370A-4DCD-B310-2438EC68629F}" type="presParOf" srcId="{FB6F84B0-714F-4373-B361-8E049D485B66}" destId="{55BB17A9-0D44-44C1-9BE7-DEC63AF75792}" srcOrd="3" destOrd="0" presId="urn:microsoft.com/office/officeart/2005/8/layout/hList1"/>
    <dgm:cxn modelId="{B57789A4-3A34-411B-A061-8FCAF63443E0}" type="presParOf" srcId="{FB6F84B0-714F-4373-B361-8E049D485B66}" destId="{E7CD8C24-4DD6-4E38-81BD-4AC447F026BC}" srcOrd="4" destOrd="0" presId="urn:microsoft.com/office/officeart/2005/8/layout/hList1"/>
    <dgm:cxn modelId="{39DBCBEA-BF4D-4421-AFB0-6B0B8A76C011}" type="presParOf" srcId="{E7CD8C24-4DD6-4E38-81BD-4AC447F026BC}" destId="{F1C8A7C8-AF79-40E8-9620-E2448F593FC7}" srcOrd="0" destOrd="0" presId="urn:microsoft.com/office/officeart/2005/8/layout/hList1"/>
    <dgm:cxn modelId="{35D71296-9927-4291-83B0-A1A0695E2502}" type="presParOf" srcId="{E7CD8C24-4DD6-4E38-81BD-4AC447F026BC}" destId="{6BB9CAD8-9819-4CD9-958E-83A6447DFECC}" srcOrd="1" destOrd="0" presId="urn:microsoft.com/office/officeart/2005/8/layout/hList1"/>
    <dgm:cxn modelId="{274BADF8-4C96-46A1-A03D-2ACDFB4D0347}" type="presParOf" srcId="{FB6F84B0-714F-4373-B361-8E049D485B66}" destId="{B286677B-B0EA-4E0E-827D-977EF5EC45F7}" srcOrd="5" destOrd="0" presId="urn:microsoft.com/office/officeart/2005/8/layout/hList1"/>
    <dgm:cxn modelId="{F58FEEFA-04F4-4C90-A059-7F5F9C55F041}" type="presParOf" srcId="{FB6F84B0-714F-4373-B361-8E049D485B66}" destId="{15043C13-28AF-452F-8DC8-4D5F92B0A400}" srcOrd="6" destOrd="0" presId="urn:microsoft.com/office/officeart/2005/8/layout/hList1"/>
    <dgm:cxn modelId="{9B983E0F-67AB-4266-8B4C-79FE2EA48149}" type="presParOf" srcId="{15043C13-28AF-452F-8DC8-4D5F92B0A400}" destId="{164B9D9A-EA07-40C6-AB16-7968A2299875}" srcOrd="0" destOrd="0" presId="urn:microsoft.com/office/officeart/2005/8/layout/hList1"/>
    <dgm:cxn modelId="{D99F861F-BB04-4C96-BEAA-B6430B031548}" type="presParOf" srcId="{15043C13-28AF-452F-8DC8-4D5F92B0A400}" destId="{37958E0C-75C2-454F-B9FD-20D394B50243}"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1FF9573-B421-4F81-9A4A-912F12860299}" type="doc">
      <dgm:prSet loTypeId="urn:microsoft.com/office/officeart/2005/8/layout/list1" loCatId="list" qsTypeId="urn:microsoft.com/office/officeart/2005/8/quickstyle/simple2" qsCatId="simple" csTypeId="urn:microsoft.com/office/officeart/2005/8/colors/accent3_2" csCatId="accent3" phldr="1"/>
      <dgm:spPr/>
      <dgm:t>
        <a:bodyPr/>
        <a:lstStyle/>
        <a:p>
          <a:endParaRPr lang="en-US"/>
        </a:p>
      </dgm:t>
    </dgm:pt>
    <dgm:pt modelId="{3497CC37-E628-4F31-BC74-929AC7130035}">
      <dgm:prSet phldrT="[Text]"/>
      <dgm:spPr>
        <a:xfrm>
          <a:off x="387510" y="34983"/>
          <a:ext cx="5425144" cy="324720"/>
        </a:xfrm>
      </dgm:spPr>
      <dgm:t>
        <a:bodyPr/>
        <a:lstStyle/>
        <a:p>
          <a:pPr>
            <a:buNone/>
          </a:pPr>
          <a:r>
            <a:rPr lang="en-US">
              <a:latin typeface="Calibri" panose="020F0502020204030204"/>
              <a:ea typeface="+mn-ea"/>
              <a:cs typeface="+mn-cs"/>
            </a:rPr>
            <a:t>How are items currently purchased?</a:t>
          </a:r>
          <a:endParaRPr lang="en-US" dirty="0">
            <a:latin typeface="Calibri" panose="020F0502020204030204"/>
            <a:ea typeface="+mn-ea"/>
            <a:cs typeface="+mn-cs"/>
          </a:endParaRPr>
        </a:p>
      </dgm:t>
    </dgm:pt>
    <dgm:pt modelId="{5388EDFB-61DD-4F73-BA49-712490260964}" type="parTrans" cxnId="{E727A50F-7625-46B5-84F8-A0C41CBD6929}">
      <dgm:prSet/>
      <dgm:spPr/>
      <dgm:t>
        <a:bodyPr/>
        <a:lstStyle/>
        <a:p>
          <a:endParaRPr lang="en-US"/>
        </a:p>
      </dgm:t>
    </dgm:pt>
    <dgm:pt modelId="{C4BA63FC-A9F0-46F6-A394-602262ED3FE0}" type="sibTrans" cxnId="{E727A50F-7625-46B5-84F8-A0C41CBD6929}">
      <dgm:prSet/>
      <dgm:spPr/>
      <dgm:t>
        <a:bodyPr/>
        <a:lstStyle/>
        <a:p>
          <a:endParaRPr lang="en-US"/>
        </a:p>
      </dgm:t>
    </dgm:pt>
    <dgm:pt modelId="{22065F80-6213-4CBF-BF46-17F921D165C0}">
      <dgm:prSet phldrT="[Text]"/>
      <dgm:spPr>
        <a:xfrm>
          <a:off x="387510" y="724518"/>
          <a:ext cx="5425144" cy="324720"/>
        </a:xfrm>
      </dgm:spPr>
      <dgm:t>
        <a:bodyPr/>
        <a:lstStyle/>
        <a:p>
          <a:pPr>
            <a:buNone/>
          </a:pPr>
          <a:r>
            <a:rPr lang="en-US">
              <a:latin typeface="Calibri" panose="020F0502020204030204"/>
              <a:ea typeface="+mn-ea"/>
              <a:cs typeface="+mn-cs"/>
            </a:rPr>
            <a:t>Procurement Solution </a:t>
          </a:r>
          <a:endParaRPr lang="en-US" dirty="0">
            <a:latin typeface="Calibri" panose="020F0502020204030204"/>
            <a:ea typeface="+mn-ea"/>
            <a:cs typeface="+mn-cs"/>
          </a:endParaRPr>
        </a:p>
      </dgm:t>
    </dgm:pt>
    <dgm:pt modelId="{2D0C7FA8-CCDC-4539-9584-052B07F5E9B2}" type="parTrans" cxnId="{4331D0E0-424E-43C9-9AF4-6F644B169CF7}">
      <dgm:prSet/>
      <dgm:spPr/>
      <dgm:t>
        <a:bodyPr/>
        <a:lstStyle/>
        <a:p>
          <a:endParaRPr lang="en-US"/>
        </a:p>
      </dgm:t>
    </dgm:pt>
    <dgm:pt modelId="{050E0701-B7F7-4EF4-8D38-23F8134A1264}" type="sibTrans" cxnId="{4331D0E0-424E-43C9-9AF4-6F644B169CF7}">
      <dgm:prSet/>
      <dgm:spPr/>
      <dgm:t>
        <a:bodyPr/>
        <a:lstStyle/>
        <a:p>
          <a:endParaRPr lang="en-US"/>
        </a:p>
      </dgm:t>
    </dgm:pt>
    <dgm:pt modelId="{CC712FEA-FDD1-457E-8453-955D0289E18C}">
      <dgm:prSet phldrT="[Text]"/>
      <dgm:spPr>
        <a:xfrm>
          <a:off x="387510" y="1414053"/>
          <a:ext cx="5425144" cy="324720"/>
        </a:xfrm>
      </dgm:spPr>
      <dgm:t>
        <a:bodyPr/>
        <a:lstStyle/>
        <a:p>
          <a:pPr>
            <a:buNone/>
          </a:pPr>
          <a:r>
            <a:rPr lang="en-US">
              <a:latin typeface="Calibri" panose="020F0502020204030204"/>
              <a:ea typeface="+mn-ea"/>
              <a:cs typeface="+mn-cs"/>
            </a:rPr>
            <a:t>Type of Items in Scope</a:t>
          </a:r>
          <a:endParaRPr lang="en-US" dirty="0">
            <a:latin typeface="Calibri" panose="020F0502020204030204"/>
            <a:ea typeface="+mn-ea"/>
            <a:cs typeface="+mn-cs"/>
          </a:endParaRPr>
        </a:p>
      </dgm:t>
    </dgm:pt>
    <dgm:pt modelId="{671D2B12-2288-4196-A797-A197DF3C1992}" type="parTrans" cxnId="{1FD34264-9045-49FE-997D-37928B19A267}">
      <dgm:prSet/>
      <dgm:spPr/>
      <dgm:t>
        <a:bodyPr/>
        <a:lstStyle/>
        <a:p>
          <a:endParaRPr lang="en-US"/>
        </a:p>
      </dgm:t>
    </dgm:pt>
    <dgm:pt modelId="{F402BF1F-456A-4113-BBFB-EC03DCAD4BCC}" type="sibTrans" cxnId="{1FD34264-9045-49FE-997D-37928B19A267}">
      <dgm:prSet/>
      <dgm:spPr/>
      <dgm:t>
        <a:bodyPr/>
        <a:lstStyle/>
        <a:p>
          <a:endParaRPr lang="en-US"/>
        </a:p>
      </dgm:t>
    </dgm:pt>
    <dgm:pt modelId="{F739F649-7162-40CC-A623-04220B0FFC21}">
      <dgm:prSet/>
      <dgm:spPr>
        <a:xfrm>
          <a:off x="0" y="197343"/>
          <a:ext cx="7750206" cy="467775"/>
        </a:xfrm>
      </dgm:spPr>
      <dgm:t>
        <a:bodyPr/>
        <a:lstStyle/>
        <a:p>
          <a:pPr>
            <a:buChar char="•"/>
          </a:pPr>
          <a:r>
            <a:rPr lang="en-US">
              <a:latin typeface="Calibri" panose="020F0502020204030204"/>
              <a:ea typeface="+mn-ea"/>
              <a:cs typeface="+mn-cs"/>
            </a:rPr>
            <a:t>Email/Legacy integration</a:t>
          </a:r>
          <a:endParaRPr lang="en-US" dirty="0">
            <a:latin typeface="Calibri" panose="020F0502020204030204"/>
            <a:ea typeface="+mn-ea"/>
            <a:cs typeface="+mn-cs"/>
          </a:endParaRPr>
        </a:p>
      </dgm:t>
    </dgm:pt>
    <dgm:pt modelId="{63119BE0-7C3B-46DB-A833-9CDB3DB15DD1}" type="parTrans" cxnId="{A877A2FD-9D96-4A90-AECC-C9B3F42404A2}">
      <dgm:prSet/>
      <dgm:spPr/>
      <dgm:t>
        <a:bodyPr/>
        <a:lstStyle/>
        <a:p>
          <a:endParaRPr lang="en-US"/>
        </a:p>
      </dgm:t>
    </dgm:pt>
    <dgm:pt modelId="{7A0E00F5-AF6B-4C72-9696-129D3E518E95}" type="sibTrans" cxnId="{A877A2FD-9D96-4A90-AECC-C9B3F42404A2}">
      <dgm:prSet/>
      <dgm:spPr/>
      <dgm:t>
        <a:bodyPr/>
        <a:lstStyle/>
        <a:p>
          <a:endParaRPr lang="en-US"/>
        </a:p>
      </dgm:t>
    </dgm:pt>
    <dgm:pt modelId="{719C9A1E-51F8-4C32-9308-2BA54C18BDCC}">
      <dgm:prSet/>
      <dgm:spPr>
        <a:xfrm>
          <a:off x="0" y="886878"/>
          <a:ext cx="7750206" cy="467775"/>
        </a:xfrm>
      </dgm:spPr>
      <dgm:t>
        <a:bodyPr/>
        <a:lstStyle/>
        <a:p>
          <a:pPr>
            <a:buChar char="•"/>
          </a:pPr>
          <a:r>
            <a:rPr lang="cs-CZ" dirty="0">
              <a:latin typeface="Calibri" panose="020F0502020204030204"/>
              <a:ea typeface="+mn-ea"/>
              <a:cs typeface="+mn-cs"/>
            </a:rPr>
            <a:t>Ariba </a:t>
          </a:r>
          <a:r>
            <a:rPr lang="cs-CZ" dirty="0" err="1">
              <a:latin typeface="Calibri" panose="020F0502020204030204"/>
              <a:ea typeface="+mn-ea"/>
              <a:cs typeface="+mn-cs"/>
            </a:rPr>
            <a:t>Buying</a:t>
          </a:r>
          <a:endParaRPr lang="en-US" dirty="0">
            <a:latin typeface="Calibri" panose="020F0502020204030204"/>
            <a:ea typeface="+mn-ea"/>
            <a:cs typeface="+mn-cs"/>
          </a:endParaRPr>
        </a:p>
      </dgm:t>
    </dgm:pt>
    <dgm:pt modelId="{DDF222D6-B053-4703-BDEE-2ABF88C988DE}" type="parTrans" cxnId="{05F895CF-9F66-481B-8CDD-EE1AD74FAFD6}">
      <dgm:prSet/>
      <dgm:spPr/>
      <dgm:t>
        <a:bodyPr/>
        <a:lstStyle/>
        <a:p>
          <a:endParaRPr lang="en-US"/>
        </a:p>
      </dgm:t>
    </dgm:pt>
    <dgm:pt modelId="{ABCD8311-7145-4261-A670-C0570550A170}" type="sibTrans" cxnId="{05F895CF-9F66-481B-8CDD-EE1AD74FAFD6}">
      <dgm:prSet/>
      <dgm:spPr/>
      <dgm:t>
        <a:bodyPr/>
        <a:lstStyle/>
        <a:p>
          <a:endParaRPr lang="en-US"/>
        </a:p>
      </dgm:t>
    </dgm:pt>
    <dgm:pt modelId="{5C0D7FE7-45B3-4AF5-ACC5-790205A68D4B}">
      <dgm:prSet/>
      <dgm:spPr>
        <a:xfrm>
          <a:off x="0" y="1576413"/>
          <a:ext cx="7750206" cy="641024"/>
        </a:xfrm>
      </dgm:spPr>
      <dgm:t>
        <a:bodyPr/>
        <a:lstStyle/>
        <a:p>
          <a:pPr>
            <a:buChar char="•"/>
          </a:pPr>
          <a:r>
            <a:rPr lang="en-US">
              <a:latin typeface="Calibri" panose="020F0502020204030204"/>
              <a:ea typeface="+mn-ea"/>
              <a:cs typeface="+mn-cs"/>
            </a:rPr>
            <a:t>Catalog</a:t>
          </a:r>
          <a:endParaRPr lang="en-US" dirty="0">
            <a:latin typeface="Calibri" panose="020F0502020204030204"/>
            <a:ea typeface="+mn-ea"/>
            <a:cs typeface="+mn-cs"/>
          </a:endParaRPr>
        </a:p>
      </dgm:t>
    </dgm:pt>
    <dgm:pt modelId="{C01529F6-0C5B-4512-9088-13B4EF511452}" type="parTrans" cxnId="{91099397-24E0-4B5B-8AFF-1EC1B099B588}">
      <dgm:prSet/>
      <dgm:spPr/>
      <dgm:t>
        <a:bodyPr/>
        <a:lstStyle/>
        <a:p>
          <a:endParaRPr lang="en-US"/>
        </a:p>
      </dgm:t>
    </dgm:pt>
    <dgm:pt modelId="{F3CFE7B3-6AD2-4517-934F-4F0AFBC116A8}" type="sibTrans" cxnId="{91099397-24E0-4B5B-8AFF-1EC1B099B588}">
      <dgm:prSet/>
      <dgm:spPr/>
      <dgm:t>
        <a:bodyPr/>
        <a:lstStyle/>
        <a:p>
          <a:endParaRPr lang="en-US"/>
        </a:p>
      </dgm:t>
    </dgm:pt>
    <dgm:pt modelId="{A37F09F7-0B44-45B1-8EBD-138E56BEFB88}">
      <dgm:prSet/>
      <dgm:spPr>
        <a:xfrm>
          <a:off x="0" y="1576413"/>
          <a:ext cx="7750206" cy="641024"/>
        </a:xfrm>
      </dgm:spPr>
      <dgm:t>
        <a:bodyPr/>
        <a:lstStyle/>
        <a:p>
          <a:pPr>
            <a:buChar char="•"/>
          </a:pPr>
          <a:r>
            <a:rPr lang="en-US">
              <a:latin typeface="Calibri" panose="020F0502020204030204"/>
              <a:ea typeface="+mn-ea"/>
              <a:cs typeface="+mn-cs"/>
            </a:rPr>
            <a:t>Non-catalog</a:t>
          </a:r>
          <a:endParaRPr lang="en-US" dirty="0">
            <a:latin typeface="Calibri" panose="020F0502020204030204"/>
            <a:ea typeface="+mn-ea"/>
            <a:cs typeface="+mn-cs"/>
          </a:endParaRPr>
        </a:p>
      </dgm:t>
    </dgm:pt>
    <dgm:pt modelId="{3806F94A-DEE0-4BC9-ADEB-14FDCF1C51C3}" type="parTrans" cxnId="{C7AE90E8-F298-4DA4-9642-697A430B3692}">
      <dgm:prSet/>
      <dgm:spPr/>
      <dgm:t>
        <a:bodyPr/>
        <a:lstStyle/>
        <a:p>
          <a:endParaRPr lang="en-US"/>
        </a:p>
      </dgm:t>
    </dgm:pt>
    <dgm:pt modelId="{A53ECEA4-48E1-41F2-B52E-A4050B980E42}" type="sibTrans" cxnId="{C7AE90E8-F298-4DA4-9642-697A430B3692}">
      <dgm:prSet/>
      <dgm:spPr/>
      <dgm:t>
        <a:bodyPr/>
        <a:lstStyle/>
        <a:p>
          <a:endParaRPr lang="en-US"/>
        </a:p>
      </dgm:t>
    </dgm:pt>
    <dgm:pt modelId="{6B5C7431-47F8-486D-8B3D-78F29A32C797}" type="pres">
      <dgm:prSet presAssocID="{21FF9573-B421-4F81-9A4A-912F12860299}" presName="linear" presStyleCnt="0">
        <dgm:presLayoutVars>
          <dgm:dir/>
          <dgm:animLvl val="lvl"/>
          <dgm:resizeHandles val="exact"/>
        </dgm:presLayoutVars>
      </dgm:prSet>
      <dgm:spPr/>
    </dgm:pt>
    <dgm:pt modelId="{865B859D-12A7-4846-87A8-B11A946AC075}" type="pres">
      <dgm:prSet presAssocID="{3497CC37-E628-4F31-BC74-929AC7130035}" presName="parentLin" presStyleCnt="0"/>
      <dgm:spPr/>
    </dgm:pt>
    <dgm:pt modelId="{B5870CEB-5FBE-49BB-BECA-DA1BE23BDD4A}" type="pres">
      <dgm:prSet presAssocID="{3497CC37-E628-4F31-BC74-929AC7130035}" presName="parentLeftMargin" presStyleLbl="node1" presStyleIdx="0" presStyleCnt="3"/>
      <dgm:spPr/>
    </dgm:pt>
    <dgm:pt modelId="{354B041D-1BFE-4581-99D8-AC3AD5310476}" type="pres">
      <dgm:prSet presAssocID="{3497CC37-E628-4F31-BC74-929AC7130035}" presName="parentText" presStyleLbl="node1" presStyleIdx="0" presStyleCnt="3">
        <dgm:presLayoutVars>
          <dgm:chMax val="0"/>
          <dgm:bulletEnabled val="1"/>
        </dgm:presLayoutVars>
      </dgm:prSet>
      <dgm:spPr/>
    </dgm:pt>
    <dgm:pt modelId="{6DEC67C3-A698-4657-9ED4-516728811C82}" type="pres">
      <dgm:prSet presAssocID="{3497CC37-E628-4F31-BC74-929AC7130035}" presName="negativeSpace" presStyleCnt="0"/>
      <dgm:spPr/>
    </dgm:pt>
    <dgm:pt modelId="{5F8161E0-A5FC-41D3-87A7-AB8E2E606271}" type="pres">
      <dgm:prSet presAssocID="{3497CC37-E628-4F31-BC74-929AC7130035}" presName="childText" presStyleLbl="conFgAcc1" presStyleIdx="0" presStyleCnt="3">
        <dgm:presLayoutVars>
          <dgm:bulletEnabled val="1"/>
        </dgm:presLayoutVars>
      </dgm:prSet>
      <dgm:spPr/>
    </dgm:pt>
    <dgm:pt modelId="{CE4E1AB7-8E97-4BB2-8A5B-BF4A60F7C6BF}" type="pres">
      <dgm:prSet presAssocID="{C4BA63FC-A9F0-46F6-A394-602262ED3FE0}" presName="spaceBetweenRectangles" presStyleCnt="0"/>
      <dgm:spPr/>
    </dgm:pt>
    <dgm:pt modelId="{5B5C74A8-372C-4F60-81F7-D59D8EB00C18}" type="pres">
      <dgm:prSet presAssocID="{22065F80-6213-4CBF-BF46-17F921D165C0}" presName="parentLin" presStyleCnt="0"/>
      <dgm:spPr/>
    </dgm:pt>
    <dgm:pt modelId="{EEB17D5F-6E53-4CCB-9AEA-3EE3D3942012}" type="pres">
      <dgm:prSet presAssocID="{22065F80-6213-4CBF-BF46-17F921D165C0}" presName="parentLeftMargin" presStyleLbl="node1" presStyleIdx="0" presStyleCnt="3"/>
      <dgm:spPr/>
    </dgm:pt>
    <dgm:pt modelId="{B68F86A7-A714-488C-84F3-C9616314EBE6}" type="pres">
      <dgm:prSet presAssocID="{22065F80-6213-4CBF-BF46-17F921D165C0}" presName="parentText" presStyleLbl="node1" presStyleIdx="1" presStyleCnt="3">
        <dgm:presLayoutVars>
          <dgm:chMax val="0"/>
          <dgm:bulletEnabled val="1"/>
        </dgm:presLayoutVars>
      </dgm:prSet>
      <dgm:spPr/>
    </dgm:pt>
    <dgm:pt modelId="{8541EB93-BA25-4691-8DB0-6758020740CE}" type="pres">
      <dgm:prSet presAssocID="{22065F80-6213-4CBF-BF46-17F921D165C0}" presName="negativeSpace" presStyleCnt="0"/>
      <dgm:spPr/>
    </dgm:pt>
    <dgm:pt modelId="{F7AF7C40-87B4-4596-A782-C3552BA5B844}" type="pres">
      <dgm:prSet presAssocID="{22065F80-6213-4CBF-BF46-17F921D165C0}" presName="childText" presStyleLbl="conFgAcc1" presStyleIdx="1" presStyleCnt="3">
        <dgm:presLayoutVars>
          <dgm:bulletEnabled val="1"/>
        </dgm:presLayoutVars>
      </dgm:prSet>
      <dgm:spPr/>
    </dgm:pt>
    <dgm:pt modelId="{8D7DBE70-B41E-431A-88F5-763466B8C2EF}" type="pres">
      <dgm:prSet presAssocID="{050E0701-B7F7-4EF4-8D38-23F8134A1264}" presName="spaceBetweenRectangles" presStyleCnt="0"/>
      <dgm:spPr/>
    </dgm:pt>
    <dgm:pt modelId="{7DEBDC17-3DCD-4FAF-BF04-EEACAE75F37D}" type="pres">
      <dgm:prSet presAssocID="{CC712FEA-FDD1-457E-8453-955D0289E18C}" presName="parentLin" presStyleCnt="0"/>
      <dgm:spPr/>
    </dgm:pt>
    <dgm:pt modelId="{2CC5FEE8-8501-4AC5-9159-94A4C2BB0D85}" type="pres">
      <dgm:prSet presAssocID="{CC712FEA-FDD1-457E-8453-955D0289E18C}" presName="parentLeftMargin" presStyleLbl="node1" presStyleIdx="1" presStyleCnt="3"/>
      <dgm:spPr/>
    </dgm:pt>
    <dgm:pt modelId="{73B2C6CE-F8BE-478D-B7A4-2F6A250F8FA7}" type="pres">
      <dgm:prSet presAssocID="{CC712FEA-FDD1-457E-8453-955D0289E18C}" presName="parentText" presStyleLbl="node1" presStyleIdx="2" presStyleCnt="3">
        <dgm:presLayoutVars>
          <dgm:chMax val="0"/>
          <dgm:bulletEnabled val="1"/>
        </dgm:presLayoutVars>
      </dgm:prSet>
      <dgm:spPr/>
    </dgm:pt>
    <dgm:pt modelId="{C66FBD95-AF58-4695-B47C-BC8D89D018E4}" type="pres">
      <dgm:prSet presAssocID="{CC712FEA-FDD1-457E-8453-955D0289E18C}" presName="negativeSpace" presStyleCnt="0"/>
      <dgm:spPr/>
    </dgm:pt>
    <dgm:pt modelId="{890899D6-CBA3-4EBF-B592-84B8FB420D7C}" type="pres">
      <dgm:prSet presAssocID="{CC712FEA-FDD1-457E-8453-955D0289E18C}" presName="childText" presStyleLbl="conFgAcc1" presStyleIdx="2" presStyleCnt="3">
        <dgm:presLayoutVars>
          <dgm:bulletEnabled val="1"/>
        </dgm:presLayoutVars>
      </dgm:prSet>
      <dgm:spPr/>
    </dgm:pt>
  </dgm:ptLst>
  <dgm:cxnLst>
    <dgm:cxn modelId="{E727A50F-7625-46B5-84F8-A0C41CBD6929}" srcId="{21FF9573-B421-4F81-9A4A-912F12860299}" destId="{3497CC37-E628-4F31-BC74-929AC7130035}" srcOrd="0" destOrd="0" parTransId="{5388EDFB-61DD-4F73-BA49-712490260964}" sibTransId="{C4BA63FC-A9F0-46F6-A394-602262ED3FE0}"/>
    <dgm:cxn modelId="{69ED9E26-CD24-41DE-8E21-E51CD775867E}" type="presOf" srcId="{CC712FEA-FDD1-457E-8453-955D0289E18C}" destId="{2CC5FEE8-8501-4AC5-9159-94A4C2BB0D85}" srcOrd="0" destOrd="0" presId="urn:microsoft.com/office/officeart/2005/8/layout/list1"/>
    <dgm:cxn modelId="{F85E1040-815F-42E3-BE69-C194E78DF943}" type="presOf" srcId="{3497CC37-E628-4F31-BC74-929AC7130035}" destId="{B5870CEB-5FBE-49BB-BECA-DA1BE23BDD4A}" srcOrd="0" destOrd="0" presId="urn:microsoft.com/office/officeart/2005/8/layout/list1"/>
    <dgm:cxn modelId="{1FD34264-9045-49FE-997D-37928B19A267}" srcId="{21FF9573-B421-4F81-9A4A-912F12860299}" destId="{CC712FEA-FDD1-457E-8453-955D0289E18C}" srcOrd="2" destOrd="0" parTransId="{671D2B12-2288-4196-A797-A197DF3C1992}" sibTransId="{F402BF1F-456A-4113-BBFB-EC03DCAD4BCC}"/>
    <dgm:cxn modelId="{8C033A6C-2AFC-4CDD-AB81-0DE994AC4AFF}" type="presOf" srcId="{22065F80-6213-4CBF-BF46-17F921D165C0}" destId="{B68F86A7-A714-488C-84F3-C9616314EBE6}" srcOrd="1" destOrd="0" presId="urn:microsoft.com/office/officeart/2005/8/layout/list1"/>
    <dgm:cxn modelId="{76A7E36C-B46D-45B8-A946-2B9CA3069540}" type="presOf" srcId="{21FF9573-B421-4F81-9A4A-912F12860299}" destId="{6B5C7431-47F8-486D-8B3D-78F29A32C797}" srcOrd="0" destOrd="0" presId="urn:microsoft.com/office/officeart/2005/8/layout/list1"/>
    <dgm:cxn modelId="{3080F06D-AB32-4E41-84C7-6D30707A26CA}" type="presOf" srcId="{22065F80-6213-4CBF-BF46-17F921D165C0}" destId="{EEB17D5F-6E53-4CCB-9AEA-3EE3D3942012}" srcOrd="0" destOrd="0" presId="urn:microsoft.com/office/officeart/2005/8/layout/list1"/>
    <dgm:cxn modelId="{96ED1E71-3FC3-4DDB-8FC9-BFBCAB1F6280}" type="presOf" srcId="{CC712FEA-FDD1-457E-8453-955D0289E18C}" destId="{73B2C6CE-F8BE-478D-B7A4-2F6A250F8FA7}" srcOrd="1" destOrd="0" presId="urn:microsoft.com/office/officeart/2005/8/layout/list1"/>
    <dgm:cxn modelId="{3DA1458C-8629-423B-A70B-351E95D07B14}" type="presOf" srcId="{3497CC37-E628-4F31-BC74-929AC7130035}" destId="{354B041D-1BFE-4581-99D8-AC3AD5310476}" srcOrd="1" destOrd="0" presId="urn:microsoft.com/office/officeart/2005/8/layout/list1"/>
    <dgm:cxn modelId="{91099397-24E0-4B5B-8AFF-1EC1B099B588}" srcId="{CC712FEA-FDD1-457E-8453-955D0289E18C}" destId="{5C0D7FE7-45B3-4AF5-ACC5-790205A68D4B}" srcOrd="0" destOrd="0" parTransId="{C01529F6-0C5B-4512-9088-13B4EF511452}" sibTransId="{F3CFE7B3-6AD2-4517-934F-4F0AFBC116A8}"/>
    <dgm:cxn modelId="{434784A4-F784-4215-8ADC-00BBF43DBB91}" type="presOf" srcId="{A37F09F7-0B44-45B1-8EBD-138E56BEFB88}" destId="{890899D6-CBA3-4EBF-B592-84B8FB420D7C}" srcOrd="0" destOrd="1" presId="urn:microsoft.com/office/officeart/2005/8/layout/list1"/>
    <dgm:cxn modelId="{EF3F76C1-433E-4777-9757-2D65A040469B}" type="presOf" srcId="{719C9A1E-51F8-4C32-9308-2BA54C18BDCC}" destId="{F7AF7C40-87B4-4596-A782-C3552BA5B844}" srcOrd="0" destOrd="0" presId="urn:microsoft.com/office/officeart/2005/8/layout/list1"/>
    <dgm:cxn modelId="{7CB0E8C5-1481-476C-AC43-54F8930CBD13}" type="presOf" srcId="{5C0D7FE7-45B3-4AF5-ACC5-790205A68D4B}" destId="{890899D6-CBA3-4EBF-B592-84B8FB420D7C}" srcOrd="0" destOrd="0" presId="urn:microsoft.com/office/officeart/2005/8/layout/list1"/>
    <dgm:cxn modelId="{05F895CF-9F66-481B-8CDD-EE1AD74FAFD6}" srcId="{22065F80-6213-4CBF-BF46-17F921D165C0}" destId="{719C9A1E-51F8-4C32-9308-2BA54C18BDCC}" srcOrd="0" destOrd="0" parTransId="{DDF222D6-B053-4703-BDEE-2ABF88C988DE}" sibTransId="{ABCD8311-7145-4261-A670-C0570550A170}"/>
    <dgm:cxn modelId="{4331D0E0-424E-43C9-9AF4-6F644B169CF7}" srcId="{21FF9573-B421-4F81-9A4A-912F12860299}" destId="{22065F80-6213-4CBF-BF46-17F921D165C0}" srcOrd="1" destOrd="0" parTransId="{2D0C7FA8-CCDC-4539-9584-052B07F5E9B2}" sibTransId="{050E0701-B7F7-4EF4-8D38-23F8134A1264}"/>
    <dgm:cxn modelId="{C7AE90E8-F298-4DA4-9642-697A430B3692}" srcId="{CC712FEA-FDD1-457E-8453-955D0289E18C}" destId="{A37F09F7-0B44-45B1-8EBD-138E56BEFB88}" srcOrd="1" destOrd="0" parTransId="{3806F94A-DEE0-4BC9-ADEB-14FDCF1C51C3}" sibTransId="{A53ECEA4-48E1-41F2-B52E-A4050B980E42}"/>
    <dgm:cxn modelId="{7ABC6AFB-AB1D-43DC-BFDE-7F0624B2A32C}" type="presOf" srcId="{F739F649-7162-40CC-A623-04220B0FFC21}" destId="{5F8161E0-A5FC-41D3-87A7-AB8E2E606271}" srcOrd="0" destOrd="0" presId="urn:microsoft.com/office/officeart/2005/8/layout/list1"/>
    <dgm:cxn modelId="{A877A2FD-9D96-4A90-AECC-C9B3F42404A2}" srcId="{3497CC37-E628-4F31-BC74-929AC7130035}" destId="{F739F649-7162-40CC-A623-04220B0FFC21}" srcOrd="0" destOrd="0" parTransId="{63119BE0-7C3B-46DB-A833-9CDB3DB15DD1}" sibTransId="{7A0E00F5-AF6B-4C72-9696-129D3E518E95}"/>
    <dgm:cxn modelId="{D457CF02-71D4-4466-93AF-7200413B7F83}" type="presParOf" srcId="{6B5C7431-47F8-486D-8B3D-78F29A32C797}" destId="{865B859D-12A7-4846-87A8-B11A946AC075}" srcOrd="0" destOrd="0" presId="urn:microsoft.com/office/officeart/2005/8/layout/list1"/>
    <dgm:cxn modelId="{BE5C766B-6C19-47A6-9D36-01BE0DC7F545}" type="presParOf" srcId="{865B859D-12A7-4846-87A8-B11A946AC075}" destId="{B5870CEB-5FBE-49BB-BECA-DA1BE23BDD4A}" srcOrd="0" destOrd="0" presId="urn:microsoft.com/office/officeart/2005/8/layout/list1"/>
    <dgm:cxn modelId="{D0764EB2-697C-4B87-AF58-57FB8E8B12C0}" type="presParOf" srcId="{865B859D-12A7-4846-87A8-B11A946AC075}" destId="{354B041D-1BFE-4581-99D8-AC3AD5310476}" srcOrd="1" destOrd="0" presId="urn:microsoft.com/office/officeart/2005/8/layout/list1"/>
    <dgm:cxn modelId="{74B75414-CA73-448D-9FD9-D3E95A13B879}" type="presParOf" srcId="{6B5C7431-47F8-486D-8B3D-78F29A32C797}" destId="{6DEC67C3-A698-4657-9ED4-516728811C82}" srcOrd="1" destOrd="0" presId="urn:microsoft.com/office/officeart/2005/8/layout/list1"/>
    <dgm:cxn modelId="{1D126A2C-2ECC-47D9-9B31-719E47957E20}" type="presParOf" srcId="{6B5C7431-47F8-486D-8B3D-78F29A32C797}" destId="{5F8161E0-A5FC-41D3-87A7-AB8E2E606271}" srcOrd="2" destOrd="0" presId="urn:microsoft.com/office/officeart/2005/8/layout/list1"/>
    <dgm:cxn modelId="{EAFDFE23-186C-46B2-8CD9-561795B0917B}" type="presParOf" srcId="{6B5C7431-47F8-486D-8B3D-78F29A32C797}" destId="{CE4E1AB7-8E97-4BB2-8A5B-BF4A60F7C6BF}" srcOrd="3" destOrd="0" presId="urn:microsoft.com/office/officeart/2005/8/layout/list1"/>
    <dgm:cxn modelId="{085FA90A-DD52-4F0E-84B4-F55BEB661ABB}" type="presParOf" srcId="{6B5C7431-47F8-486D-8B3D-78F29A32C797}" destId="{5B5C74A8-372C-4F60-81F7-D59D8EB00C18}" srcOrd="4" destOrd="0" presId="urn:microsoft.com/office/officeart/2005/8/layout/list1"/>
    <dgm:cxn modelId="{4216FE27-B94D-4A08-B80D-A15D9908743B}" type="presParOf" srcId="{5B5C74A8-372C-4F60-81F7-D59D8EB00C18}" destId="{EEB17D5F-6E53-4CCB-9AEA-3EE3D3942012}" srcOrd="0" destOrd="0" presId="urn:microsoft.com/office/officeart/2005/8/layout/list1"/>
    <dgm:cxn modelId="{F7B77670-5D71-4333-8F5E-54B0944B741F}" type="presParOf" srcId="{5B5C74A8-372C-4F60-81F7-D59D8EB00C18}" destId="{B68F86A7-A714-488C-84F3-C9616314EBE6}" srcOrd="1" destOrd="0" presId="urn:microsoft.com/office/officeart/2005/8/layout/list1"/>
    <dgm:cxn modelId="{C6BD2F99-4FEB-44AB-881F-E707F7FB7B95}" type="presParOf" srcId="{6B5C7431-47F8-486D-8B3D-78F29A32C797}" destId="{8541EB93-BA25-4691-8DB0-6758020740CE}" srcOrd="5" destOrd="0" presId="urn:microsoft.com/office/officeart/2005/8/layout/list1"/>
    <dgm:cxn modelId="{86C164DB-90FD-44DC-BB07-1A896309B47E}" type="presParOf" srcId="{6B5C7431-47F8-486D-8B3D-78F29A32C797}" destId="{F7AF7C40-87B4-4596-A782-C3552BA5B844}" srcOrd="6" destOrd="0" presId="urn:microsoft.com/office/officeart/2005/8/layout/list1"/>
    <dgm:cxn modelId="{C9C85ECB-DF73-49BF-B568-65CC4B0DD102}" type="presParOf" srcId="{6B5C7431-47F8-486D-8B3D-78F29A32C797}" destId="{8D7DBE70-B41E-431A-88F5-763466B8C2EF}" srcOrd="7" destOrd="0" presId="urn:microsoft.com/office/officeart/2005/8/layout/list1"/>
    <dgm:cxn modelId="{3DA6BE06-03BE-49A9-9127-43EED26A954A}" type="presParOf" srcId="{6B5C7431-47F8-486D-8B3D-78F29A32C797}" destId="{7DEBDC17-3DCD-4FAF-BF04-EEACAE75F37D}" srcOrd="8" destOrd="0" presId="urn:microsoft.com/office/officeart/2005/8/layout/list1"/>
    <dgm:cxn modelId="{7DD16B27-8E25-40DE-9791-1C0586556D0B}" type="presParOf" srcId="{7DEBDC17-3DCD-4FAF-BF04-EEACAE75F37D}" destId="{2CC5FEE8-8501-4AC5-9159-94A4C2BB0D85}" srcOrd="0" destOrd="0" presId="urn:microsoft.com/office/officeart/2005/8/layout/list1"/>
    <dgm:cxn modelId="{C63EA53E-77A5-4216-80AC-D15F6DC7EAD7}" type="presParOf" srcId="{7DEBDC17-3DCD-4FAF-BF04-EEACAE75F37D}" destId="{73B2C6CE-F8BE-478D-B7A4-2F6A250F8FA7}" srcOrd="1" destOrd="0" presId="urn:microsoft.com/office/officeart/2005/8/layout/list1"/>
    <dgm:cxn modelId="{EEBE6A07-E308-4533-BC52-EC378E1504EE}" type="presParOf" srcId="{6B5C7431-47F8-486D-8B3D-78F29A32C797}" destId="{C66FBD95-AF58-4695-B47C-BC8D89D018E4}" srcOrd="9" destOrd="0" presId="urn:microsoft.com/office/officeart/2005/8/layout/list1"/>
    <dgm:cxn modelId="{004BF8F0-05A7-457E-9AD1-BE4B691063BB}" type="presParOf" srcId="{6B5C7431-47F8-486D-8B3D-78F29A32C797}" destId="{890899D6-CBA3-4EBF-B592-84B8FB420D7C}" srcOrd="10" destOrd="0" presId="urn:microsoft.com/office/officeart/2005/8/layout/list1"/>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8CAB9F7-8DE4-4048-A493-E3A172C5D68C}" type="doc">
      <dgm:prSet loTypeId="urn:microsoft.com/office/officeart/2005/8/layout/vList2" loCatId="list" qsTypeId="urn:microsoft.com/office/officeart/2005/8/quickstyle/3d1" qsCatId="3D" csTypeId="urn:microsoft.com/office/officeart/2005/8/colors/accent3_2" csCatId="accent3" phldr="1"/>
      <dgm:spPr/>
      <dgm:t>
        <a:bodyPr/>
        <a:lstStyle/>
        <a:p>
          <a:endParaRPr lang="en-US"/>
        </a:p>
      </dgm:t>
    </dgm:pt>
    <dgm:pt modelId="{A86515CF-E263-4F47-9892-C0DE7EC7C74B}">
      <dgm:prSet phldrT="[Text]"/>
      <dgm:spPr/>
      <dgm:t>
        <a:bodyPr/>
        <a:lstStyle/>
        <a:p>
          <a:r>
            <a:rPr lang="en-US" b="1" dirty="0">
              <a:effectLst>
                <a:outerShdw blurRad="38100" dist="38100" dir="2700000" algn="tl">
                  <a:srgbClr val="000000">
                    <a:alpha val="43137"/>
                  </a:srgbClr>
                </a:outerShdw>
              </a:effectLst>
            </a:rPr>
            <a:t>Format</a:t>
          </a:r>
        </a:p>
      </dgm:t>
    </dgm:pt>
    <dgm:pt modelId="{11CD7DA6-BA21-4204-91E8-3BA185A031D4}" type="parTrans" cxnId="{92C89F01-2F1B-4A3D-BD97-F925B2D4CFF8}">
      <dgm:prSet/>
      <dgm:spPr/>
      <dgm:t>
        <a:bodyPr/>
        <a:lstStyle/>
        <a:p>
          <a:endParaRPr lang="en-US"/>
        </a:p>
      </dgm:t>
    </dgm:pt>
    <dgm:pt modelId="{2F9B73D2-D72C-4BBC-92BD-FF6346888B0D}" type="sibTrans" cxnId="{92C89F01-2F1B-4A3D-BD97-F925B2D4CFF8}">
      <dgm:prSet/>
      <dgm:spPr/>
      <dgm:t>
        <a:bodyPr/>
        <a:lstStyle/>
        <a:p>
          <a:endParaRPr lang="en-US"/>
        </a:p>
      </dgm:t>
    </dgm:pt>
    <dgm:pt modelId="{97A897AB-164D-45CB-9F4A-094A65675039}">
      <dgm:prSet phldrT="[Text]"/>
      <dgm:spPr/>
      <dgm:t>
        <a:bodyPr/>
        <a:lstStyle/>
        <a:p>
          <a:r>
            <a:rPr lang="en-US" dirty="0"/>
            <a:t>cXML</a:t>
          </a:r>
        </a:p>
      </dgm:t>
    </dgm:pt>
    <dgm:pt modelId="{19F4BCB6-D57E-4AAA-A106-63555C853888}" type="parTrans" cxnId="{7CB1EB4F-980B-45B0-8201-AC31E97D2F02}">
      <dgm:prSet/>
      <dgm:spPr/>
      <dgm:t>
        <a:bodyPr/>
        <a:lstStyle/>
        <a:p>
          <a:endParaRPr lang="en-US"/>
        </a:p>
      </dgm:t>
    </dgm:pt>
    <dgm:pt modelId="{213295BD-1F7A-44FC-ADAB-961D1C835C59}" type="sibTrans" cxnId="{7CB1EB4F-980B-45B0-8201-AC31E97D2F02}">
      <dgm:prSet/>
      <dgm:spPr/>
      <dgm:t>
        <a:bodyPr/>
        <a:lstStyle/>
        <a:p>
          <a:endParaRPr lang="en-US"/>
        </a:p>
      </dgm:t>
    </dgm:pt>
    <dgm:pt modelId="{95A90F15-621B-427F-935C-678F2BA6958C}">
      <dgm:prSet phldrT="[Text]"/>
      <dgm:spPr/>
      <dgm:t>
        <a:bodyPr/>
        <a:lstStyle/>
        <a:p>
          <a:r>
            <a:rPr lang="en-US" b="1" dirty="0">
              <a:effectLst>
                <a:outerShdw blurRad="38100" dist="38100" dir="2700000" algn="tl">
                  <a:srgbClr val="000000">
                    <a:alpha val="43137"/>
                  </a:srgbClr>
                </a:outerShdw>
              </a:effectLst>
            </a:rPr>
            <a:t>Transmission</a:t>
          </a:r>
          <a:r>
            <a:rPr lang="en-US" dirty="0">
              <a:effectLst>
                <a:outerShdw blurRad="38100" dist="38100" dir="2700000" algn="tl">
                  <a:srgbClr val="000000">
                    <a:alpha val="43137"/>
                  </a:srgbClr>
                </a:outerShdw>
              </a:effectLst>
            </a:rPr>
            <a:t> </a:t>
          </a:r>
        </a:p>
      </dgm:t>
    </dgm:pt>
    <dgm:pt modelId="{4EEBF91E-D385-4EE9-A7BD-4621C6C8C51C}" type="parTrans" cxnId="{3F64E93F-2FE2-4362-A9D7-309B2FCBF3BD}">
      <dgm:prSet/>
      <dgm:spPr/>
      <dgm:t>
        <a:bodyPr/>
        <a:lstStyle/>
        <a:p>
          <a:endParaRPr lang="en-US"/>
        </a:p>
      </dgm:t>
    </dgm:pt>
    <dgm:pt modelId="{D9E36758-31E8-4886-BA72-667258BC5D52}" type="sibTrans" cxnId="{3F64E93F-2FE2-4362-A9D7-309B2FCBF3BD}">
      <dgm:prSet/>
      <dgm:spPr/>
      <dgm:t>
        <a:bodyPr/>
        <a:lstStyle/>
        <a:p>
          <a:endParaRPr lang="en-US"/>
        </a:p>
      </dgm:t>
    </dgm:pt>
    <dgm:pt modelId="{DE5CB66C-BE13-47EE-879C-F44FF66F91FF}">
      <dgm:prSet phldrT="[Text]"/>
      <dgm:spPr/>
      <dgm:t>
        <a:bodyPr/>
        <a:lstStyle/>
        <a:p>
          <a:r>
            <a:rPr lang="en-US" dirty="0"/>
            <a:t>cXML - HTTPS</a:t>
          </a:r>
        </a:p>
      </dgm:t>
    </dgm:pt>
    <dgm:pt modelId="{BDDA42E7-88AC-487A-9619-48AD0C80C6E2}" type="parTrans" cxnId="{CFCB954F-D648-45D0-95F4-570498BEB43D}">
      <dgm:prSet/>
      <dgm:spPr/>
      <dgm:t>
        <a:bodyPr/>
        <a:lstStyle/>
        <a:p>
          <a:endParaRPr lang="en-US"/>
        </a:p>
      </dgm:t>
    </dgm:pt>
    <dgm:pt modelId="{9004EF33-0DD8-4F2B-BE87-DD52F446BE5F}" type="sibTrans" cxnId="{CFCB954F-D648-45D0-95F4-570498BEB43D}">
      <dgm:prSet/>
      <dgm:spPr/>
      <dgm:t>
        <a:bodyPr/>
        <a:lstStyle/>
        <a:p>
          <a:endParaRPr lang="en-US"/>
        </a:p>
      </dgm:t>
    </dgm:pt>
    <dgm:pt modelId="{6B13A95B-83CD-4DAF-938B-2534C38377D4}">
      <dgm:prSet phldrT="[Text]"/>
      <dgm:spPr/>
      <dgm:t>
        <a:bodyPr/>
        <a:lstStyle/>
        <a:p>
          <a:r>
            <a:rPr lang="hu-HU" dirty="0">
              <a:solidFill>
                <a:schemeClr val="tx1"/>
              </a:solidFill>
              <a:ea typeface="Arial Unicode MS" pitchFamily="34" charset="-128"/>
              <a:cs typeface="Arial Unicode MS" pitchFamily="34" charset="-128"/>
              <a:sym typeface="Arial"/>
            </a:rPr>
            <a:t>D96A</a:t>
          </a:r>
          <a:endParaRPr lang="en-US" dirty="0"/>
        </a:p>
      </dgm:t>
    </dgm:pt>
    <dgm:pt modelId="{D7BF2937-9C72-472B-A7AA-092FC9F081F4}" type="parTrans" cxnId="{EEEBF0A8-D861-4FB2-B691-1E93A51FF90C}">
      <dgm:prSet/>
      <dgm:spPr/>
      <dgm:t>
        <a:bodyPr/>
        <a:lstStyle/>
        <a:p>
          <a:endParaRPr lang="en-US"/>
        </a:p>
      </dgm:t>
    </dgm:pt>
    <dgm:pt modelId="{CC04CA55-FA55-4259-8B7A-7991588A7526}" type="sibTrans" cxnId="{EEEBF0A8-D861-4FB2-B691-1E93A51FF90C}">
      <dgm:prSet/>
      <dgm:spPr/>
      <dgm:t>
        <a:bodyPr/>
        <a:lstStyle/>
        <a:p>
          <a:endParaRPr lang="en-US"/>
        </a:p>
      </dgm:t>
    </dgm:pt>
    <dgm:pt modelId="{20E83F93-3F07-488C-90C7-173B68134493}">
      <dgm:prSet phldrT="[Text]"/>
      <dgm:spPr/>
      <dgm:t>
        <a:bodyPr/>
        <a:lstStyle/>
        <a:p>
          <a:endParaRPr lang="en-US" dirty="0"/>
        </a:p>
      </dgm:t>
    </dgm:pt>
    <dgm:pt modelId="{8AC3DBDC-654F-4AD4-89FE-AF4021928BEE}" type="parTrans" cxnId="{D01AB6F5-A403-4D38-AFE9-3D0C2AE75083}">
      <dgm:prSet/>
      <dgm:spPr/>
      <dgm:t>
        <a:bodyPr/>
        <a:lstStyle/>
        <a:p>
          <a:endParaRPr lang="en-US"/>
        </a:p>
      </dgm:t>
    </dgm:pt>
    <dgm:pt modelId="{8673FB05-6C4A-41F2-AA32-692FE3C880C7}" type="sibTrans" cxnId="{D01AB6F5-A403-4D38-AFE9-3D0C2AE75083}">
      <dgm:prSet/>
      <dgm:spPr/>
      <dgm:t>
        <a:bodyPr/>
        <a:lstStyle/>
        <a:p>
          <a:endParaRPr lang="en-US"/>
        </a:p>
      </dgm:t>
    </dgm:pt>
    <dgm:pt modelId="{B61731E2-10ED-4328-9ECE-AD51F3C999BC}">
      <dgm:prSet phldrT="[Text]"/>
      <dgm:spPr/>
      <dgm:t>
        <a:bodyPr/>
        <a:lstStyle/>
        <a:p>
          <a:endParaRPr lang="en-US" dirty="0"/>
        </a:p>
      </dgm:t>
    </dgm:pt>
    <dgm:pt modelId="{5EC3F049-3917-4990-9894-5161BCFDE528}" type="parTrans" cxnId="{69440971-3E7E-4310-A472-D8923B335A52}">
      <dgm:prSet/>
      <dgm:spPr/>
      <dgm:t>
        <a:bodyPr/>
        <a:lstStyle/>
        <a:p>
          <a:endParaRPr lang="en-US"/>
        </a:p>
      </dgm:t>
    </dgm:pt>
    <dgm:pt modelId="{E042C445-DEFD-475A-B998-D18091484210}" type="sibTrans" cxnId="{69440971-3E7E-4310-A472-D8923B335A52}">
      <dgm:prSet/>
      <dgm:spPr/>
      <dgm:t>
        <a:bodyPr/>
        <a:lstStyle/>
        <a:p>
          <a:endParaRPr lang="en-US"/>
        </a:p>
      </dgm:t>
    </dgm:pt>
    <dgm:pt modelId="{754D8AFB-321E-4B12-8744-DC93308E753F}">
      <dgm:prSet phldrT="[Text]"/>
      <dgm:spPr/>
      <dgm:t>
        <a:bodyPr/>
        <a:lstStyle/>
        <a:p>
          <a:r>
            <a:rPr lang="hu-HU" dirty="0">
              <a:solidFill>
                <a:schemeClr val="tx1"/>
              </a:solidFill>
              <a:ea typeface="Arial Unicode MS" pitchFamily="34" charset="-128"/>
              <a:cs typeface="Arial Unicode MS" pitchFamily="34" charset="-128"/>
              <a:sym typeface="Arial"/>
            </a:rPr>
            <a:t>D96A</a:t>
          </a:r>
          <a:r>
            <a:rPr lang="en-US" dirty="0">
              <a:solidFill>
                <a:schemeClr val="tx1"/>
              </a:solidFill>
              <a:ea typeface="Arial Unicode MS" pitchFamily="34" charset="-128"/>
              <a:cs typeface="Arial Unicode MS" pitchFamily="34" charset="-128"/>
              <a:sym typeface="Arial"/>
            </a:rPr>
            <a:t> - AS2</a:t>
          </a:r>
          <a:r>
            <a:rPr lang="hu-HU" dirty="0">
              <a:solidFill>
                <a:schemeClr val="tx1"/>
              </a:solidFill>
              <a:ea typeface="Arial Unicode MS" pitchFamily="34" charset="-128"/>
              <a:cs typeface="Arial Unicode MS" pitchFamily="34" charset="-128"/>
              <a:sym typeface="Arial"/>
            </a:rPr>
            <a:t> </a:t>
          </a:r>
          <a:endParaRPr lang="en-US" dirty="0"/>
        </a:p>
      </dgm:t>
    </dgm:pt>
    <dgm:pt modelId="{B880D329-CE17-4D34-A79A-B5FEEE4EF5E6}" type="parTrans" cxnId="{C2194467-32AC-4A9C-8651-A1978951471E}">
      <dgm:prSet/>
      <dgm:spPr/>
      <dgm:t>
        <a:bodyPr/>
        <a:lstStyle/>
        <a:p>
          <a:endParaRPr lang="en-US"/>
        </a:p>
      </dgm:t>
    </dgm:pt>
    <dgm:pt modelId="{B58DB91C-F584-4EBD-901B-6F4F69713082}" type="sibTrans" cxnId="{C2194467-32AC-4A9C-8651-A1978951471E}">
      <dgm:prSet/>
      <dgm:spPr/>
      <dgm:t>
        <a:bodyPr/>
        <a:lstStyle/>
        <a:p>
          <a:endParaRPr lang="en-US"/>
        </a:p>
      </dgm:t>
    </dgm:pt>
    <dgm:pt modelId="{1E597AE2-A985-466C-AB19-B82490306BCA}" type="pres">
      <dgm:prSet presAssocID="{88CAB9F7-8DE4-4048-A493-E3A172C5D68C}" presName="linear" presStyleCnt="0">
        <dgm:presLayoutVars>
          <dgm:animLvl val="lvl"/>
          <dgm:resizeHandles val="exact"/>
        </dgm:presLayoutVars>
      </dgm:prSet>
      <dgm:spPr/>
    </dgm:pt>
    <dgm:pt modelId="{0362274A-8B95-484A-BE0A-B44A6EF92ACC}" type="pres">
      <dgm:prSet presAssocID="{A86515CF-E263-4F47-9892-C0DE7EC7C74B}" presName="parentText" presStyleLbl="node1" presStyleIdx="0" presStyleCnt="2">
        <dgm:presLayoutVars>
          <dgm:chMax val="0"/>
          <dgm:bulletEnabled val="1"/>
        </dgm:presLayoutVars>
      </dgm:prSet>
      <dgm:spPr/>
    </dgm:pt>
    <dgm:pt modelId="{DA52C652-2C35-43DF-96F2-E4656EBCA828}" type="pres">
      <dgm:prSet presAssocID="{A86515CF-E263-4F47-9892-C0DE7EC7C74B}" presName="childText" presStyleLbl="revTx" presStyleIdx="0" presStyleCnt="2">
        <dgm:presLayoutVars>
          <dgm:bulletEnabled val="1"/>
        </dgm:presLayoutVars>
      </dgm:prSet>
      <dgm:spPr/>
    </dgm:pt>
    <dgm:pt modelId="{D9AB986F-3F95-431A-8945-D273AD2E4334}" type="pres">
      <dgm:prSet presAssocID="{95A90F15-621B-427F-935C-678F2BA6958C}" presName="parentText" presStyleLbl="node1" presStyleIdx="1" presStyleCnt="2">
        <dgm:presLayoutVars>
          <dgm:chMax val="0"/>
          <dgm:bulletEnabled val="1"/>
        </dgm:presLayoutVars>
      </dgm:prSet>
      <dgm:spPr/>
    </dgm:pt>
    <dgm:pt modelId="{8A8617BD-4F64-488D-B80C-38B003D6728E}" type="pres">
      <dgm:prSet presAssocID="{95A90F15-621B-427F-935C-678F2BA6958C}" presName="childText" presStyleLbl="revTx" presStyleIdx="1" presStyleCnt="2">
        <dgm:presLayoutVars>
          <dgm:bulletEnabled val="1"/>
        </dgm:presLayoutVars>
      </dgm:prSet>
      <dgm:spPr/>
    </dgm:pt>
  </dgm:ptLst>
  <dgm:cxnLst>
    <dgm:cxn modelId="{92C89F01-2F1B-4A3D-BD97-F925B2D4CFF8}" srcId="{88CAB9F7-8DE4-4048-A493-E3A172C5D68C}" destId="{A86515CF-E263-4F47-9892-C0DE7EC7C74B}" srcOrd="0" destOrd="0" parTransId="{11CD7DA6-BA21-4204-91E8-3BA185A031D4}" sibTransId="{2F9B73D2-D72C-4BBC-92BD-FF6346888B0D}"/>
    <dgm:cxn modelId="{891E3E28-94D9-4E10-8A59-4B52896A5709}" type="presOf" srcId="{DE5CB66C-BE13-47EE-879C-F44FF66F91FF}" destId="{8A8617BD-4F64-488D-B80C-38B003D6728E}" srcOrd="0" destOrd="1" presId="urn:microsoft.com/office/officeart/2005/8/layout/vList2"/>
    <dgm:cxn modelId="{3F64E93F-2FE2-4362-A9D7-309B2FCBF3BD}" srcId="{88CAB9F7-8DE4-4048-A493-E3A172C5D68C}" destId="{95A90F15-621B-427F-935C-678F2BA6958C}" srcOrd="1" destOrd="0" parTransId="{4EEBF91E-D385-4EE9-A7BD-4621C6C8C51C}" sibTransId="{D9E36758-31E8-4886-BA72-667258BC5D52}"/>
    <dgm:cxn modelId="{C2194467-32AC-4A9C-8651-A1978951471E}" srcId="{95A90F15-621B-427F-935C-678F2BA6958C}" destId="{754D8AFB-321E-4B12-8744-DC93308E753F}" srcOrd="2" destOrd="0" parTransId="{B880D329-CE17-4D34-A79A-B5FEEE4EF5E6}" sibTransId="{B58DB91C-F584-4EBD-901B-6F4F69713082}"/>
    <dgm:cxn modelId="{CFCB954F-D648-45D0-95F4-570498BEB43D}" srcId="{95A90F15-621B-427F-935C-678F2BA6958C}" destId="{DE5CB66C-BE13-47EE-879C-F44FF66F91FF}" srcOrd="1" destOrd="0" parTransId="{BDDA42E7-88AC-487A-9619-48AD0C80C6E2}" sibTransId="{9004EF33-0DD8-4F2B-BE87-DD52F446BE5F}"/>
    <dgm:cxn modelId="{7CB1EB4F-980B-45B0-8201-AC31E97D2F02}" srcId="{A86515CF-E263-4F47-9892-C0DE7EC7C74B}" destId="{97A897AB-164D-45CB-9F4A-094A65675039}" srcOrd="1" destOrd="0" parTransId="{19F4BCB6-D57E-4AAA-A106-63555C853888}" sibTransId="{213295BD-1F7A-44FC-ADAB-961D1C835C59}"/>
    <dgm:cxn modelId="{BBEBA970-AB3A-4E3F-A338-59899D9A451C}" type="presOf" srcId="{88CAB9F7-8DE4-4048-A493-E3A172C5D68C}" destId="{1E597AE2-A985-466C-AB19-B82490306BCA}" srcOrd="0" destOrd="0" presId="urn:microsoft.com/office/officeart/2005/8/layout/vList2"/>
    <dgm:cxn modelId="{69440971-3E7E-4310-A472-D8923B335A52}" srcId="{A86515CF-E263-4F47-9892-C0DE7EC7C74B}" destId="{B61731E2-10ED-4328-9ECE-AD51F3C999BC}" srcOrd="0" destOrd="0" parTransId="{5EC3F049-3917-4990-9894-5161BCFDE528}" sibTransId="{E042C445-DEFD-475A-B998-D18091484210}"/>
    <dgm:cxn modelId="{6E1D8F76-47E1-4BA9-B957-4B9768166AB8}" type="presOf" srcId="{B61731E2-10ED-4328-9ECE-AD51F3C999BC}" destId="{DA52C652-2C35-43DF-96F2-E4656EBCA828}" srcOrd="0" destOrd="0" presId="urn:microsoft.com/office/officeart/2005/8/layout/vList2"/>
    <dgm:cxn modelId="{7641AB58-D7BE-492D-9A26-C76BC3E4C079}" type="presOf" srcId="{754D8AFB-321E-4B12-8744-DC93308E753F}" destId="{8A8617BD-4F64-488D-B80C-38B003D6728E}" srcOrd="0" destOrd="2" presId="urn:microsoft.com/office/officeart/2005/8/layout/vList2"/>
    <dgm:cxn modelId="{02509D7A-DD3F-4F2D-B358-1763D7ECB388}" type="presOf" srcId="{97A897AB-164D-45CB-9F4A-094A65675039}" destId="{DA52C652-2C35-43DF-96F2-E4656EBCA828}" srcOrd="0" destOrd="1" presId="urn:microsoft.com/office/officeart/2005/8/layout/vList2"/>
    <dgm:cxn modelId="{3A5C9782-C656-4B07-B102-E6655FFCC6D2}" type="presOf" srcId="{6B13A95B-83CD-4DAF-938B-2534C38377D4}" destId="{DA52C652-2C35-43DF-96F2-E4656EBCA828}" srcOrd="0" destOrd="2" presId="urn:microsoft.com/office/officeart/2005/8/layout/vList2"/>
    <dgm:cxn modelId="{5EA4ED96-E349-4DFD-817C-2A98D809F460}" type="presOf" srcId="{95A90F15-621B-427F-935C-678F2BA6958C}" destId="{D9AB986F-3F95-431A-8945-D273AD2E4334}" srcOrd="0" destOrd="0" presId="urn:microsoft.com/office/officeart/2005/8/layout/vList2"/>
    <dgm:cxn modelId="{4532FDA0-C141-46E9-9F0E-8E421454B88E}" type="presOf" srcId="{A86515CF-E263-4F47-9892-C0DE7EC7C74B}" destId="{0362274A-8B95-484A-BE0A-B44A6EF92ACC}" srcOrd="0" destOrd="0" presId="urn:microsoft.com/office/officeart/2005/8/layout/vList2"/>
    <dgm:cxn modelId="{EEEBF0A8-D861-4FB2-B691-1E93A51FF90C}" srcId="{A86515CF-E263-4F47-9892-C0DE7EC7C74B}" destId="{6B13A95B-83CD-4DAF-938B-2534C38377D4}" srcOrd="2" destOrd="0" parTransId="{D7BF2937-9C72-472B-A7AA-092FC9F081F4}" sibTransId="{CC04CA55-FA55-4259-8B7A-7991588A7526}"/>
    <dgm:cxn modelId="{DBDA94D4-67D4-43EC-AA9A-2B8F9C301FAA}" type="presOf" srcId="{20E83F93-3F07-488C-90C7-173B68134493}" destId="{8A8617BD-4F64-488D-B80C-38B003D6728E}" srcOrd="0" destOrd="0" presId="urn:microsoft.com/office/officeart/2005/8/layout/vList2"/>
    <dgm:cxn modelId="{D01AB6F5-A403-4D38-AFE9-3D0C2AE75083}" srcId="{95A90F15-621B-427F-935C-678F2BA6958C}" destId="{20E83F93-3F07-488C-90C7-173B68134493}" srcOrd="0" destOrd="0" parTransId="{8AC3DBDC-654F-4AD4-89FE-AF4021928BEE}" sibTransId="{8673FB05-6C4A-41F2-AA32-692FE3C880C7}"/>
    <dgm:cxn modelId="{666C7509-53AE-4005-BA3C-841D7ED94D9E}" type="presParOf" srcId="{1E597AE2-A985-466C-AB19-B82490306BCA}" destId="{0362274A-8B95-484A-BE0A-B44A6EF92ACC}" srcOrd="0" destOrd="0" presId="urn:microsoft.com/office/officeart/2005/8/layout/vList2"/>
    <dgm:cxn modelId="{6A551163-81D7-42BD-A2DC-4065E95ED736}" type="presParOf" srcId="{1E597AE2-A985-466C-AB19-B82490306BCA}" destId="{DA52C652-2C35-43DF-96F2-E4656EBCA828}" srcOrd="1" destOrd="0" presId="urn:microsoft.com/office/officeart/2005/8/layout/vList2"/>
    <dgm:cxn modelId="{702D6B8E-BAD3-4672-B5FB-136298FC7EBA}" type="presParOf" srcId="{1E597AE2-A985-466C-AB19-B82490306BCA}" destId="{D9AB986F-3F95-431A-8945-D273AD2E4334}" srcOrd="2" destOrd="0" presId="urn:microsoft.com/office/officeart/2005/8/layout/vList2"/>
    <dgm:cxn modelId="{5690EA0F-9213-4A7D-8BE6-F37195840668}" type="presParOf" srcId="{1E597AE2-A985-466C-AB19-B82490306BCA}" destId="{8A8617BD-4F64-488D-B80C-38B003D6728E}"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CFEE89A-734E-4EB2-B20A-94CE3167E5B4}" type="doc">
      <dgm:prSet loTypeId="urn:microsoft.com/office/officeart/2005/8/layout/chevron1" loCatId="process" qsTypeId="urn:microsoft.com/office/officeart/2005/8/quickstyle/3d1" qsCatId="3D" csTypeId="urn:microsoft.com/office/officeart/2005/8/colors/colorful1" csCatId="colorful" phldr="1"/>
      <dgm:spPr/>
    </dgm:pt>
    <dgm:pt modelId="{86D56844-F791-4888-8FC7-843382CC25DA}">
      <dgm:prSet phldrT="[Text]"/>
      <dgm:spPr>
        <a:solidFill>
          <a:schemeClr val="accent1">
            <a:lumMod val="50000"/>
          </a:schemeClr>
        </a:solidFill>
      </dgm:spPr>
      <dgm:t>
        <a:bodyPr/>
        <a:lstStyle/>
        <a:p>
          <a:r>
            <a:rPr lang="en-US" dirty="0"/>
            <a:t>Plan</a:t>
          </a:r>
        </a:p>
      </dgm:t>
    </dgm:pt>
    <dgm:pt modelId="{F534AA32-06C5-4D29-9AD5-8A1DDD3DD86B}" type="parTrans" cxnId="{CD44A0A7-2017-4F18-9984-DBBD03A48744}">
      <dgm:prSet/>
      <dgm:spPr/>
      <dgm:t>
        <a:bodyPr/>
        <a:lstStyle/>
        <a:p>
          <a:endParaRPr lang="en-US"/>
        </a:p>
      </dgm:t>
    </dgm:pt>
    <dgm:pt modelId="{2561B7E9-067B-4110-96F1-B597D367E37E}" type="sibTrans" cxnId="{CD44A0A7-2017-4F18-9984-DBBD03A48744}">
      <dgm:prSet/>
      <dgm:spPr/>
      <dgm:t>
        <a:bodyPr/>
        <a:lstStyle/>
        <a:p>
          <a:endParaRPr lang="en-US"/>
        </a:p>
      </dgm:t>
    </dgm:pt>
    <dgm:pt modelId="{2A3FC8DD-0F0B-4135-93AD-55EC4E8B8C71}">
      <dgm:prSet phldrT="[Text]"/>
      <dgm:spPr>
        <a:solidFill>
          <a:schemeClr val="accent3">
            <a:lumMod val="75000"/>
          </a:schemeClr>
        </a:solidFill>
      </dgm:spPr>
      <dgm:t>
        <a:bodyPr/>
        <a:lstStyle/>
        <a:p>
          <a:r>
            <a:rPr lang="en-US" dirty="0"/>
            <a:t>Build</a:t>
          </a:r>
        </a:p>
      </dgm:t>
    </dgm:pt>
    <dgm:pt modelId="{C81390CC-9EA0-4C42-A63B-AAF58CBA50EE}" type="parTrans" cxnId="{4D6784EA-84FB-4C94-B1AB-172046BDF296}">
      <dgm:prSet/>
      <dgm:spPr/>
      <dgm:t>
        <a:bodyPr/>
        <a:lstStyle/>
        <a:p>
          <a:endParaRPr lang="en-US"/>
        </a:p>
      </dgm:t>
    </dgm:pt>
    <dgm:pt modelId="{4B064ACA-D3D3-43B8-9C17-3C59ACA624EC}" type="sibTrans" cxnId="{4D6784EA-84FB-4C94-B1AB-172046BDF296}">
      <dgm:prSet/>
      <dgm:spPr/>
      <dgm:t>
        <a:bodyPr/>
        <a:lstStyle/>
        <a:p>
          <a:endParaRPr lang="en-US"/>
        </a:p>
      </dgm:t>
    </dgm:pt>
    <dgm:pt modelId="{29DB3E1C-5F0D-406D-80B0-1A74E14769E0}">
      <dgm:prSet phldrT="[Text]"/>
      <dgm:spPr>
        <a:solidFill>
          <a:schemeClr val="accent5">
            <a:lumMod val="50000"/>
          </a:schemeClr>
        </a:solidFill>
      </dgm:spPr>
      <dgm:t>
        <a:bodyPr/>
        <a:lstStyle/>
        <a:p>
          <a:r>
            <a:rPr lang="en-US" dirty="0"/>
            <a:t>Test</a:t>
          </a:r>
        </a:p>
      </dgm:t>
    </dgm:pt>
    <dgm:pt modelId="{EC598D7B-A62B-4277-86FB-2D570F9F7011}" type="parTrans" cxnId="{C9EE7C5D-66D5-4177-9474-191EA6833365}">
      <dgm:prSet/>
      <dgm:spPr/>
      <dgm:t>
        <a:bodyPr/>
        <a:lstStyle/>
        <a:p>
          <a:endParaRPr lang="en-US"/>
        </a:p>
      </dgm:t>
    </dgm:pt>
    <dgm:pt modelId="{D70A1862-9B7F-4DF4-8BF4-669E35581D66}" type="sibTrans" cxnId="{C9EE7C5D-66D5-4177-9474-191EA6833365}">
      <dgm:prSet/>
      <dgm:spPr/>
      <dgm:t>
        <a:bodyPr/>
        <a:lstStyle/>
        <a:p>
          <a:endParaRPr lang="en-US"/>
        </a:p>
      </dgm:t>
    </dgm:pt>
    <dgm:pt modelId="{8464ED6A-9E02-43D1-8D3D-98CDC93F2A2E}">
      <dgm:prSet phldrT="[Text]"/>
      <dgm:spPr>
        <a:solidFill>
          <a:srgbClr val="3521C9"/>
        </a:solidFill>
      </dgm:spPr>
      <dgm:t>
        <a:bodyPr/>
        <a:lstStyle/>
        <a:p>
          <a:r>
            <a:rPr lang="en-US" dirty="0"/>
            <a:t>Design</a:t>
          </a:r>
        </a:p>
      </dgm:t>
    </dgm:pt>
    <dgm:pt modelId="{82101801-FB54-4187-8C98-9B59FE614C00}" type="parTrans" cxnId="{65D208F4-1912-4C18-92F7-0E3FDD147216}">
      <dgm:prSet/>
      <dgm:spPr/>
      <dgm:t>
        <a:bodyPr/>
        <a:lstStyle/>
        <a:p>
          <a:endParaRPr lang="en-US"/>
        </a:p>
      </dgm:t>
    </dgm:pt>
    <dgm:pt modelId="{03BD222C-4A6C-4D5D-AF54-DF18B32A3FBE}" type="sibTrans" cxnId="{65D208F4-1912-4C18-92F7-0E3FDD147216}">
      <dgm:prSet/>
      <dgm:spPr/>
      <dgm:t>
        <a:bodyPr/>
        <a:lstStyle/>
        <a:p>
          <a:endParaRPr lang="en-US"/>
        </a:p>
      </dgm:t>
    </dgm:pt>
    <dgm:pt modelId="{AB3B5EA3-59E6-49DD-96B1-5308846FE27C}">
      <dgm:prSet phldrT="[Text]"/>
      <dgm:spPr/>
      <dgm:t>
        <a:bodyPr/>
        <a:lstStyle/>
        <a:p>
          <a:r>
            <a:rPr lang="en-US" dirty="0"/>
            <a:t>Deploy</a:t>
          </a:r>
        </a:p>
      </dgm:t>
    </dgm:pt>
    <dgm:pt modelId="{D1187242-B3BC-43D4-987C-4F1033E74E8C}" type="parTrans" cxnId="{60FA09ED-DFC0-4D7C-9545-79BF29C45692}">
      <dgm:prSet/>
      <dgm:spPr/>
      <dgm:t>
        <a:bodyPr/>
        <a:lstStyle/>
        <a:p>
          <a:endParaRPr lang="en-US"/>
        </a:p>
      </dgm:t>
    </dgm:pt>
    <dgm:pt modelId="{261625FE-124A-43E0-B506-909795B388E0}" type="sibTrans" cxnId="{60FA09ED-DFC0-4D7C-9545-79BF29C45692}">
      <dgm:prSet/>
      <dgm:spPr/>
      <dgm:t>
        <a:bodyPr/>
        <a:lstStyle/>
        <a:p>
          <a:endParaRPr lang="en-US"/>
        </a:p>
      </dgm:t>
    </dgm:pt>
    <dgm:pt modelId="{BCF77547-8DE1-4C6E-B035-7BDDA2218AB4}">
      <dgm:prSet phldrT="[Text]"/>
      <dgm:spPr>
        <a:solidFill>
          <a:srgbClr val="00B050"/>
        </a:solidFill>
      </dgm:spPr>
      <dgm:t>
        <a:bodyPr/>
        <a:lstStyle/>
        <a:p>
          <a:r>
            <a:rPr lang="en-US" dirty="0"/>
            <a:t>Go Live</a:t>
          </a:r>
        </a:p>
      </dgm:t>
    </dgm:pt>
    <dgm:pt modelId="{7C0E7706-A1A8-437B-BC6C-B13F523CD6B6}" type="parTrans" cxnId="{E4E0FAB4-D74E-4A12-899A-BF8DD8D60458}">
      <dgm:prSet/>
      <dgm:spPr/>
      <dgm:t>
        <a:bodyPr/>
        <a:lstStyle/>
        <a:p>
          <a:endParaRPr lang="en-US"/>
        </a:p>
      </dgm:t>
    </dgm:pt>
    <dgm:pt modelId="{350F8951-3BE4-40C6-919A-22EE5B3F1C46}" type="sibTrans" cxnId="{E4E0FAB4-D74E-4A12-899A-BF8DD8D60458}">
      <dgm:prSet/>
      <dgm:spPr/>
      <dgm:t>
        <a:bodyPr/>
        <a:lstStyle/>
        <a:p>
          <a:endParaRPr lang="en-US"/>
        </a:p>
      </dgm:t>
    </dgm:pt>
    <dgm:pt modelId="{528C2B81-0A6E-4715-84B3-553F5FEE3B04}" type="pres">
      <dgm:prSet presAssocID="{CCFEE89A-734E-4EB2-B20A-94CE3167E5B4}" presName="Name0" presStyleCnt="0">
        <dgm:presLayoutVars>
          <dgm:dir/>
          <dgm:animLvl val="lvl"/>
          <dgm:resizeHandles val="exact"/>
        </dgm:presLayoutVars>
      </dgm:prSet>
      <dgm:spPr/>
    </dgm:pt>
    <dgm:pt modelId="{EA3FCBE6-17FC-448A-9DC3-52F2DB928195}" type="pres">
      <dgm:prSet presAssocID="{86D56844-F791-4888-8FC7-843382CC25DA}" presName="parTxOnly" presStyleLbl="node1" presStyleIdx="0" presStyleCnt="6">
        <dgm:presLayoutVars>
          <dgm:chMax val="0"/>
          <dgm:chPref val="0"/>
          <dgm:bulletEnabled val="1"/>
        </dgm:presLayoutVars>
      </dgm:prSet>
      <dgm:spPr/>
    </dgm:pt>
    <dgm:pt modelId="{C71682CC-F2E5-4A44-8F36-6C11394339A0}" type="pres">
      <dgm:prSet presAssocID="{2561B7E9-067B-4110-96F1-B597D367E37E}" presName="parTxOnlySpace" presStyleCnt="0"/>
      <dgm:spPr/>
    </dgm:pt>
    <dgm:pt modelId="{8B9C1C38-0032-4F2D-9E2B-0A1AB66D3BE4}" type="pres">
      <dgm:prSet presAssocID="{8464ED6A-9E02-43D1-8D3D-98CDC93F2A2E}" presName="parTxOnly" presStyleLbl="node1" presStyleIdx="1" presStyleCnt="6">
        <dgm:presLayoutVars>
          <dgm:chMax val="0"/>
          <dgm:chPref val="0"/>
          <dgm:bulletEnabled val="1"/>
        </dgm:presLayoutVars>
      </dgm:prSet>
      <dgm:spPr/>
    </dgm:pt>
    <dgm:pt modelId="{8B21B9F1-D19C-4379-997E-6EB14D5AB52E}" type="pres">
      <dgm:prSet presAssocID="{03BD222C-4A6C-4D5D-AF54-DF18B32A3FBE}" presName="parTxOnlySpace" presStyleCnt="0"/>
      <dgm:spPr/>
    </dgm:pt>
    <dgm:pt modelId="{E9B89D40-8F99-417B-89C4-1AE559A21A99}" type="pres">
      <dgm:prSet presAssocID="{2A3FC8DD-0F0B-4135-93AD-55EC4E8B8C71}" presName="parTxOnly" presStyleLbl="node1" presStyleIdx="2" presStyleCnt="6">
        <dgm:presLayoutVars>
          <dgm:chMax val="0"/>
          <dgm:chPref val="0"/>
          <dgm:bulletEnabled val="1"/>
        </dgm:presLayoutVars>
      </dgm:prSet>
      <dgm:spPr/>
    </dgm:pt>
    <dgm:pt modelId="{6B820F75-A8C3-450E-8A7F-C58A23980CEB}" type="pres">
      <dgm:prSet presAssocID="{4B064ACA-D3D3-43B8-9C17-3C59ACA624EC}" presName="parTxOnlySpace" presStyleCnt="0"/>
      <dgm:spPr/>
    </dgm:pt>
    <dgm:pt modelId="{D19A6290-BDC7-4D7E-A4ED-09DDD78AE3C3}" type="pres">
      <dgm:prSet presAssocID="{29DB3E1C-5F0D-406D-80B0-1A74E14769E0}" presName="parTxOnly" presStyleLbl="node1" presStyleIdx="3" presStyleCnt="6">
        <dgm:presLayoutVars>
          <dgm:chMax val="0"/>
          <dgm:chPref val="0"/>
          <dgm:bulletEnabled val="1"/>
        </dgm:presLayoutVars>
      </dgm:prSet>
      <dgm:spPr/>
    </dgm:pt>
    <dgm:pt modelId="{3D12BFEA-A41C-4373-B9D4-CC8AD3920F8F}" type="pres">
      <dgm:prSet presAssocID="{D70A1862-9B7F-4DF4-8BF4-669E35581D66}" presName="parTxOnlySpace" presStyleCnt="0"/>
      <dgm:spPr/>
    </dgm:pt>
    <dgm:pt modelId="{DC6AE679-5A59-409A-9422-600E7E38AF77}" type="pres">
      <dgm:prSet presAssocID="{AB3B5EA3-59E6-49DD-96B1-5308846FE27C}" presName="parTxOnly" presStyleLbl="node1" presStyleIdx="4" presStyleCnt="6">
        <dgm:presLayoutVars>
          <dgm:chMax val="0"/>
          <dgm:chPref val="0"/>
          <dgm:bulletEnabled val="1"/>
        </dgm:presLayoutVars>
      </dgm:prSet>
      <dgm:spPr/>
    </dgm:pt>
    <dgm:pt modelId="{96568128-3B89-4507-8755-52544C413F56}" type="pres">
      <dgm:prSet presAssocID="{261625FE-124A-43E0-B506-909795B388E0}" presName="parTxOnlySpace" presStyleCnt="0"/>
      <dgm:spPr/>
    </dgm:pt>
    <dgm:pt modelId="{AFD653B0-6E72-418A-B285-228833DBB86C}" type="pres">
      <dgm:prSet presAssocID="{BCF77547-8DE1-4C6E-B035-7BDDA2218AB4}" presName="parTxOnly" presStyleLbl="node1" presStyleIdx="5" presStyleCnt="6">
        <dgm:presLayoutVars>
          <dgm:chMax val="0"/>
          <dgm:chPref val="0"/>
          <dgm:bulletEnabled val="1"/>
        </dgm:presLayoutVars>
      </dgm:prSet>
      <dgm:spPr/>
    </dgm:pt>
  </dgm:ptLst>
  <dgm:cxnLst>
    <dgm:cxn modelId="{C9EE7C5D-66D5-4177-9474-191EA6833365}" srcId="{CCFEE89A-734E-4EB2-B20A-94CE3167E5B4}" destId="{29DB3E1C-5F0D-406D-80B0-1A74E14769E0}" srcOrd="3" destOrd="0" parTransId="{EC598D7B-A62B-4277-86FB-2D570F9F7011}" sibTransId="{D70A1862-9B7F-4DF4-8BF4-669E35581D66}"/>
    <dgm:cxn modelId="{4FFC056D-60B5-467A-A6D3-B1F9B02A2694}" type="presOf" srcId="{BCF77547-8DE1-4C6E-B035-7BDDA2218AB4}" destId="{AFD653B0-6E72-418A-B285-228833DBB86C}" srcOrd="0" destOrd="0" presId="urn:microsoft.com/office/officeart/2005/8/layout/chevron1"/>
    <dgm:cxn modelId="{A72E9451-4F74-4775-ACAB-AB8D732806FC}" type="presOf" srcId="{CCFEE89A-734E-4EB2-B20A-94CE3167E5B4}" destId="{528C2B81-0A6E-4715-84B3-553F5FEE3B04}" srcOrd="0" destOrd="0" presId="urn:microsoft.com/office/officeart/2005/8/layout/chevron1"/>
    <dgm:cxn modelId="{CD44A0A7-2017-4F18-9984-DBBD03A48744}" srcId="{CCFEE89A-734E-4EB2-B20A-94CE3167E5B4}" destId="{86D56844-F791-4888-8FC7-843382CC25DA}" srcOrd="0" destOrd="0" parTransId="{F534AA32-06C5-4D29-9AD5-8A1DDD3DD86B}" sibTransId="{2561B7E9-067B-4110-96F1-B597D367E37E}"/>
    <dgm:cxn modelId="{533421B4-8FF8-490E-B6B9-DF4D10BDF27C}" type="presOf" srcId="{AB3B5EA3-59E6-49DD-96B1-5308846FE27C}" destId="{DC6AE679-5A59-409A-9422-600E7E38AF77}" srcOrd="0" destOrd="0" presId="urn:microsoft.com/office/officeart/2005/8/layout/chevron1"/>
    <dgm:cxn modelId="{E4E0FAB4-D74E-4A12-899A-BF8DD8D60458}" srcId="{CCFEE89A-734E-4EB2-B20A-94CE3167E5B4}" destId="{BCF77547-8DE1-4C6E-B035-7BDDA2218AB4}" srcOrd="5" destOrd="0" parTransId="{7C0E7706-A1A8-437B-BC6C-B13F523CD6B6}" sibTransId="{350F8951-3BE4-40C6-919A-22EE5B3F1C46}"/>
    <dgm:cxn modelId="{139747BA-6CE5-4F2F-B8DC-73B25AB85286}" type="presOf" srcId="{29DB3E1C-5F0D-406D-80B0-1A74E14769E0}" destId="{D19A6290-BDC7-4D7E-A4ED-09DDD78AE3C3}" srcOrd="0" destOrd="0" presId="urn:microsoft.com/office/officeart/2005/8/layout/chevron1"/>
    <dgm:cxn modelId="{368478E9-3F3C-4A22-81B9-22CE54CC9135}" type="presOf" srcId="{86D56844-F791-4888-8FC7-843382CC25DA}" destId="{EA3FCBE6-17FC-448A-9DC3-52F2DB928195}" srcOrd="0" destOrd="0" presId="urn:microsoft.com/office/officeart/2005/8/layout/chevron1"/>
    <dgm:cxn modelId="{4D6784EA-84FB-4C94-B1AB-172046BDF296}" srcId="{CCFEE89A-734E-4EB2-B20A-94CE3167E5B4}" destId="{2A3FC8DD-0F0B-4135-93AD-55EC4E8B8C71}" srcOrd="2" destOrd="0" parTransId="{C81390CC-9EA0-4C42-A63B-AAF58CBA50EE}" sibTransId="{4B064ACA-D3D3-43B8-9C17-3C59ACA624EC}"/>
    <dgm:cxn modelId="{7F8BE5EB-9796-4564-9C44-3A4B2E2441F4}" type="presOf" srcId="{8464ED6A-9E02-43D1-8D3D-98CDC93F2A2E}" destId="{8B9C1C38-0032-4F2D-9E2B-0A1AB66D3BE4}" srcOrd="0" destOrd="0" presId="urn:microsoft.com/office/officeart/2005/8/layout/chevron1"/>
    <dgm:cxn modelId="{60FA09ED-DFC0-4D7C-9545-79BF29C45692}" srcId="{CCFEE89A-734E-4EB2-B20A-94CE3167E5B4}" destId="{AB3B5EA3-59E6-49DD-96B1-5308846FE27C}" srcOrd="4" destOrd="0" parTransId="{D1187242-B3BC-43D4-987C-4F1033E74E8C}" sibTransId="{261625FE-124A-43E0-B506-909795B388E0}"/>
    <dgm:cxn modelId="{65D208F4-1912-4C18-92F7-0E3FDD147216}" srcId="{CCFEE89A-734E-4EB2-B20A-94CE3167E5B4}" destId="{8464ED6A-9E02-43D1-8D3D-98CDC93F2A2E}" srcOrd="1" destOrd="0" parTransId="{82101801-FB54-4187-8C98-9B59FE614C00}" sibTransId="{03BD222C-4A6C-4D5D-AF54-DF18B32A3FBE}"/>
    <dgm:cxn modelId="{B9F025FE-749D-43BF-8498-8C02A760C5E5}" type="presOf" srcId="{2A3FC8DD-0F0B-4135-93AD-55EC4E8B8C71}" destId="{E9B89D40-8F99-417B-89C4-1AE559A21A99}" srcOrd="0" destOrd="0" presId="urn:microsoft.com/office/officeart/2005/8/layout/chevron1"/>
    <dgm:cxn modelId="{06F2ACF6-ECE3-4858-9694-1EAB6C6F4949}" type="presParOf" srcId="{528C2B81-0A6E-4715-84B3-553F5FEE3B04}" destId="{EA3FCBE6-17FC-448A-9DC3-52F2DB928195}" srcOrd="0" destOrd="0" presId="urn:microsoft.com/office/officeart/2005/8/layout/chevron1"/>
    <dgm:cxn modelId="{B21D33CE-3C69-4DC0-85C8-6850614A8480}" type="presParOf" srcId="{528C2B81-0A6E-4715-84B3-553F5FEE3B04}" destId="{C71682CC-F2E5-4A44-8F36-6C11394339A0}" srcOrd="1" destOrd="0" presId="urn:microsoft.com/office/officeart/2005/8/layout/chevron1"/>
    <dgm:cxn modelId="{53D1205D-0953-45A5-8153-DFAB5C4795B7}" type="presParOf" srcId="{528C2B81-0A6E-4715-84B3-553F5FEE3B04}" destId="{8B9C1C38-0032-4F2D-9E2B-0A1AB66D3BE4}" srcOrd="2" destOrd="0" presId="urn:microsoft.com/office/officeart/2005/8/layout/chevron1"/>
    <dgm:cxn modelId="{3B9E686E-AACA-4C96-B282-9D86A448121F}" type="presParOf" srcId="{528C2B81-0A6E-4715-84B3-553F5FEE3B04}" destId="{8B21B9F1-D19C-4379-997E-6EB14D5AB52E}" srcOrd="3" destOrd="0" presId="urn:microsoft.com/office/officeart/2005/8/layout/chevron1"/>
    <dgm:cxn modelId="{CED45119-46EB-430E-B1CC-4DCD96EB3CE6}" type="presParOf" srcId="{528C2B81-0A6E-4715-84B3-553F5FEE3B04}" destId="{E9B89D40-8F99-417B-89C4-1AE559A21A99}" srcOrd="4" destOrd="0" presId="urn:microsoft.com/office/officeart/2005/8/layout/chevron1"/>
    <dgm:cxn modelId="{1F6B3D78-DB3D-4510-9400-EB606F6D8E30}" type="presParOf" srcId="{528C2B81-0A6E-4715-84B3-553F5FEE3B04}" destId="{6B820F75-A8C3-450E-8A7F-C58A23980CEB}" srcOrd="5" destOrd="0" presId="urn:microsoft.com/office/officeart/2005/8/layout/chevron1"/>
    <dgm:cxn modelId="{F6F2A95C-92B7-44D7-827D-7DA2B24A59DB}" type="presParOf" srcId="{528C2B81-0A6E-4715-84B3-553F5FEE3B04}" destId="{D19A6290-BDC7-4D7E-A4ED-09DDD78AE3C3}" srcOrd="6" destOrd="0" presId="urn:microsoft.com/office/officeart/2005/8/layout/chevron1"/>
    <dgm:cxn modelId="{66B422BB-BD58-4D1E-A11C-B3AA5B2FCAFF}" type="presParOf" srcId="{528C2B81-0A6E-4715-84B3-553F5FEE3B04}" destId="{3D12BFEA-A41C-4373-B9D4-CC8AD3920F8F}" srcOrd="7" destOrd="0" presId="urn:microsoft.com/office/officeart/2005/8/layout/chevron1"/>
    <dgm:cxn modelId="{3675FB41-E1F4-4013-BE45-4A6BDAAC4103}" type="presParOf" srcId="{528C2B81-0A6E-4715-84B3-553F5FEE3B04}" destId="{DC6AE679-5A59-409A-9422-600E7E38AF77}" srcOrd="8" destOrd="0" presId="urn:microsoft.com/office/officeart/2005/8/layout/chevron1"/>
    <dgm:cxn modelId="{8C128D7E-7BD3-4E1D-9EAC-194AC2773443}" type="presParOf" srcId="{528C2B81-0A6E-4715-84B3-553F5FEE3B04}" destId="{96568128-3B89-4507-8755-52544C413F56}" srcOrd="9" destOrd="0" presId="urn:microsoft.com/office/officeart/2005/8/layout/chevron1"/>
    <dgm:cxn modelId="{FE912539-894C-4C13-A4C5-2300B8B1E68F}" type="presParOf" srcId="{528C2B81-0A6E-4715-84B3-553F5FEE3B04}" destId="{AFD653B0-6E72-418A-B285-228833DBB86C}" srcOrd="10" destOrd="0" presId="urn:microsoft.com/office/officeart/2005/8/layout/chevron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CFEE89A-734E-4EB2-B20A-94CE3167E5B4}" type="doc">
      <dgm:prSet loTypeId="urn:microsoft.com/office/officeart/2005/8/layout/chevron1" loCatId="process" qsTypeId="urn:microsoft.com/office/officeart/2005/8/quickstyle/3d1" qsCatId="3D" csTypeId="urn:microsoft.com/office/officeart/2005/8/colors/colorful1" csCatId="colorful" phldr="1"/>
      <dgm:spPr/>
    </dgm:pt>
    <dgm:pt modelId="{86D56844-F791-4888-8FC7-843382CC25DA}">
      <dgm:prSet phldrT="[Text]"/>
      <dgm:spPr>
        <a:solidFill>
          <a:schemeClr val="accent1">
            <a:lumMod val="50000"/>
          </a:schemeClr>
        </a:solidFill>
      </dgm:spPr>
      <dgm:t>
        <a:bodyPr/>
        <a:lstStyle/>
        <a:p>
          <a:r>
            <a:rPr lang="en-US" dirty="0"/>
            <a:t>Plan</a:t>
          </a:r>
        </a:p>
      </dgm:t>
    </dgm:pt>
    <dgm:pt modelId="{F534AA32-06C5-4D29-9AD5-8A1DDD3DD86B}" type="parTrans" cxnId="{CD44A0A7-2017-4F18-9984-DBBD03A48744}">
      <dgm:prSet/>
      <dgm:spPr/>
      <dgm:t>
        <a:bodyPr/>
        <a:lstStyle/>
        <a:p>
          <a:endParaRPr lang="en-US"/>
        </a:p>
      </dgm:t>
    </dgm:pt>
    <dgm:pt modelId="{2561B7E9-067B-4110-96F1-B597D367E37E}" type="sibTrans" cxnId="{CD44A0A7-2017-4F18-9984-DBBD03A48744}">
      <dgm:prSet/>
      <dgm:spPr/>
      <dgm:t>
        <a:bodyPr/>
        <a:lstStyle/>
        <a:p>
          <a:endParaRPr lang="en-US"/>
        </a:p>
      </dgm:t>
    </dgm:pt>
    <dgm:pt modelId="{2A3FC8DD-0F0B-4135-93AD-55EC4E8B8C71}">
      <dgm:prSet phldrT="[Text]"/>
      <dgm:spPr>
        <a:solidFill>
          <a:schemeClr val="accent3">
            <a:lumMod val="75000"/>
          </a:schemeClr>
        </a:solidFill>
      </dgm:spPr>
      <dgm:t>
        <a:bodyPr/>
        <a:lstStyle/>
        <a:p>
          <a:r>
            <a:rPr lang="en-US" dirty="0"/>
            <a:t>Build</a:t>
          </a:r>
        </a:p>
      </dgm:t>
    </dgm:pt>
    <dgm:pt modelId="{C81390CC-9EA0-4C42-A63B-AAF58CBA50EE}" type="parTrans" cxnId="{4D6784EA-84FB-4C94-B1AB-172046BDF296}">
      <dgm:prSet/>
      <dgm:spPr/>
      <dgm:t>
        <a:bodyPr/>
        <a:lstStyle/>
        <a:p>
          <a:endParaRPr lang="en-US"/>
        </a:p>
      </dgm:t>
    </dgm:pt>
    <dgm:pt modelId="{4B064ACA-D3D3-43B8-9C17-3C59ACA624EC}" type="sibTrans" cxnId="{4D6784EA-84FB-4C94-B1AB-172046BDF296}">
      <dgm:prSet/>
      <dgm:spPr/>
      <dgm:t>
        <a:bodyPr/>
        <a:lstStyle/>
        <a:p>
          <a:endParaRPr lang="en-US"/>
        </a:p>
      </dgm:t>
    </dgm:pt>
    <dgm:pt modelId="{29DB3E1C-5F0D-406D-80B0-1A74E14769E0}">
      <dgm:prSet phldrT="[Text]"/>
      <dgm:spPr>
        <a:solidFill>
          <a:schemeClr val="accent5">
            <a:lumMod val="50000"/>
          </a:schemeClr>
        </a:solidFill>
      </dgm:spPr>
      <dgm:t>
        <a:bodyPr/>
        <a:lstStyle/>
        <a:p>
          <a:r>
            <a:rPr lang="en-US" dirty="0"/>
            <a:t>Test</a:t>
          </a:r>
        </a:p>
      </dgm:t>
    </dgm:pt>
    <dgm:pt modelId="{EC598D7B-A62B-4277-86FB-2D570F9F7011}" type="parTrans" cxnId="{C9EE7C5D-66D5-4177-9474-191EA6833365}">
      <dgm:prSet/>
      <dgm:spPr/>
      <dgm:t>
        <a:bodyPr/>
        <a:lstStyle/>
        <a:p>
          <a:endParaRPr lang="en-US"/>
        </a:p>
      </dgm:t>
    </dgm:pt>
    <dgm:pt modelId="{D70A1862-9B7F-4DF4-8BF4-669E35581D66}" type="sibTrans" cxnId="{C9EE7C5D-66D5-4177-9474-191EA6833365}">
      <dgm:prSet/>
      <dgm:spPr/>
      <dgm:t>
        <a:bodyPr/>
        <a:lstStyle/>
        <a:p>
          <a:endParaRPr lang="en-US"/>
        </a:p>
      </dgm:t>
    </dgm:pt>
    <dgm:pt modelId="{8464ED6A-9E02-43D1-8D3D-98CDC93F2A2E}">
      <dgm:prSet phldrT="[Text]"/>
      <dgm:spPr>
        <a:solidFill>
          <a:srgbClr val="3521C9"/>
        </a:solidFill>
      </dgm:spPr>
      <dgm:t>
        <a:bodyPr/>
        <a:lstStyle/>
        <a:p>
          <a:r>
            <a:rPr lang="en-US" dirty="0"/>
            <a:t>Design</a:t>
          </a:r>
        </a:p>
      </dgm:t>
    </dgm:pt>
    <dgm:pt modelId="{82101801-FB54-4187-8C98-9B59FE614C00}" type="parTrans" cxnId="{65D208F4-1912-4C18-92F7-0E3FDD147216}">
      <dgm:prSet/>
      <dgm:spPr/>
      <dgm:t>
        <a:bodyPr/>
        <a:lstStyle/>
        <a:p>
          <a:endParaRPr lang="en-US"/>
        </a:p>
      </dgm:t>
    </dgm:pt>
    <dgm:pt modelId="{03BD222C-4A6C-4D5D-AF54-DF18B32A3FBE}" type="sibTrans" cxnId="{65D208F4-1912-4C18-92F7-0E3FDD147216}">
      <dgm:prSet/>
      <dgm:spPr/>
      <dgm:t>
        <a:bodyPr/>
        <a:lstStyle/>
        <a:p>
          <a:endParaRPr lang="en-US"/>
        </a:p>
      </dgm:t>
    </dgm:pt>
    <dgm:pt modelId="{AB3B5EA3-59E6-49DD-96B1-5308846FE27C}">
      <dgm:prSet phldrT="[Text]"/>
      <dgm:spPr/>
      <dgm:t>
        <a:bodyPr/>
        <a:lstStyle/>
        <a:p>
          <a:r>
            <a:rPr lang="en-US" dirty="0"/>
            <a:t>Deploy</a:t>
          </a:r>
        </a:p>
      </dgm:t>
    </dgm:pt>
    <dgm:pt modelId="{D1187242-B3BC-43D4-987C-4F1033E74E8C}" type="parTrans" cxnId="{60FA09ED-DFC0-4D7C-9545-79BF29C45692}">
      <dgm:prSet/>
      <dgm:spPr/>
      <dgm:t>
        <a:bodyPr/>
        <a:lstStyle/>
        <a:p>
          <a:endParaRPr lang="en-US"/>
        </a:p>
      </dgm:t>
    </dgm:pt>
    <dgm:pt modelId="{261625FE-124A-43E0-B506-909795B388E0}" type="sibTrans" cxnId="{60FA09ED-DFC0-4D7C-9545-79BF29C45692}">
      <dgm:prSet/>
      <dgm:spPr/>
      <dgm:t>
        <a:bodyPr/>
        <a:lstStyle/>
        <a:p>
          <a:endParaRPr lang="en-US"/>
        </a:p>
      </dgm:t>
    </dgm:pt>
    <dgm:pt modelId="{BCF77547-8DE1-4C6E-B035-7BDDA2218AB4}">
      <dgm:prSet phldrT="[Text]"/>
      <dgm:spPr>
        <a:solidFill>
          <a:srgbClr val="00B050"/>
        </a:solidFill>
      </dgm:spPr>
      <dgm:t>
        <a:bodyPr/>
        <a:lstStyle/>
        <a:p>
          <a:r>
            <a:rPr lang="en-US" dirty="0"/>
            <a:t>Go Live</a:t>
          </a:r>
        </a:p>
      </dgm:t>
    </dgm:pt>
    <dgm:pt modelId="{7C0E7706-A1A8-437B-BC6C-B13F523CD6B6}" type="parTrans" cxnId="{E4E0FAB4-D74E-4A12-899A-BF8DD8D60458}">
      <dgm:prSet/>
      <dgm:spPr/>
      <dgm:t>
        <a:bodyPr/>
        <a:lstStyle/>
        <a:p>
          <a:endParaRPr lang="en-US"/>
        </a:p>
      </dgm:t>
    </dgm:pt>
    <dgm:pt modelId="{350F8951-3BE4-40C6-919A-22EE5B3F1C46}" type="sibTrans" cxnId="{E4E0FAB4-D74E-4A12-899A-BF8DD8D60458}">
      <dgm:prSet/>
      <dgm:spPr/>
      <dgm:t>
        <a:bodyPr/>
        <a:lstStyle/>
        <a:p>
          <a:endParaRPr lang="en-US"/>
        </a:p>
      </dgm:t>
    </dgm:pt>
    <dgm:pt modelId="{528C2B81-0A6E-4715-84B3-553F5FEE3B04}" type="pres">
      <dgm:prSet presAssocID="{CCFEE89A-734E-4EB2-B20A-94CE3167E5B4}" presName="Name0" presStyleCnt="0">
        <dgm:presLayoutVars>
          <dgm:dir/>
          <dgm:animLvl val="lvl"/>
          <dgm:resizeHandles val="exact"/>
        </dgm:presLayoutVars>
      </dgm:prSet>
      <dgm:spPr/>
    </dgm:pt>
    <dgm:pt modelId="{EA3FCBE6-17FC-448A-9DC3-52F2DB928195}" type="pres">
      <dgm:prSet presAssocID="{86D56844-F791-4888-8FC7-843382CC25DA}" presName="parTxOnly" presStyleLbl="node1" presStyleIdx="0" presStyleCnt="6">
        <dgm:presLayoutVars>
          <dgm:chMax val="0"/>
          <dgm:chPref val="0"/>
          <dgm:bulletEnabled val="1"/>
        </dgm:presLayoutVars>
      </dgm:prSet>
      <dgm:spPr/>
    </dgm:pt>
    <dgm:pt modelId="{C71682CC-F2E5-4A44-8F36-6C11394339A0}" type="pres">
      <dgm:prSet presAssocID="{2561B7E9-067B-4110-96F1-B597D367E37E}" presName="parTxOnlySpace" presStyleCnt="0"/>
      <dgm:spPr/>
    </dgm:pt>
    <dgm:pt modelId="{8B9C1C38-0032-4F2D-9E2B-0A1AB66D3BE4}" type="pres">
      <dgm:prSet presAssocID="{8464ED6A-9E02-43D1-8D3D-98CDC93F2A2E}" presName="parTxOnly" presStyleLbl="node1" presStyleIdx="1" presStyleCnt="6">
        <dgm:presLayoutVars>
          <dgm:chMax val="0"/>
          <dgm:chPref val="0"/>
          <dgm:bulletEnabled val="1"/>
        </dgm:presLayoutVars>
      </dgm:prSet>
      <dgm:spPr/>
    </dgm:pt>
    <dgm:pt modelId="{8B21B9F1-D19C-4379-997E-6EB14D5AB52E}" type="pres">
      <dgm:prSet presAssocID="{03BD222C-4A6C-4D5D-AF54-DF18B32A3FBE}" presName="parTxOnlySpace" presStyleCnt="0"/>
      <dgm:spPr/>
    </dgm:pt>
    <dgm:pt modelId="{E9B89D40-8F99-417B-89C4-1AE559A21A99}" type="pres">
      <dgm:prSet presAssocID="{2A3FC8DD-0F0B-4135-93AD-55EC4E8B8C71}" presName="parTxOnly" presStyleLbl="node1" presStyleIdx="2" presStyleCnt="6">
        <dgm:presLayoutVars>
          <dgm:chMax val="0"/>
          <dgm:chPref val="0"/>
          <dgm:bulletEnabled val="1"/>
        </dgm:presLayoutVars>
      </dgm:prSet>
      <dgm:spPr/>
    </dgm:pt>
    <dgm:pt modelId="{6B820F75-A8C3-450E-8A7F-C58A23980CEB}" type="pres">
      <dgm:prSet presAssocID="{4B064ACA-D3D3-43B8-9C17-3C59ACA624EC}" presName="parTxOnlySpace" presStyleCnt="0"/>
      <dgm:spPr/>
    </dgm:pt>
    <dgm:pt modelId="{D19A6290-BDC7-4D7E-A4ED-09DDD78AE3C3}" type="pres">
      <dgm:prSet presAssocID="{29DB3E1C-5F0D-406D-80B0-1A74E14769E0}" presName="parTxOnly" presStyleLbl="node1" presStyleIdx="3" presStyleCnt="6">
        <dgm:presLayoutVars>
          <dgm:chMax val="0"/>
          <dgm:chPref val="0"/>
          <dgm:bulletEnabled val="1"/>
        </dgm:presLayoutVars>
      </dgm:prSet>
      <dgm:spPr/>
    </dgm:pt>
    <dgm:pt modelId="{3D12BFEA-A41C-4373-B9D4-CC8AD3920F8F}" type="pres">
      <dgm:prSet presAssocID="{D70A1862-9B7F-4DF4-8BF4-669E35581D66}" presName="parTxOnlySpace" presStyleCnt="0"/>
      <dgm:spPr/>
    </dgm:pt>
    <dgm:pt modelId="{DC6AE679-5A59-409A-9422-600E7E38AF77}" type="pres">
      <dgm:prSet presAssocID="{AB3B5EA3-59E6-49DD-96B1-5308846FE27C}" presName="parTxOnly" presStyleLbl="node1" presStyleIdx="4" presStyleCnt="6">
        <dgm:presLayoutVars>
          <dgm:chMax val="0"/>
          <dgm:chPref val="0"/>
          <dgm:bulletEnabled val="1"/>
        </dgm:presLayoutVars>
      </dgm:prSet>
      <dgm:spPr/>
    </dgm:pt>
    <dgm:pt modelId="{96568128-3B89-4507-8755-52544C413F56}" type="pres">
      <dgm:prSet presAssocID="{261625FE-124A-43E0-B506-909795B388E0}" presName="parTxOnlySpace" presStyleCnt="0"/>
      <dgm:spPr/>
    </dgm:pt>
    <dgm:pt modelId="{AFD653B0-6E72-418A-B285-228833DBB86C}" type="pres">
      <dgm:prSet presAssocID="{BCF77547-8DE1-4C6E-B035-7BDDA2218AB4}" presName="parTxOnly" presStyleLbl="node1" presStyleIdx="5" presStyleCnt="6">
        <dgm:presLayoutVars>
          <dgm:chMax val="0"/>
          <dgm:chPref val="0"/>
          <dgm:bulletEnabled val="1"/>
        </dgm:presLayoutVars>
      </dgm:prSet>
      <dgm:spPr/>
    </dgm:pt>
  </dgm:ptLst>
  <dgm:cxnLst>
    <dgm:cxn modelId="{C9EE7C5D-66D5-4177-9474-191EA6833365}" srcId="{CCFEE89A-734E-4EB2-B20A-94CE3167E5B4}" destId="{29DB3E1C-5F0D-406D-80B0-1A74E14769E0}" srcOrd="3" destOrd="0" parTransId="{EC598D7B-A62B-4277-86FB-2D570F9F7011}" sibTransId="{D70A1862-9B7F-4DF4-8BF4-669E35581D66}"/>
    <dgm:cxn modelId="{4FFC056D-60B5-467A-A6D3-B1F9B02A2694}" type="presOf" srcId="{BCF77547-8DE1-4C6E-B035-7BDDA2218AB4}" destId="{AFD653B0-6E72-418A-B285-228833DBB86C}" srcOrd="0" destOrd="0" presId="urn:microsoft.com/office/officeart/2005/8/layout/chevron1"/>
    <dgm:cxn modelId="{A72E9451-4F74-4775-ACAB-AB8D732806FC}" type="presOf" srcId="{CCFEE89A-734E-4EB2-B20A-94CE3167E5B4}" destId="{528C2B81-0A6E-4715-84B3-553F5FEE3B04}" srcOrd="0" destOrd="0" presId="urn:microsoft.com/office/officeart/2005/8/layout/chevron1"/>
    <dgm:cxn modelId="{CD44A0A7-2017-4F18-9984-DBBD03A48744}" srcId="{CCFEE89A-734E-4EB2-B20A-94CE3167E5B4}" destId="{86D56844-F791-4888-8FC7-843382CC25DA}" srcOrd="0" destOrd="0" parTransId="{F534AA32-06C5-4D29-9AD5-8A1DDD3DD86B}" sibTransId="{2561B7E9-067B-4110-96F1-B597D367E37E}"/>
    <dgm:cxn modelId="{533421B4-8FF8-490E-B6B9-DF4D10BDF27C}" type="presOf" srcId="{AB3B5EA3-59E6-49DD-96B1-5308846FE27C}" destId="{DC6AE679-5A59-409A-9422-600E7E38AF77}" srcOrd="0" destOrd="0" presId="urn:microsoft.com/office/officeart/2005/8/layout/chevron1"/>
    <dgm:cxn modelId="{E4E0FAB4-D74E-4A12-899A-BF8DD8D60458}" srcId="{CCFEE89A-734E-4EB2-B20A-94CE3167E5B4}" destId="{BCF77547-8DE1-4C6E-B035-7BDDA2218AB4}" srcOrd="5" destOrd="0" parTransId="{7C0E7706-A1A8-437B-BC6C-B13F523CD6B6}" sibTransId="{350F8951-3BE4-40C6-919A-22EE5B3F1C46}"/>
    <dgm:cxn modelId="{139747BA-6CE5-4F2F-B8DC-73B25AB85286}" type="presOf" srcId="{29DB3E1C-5F0D-406D-80B0-1A74E14769E0}" destId="{D19A6290-BDC7-4D7E-A4ED-09DDD78AE3C3}" srcOrd="0" destOrd="0" presId="urn:microsoft.com/office/officeart/2005/8/layout/chevron1"/>
    <dgm:cxn modelId="{368478E9-3F3C-4A22-81B9-22CE54CC9135}" type="presOf" srcId="{86D56844-F791-4888-8FC7-843382CC25DA}" destId="{EA3FCBE6-17FC-448A-9DC3-52F2DB928195}" srcOrd="0" destOrd="0" presId="urn:microsoft.com/office/officeart/2005/8/layout/chevron1"/>
    <dgm:cxn modelId="{4D6784EA-84FB-4C94-B1AB-172046BDF296}" srcId="{CCFEE89A-734E-4EB2-B20A-94CE3167E5B4}" destId="{2A3FC8DD-0F0B-4135-93AD-55EC4E8B8C71}" srcOrd="2" destOrd="0" parTransId="{C81390CC-9EA0-4C42-A63B-AAF58CBA50EE}" sibTransId="{4B064ACA-D3D3-43B8-9C17-3C59ACA624EC}"/>
    <dgm:cxn modelId="{7F8BE5EB-9796-4564-9C44-3A4B2E2441F4}" type="presOf" srcId="{8464ED6A-9E02-43D1-8D3D-98CDC93F2A2E}" destId="{8B9C1C38-0032-4F2D-9E2B-0A1AB66D3BE4}" srcOrd="0" destOrd="0" presId="urn:microsoft.com/office/officeart/2005/8/layout/chevron1"/>
    <dgm:cxn modelId="{60FA09ED-DFC0-4D7C-9545-79BF29C45692}" srcId="{CCFEE89A-734E-4EB2-B20A-94CE3167E5B4}" destId="{AB3B5EA3-59E6-49DD-96B1-5308846FE27C}" srcOrd="4" destOrd="0" parTransId="{D1187242-B3BC-43D4-987C-4F1033E74E8C}" sibTransId="{261625FE-124A-43E0-B506-909795B388E0}"/>
    <dgm:cxn modelId="{65D208F4-1912-4C18-92F7-0E3FDD147216}" srcId="{CCFEE89A-734E-4EB2-B20A-94CE3167E5B4}" destId="{8464ED6A-9E02-43D1-8D3D-98CDC93F2A2E}" srcOrd="1" destOrd="0" parTransId="{82101801-FB54-4187-8C98-9B59FE614C00}" sibTransId="{03BD222C-4A6C-4D5D-AF54-DF18B32A3FBE}"/>
    <dgm:cxn modelId="{B9F025FE-749D-43BF-8498-8C02A760C5E5}" type="presOf" srcId="{2A3FC8DD-0F0B-4135-93AD-55EC4E8B8C71}" destId="{E9B89D40-8F99-417B-89C4-1AE559A21A99}" srcOrd="0" destOrd="0" presId="urn:microsoft.com/office/officeart/2005/8/layout/chevron1"/>
    <dgm:cxn modelId="{06F2ACF6-ECE3-4858-9694-1EAB6C6F4949}" type="presParOf" srcId="{528C2B81-0A6E-4715-84B3-553F5FEE3B04}" destId="{EA3FCBE6-17FC-448A-9DC3-52F2DB928195}" srcOrd="0" destOrd="0" presId="urn:microsoft.com/office/officeart/2005/8/layout/chevron1"/>
    <dgm:cxn modelId="{B21D33CE-3C69-4DC0-85C8-6850614A8480}" type="presParOf" srcId="{528C2B81-0A6E-4715-84B3-553F5FEE3B04}" destId="{C71682CC-F2E5-4A44-8F36-6C11394339A0}" srcOrd="1" destOrd="0" presId="urn:microsoft.com/office/officeart/2005/8/layout/chevron1"/>
    <dgm:cxn modelId="{53D1205D-0953-45A5-8153-DFAB5C4795B7}" type="presParOf" srcId="{528C2B81-0A6E-4715-84B3-553F5FEE3B04}" destId="{8B9C1C38-0032-4F2D-9E2B-0A1AB66D3BE4}" srcOrd="2" destOrd="0" presId="urn:microsoft.com/office/officeart/2005/8/layout/chevron1"/>
    <dgm:cxn modelId="{3B9E686E-AACA-4C96-B282-9D86A448121F}" type="presParOf" srcId="{528C2B81-0A6E-4715-84B3-553F5FEE3B04}" destId="{8B21B9F1-D19C-4379-997E-6EB14D5AB52E}" srcOrd="3" destOrd="0" presId="urn:microsoft.com/office/officeart/2005/8/layout/chevron1"/>
    <dgm:cxn modelId="{CED45119-46EB-430E-B1CC-4DCD96EB3CE6}" type="presParOf" srcId="{528C2B81-0A6E-4715-84B3-553F5FEE3B04}" destId="{E9B89D40-8F99-417B-89C4-1AE559A21A99}" srcOrd="4" destOrd="0" presId="urn:microsoft.com/office/officeart/2005/8/layout/chevron1"/>
    <dgm:cxn modelId="{1F6B3D78-DB3D-4510-9400-EB606F6D8E30}" type="presParOf" srcId="{528C2B81-0A6E-4715-84B3-553F5FEE3B04}" destId="{6B820F75-A8C3-450E-8A7F-C58A23980CEB}" srcOrd="5" destOrd="0" presId="urn:microsoft.com/office/officeart/2005/8/layout/chevron1"/>
    <dgm:cxn modelId="{F6F2A95C-92B7-44D7-827D-7DA2B24A59DB}" type="presParOf" srcId="{528C2B81-0A6E-4715-84B3-553F5FEE3B04}" destId="{D19A6290-BDC7-4D7E-A4ED-09DDD78AE3C3}" srcOrd="6" destOrd="0" presId="urn:microsoft.com/office/officeart/2005/8/layout/chevron1"/>
    <dgm:cxn modelId="{66B422BB-BD58-4D1E-A11C-B3AA5B2FCAFF}" type="presParOf" srcId="{528C2B81-0A6E-4715-84B3-553F5FEE3B04}" destId="{3D12BFEA-A41C-4373-B9D4-CC8AD3920F8F}" srcOrd="7" destOrd="0" presId="urn:microsoft.com/office/officeart/2005/8/layout/chevron1"/>
    <dgm:cxn modelId="{3675FB41-E1F4-4013-BE45-4A6BDAAC4103}" type="presParOf" srcId="{528C2B81-0A6E-4715-84B3-553F5FEE3B04}" destId="{DC6AE679-5A59-409A-9422-600E7E38AF77}" srcOrd="8" destOrd="0" presId="urn:microsoft.com/office/officeart/2005/8/layout/chevron1"/>
    <dgm:cxn modelId="{8C128D7E-7BD3-4E1D-9EAC-194AC2773443}" type="presParOf" srcId="{528C2B81-0A6E-4715-84B3-553F5FEE3B04}" destId="{96568128-3B89-4507-8755-52544C413F56}" srcOrd="9" destOrd="0" presId="urn:microsoft.com/office/officeart/2005/8/layout/chevron1"/>
    <dgm:cxn modelId="{FE912539-894C-4C13-A4C5-2300B8B1E68F}" type="presParOf" srcId="{528C2B81-0A6E-4715-84B3-553F5FEE3B04}" destId="{AFD653B0-6E72-418A-B285-228833DBB86C}" srcOrd="10" destOrd="0" presId="urn:microsoft.com/office/officeart/2005/8/layout/chevron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CFEE89A-734E-4EB2-B20A-94CE3167E5B4}" type="doc">
      <dgm:prSet loTypeId="urn:microsoft.com/office/officeart/2005/8/layout/chevron1" loCatId="process" qsTypeId="urn:microsoft.com/office/officeart/2005/8/quickstyle/simple1" qsCatId="simple" csTypeId="urn:microsoft.com/office/officeart/2005/8/colors/colorful1" csCatId="colorful" phldr="1"/>
      <dgm:spPr/>
    </dgm:pt>
    <dgm:pt modelId="{86D56844-F791-4888-8FC7-843382CC25DA}">
      <dgm:prSet phldrT="[Text]"/>
      <dgm:spPr>
        <a:solidFill>
          <a:schemeClr val="accent1">
            <a:lumMod val="50000"/>
          </a:schemeClr>
        </a:solidFill>
      </dgm:spPr>
      <dgm:t>
        <a:bodyPr/>
        <a:lstStyle/>
        <a:p>
          <a:r>
            <a:rPr lang="en-US" dirty="0"/>
            <a:t>Plan</a:t>
          </a:r>
        </a:p>
      </dgm:t>
    </dgm:pt>
    <dgm:pt modelId="{F534AA32-06C5-4D29-9AD5-8A1DDD3DD86B}" type="parTrans" cxnId="{CD44A0A7-2017-4F18-9984-DBBD03A48744}">
      <dgm:prSet/>
      <dgm:spPr/>
      <dgm:t>
        <a:bodyPr/>
        <a:lstStyle/>
        <a:p>
          <a:endParaRPr lang="en-US"/>
        </a:p>
      </dgm:t>
    </dgm:pt>
    <dgm:pt modelId="{2561B7E9-067B-4110-96F1-B597D367E37E}" type="sibTrans" cxnId="{CD44A0A7-2017-4F18-9984-DBBD03A48744}">
      <dgm:prSet/>
      <dgm:spPr/>
      <dgm:t>
        <a:bodyPr/>
        <a:lstStyle/>
        <a:p>
          <a:endParaRPr lang="en-US"/>
        </a:p>
      </dgm:t>
    </dgm:pt>
    <dgm:pt modelId="{2A3FC8DD-0F0B-4135-93AD-55EC4E8B8C71}">
      <dgm:prSet phldrT="[Text]"/>
      <dgm:spPr>
        <a:solidFill>
          <a:schemeClr val="accent3">
            <a:lumMod val="75000"/>
          </a:schemeClr>
        </a:solidFill>
      </dgm:spPr>
      <dgm:t>
        <a:bodyPr/>
        <a:lstStyle/>
        <a:p>
          <a:r>
            <a:rPr lang="en-US" dirty="0"/>
            <a:t>Build</a:t>
          </a:r>
        </a:p>
      </dgm:t>
    </dgm:pt>
    <dgm:pt modelId="{C81390CC-9EA0-4C42-A63B-AAF58CBA50EE}" type="parTrans" cxnId="{4D6784EA-84FB-4C94-B1AB-172046BDF296}">
      <dgm:prSet/>
      <dgm:spPr/>
      <dgm:t>
        <a:bodyPr/>
        <a:lstStyle/>
        <a:p>
          <a:endParaRPr lang="en-US"/>
        </a:p>
      </dgm:t>
    </dgm:pt>
    <dgm:pt modelId="{4B064ACA-D3D3-43B8-9C17-3C59ACA624EC}" type="sibTrans" cxnId="{4D6784EA-84FB-4C94-B1AB-172046BDF296}">
      <dgm:prSet/>
      <dgm:spPr/>
      <dgm:t>
        <a:bodyPr/>
        <a:lstStyle/>
        <a:p>
          <a:endParaRPr lang="en-US"/>
        </a:p>
      </dgm:t>
    </dgm:pt>
    <dgm:pt modelId="{29DB3E1C-5F0D-406D-80B0-1A74E14769E0}">
      <dgm:prSet phldrT="[Text]"/>
      <dgm:spPr>
        <a:solidFill>
          <a:schemeClr val="accent5">
            <a:lumMod val="50000"/>
          </a:schemeClr>
        </a:solidFill>
      </dgm:spPr>
      <dgm:t>
        <a:bodyPr/>
        <a:lstStyle/>
        <a:p>
          <a:r>
            <a:rPr lang="en-US" dirty="0"/>
            <a:t>Test</a:t>
          </a:r>
        </a:p>
      </dgm:t>
    </dgm:pt>
    <dgm:pt modelId="{EC598D7B-A62B-4277-86FB-2D570F9F7011}" type="parTrans" cxnId="{C9EE7C5D-66D5-4177-9474-191EA6833365}">
      <dgm:prSet/>
      <dgm:spPr/>
      <dgm:t>
        <a:bodyPr/>
        <a:lstStyle/>
        <a:p>
          <a:endParaRPr lang="en-US"/>
        </a:p>
      </dgm:t>
    </dgm:pt>
    <dgm:pt modelId="{D70A1862-9B7F-4DF4-8BF4-669E35581D66}" type="sibTrans" cxnId="{C9EE7C5D-66D5-4177-9474-191EA6833365}">
      <dgm:prSet/>
      <dgm:spPr/>
      <dgm:t>
        <a:bodyPr/>
        <a:lstStyle/>
        <a:p>
          <a:endParaRPr lang="en-US"/>
        </a:p>
      </dgm:t>
    </dgm:pt>
    <dgm:pt modelId="{8464ED6A-9E02-43D1-8D3D-98CDC93F2A2E}">
      <dgm:prSet phldrT="[Text]"/>
      <dgm:spPr>
        <a:solidFill>
          <a:srgbClr val="3521C9"/>
        </a:solidFill>
      </dgm:spPr>
      <dgm:t>
        <a:bodyPr/>
        <a:lstStyle/>
        <a:p>
          <a:r>
            <a:rPr lang="en-US" dirty="0"/>
            <a:t>Design</a:t>
          </a:r>
        </a:p>
      </dgm:t>
    </dgm:pt>
    <dgm:pt modelId="{82101801-FB54-4187-8C98-9B59FE614C00}" type="parTrans" cxnId="{65D208F4-1912-4C18-92F7-0E3FDD147216}">
      <dgm:prSet/>
      <dgm:spPr/>
      <dgm:t>
        <a:bodyPr/>
        <a:lstStyle/>
        <a:p>
          <a:endParaRPr lang="en-US"/>
        </a:p>
      </dgm:t>
    </dgm:pt>
    <dgm:pt modelId="{03BD222C-4A6C-4D5D-AF54-DF18B32A3FBE}" type="sibTrans" cxnId="{65D208F4-1912-4C18-92F7-0E3FDD147216}">
      <dgm:prSet/>
      <dgm:spPr/>
      <dgm:t>
        <a:bodyPr/>
        <a:lstStyle/>
        <a:p>
          <a:endParaRPr lang="en-US"/>
        </a:p>
      </dgm:t>
    </dgm:pt>
    <dgm:pt modelId="{AB3B5EA3-59E6-49DD-96B1-5308846FE27C}">
      <dgm:prSet phldrT="[Text]"/>
      <dgm:spPr/>
      <dgm:t>
        <a:bodyPr/>
        <a:lstStyle/>
        <a:p>
          <a:r>
            <a:rPr lang="en-US" dirty="0"/>
            <a:t>Deploy</a:t>
          </a:r>
        </a:p>
      </dgm:t>
    </dgm:pt>
    <dgm:pt modelId="{D1187242-B3BC-43D4-987C-4F1033E74E8C}" type="parTrans" cxnId="{60FA09ED-DFC0-4D7C-9545-79BF29C45692}">
      <dgm:prSet/>
      <dgm:spPr/>
      <dgm:t>
        <a:bodyPr/>
        <a:lstStyle/>
        <a:p>
          <a:endParaRPr lang="en-US"/>
        </a:p>
      </dgm:t>
    </dgm:pt>
    <dgm:pt modelId="{261625FE-124A-43E0-B506-909795B388E0}" type="sibTrans" cxnId="{60FA09ED-DFC0-4D7C-9545-79BF29C45692}">
      <dgm:prSet/>
      <dgm:spPr/>
      <dgm:t>
        <a:bodyPr/>
        <a:lstStyle/>
        <a:p>
          <a:endParaRPr lang="en-US"/>
        </a:p>
      </dgm:t>
    </dgm:pt>
    <dgm:pt modelId="{BCF77547-8DE1-4C6E-B035-7BDDA2218AB4}">
      <dgm:prSet phldrT="[Text]"/>
      <dgm:spPr>
        <a:solidFill>
          <a:srgbClr val="00B050"/>
        </a:solidFill>
      </dgm:spPr>
      <dgm:t>
        <a:bodyPr/>
        <a:lstStyle/>
        <a:p>
          <a:r>
            <a:rPr lang="en-US" dirty="0"/>
            <a:t>Go Live</a:t>
          </a:r>
        </a:p>
      </dgm:t>
    </dgm:pt>
    <dgm:pt modelId="{7C0E7706-A1A8-437B-BC6C-B13F523CD6B6}" type="parTrans" cxnId="{E4E0FAB4-D74E-4A12-899A-BF8DD8D60458}">
      <dgm:prSet/>
      <dgm:spPr/>
      <dgm:t>
        <a:bodyPr/>
        <a:lstStyle/>
        <a:p>
          <a:endParaRPr lang="en-US"/>
        </a:p>
      </dgm:t>
    </dgm:pt>
    <dgm:pt modelId="{350F8951-3BE4-40C6-919A-22EE5B3F1C46}" type="sibTrans" cxnId="{E4E0FAB4-D74E-4A12-899A-BF8DD8D60458}">
      <dgm:prSet/>
      <dgm:spPr/>
      <dgm:t>
        <a:bodyPr/>
        <a:lstStyle/>
        <a:p>
          <a:endParaRPr lang="en-US"/>
        </a:p>
      </dgm:t>
    </dgm:pt>
    <dgm:pt modelId="{528C2B81-0A6E-4715-84B3-553F5FEE3B04}" type="pres">
      <dgm:prSet presAssocID="{CCFEE89A-734E-4EB2-B20A-94CE3167E5B4}" presName="Name0" presStyleCnt="0">
        <dgm:presLayoutVars>
          <dgm:dir/>
          <dgm:animLvl val="lvl"/>
          <dgm:resizeHandles val="exact"/>
        </dgm:presLayoutVars>
      </dgm:prSet>
      <dgm:spPr/>
    </dgm:pt>
    <dgm:pt modelId="{EA3FCBE6-17FC-448A-9DC3-52F2DB928195}" type="pres">
      <dgm:prSet presAssocID="{86D56844-F791-4888-8FC7-843382CC25DA}" presName="parTxOnly" presStyleLbl="node1" presStyleIdx="0" presStyleCnt="6">
        <dgm:presLayoutVars>
          <dgm:chMax val="0"/>
          <dgm:chPref val="0"/>
          <dgm:bulletEnabled val="1"/>
        </dgm:presLayoutVars>
      </dgm:prSet>
      <dgm:spPr/>
    </dgm:pt>
    <dgm:pt modelId="{C71682CC-F2E5-4A44-8F36-6C11394339A0}" type="pres">
      <dgm:prSet presAssocID="{2561B7E9-067B-4110-96F1-B597D367E37E}" presName="parTxOnlySpace" presStyleCnt="0"/>
      <dgm:spPr/>
    </dgm:pt>
    <dgm:pt modelId="{8B9C1C38-0032-4F2D-9E2B-0A1AB66D3BE4}" type="pres">
      <dgm:prSet presAssocID="{8464ED6A-9E02-43D1-8D3D-98CDC93F2A2E}" presName="parTxOnly" presStyleLbl="node1" presStyleIdx="1" presStyleCnt="6">
        <dgm:presLayoutVars>
          <dgm:chMax val="0"/>
          <dgm:chPref val="0"/>
          <dgm:bulletEnabled val="1"/>
        </dgm:presLayoutVars>
      </dgm:prSet>
      <dgm:spPr/>
    </dgm:pt>
    <dgm:pt modelId="{8B21B9F1-D19C-4379-997E-6EB14D5AB52E}" type="pres">
      <dgm:prSet presAssocID="{03BD222C-4A6C-4D5D-AF54-DF18B32A3FBE}" presName="parTxOnlySpace" presStyleCnt="0"/>
      <dgm:spPr/>
    </dgm:pt>
    <dgm:pt modelId="{E9B89D40-8F99-417B-89C4-1AE559A21A99}" type="pres">
      <dgm:prSet presAssocID="{2A3FC8DD-0F0B-4135-93AD-55EC4E8B8C71}" presName="parTxOnly" presStyleLbl="node1" presStyleIdx="2" presStyleCnt="6">
        <dgm:presLayoutVars>
          <dgm:chMax val="0"/>
          <dgm:chPref val="0"/>
          <dgm:bulletEnabled val="1"/>
        </dgm:presLayoutVars>
      </dgm:prSet>
      <dgm:spPr/>
    </dgm:pt>
    <dgm:pt modelId="{6B820F75-A8C3-450E-8A7F-C58A23980CEB}" type="pres">
      <dgm:prSet presAssocID="{4B064ACA-D3D3-43B8-9C17-3C59ACA624EC}" presName="parTxOnlySpace" presStyleCnt="0"/>
      <dgm:spPr/>
    </dgm:pt>
    <dgm:pt modelId="{D19A6290-BDC7-4D7E-A4ED-09DDD78AE3C3}" type="pres">
      <dgm:prSet presAssocID="{29DB3E1C-5F0D-406D-80B0-1A74E14769E0}" presName="parTxOnly" presStyleLbl="node1" presStyleIdx="3" presStyleCnt="6">
        <dgm:presLayoutVars>
          <dgm:chMax val="0"/>
          <dgm:chPref val="0"/>
          <dgm:bulletEnabled val="1"/>
        </dgm:presLayoutVars>
      </dgm:prSet>
      <dgm:spPr/>
    </dgm:pt>
    <dgm:pt modelId="{3D12BFEA-A41C-4373-B9D4-CC8AD3920F8F}" type="pres">
      <dgm:prSet presAssocID="{D70A1862-9B7F-4DF4-8BF4-669E35581D66}" presName="parTxOnlySpace" presStyleCnt="0"/>
      <dgm:spPr/>
    </dgm:pt>
    <dgm:pt modelId="{DC6AE679-5A59-409A-9422-600E7E38AF77}" type="pres">
      <dgm:prSet presAssocID="{AB3B5EA3-59E6-49DD-96B1-5308846FE27C}" presName="parTxOnly" presStyleLbl="node1" presStyleIdx="4" presStyleCnt="6">
        <dgm:presLayoutVars>
          <dgm:chMax val="0"/>
          <dgm:chPref val="0"/>
          <dgm:bulletEnabled val="1"/>
        </dgm:presLayoutVars>
      </dgm:prSet>
      <dgm:spPr/>
    </dgm:pt>
    <dgm:pt modelId="{96568128-3B89-4507-8755-52544C413F56}" type="pres">
      <dgm:prSet presAssocID="{261625FE-124A-43E0-B506-909795B388E0}" presName="parTxOnlySpace" presStyleCnt="0"/>
      <dgm:spPr/>
    </dgm:pt>
    <dgm:pt modelId="{AFD653B0-6E72-418A-B285-228833DBB86C}" type="pres">
      <dgm:prSet presAssocID="{BCF77547-8DE1-4C6E-B035-7BDDA2218AB4}" presName="parTxOnly" presStyleLbl="node1" presStyleIdx="5" presStyleCnt="6">
        <dgm:presLayoutVars>
          <dgm:chMax val="0"/>
          <dgm:chPref val="0"/>
          <dgm:bulletEnabled val="1"/>
        </dgm:presLayoutVars>
      </dgm:prSet>
      <dgm:spPr/>
    </dgm:pt>
  </dgm:ptLst>
  <dgm:cxnLst>
    <dgm:cxn modelId="{F7112807-1EA7-49EA-9CF6-FB3ECE136654}" type="presOf" srcId="{8464ED6A-9E02-43D1-8D3D-98CDC93F2A2E}" destId="{8B9C1C38-0032-4F2D-9E2B-0A1AB66D3BE4}" srcOrd="0" destOrd="0" presId="urn:microsoft.com/office/officeart/2005/8/layout/chevron1"/>
    <dgm:cxn modelId="{0806AD14-7A05-4E4A-B6A2-150F6BD6E924}" type="presOf" srcId="{BCF77547-8DE1-4C6E-B035-7BDDA2218AB4}" destId="{AFD653B0-6E72-418A-B285-228833DBB86C}" srcOrd="0" destOrd="0" presId="urn:microsoft.com/office/officeart/2005/8/layout/chevron1"/>
    <dgm:cxn modelId="{1B0F9128-B265-4DC2-9D9E-E8B958CE0EFC}" type="presOf" srcId="{AB3B5EA3-59E6-49DD-96B1-5308846FE27C}" destId="{DC6AE679-5A59-409A-9422-600E7E38AF77}" srcOrd="0" destOrd="0" presId="urn:microsoft.com/office/officeart/2005/8/layout/chevron1"/>
    <dgm:cxn modelId="{BDFF3F33-9798-4BE0-B490-0FB9FE0C324C}" type="presOf" srcId="{29DB3E1C-5F0D-406D-80B0-1A74E14769E0}" destId="{D19A6290-BDC7-4D7E-A4ED-09DDD78AE3C3}" srcOrd="0" destOrd="0" presId="urn:microsoft.com/office/officeart/2005/8/layout/chevron1"/>
    <dgm:cxn modelId="{C9EE7C5D-66D5-4177-9474-191EA6833365}" srcId="{CCFEE89A-734E-4EB2-B20A-94CE3167E5B4}" destId="{29DB3E1C-5F0D-406D-80B0-1A74E14769E0}" srcOrd="3" destOrd="0" parTransId="{EC598D7B-A62B-4277-86FB-2D570F9F7011}" sibTransId="{D70A1862-9B7F-4DF4-8BF4-669E35581D66}"/>
    <dgm:cxn modelId="{B0097553-0F83-461F-9CF4-9D1839306E78}" type="presOf" srcId="{86D56844-F791-4888-8FC7-843382CC25DA}" destId="{EA3FCBE6-17FC-448A-9DC3-52F2DB928195}" srcOrd="0" destOrd="0" presId="urn:microsoft.com/office/officeart/2005/8/layout/chevron1"/>
    <dgm:cxn modelId="{CD44A0A7-2017-4F18-9984-DBBD03A48744}" srcId="{CCFEE89A-734E-4EB2-B20A-94CE3167E5B4}" destId="{86D56844-F791-4888-8FC7-843382CC25DA}" srcOrd="0" destOrd="0" parTransId="{F534AA32-06C5-4D29-9AD5-8A1DDD3DD86B}" sibTransId="{2561B7E9-067B-4110-96F1-B597D367E37E}"/>
    <dgm:cxn modelId="{E4E0FAB4-D74E-4A12-899A-BF8DD8D60458}" srcId="{CCFEE89A-734E-4EB2-B20A-94CE3167E5B4}" destId="{BCF77547-8DE1-4C6E-B035-7BDDA2218AB4}" srcOrd="5" destOrd="0" parTransId="{7C0E7706-A1A8-437B-BC6C-B13F523CD6B6}" sibTransId="{350F8951-3BE4-40C6-919A-22EE5B3F1C46}"/>
    <dgm:cxn modelId="{43A6AAD6-CF5E-45BB-A7F4-B17C7EE5E426}" type="presOf" srcId="{2A3FC8DD-0F0B-4135-93AD-55EC4E8B8C71}" destId="{E9B89D40-8F99-417B-89C4-1AE559A21A99}" srcOrd="0" destOrd="0" presId="urn:microsoft.com/office/officeart/2005/8/layout/chevron1"/>
    <dgm:cxn modelId="{4D6784EA-84FB-4C94-B1AB-172046BDF296}" srcId="{CCFEE89A-734E-4EB2-B20A-94CE3167E5B4}" destId="{2A3FC8DD-0F0B-4135-93AD-55EC4E8B8C71}" srcOrd="2" destOrd="0" parTransId="{C81390CC-9EA0-4C42-A63B-AAF58CBA50EE}" sibTransId="{4B064ACA-D3D3-43B8-9C17-3C59ACA624EC}"/>
    <dgm:cxn modelId="{60FA09ED-DFC0-4D7C-9545-79BF29C45692}" srcId="{CCFEE89A-734E-4EB2-B20A-94CE3167E5B4}" destId="{AB3B5EA3-59E6-49DD-96B1-5308846FE27C}" srcOrd="4" destOrd="0" parTransId="{D1187242-B3BC-43D4-987C-4F1033E74E8C}" sibTransId="{261625FE-124A-43E0-B506-909795B388E0}"/>
    <dgm:cxn modelId="{65D208F4-1912-4C18-92F7-0E3FDD147216}" srcId="{CCFEE89A-734E-4EB2-B20A-94CE3167E5B4}" destId="{8464ED6A-9E02-43D1-8D3D-98CDC93F2A2E}" srcOrd="1" destOrd="0" parTransId="{82101801-FB54-4187-8C98-9B59FE614C00}" sibTransId="{03BD222C-4A6C-4D5D-AF54-DF18B32A3FBE}"/>
    <dgm:cxn modelId="{B972D2FE-72C8-4C2B-ACD1-93C6EF233770}" type="presOf" srcId="{CCFEE89A-734E-4EB2-B20A-94CE3167E5B4}" destId="{528C2B81-0A6E-4715-84B3-553F5FEE3B04}" srcOrd="0" destOrd="0" presId="urn:microsoft.com/office/officeart/2005/8/layout/chevron1"/>
    <dgm:cxn modelId="{6EF51E9C-3DD6-470B-8E63-A3C65A6CD1BC}" type="presParOf" srcId="{528C2B81-0A6E-4715-84B3-553F5FEE3B04}" destId="{EA3FCBE6-17FC-448A-9DC3-52F2DB928195}" srcOrd="0" destOrd="0" presId="urn:microsoft.com/office/officeart/2005/8/layout/chevron1"/>
    <dgm:cxn modelId="{38CFBF8F-3F2E-4F06-90F2-E4F902729A6D}" type="presParOf" srcId="{528C2B81-0A6E-4715-84B3-553F5FEE3B04}" destId="{C71682CC-F2E5-4A44-8F36-6C11394339A0}" srcOrd="1" destOrd="0" presId="urn:microsoft.com/office/officeart/2005/8/layout/chevron1"/>
    <dgm:cxn modelId="{6F3C87C4-90AE-4DCB-BC91-CC9FC5018614}" type="presParOf" srcId="{528C2B81-0A6E-4715-84B3-553F5FEE3B04}" destId="{8B9C1C38-0032-4F2D-9E2B-0A1AB66D3BE4}" srcOrd="2" destOrd="0" presId="urn:microsoft.com/office/officeart/2005/8/layout/chevron1"/>
    <dgm:cxn modelId="{FDCE697D-BE82-4215-B5F9-A64B7D699415}" type="presParOf" srcId="{528C2B81-0A6E-4715-84B3-553F5FEE3B04}" destId="{8B21B9F1-D19C-4379-997E-6EB14D5AB52E}" srcOrd="3" destOrd="0" presId="urn:microsoft.com/office/officeart/2005/8/layout/chevron1"/>
    <dgm:cxn modelId="{AD64C152-EAD2-482C-9AAE-1C1FE6ACF7DC}" type="presParOf" srcId="{528C2B81-0A6E-4715-84B3-553F5FEE3B04}" destId="{E9B89D40-8F99-417B-89C4-1AE559A21A99}" srcOrd="4" destOrd="0" presId="urn:microsoft.com/office/officeart/2005/8/layout/chevron1"/>
    <dgm:cxn modelId="{D9DE5D9A-9C58-496D-A1CC-2264D902AAF9}" type="presParOf" srcId="{528C2B81-0A6E-4715-84B3-553F5FEE3B04}" destId="{6B820F75-A8C3-450E-8A7F-C58A23980CEB}" srcOrd="5" destOrd="0" presId="urn:microsoft.com/office/officeart/2005/8/layout/chevron1"/>
    <dgm:cxn modelId="{AF94CAE8-C75E-404E-BC4D-25BCAC9C9237}" type="presParOf" srcId="{528C2B81-0A6E-4715-84B3-553F5FEE3B04}" destId="{D19A6290-BDC7-4D7E-A4ED-09DDD78AE3C3}" srcOrd="6" destOrd="0" presId="urn:microsoft.com/office/officeart/2005/8/layout/chevron1"/>
    <dgm:cxn modelId="{04D0F2B1-D845-4772-94FB-E7F80AAEA573}" type="presParOf" srcId="{528C2B81-0A6E-4715-84B3-553F5FEE3B04}" destId="{3D12BFEA-A41C-4373-B9D4-CC8AD3920F8F}" srcOrd="7" destOrd="0" presId="urn:microsoft.com/office/officeart/2005/8/layout/chevron1"/>
    <dgm:cxn modelId="{94722514-ED0D-4B5F-847E-D942ECA7F6F3}" type="presParOf" srcId="{528C2B81-0A6E-4715-84B3-553F5FEE3B04}" destId="{DC6AE679-5A59-409A-9422-600E7E38AF77}" srcOrd="8" destOrd="0" presId="urn:microsoft.com/office/officeart/2005/8/layout/chevron1"/>
    <dgm:cxn modelId="{2896A040-758D-4DED-B62E-BE6195A0EA70}" type="presParOf" srcId="{528C2B81-0A6E-4715-84B3-553F5FEE3B04}" destId="{96568128-3B89-4507-8755-52544C413F56}" srcOrd="9" destOrd="0" presId="urn:microsoft.com/office/officeart/2005/8/layout/chevron1"/>
    <dgm:cxn modelId="{C3BB8B92-91F4-4BF9-ABA2-9B57492A99BA}" type="presParOf" srcId="{528C2B81-0A6E-4715-84B3-553F5FEE3B04}" destId="{AFD653B0-6E72-418A-B285-228833DBB86C}" srcOrd="10"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FF0582F-04E5-417C-8FB8-315D56E30093}"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454BD640-8697-4D06-BDE1-8A3BCA8F628F}">
      <dgm:prSet phldrT="[Text]" custT="1"/>
      <dgm:spPr>
        <a:solidFill>
          <a:schemeClr val="accent1">
            <a:lumMod val="75000"/>
          </a:schemeClr>
        </a:solidFill>
        <a:ln w="19050" cap="flat" cmpd="sng" algn="ctr">
          <a:solidFill>
            <a:srgbClr val="FFFFFF">
              <a:hueOff val="0"/>
              <a:satOff val="0"/>
              <a:lumOff val="0"/>
              <a:alphaOff val="0"/>
            </a:srgbClr>
          </a:solidFill>
          <a:prstDash val="solid"/>
        </a:ln>
        <a:effectLst/>
      </dgm:spPr>
      <dgm:t>
        <a:bodyPr spcFirstLastPara="0" vert="horz" wrap="square" lIns="88011" tIns="29337" rIns="29337" bIns="29337" numCol="1" spcCol="1270" anchor="ctr" anchorCtr="0"/>
        <a:lstStyle/>
        <a:p>
          <a:pPr marL="0" lvl="0" indent="0" algn="ctr" defTabSz="977900">
            <a:lnSpc>
              <a:spcPct val="90000"/>
            </a:lnSpc>
            <a:spcBef>
              <a:spcPct val="0"/>
            </a:spcBef>
            <a:spcAft>
              <a:spcPct val="35000"/>
            </a:spcAft>
            <a:buNone/>
          </a:pPr>
          <a:r>
            <a:rPr lang="en-US" sz="1000" kern="1200" dirty="0">
              <a:solidFill>
                <a:srgbClr val="FFFFFF"/>
              </a:solidFill>
              <a:latin typeface="Arial"/>
              <a:ea typeface="+mn-ea"/>
              <a:cs typeface="+mn-cs"/>
            </a:rPr>
            <a:t>Plan</a:t>
          </a:r>
        </a:p>
      </dgm:t>
    </dgm:pt>
    <dgm:pt modelId="{7721AFFA-B6C2-4882-9021-592DC1CE0F9D}" type="parTrans" cxnId="{002497C9-791A-4196-AF34-39972813861C}">
      <dgm:prSet/>
      <dgm:spPr/>
      <dgm:t>
        <a:bodyPr/>
        <a:lstStyle/>
        <a:p>
          <a:endParaRPr lang="en-US"/>
        </a:p>
      </dgm:t>
    </dgm:pt>
    <dgm:pt modelId="{5DB04E66-2420-4199-B243-8BEC29F1F6FB}" type="sibTrans" cxnId="{002497C9-791A-4196-AF34-39972813861C}">
      <dgm:prSet/>
      <dgm:spPr/>
      <dgm:t>
        <a:bodyPr/>
        <a:lstStyle/>
        <a:p>
          <a:endParaRPr lang="en-US"/>
        </a:p>
      </dgm:t>
    </dgm:pt>
    <dgm:pt modelId="{AEC25393-809A-4A39-9ECC-60A5EC145F5B}">
      <dgm:prSet phldrT="[Text]"/>
      <dgm:spPr>
        <a:ln>
          <a:solidFill>
            <a:schemeClr val="accent3">
              <a:lumMod val="20000"/>
              <a:lumOff val="80000"/>
            </a:schemeClr>
          </a:solidFill>
        </a:ln>
      </dgm:spPr>
      <dgm:t>
        <a:bodyPr/>
        <a:lstStyle/>
        <a:p>
          <a:pPr>
            <a:buFont typeface="Arial" panose="020B0604020202020204" pitchFamily="34" charset="0"/>
            <a:buChar char="•"/>
          </a:pPr>
          <a:r>
            <a:rPr lang="en-US" dirty="0"/>
            <a:t>Get familiar with the cXML guideline, define roles and responsibilities of project resources and agree on milestone dates;</a:t>
          </a:r>
        </a:p>
      </dgm:t>
    </dgm:pt>
    <dgm:pt modelId="{DDAB5123-1D47-4681-A8A7-D8EB78E08E47}" type="parTrans" cxnId="{26328AEE-68DD-45CA-BF47-FAF4514D6809}">
      <dgm:prSet/>
      <dgm:spPr/>
      <dgm:t>
        <a:bodyPr/>
        <a:lstStyle/>
        <a:p>
          <a:endParaRPr lang="en-US"/>
        </a:p>
      </dgm:t>
    </dgm:pt>
    <dgm:pt modelId="{4692C2A9-6511-471A-967B-17D78AE7F9C1}" type="sibTrans" cxnId="{26328AEE-68DD-45CA-BF47-FAF4514D6809}">
      <dgm:prSet/>
      <dgm:spPr/>
      <dgm:t>
        <a:bodyPr/>
        <a:lstStyle/>
        <a:p>
          <a:endParaRPr lang="en-US"/>
        </a:p>
      </dgm:t>
    </dgm:pt>
    <dgm:pt modelId="{C75C4F58-60E4-4618-9AE6-63DCFC5399F7}">
      <dgm:prSet phldrT="[Text]"/>
      <dgm:spPr>
        <a:solidFill>
          <a:srgbClr val="3521C9"/>
        </a:solidFill>
        <a:ln w="19050" cap="flat" cmpd="sng" algn="ctr">
          <a:solidFill>
            <a:srgbClr val="FFFFFF">
              <a:hueOff val="0"/>
              <a:satOff val="0"/>
              <a:lumOff val="0"/>
              <a:alphaOff val="0"/>
            </a:srgbClr>
          </a:solidFill>
          <a:prstDash val="solid"/>
        </a:ln>
        <a:effectLst/>
      </dgm:spPr>
      <dgm:t>
        <a:bodyPr spcFirstLastPara="0" vert="horz" wrap="square" lIns="88011" tIns="29337" rIns="29337" bIns="29337" numCol="1" spcCol="1270" anchor="ctr" anchorCtr="0"/>
        <a:lstStyle/>
        <a:p>
          <a:r>
            <a:rPr lang="en-US" dirty="0"/>
            <a:t>Design</a:t>
          </a:r>
        </a:p>
      </dgm:t>
    </dgm:pt>
    <dgm:pt modelId="{47ED83A8-90F4-4BE2-8CFB-46ECC7F3D233}" type="parTrans" cxnId="{BE92E18F-9068-4ADB-90A1-CF46EE4AD69D}">
      <dgm:prSet/>
      <dgm:spPr/>
      <dgm:t>
        <a:bodyPr/>
        <a:lstStyle/>
        <a:p>
          <a:endParaRPr lang="en-US"/>
        </a:p>
      </dgm:t>
    </dgm:pt>
    <dgm:pt modelId="{4AC8306A-6DA5-45FD-B188-05A99DA42754}" type="sibTrans" cxnId="{BE92E18F-9068-4ADB-90A1-CF46EE4AD69D}">
      <dgm:prSet/>
      <dgm:spPr/>
      <dgm:t>
        <a:bodyPr/>
        <a:lstStyle/>
        <a:p>
          <a:endParaRPr lang="en-US"/>
        </a:p>
      </dgm:t>
    </dgm:pt>
    <dgm:pt modelId="{595B08C4-673E-4CA7-A311-DC0FE32C531C}">
      <dgm:prSet phldrT="[Text]"/>
      <dgm:spPr>
        <a:ln>
          <a:solidFill>
            <a:schemeClr val="accent3">
              <a:lumMod val="20000"/>
              <a:lumOff val="80000"/>
            </a:schemeClr>
          </a:solidFill>
        </a:ln>
      </dgm:spPr>
      <dgm:t>
        <a:bodyPr/>
        <a:lstStyle/>
        <a:p>
          <a:pPr>
            <a:buFont typeface="Arial" panose="020B0604020202020204" pitchFamily="34" charset="0"/>
            <a:buChar char="•"/>
          </a:pPr>
          <a:r>
            <a:rPr lang="en-US" dirty="0"/>
            <a:t>Defines the test scenarios; configure the Ariba account in production and in test mode;</a:t>
          </a:r>
        </a:p>
      </dgm:t>
    </dgm:pt>
    <dgm:pt modelId="{FA2C7199-C4AD-403D-9D8D-75A43FB875C6}" type="parTrans" cxnId="{0999FABD-F99E-49B1-9CCE-831FDDC36D42}">
      <dgm:prSet/>
      <dgm:spPr/>
      <dgm:t>
        <a:bodyPr/>
        <a:lstStyle/>
        <a:p>
          <a:endParaRPr lang="en-US"/>
        </a:p>
      </dgm:t>
    </dgm:pt>
    <dgm:pt modelId="{5C138475-D1A0-4C7B-9E9D-134BC1BDB954}" type="sibTrans" cxnId="{0999FABD-F99E-49B1-9CCE-831FDDC36D42}">
      <dgm:prSet/>
      <dgm:spPr/>
      <dgm:t>
        <a:bodyPr/>
        <a:lstStyle/>
        <a:p>
          <a:endParaRPr lang="en-US"/>
        </a:p>
      </dgm:t>
    </dgm:pt>
    <dgm:pt modelId="{943C317B-0E69-4FB6-B039-753E0B49B325}">
      <dgm:prSet phldrT="[Text]" custT="1"/>
      <dgm:spPr>
        <a:solidFill>
          <a:schemeClr val="accent3">
            <a:lumMod val="75000"/>
          </a:schemeClr>
        </a:solidFill>
        <a:ln w="19050" cap="flat" cmpd="sng" algn="ctr">
          <a:solidFill>
            <a:srgbClr val="FFFFFF">
              <a:hueOff val="0"/>
              <a:satOff val="0"/>
              <a:lumOff val="0"/>
              <a:alphaOff val="0"/>
            </a:srgbClr>
          </a:solidFill>
          <a:prstDash val="solid"/>
        </a:ln>
        <a:effectLst/>
      </dgm:spPr>
      <dgm:t>
        <a:bodyPr spcFirstLastPara="0" vert="horz" wrap="square" lIns="88011" tIns="29337" rIns="29337" bIns="29337" numCol="1" spcCol="1270" anchor="ctr" anchorCtr="0"/>
        <a:lstStyle/>
        <a:p>
          <a:pPr marL="0" lvl="0" indent="0" algn="ctr" defTabSz="977900">
            <a:lnSpc>
              <a:spcPct val="90000"/>
            </a:lnSpc>
            <a:spcBef>
              <a:spcPct val="0"/>
            </a:spcBef>
            <a:spcAft>
              <a:spcPct val="35000"/>
            </a:spcAft>
            <a:buNone/>
          </a:pPr>
          <a:r>
            <a:rPr lang="en-US" sz="1000" kern="1200" dirty="0">
              <a:solidFill>
                <a:srgbClr val="FFFFFF"/>
              </a:solidFill>
              <a:latin typeface="Arial"/>
              <a:ea typeface="+mn-ea"/>
              <a:cs typeface="+mn-cs"/>
            </a:rPr>
            <a:t>Build</a:t>
          </a:r>
        </a:p>
      </dgm:t>
    </dgm:pt>
    <dgm:pt modelId="{49546B08-D697-40BC-85DE-7927787AFDCE}" type="parTrans" cxnId="{B87E1857-56AC-43CC-9B39-82ABC8D3751B}">
      <dgm:prSet/>
      <dgm:spPr/>
      <dgm:t>
        <a:bodyPr/>
        <a:lstStyle/>
        <a:p>
          <a:endParaRPr lang="en-US"/>
        </a:p>
      </dgm:t>
    </dgm:pt>
    <dgm:pt modelId="{869DE3C4-3149-44FA-9D74-B42E355DEDBE}" type="sibTrans" cxnId="{B87E1857-56AC-43CC-9B39-82ABC8D3751B}">
      <dgm:prSet/>
      <dgm:spPr/>
      <dgm:t>
        <a:bodyPr/>
        <a:lstStyle/>
        <a:p>
          <a:endParaRPr lang="en-US"/>
        </a:p>
      </dgm:t>
    </dgm:pt>
    <dgm:pt modelId="{4F6D5A4B-74C6-4DB7-9C01-EE2D95FF9D14}">
      <dgm:prSet phldrT="[Text]"/>
      <dgm:spPr>
        <a:ln>
          <a:solidFill>
            <a:schemeClr val="accent3">
              <a:lumMod val="20000"/>
              <a:lumOff val="80000"/>
            </a:schemeClr>
          </a:solidFill>
        </a:ln>
      </dgm:spPr>
      <dgm:t>
        <a:bodyPr/>
        <a:lstStyle/>
        <a:p>
          <a:r>
            <a:rPr lang="en-US" dirty="0"/>
            <a:t>Establish connectivity to Ariba network (suppliers already on the network with other buyers will already have connectivity setup), create a cXML sample for the required transaction documents; </a:t>
          </a:r>
        </a:p>
      </dgm:t>
    </dgm:pt>
    <dgm:pt modelId="{2A4D6C92-219E-491C-800D-D371CE62B63A}" type="parTrans" cxnId="{9EC12BAD-962C-4D9F-8CBF-9B607F49B2C3}">
      <dgm:prSet/>
      <dgm:spPr/>
      <dgm:t>
        <a:bodyPr/>
        <a:lstStyle/>
        <a:p>
          <a:endParaRPr lang="en-US"/>
        </a:p>
      </dgm:t>
    </dgm:pt>
    <dgm:pt modelId="{2A7C967B-7B22-4EF9-A760-396202931E47}" type="sibTrans" cxnId="{9EC12BAD-962C-4D9F-8CBF-9B607F49B2C3}">
      <dgm:prSet/>
      <dgm:spPr/>
      <dgm:t>
        <a:bodyPr/>
        <a:lstStyle/>
        <a:p>
          <a:endParaRPr lang="en-US"/>
        </a:p>
      </dgm:t>
    </dgm:pt>
    <dgm:pt modelId="{302FAC8C-3624-4F21-93B3-22497A5BA387}">
      <dgm:prSet custT="1"/>
      <dgm:spPr>
        <a:solidFill>
          <a:schemeClr val="accent5">
            <a:lumMod val="50000"/>
          </a:schemeClr>
        </a:solidFill>
        <a:ln w="19050" cap="flat" cmpd="sng" algn="ctr">
          <a:solidFill>
            <a:srgbClr val="FFFFFF">
              <a:hueOff val="0"/>
              <a:satOff val="0"/>
              <a:lumOff val="0"/>
              <a:alphaOff val="0"/>
            </a:srgbClr>
          </a:solidFill>
          <a:prstDash val="solid"/>
        </a:ln>
        <a:effectLst/>
      </dgm:spPr>
      <dgm:t>
        <a:bodyPr spcFirstLastPara="0" vert="horz" wrap="square" lIns="88011" tIns="29337" rIns="29337" bIns="29337" numCol="1" spcCol="1270" anchor="ctr" anchorCtr="0"/>
        <a:lstStyle/>
        <a:p>
          <a:pPr marL="0" lvl="0" indent="0" algn="ctr" defTabSz="977900">
            <a:lnSpc>
              <a:spcPct val="90000"/>
            </a:lnSpc>
            <a:spcBef>
              <a:spcPct val="0"/>
            </a:spcBef>
            <a:spcAft>
              <a:spcPct val="35000"/>
            </a:spcAft>
            <a:buNone/>
          </a:pPr>
          <a:r>
            <a:rPr lang="en-US" sz="1000" kern="1200" dirty="0">
              <a:solidFill>
                <a:srgbClr val="FFFFFF"/>
              </a:solidFill>
              <a:latin typeface="Arial"/>
              <a:ea typeface="+mn-ea"/>
              <a:cs typeface="+mn-cs"/>
            </a:rPr>
            <a:t>Test</a:t>
          </a:r>
        </a:p>
      </dgm:t>
    </dgm:pt>
    <dgm:pt modelId="{BF676D7B-D84C-4E25-9F8F-9EB783D40F1B}" type="parTrans" cxnId="{915714BB-A087-4EFE-A6A0-1301C4F8247B}">
      <dgm:prSet/>
      <dgm:spPr/>
      <dgm:t>
        <a:bodyPr/>
        <a:lstStyle/>
        <a:p>
          <a:endParaRPr lang="en-US"/>
        </a:p>
      </dgm:t>
    </dgm:pt>
    <dgm:pt modelId="{F0C81426-5F27-40F3-B89F-BF44ED3B1324}" type="sibTrans" cxnId="{915714BB-A087-4EFE-A6A0-1301C4F8247B}">
      <dgm:prSet/>
      <dgm:spPr/>
      <dgm:t>
        <a:bodyPr/>
        <a:lstStyle/>
        <a:p>
          <a:endParaRPr lang="en-US"/>
        </a:p>
      </dgm:t>
    </dgm:pt>
    <dgm:pt modelId="{4B45AADB-0ABA-44DD-BD08-8F5BC80F7B48}">
      <dgm:prSet custT="1"/>
      <dgm:spPr>
        <a:solidFill>
          <a:srgbClr val="970A82">
            <a:hueOff val="0"/>
            <a:satOff val="0"/>
            <a:lumOff val="0"/>
            <a:alphaOff val="0"/>
          </a:srgbClr>
        </a:solidFill>
        <a:ln w="19050" cap="flat" cmpd="sng" algn="ctr">
          <a:solidFill>
            <a:srgbClr val="FFFFFF">
              <a:hueOff val="0"/>
              <a:satOff val="0"/>
              <a:lumOff val="0"/>
              <a:alphaOff val="0"/>
            </a:srgbClr>
          </a:solidFill>
          <a:prstDash val="solid"/>
        </a:ln>
        <a:effectLst/>
      </dgm:spPr>
      <dgm:t>
        <a:bodyPr spcFirstLastPara="0" vert="horz" wrap="square" lIns="88011" tIns="29337" rIns="29337" bIns="29337" numCol="1" spcCol="1270" anchor="ctr" anchorCtr="0"/>
        <a:lstStyle/>
        <a:p>
          <a:pPr marL="0" lvl="0" indent="0" algn="ctr" defTabSz="977900">
            <a:lnSpc>
              <a:spcPct val="90000"/>
            </a:lnSpc>
            <a:spcBef>
              <a:spcPct val="0"/>
            </a:spcBef>
            <a:spcAft>
              <a:spcPct val="35000"/>
            </a:spcAft>
            <a:buNone/>
          </a:pPr>
          <a:r>
            <a:rPr lang="en-US" sz="1000" kern="1200" dirty="0">
              <a:solidFill>
                <a:srgbClr val="FFFFFF"/>
              </a:solidFill>
              <a:latin typeface="Arial"/>
              <a:ea typeface="+mn-ea"/>
              <a:cs typeface="+mn-cs"/>
            </a:rPr>
            <a:t>Deploy</a:t>
          </a:r>
        </a:p>
      </dgm:t>
    </dgm:pt>
    <dgm:pt modelId="{E8498970-0FA2-48C0-9362-6BA48440A0FC}" type="parTrans" cxnId="{D523A6B4-D320-4B62-AF00-F6997217A4D5}">
      <dgm:prSet/>
      <dgm:spPr/>
      <dgm:t>
        <a:bodyPr/>
        <a:lstStyle/>
        <a:p>
          <a:endParaRPr lang="en-US"/>
        </a:p>
      </dgm:t>
    </dgm:pt>
    <dgm:pt modelId="{D0326638-079A-4A7D-A8B8-AE0DB268FB3C}" type="sibTrans" cxnId="{D523A6B4-D320-4B62-AF00-F6997217A4D5}">
      <dgm:prSet/>
      <dgm:spPr/>
      <dgm:t>
        <a:bodyPr/>
        <a:lstStyle/>
        <a:p>
          <a:endParaRPr lang="en-US"/>
        </a:p>
      </dgm:t>
    </dgm:pt>
    <dgm:pt modelId="{7333F526-838E-4099-81BF-FC602FE704DE}">
      <dgm:prSet custT="1"/>
      <dgm:spPr>
        <a:solidFill>
          <a:srgbClr val="00B050"/>
        </a:solidFill>
        <a:ln w="19050" cap="flat" cmpd="sng" algn="ctr">
          <a:solidFill>
            <a:srgbClr val="FFFFFF">
              <a:hueOff val="0"/>
              <a:satOff val="0"/>
              <a:lumOff val="0"/>
              <a:alphaOff val="0"/>
            </a:srgbClr>
          </a:solidFill>
          <a:prstDash val="solid"/>
        </a:ln>
        <a:effectLst/>
      </dgm:spPr>
      <dgm:t>
        <a:bodyPr spcFirstLastPara="0" vert="horz" wrap="square" lIns="88011" tIns="29337" rIns="29337" bIns="29337" numCol="1" spcCol="1270" anchor="ctr" anchorCtr="0"/>
        <a:lstStyle/>
        <a:p>
          <a:pPr marL="0" lvl="0" indent="0" algn="ctr" defTabSz="977900">
            <a:lnSpc>
              <a:spcPct val="90000"/>
            </a:lnSpc>
            <a:spcBef>
              <a:spcPct val="0"/>
            </a:spcBef>
            <a:spcAft>
              <a:spcPct val="35000"/>
            </a:spcAft>
            <a:buNone/>
          </a:pPr>
          <a:r>
            <a:rPr lang="en-US" sz="1000" kern="1200" dirty="0">
              <a:solidFill>
                <a:srgbClr val="FFFFFF"/>
              </a:solidFill>
              <a:latin typeface="Arial"/>
              <a:ea typeface="+mn-ea"/>
              <a:cs typeface="+mn-cs"/>
            </a:rPr>
            <a:t>Go</a:t>
          </a:r>
          <a:r>
            <a:rPr lang="en-US" sz="2200" kern="1200" dirty="0">
              <a:solidFill>
                <a:srgbClr val="FFFFFF"/>
              </a:solidFill>
              <a:latin typeface="Arial"/>
              <a:ea typeface="+mn-ea"/>
              <a:cs typeface="+mn-cs"/>
            </a:rPr>
            <a:t> </a:t>
          </a:r>
          <a:r>
            <a:rPr lang="en-US" sz="1000" kern="1200" dirty="0">
              <a:solidFill>
                <a:srgbClr val="FFFFFF"/>
              </a:solidFill>
              <a:latin typeface="Arial"/>
              <a:ea typeface="+mn-ea"/>
              <a:cs typeface="+mn-cs"/>
            </a:rPr>
            <a:t>Live</a:t>
          </a:r>
        </a:p>
      </dgm:t>
    </dgm:pt>
    <dgm:pt modelId="{0D3AE900-491C-427E-B561-533BC0FA6779}" type="parTrans" cxnId="{F0174DA3-7AD3-47A6-87BC-88A1D13DA2A5}">
      <dgm:prSet/>
      <dgm:spPr/>
      <dgm:t>
        <a:bodyPr/>
        <a:lstStyle/>
        <a:p>
          <a:endParaRPr lang="en-US"/>
        </a:p>
      </dgm:t>
    </dgm:pt>
    <dgm:pt modelId="{3AA0BA8F-D4B7-4DA7-95A3-D7DD734430C8}" type="sibTrans" cxnId="{F0174DA3-7AD3-47A6-87BC-88A1D13DA2A5}">
      <dgm:prSet/>
      <dgm:spPr/>
      <dgm:t>
        <a:bodyPr/>
        <a:lstStyle/>
        <a:p>
          <a:endParaRPr lang="en-US"/>
        </a:p>
      </dgm:t>
    </dgm:pt>
    <dgm:pt modelId="{8E3904CF-A13A-4035-AD09-D97D2EEE21A4}">
      <dgm:prSet/>
      <dgm:spPr>
        <a:ln>
          <a:solidFill>
            <a:schemeClr val="accent3">
              <a:lumMod val="20000"/>
              <a:lumOff val="80000"/>
            </a:schemeClr>
          </a:solidFill>
        </a:ln>
      </dgm:spPr>
      <dgm:t>
        <a:bodyPr/>
        <a:lstStyle/>
        <a:p>
          <a:pPr>
            <a:buFont typeface="Arial" panose="020B0604020202020204" pitchFamily="34" charset="0"/>
            <a:buChar char="•"/>
          </a:pPr>
          <a:r>
            <a:rPr lang="en-US"/>
            <a:t>Technical contact is engaged in day to day testing activities: post documents on Ariba test environment according to the test scenario, log on Ariba and check their status, receive technical advices from Supplier Integrator;</a:t>
          </a:r>
        </a:p>
      </dgm:t>
    </dgm:pt>
    <dgm:pt modelId="{2136163C-689D-48AD-A09E-78B298510EE0}" type="parTrans" cxnId="{583B3C04-7368-4B90-BFD2-8B3F562D437D}">
      <dgm:prSet/>
      <dgm:spPr/>
      <dgm:t>
        <a:bodyPr/>
        <a:lstStyle/>
        <a:p>
          <a:endParaRPr lang="en-US"/>
        </a:p>
      </dgm:t>
    </dgm:pt>
    <dgm:pt modelId="{40249D0F-EE12-4163-9371-5CBCF37A703B}" type="sibTrans" cxnId="{583B3C04-7368-4B90-BFD2-8B3F562D437D}">
      <dgm:prSet/>
      <dgm:spPr/>
      <dgm:t>
        <a:bodyPr/>
        <a:lstStyle/>
        <a:p>
          <a:endParaRPr lang="en-US"/>
        </a:p>
      </dgm:t>
    </dgm:pt>
    <dgm:pt modelId="{6912D118-B06B-4125-9486-4C363F50F147}">
      <dgm:prSet/>
      <dgm:spPr>
        <a:ln>
          <a:solidFill>
            <a:schemeClr val="accent3">
              <a:lumMod val="20000"/>
              <a:lumOff val="80000"/>
            </a:schemeClr>
          </a:solidFill>
        </a:ln>
      </dgm:spPr>
      <dgm:t>
        <a:bodyPr/>
        <a:lstStyle/>
        <a:p>
          <a:r>
            <a:rPr lang="en-US" b="1">
              <a:solidFill>
                <a:srgbClr val="FF0000"/>
              </a:solidFill>
            </a:rPr>
            <a:t>NB</a:t>
          </a:r>
          <a:r>
            <a:rPr lang="en-US"/>
            <a:t>: when catalog is scope, the catalog needs to be available before testing phase start </a:t>
          </a:r>
          <a:endParaRPr lang="en-US" dirty="0"/>
        </a:p>
      </dgm:t>
    </dgm:pt>
    <dgm:pt modelId="{379B1B9A-6A73-4451-8AC0-6A5BE6271A19}" type="parTrans" cxnId="{1B35BFC0-CE3E-42E0-9064-40F3F0DA1AAE}">
      <dgm:prSet/>
      <dgm:spPr/>
      <dgm:t>
        <a:bodyPr/>
        <a:lstStyle/>
        <a:p>
          <a:endParaRPr lang="en-US"/>
        </a:p>
      </dgm:t>
    </dgm:pt>
    <dgm:pt modelId="{4D645E3E-516C-4A3F-A5CA-E50E38C47588}" type="sibTrans" cxnId="{1B35BFC0-CE3E-42E0-9064-40F3F0DA1AAE}">
      <dgm:prSet/>
      <dgm:spPr/>
      <dgm:t>
        <a:bodyPr/>
        <a:lstStyle/>
        <a:p>
          <a:endParaRPr lang="en-US"/>
        </a:p>
      </dgm:t>
    </dgm:pt>
    <dgm:pt modelId="{D3CCBF24-B363-4BA3-A8D0-B89B1795DCAF}">
      <dgm:prSet/>
      <dgm:spPr>
        <a:ln>
          <a:solidFill>
            <a:schemeClr val="accent3">
              <a:lumMod val="20000"/>
              <a:lumOff val="80000"/>
            </a:schemeClr>
          </a:solidFill>
        </a:ln>
      </dgm:spPr>
      <dgm:t>
        <a:bodyPr/>
        <a:lstStyle/>
        <a:p>
          <a:r>
            <a:rPr lang="en-US" dirty="0"/>
            <a:t>Supplier should migrate his account to production mode; internal communication for the switch to production mode is needed;</a:t>
          </a:r>
        </a:p>
      </dgm:t>
    </dgm:pt>
    <dgm:pt modelId="{89E70CBD-31C4-4CFD-947F-E4BE4FEF8CD8}" type="parTrans" cxnId="{C7B0FD8E-52D2-49B3-B968-C89363B48E29}">
      <dgm:prSet/>
      <dgm:spPr/>
      <dgm:t>
        <a:bodyPr/>
        <a:lstStyle/>
        <a:p>
          <a:endParaRPr lang="en-US"/>
        </a:p>
      </dgm:t>
    </dgm:pt>
    <dgm:pt modelId="{B82CCF0B-DE5A-4495-841B-F5FBA811D72B}" type="sibTrans" cxnId="{C7B0FD8E-52D2-49B3-B968-C89363B48E29}">
      <dgm:prSet/>
      <dgm:spPr/>
      <dgm:t>
        <a:bodyPr/>
        <a:lstStyle/>
        <a:p>
          <a:endParaRPr lang="en-US"/>
        </a:p>
      </dgm:t>
    </dgm:pt>
    <dgm:pt modelId="{C1C15D6A-A530-4EE2-A948-91E0C2B4DD4F}">
      <dgm:prSet/>
      <dgm:spPr>
        <a:ln>
          <a:solidFill>
            <a:schemeClr val="accent3">
              <a:lumMod val="20000"/>
              <a:lumOff val="80000"/>
            </a:schemeClr>
          </a:solidFill>
        </a:ln>
      </dgm:spPr>
      <dgm:t>
        <a:bodyPr/>
        <a:lstStyle/>
        <a:p>
          <a:r>
            <a:rPr lang="en-US" dirty="0"/>
            <a:t>Document exchange runs in production mode; Supplier integrator provides technical support during the first two weeks; </a:t>
          </a:r>
        </a:p>
      </dgm:t>
    </dgm:pt>
    <dgm:pt modelId="{78681886-AC37-4F1B-9B53-DD7A9F350CA5}" type="parTrans" cxnId="{F209EB4A-A6BD-4423-A985-388207DAB26D}">
      <dgm:prSet/>
      <dgm:spPr/>
      <dgm:t>
        <a:bodyPr/>
        <a:lstStyle/>
        <a:p>
          <a:endParaRPr lang="en-US"/>
        </a:p>
      </dgm:t>
    </dgm:pt>
    <dgm:pt modelId="{7736F945-D3B4-406B-BBDB-AB58C7DF717C}" type="sibTrans" cxnId="{F209EB4A-A6BD-4423-A985-388207DAB26D}">
      <dgm:prSet/>
      <dgm:spPr/>
      <dgm:t>
        <a:bodyPr/>
        <a:lstStyle/>
        <a:p>
          <a:endParaRPr lang="en-US"/>
        </a:p>
      </dgm:t>
    </dgm:pt>
    <dgm:pt modelId="{451B8E28-BA60-4945-858F-0B1A00ACC726}" type="pres">
      <dgm:prSet presAssocID="{AFF0582F-04E5-417C-8FB8-315D56E30093}" presName="linearFlow" presStyleCnt="0">
        <dgm:presLayoutVars>
          <dgm:dir/>
          <dgm:animLvl val="lvl"/>
          <dgm:resizeHandles val="exact"/>
        </dgm:presLayoutVars>
      </dgm:prSet>
      <dgm:spPr/>
    </dgm:pt>
    <dgm:pt modelId="{BA0F3203-44FF-4C75-97DD-FFB8A5F2DEDF}" type="pres">
      <dgm:prSet presAssocID="{454BD640-8697-4D06-BDE1-8A3BCA8F628F}" presName="composite" presStyleCnt="0"/>
      <dgm:spPr/>
    </dgm:pt>
    <dgm:pt modelId="{3E837199-3F63-4894-AE6A-27AA87DA081F}" type="pres">
      <dgm:prSet presAssocID="{454BD640-8697-4D06-BDE1-8A3BCA8F628F}" presName="parentText" presStyleLbl="alignNode1" presStyleIdx="0" presStyleCnt="6">
        <dgm:presLayoutVars>
          <dgm:chMax val="1"/>
          <dgm:bulletEnabled val="1"/>
        </dgm:presLayoutVars>
      </dgm:prSet>
      <dgm:spPr>
        <a:xfrm rot="5400000">
          <a:off x="-114990" y="117592"/>
          <a:ext cx="766601" cy="536621"/>
        </a:xfrm>
        <a:prstGeom prst="chevron">
          <a:avLst/>
        </a:prstGeom>
      </dgm:spPr>
    </dgm:pt>
    <dgm:pt modelId="{2FDBAE1A-93BF-4A20-87BE-965A39E67C87}" type="pres">
      <dgm:prSet presAssocID="{454BD640-8697-4D06-BDE1-8A3BCA8F628F}" presName="descendantText" presStyleLbl="alignAcc1" presStyleIdx="0" presStyleCnt="6">
        <dgm:presLayoutVars>
          <dgm:bulletEnabled val="1"/>
        </dgm:presLayoutVars>
      </dgm:prSet>
      <dgm:spPr/>
    </dgm:pt>
    <dgm:pt modelId="{676875C0-7C2D-45E2-80F9-0D1E237DD431}" type="pres">
      <dgm:prSet presAssocID="{5DB04E66-2420-4199-B243-8BEC29F1F6FB}" presName="sp" presStyleCnt="0"/>
      <dgm:spPr/>
    </dgm:pt>
    <dgm:pt modelId="{FFBE97B9-56DE-474F-8EAF-75B3516CF735}" type="pres">
      <dgm:prSet presAssocID="{C75C4F58-60E4-4618-9AE6-63DCFC5399F7}" presName="composite" presStyleCnt="0"/>
      <dgm:spPr/>
    </dgm:pt>
    <dgm:pt modelId="{BF9427AA-F3B1-4C9E-91CF-8A1A97E2E4E7}" type="pres">
      <dgm:prSet presAssocID="{C75C4F58-60E4-4618-9AE6-63DCFC5399F7}" presName="parentText" presStyleLbl="alignNode1" presStyleIdx="1" presStyleCnt="6">
        <dgm:presLayoutVars>
          <dgm:chMax val="1"/>
          <dgm:bulletEnabled val="1"/>
        </dgm:presLayoutVars>
      </dgm:prSet>
      <dgm:spPr>
        <a:xfrm rot="5400000">
          <a:off x="-114877" y="785384"/>
          <a:ext cx="765853" cy="536097"/>
        </a:xfrm>
        <a:prstGeom prst="chevron">
          <a:avLst/>
        </a:prstGeom>
      </dgm:spPr>
    </dgm:pt>
    <dgm:pt modelId="{E0220F48-8835-4302-9883-62223CA6D84A}" type="pres">
      <dgm:prSet presAssocID="{C75C4F58-60E4-4618-9AE6-63DCFC5399F7}" presName="descendantText" presStyleLbl="alignAcc1" presStyleIdx="1" presStyleCnt="6">
        <dgm:presLayoutVars>
          <dgm:bulletEnabled val="1"/>
        </dgm:presLayoutVars>
      </dgm:prSet>
      <dgm:spPr/>
    </dgm:pt>
    <dgm:pt modelId="{007CB0EE-2B5A-486B-9324-BD2310BB65D9}" type="pres">
      <dgm:prSet presAssocID="{4AC8306A-6DA5-45FD-B188-05A99DA42754}" presName="sp" presStyleCnt="0"/>
      <dgm:spPr/>
    </dgm:pt>
    <dgm:pt modelId="{4FAFA99D-7270-4436-8331-AC0B9C9D3AC3}" type="pres">
      <dgm:prSet presAssocID="{943C317B-0E69-4FB6-B039-753E0B49B325}" presName="composite" presStyleCnt="0"/>
      <dgm:spPr/>
    </dgm:pt>
    <dgm:pt modelId="{09F01B50-516F-433C-A355-35F121B8CA60}" type="pres">
      <dgm:prSet presAssocID="{943C317B-0E69-4FB6-B039-753E0B49B325}" presName="parentText" presStyleLbl="alignNode1" presStyleIdx="2" presStyleCnt="6">
        <dgm:presLayoutVars>
          <dgm:chMax val="1"/>
          <dgm:bulletEnabled val="1"/>
        </dgm:presLayoutVars>
      </dgm:prSet>
      <dgm:spPr>
        <a:xfrm rot="5400000">
          <a:off x="-114990" y="1450700"/>
          <a:ext cx="766601" cy="536621"/>
        </a:xfrm>
        <a:prstGeom prst="chevron">
          <a:avLst/>
        </a:prstGeom>
      </dgm:spPr>
    </dgm:pt>
    <dgm:pt modelId="{97DA005C-CFF7-4E1A-BACC-9D865E0DF053}" type="pres">
      <dgm:prSet presAssocID="{943C317B-0E69-4FB6-B039-753E0B49B325}" presName="descendantText" presStyleLbl="alignAcc1" presStyleIdx="2" presStyleCnt="6">
        <dgm:presLayoutVars>
          <dgm:bulletEnabled val="1"/>
        </dgm:presLayoutVars>
      </dgm:prSet>
      <dgm:spPr/>
    </dgm:pt>
    <dgm:pt modelId="{26D98E64-66E3-4730-9A13-203A975074D7}" type="pres">
      <dgm:prSet presAssocID="{869DE3C4-3149-44FA-9D74-B42E355DEDBE}" presName="sp" presStyleCnt="0"/>
      <dgm:spPr/>
    </dgm:pt>
    <dgm:pt modelId="{10A76309-014E-4EC0-A758-61F2B9D982AA}" type="pres">
      <dgm:prSet presAssocID="{302FAC8C-3624-4F21-93B3-22497A5BA387}" presName="composite" presStyleCnt="0"/>
      <dgm:spPr/>
    </dgm:pt>
    <dgm:pt modelId="{1D96BDE8-CE94-435D-9D49-98C4ADAA2A8B}" type="pres">
      <dgm:prSet presAssocID="{302FAC8C-3624-4F21-93B3-22497A5BA387}" presName="parentText" presStyleLbl="alignNode1" presStyleIdx="3" presStyleCnt="6">
        <dgm:presLayoutVars>
          <dgm:chMax val="1"/>
          <dgm:bulletEnabled val="1"/>
        </dgm:presLayoutVars>
      </dgm:prSet>
      <dgm:spPr>
        <a:xfrm rot="5400000">
          <a:off x="-114877" y="2117191"/>
          <a:ext cx="765853" cy="536097"/>
        </a:xfrm>
        <a:prstGeom prst="chevron">
          <a:avLst/>
        </a:prstGeom>
      </dgm:spPr>
    </dgm:pt>
    <dgm:pt modelId="{A3FC8859-56D0-4B71-9D39-488CD6FFEE82}" type="pres">
      <dgm:prSet presAssocID="{302FAC8C-3624-4F21-93B3-22497A5BA387}" presName="descendantText" presStyleLbl="alignAcc1" presStyleIdx="3" presStyleCnt="6">
        <dgm:presLayoutVars>
          <dgm:bulletEnabled val="1"/>
        </dgm:presLayoutVars>
      </dgm:prSet>
      <dgm:spPr/>
    </dgm:pt>
    <dgm:pt modelId="{3E50F8EE-0532-4EE7-BE95-B1D2B69C7ED0}" type="pres">
      <dgm:prSet presAssocID="{F0C81426-5F27-40F3-B89F-BF44ED3B1324}" presName="sp" presStyleCnt="0"/>
      <dgm:spPr/>
    </dgm:pt>
    <dgm:pt modelId="{94DF598A-315F-4AB3-847A-8EE65E918AF0}" type="pres">
      <dgm:prSet presAssocID="{4B45AADB-0ABA-44DD-BD08-8F5BC80F7B48}" presName="composite" presStyleCnt="0"/>
      <dgm:spPr/>
    </dgm:pt>
    <dgm:pt modelId="{D297CD7D-60C3-4100-BEC8-2FEF213AB387}" type="pres">
      <dgm:prSet presAssocID="{4B45AADB-0ABA-44DD-BD08-8F5BC80F7B48}" presName="parentText" presStyleLbl="alignNode1" presStyleIdx="4" presStyleCnt="6">
        <dgm:presLayoutVars>
          <dgm:chMax val="1"/>
          <dgm:bulletEnabled val="1"/>
        </dgm:presLayoutVars>
      </dgm:prSet>
      <dgm:spPr>
        <a:xfrm rot="5400000">
          <a:off x="-114877" y="2783094"/>
          <a:ext cx="765853" cy="536097"/>
        </a:xfrm>
        <a:prstGeom prst="chevron">
          <a:avLst/>
        </a:prstGeom>
      </dgm:spPr>
    </dgm:pt>
    <dgm:pt modelId="{8CA6BCFC-06C2-4218-A7F5-55A7B2BDE52D}" type="pres">
      <dgm:prSet presAssocID="{4B45AADB-0ABA-44DD-BD08-8F5BC80F7B48}" presName="descendantText" presStyleLbl="alignAcc1" presStyleIdx="4" presStyleCnt="6" custLinFactNeighborX="-96" custLinFactNeighborY="-109">
        <dgm:presLayoutVars>
          <dgm:bulletEnabled val="1"/>
        </dgm:presLayoutVars>
      </dgm:prSet>
      <dgm:spPr/>
    </dgm:pt>
    <dgm:pt modelId="{6EE59BDA-0254-4D13-9D8F-30C43C88BDC9}" type="pres">
      <dgm:prSet presAssocID="{D0326638-079A-4A7D-A8B8-AE0DB268FB3C}" presName="sp" presStyleCnt="0"/>
      <dgm:spPr/>
    </dgm:pt>
    <dgm:pt modelId="{A4562FED-19D4-40B4-8931-2830E3C57730}" type="pres">
      <dgm:prSet presAssocID="{7333F526-838E-4099-81BF-FC602FE704DE}" presName="composite" presStyleCnt="0"/>
      <dgm:spPr/>
    </dgm:pt>
    <dgm:pt modelId="{B6A475D2-4E35-47AA-A9B0-2078C96303F5}" type="pres">
      <dgm:prSet presAssocID="{7333F526-838E-4099-81BF-FC602FE704DE}" presName="parentText" presStyleLbl="alignNode1" presStyleIdx="5" presStyleCnt="6">
        <dgm:presLayoutVars>
          <dgm:chMax val="1"/>
          <dgm:bulletEnabled val="1"/>
        </dgm:presLayoutVars>
      </dgm:prSet>
      <dgm:spPr>
        <a:xfrm rot="5400000">
          <a:off x="-114877" y="3448998"/>
          <a:ext cx="765853" cy="536097"/>
        </a:xfrm>
        <a:prstGeom prst="chevron">
          <a:avLst/>
        </a:prstGeom>
      </dgm:spPr>
    </dgm:pt>
    <dgm:pt modelId="{0AC7A3C5-8F8F-4961-A096-06BB0BFD937A}" type="pres">
      <dgm:prSet presAssocID="{7333F526-838E-4099-81BF-FC602FE704DE}" presName="descendantText" presStyleLbl="alignAcc1" presStyleIdx="5" presStyleCnt="6">
        <dgm:presLayoutVars>
          <dgm:bulletEnabled val="1"/>
        </dgm:presLayoutVars>
      </dgm:prSet>
      <dgm:spPr/>
    </dgm:pt>
  </dgm:ptLst>
  <dgm:cxnLst>
    <dgm:cxn modelId="{583B3C04-7368-4B90-BFD2-8B3F562D437D}" srcId="{302FAC8C-3624-4F21-93B3-22497A5BA387}" destId="{8E3904CF-A13A-4035-AD09-D97D2EEE21A4}" srcOrd="0" destOrd="0" parTransId="{2136163C-689D-48AD-A09E-78B298510EE0}" sibTransId="{40249D0F-EE12-4163-9371-5CBCF37A703B}"/>
    <dgm:cxn modelId="{4F141E0A-C7A7-4DBE-8DFC-AA1E460EE0DD}" type="presOf" srcId="{7333F526-838E-4099-81BF-FC602FE704DE}" destId="{B6A475D2-4E35-47AA-A9B0-2078C96303F5}" srcOrd="0" destOrd="0" presId="urn:microsoft.com/office/officeart/2005/8/layout/chevron2"/>
    <dgm:cxn modelId="{3589EE1B-2903-4E79-8212-0A028157DD9A}" type="presOf" srcId="{C75C4F58-60E4-4618-9AE6-63DCFC5399F7}" destId="{BF9427AA-F3B1-4C9E-91CF-8A1A97E2E4E7}" srcOrd="0" destOrd="0" presId="urn:microsoft.com/office/officeart/2005/8/layout/chevron2"/>
    <dgm:cxn modelId="{B2B72831-E92C-4F4E-A3A8-DFE382498A69}" type="presOf" srcId="{943C317B-0E69-4FB6-B039-753E0B49B325}" destId="{09F01B50-516F-433C-A355-35F121B8CA60}" srcOrd="0" destOrd="0" presId="urn:microsoft.com/office/officeart/2005/8/layout/chevron2"/>
    <dgm:cxn modelId="{4FE9B434-281B-4C96-AA75-AD595A2B8643}" type="presOf" srcId="{595B08C4-673E-4CA7-A311-DC0FE32C531C}" destId="{E0220F48-8835-4302-9883-62223CA6D84A}" srcOrd="0" destOrd="0" presId="urn:microsoft.com/office/officeart/2005/8/layout/chevron2"/>
    <dgm:cxn modelId="{40C8D163-C832-4226-92C6-11BD48F67D72}" type="presOf" srcId="{4B45AADB-0ABA-44DD-BD08-8F5BC80F7B48}" destId="{D297CD7D-60C3-4100-BEC8-2FEF213AB387}" srcOrd="0" destOrd="0" presId="urn:microsoft.com/office/officeart/2005/8/layout/chevron2"/>
    <dgm:cxn modelId="{E837FD69-62A7-4428-B37D-2FBDA4CD7250}" type="presOf" srcId="{302FAC8C-3624-4F21-93B3-22497A5BA387}" destId="{1D96BDE8-CE94-435D-9D49-98C4ADAA2A8B}" srcOrd="0" destOrd="0" presId="urn:microsoft.com/office/officeart/2005/8/layout/chevron2"/>
    <dgm:cxn modelId="{39FB7D6A-F7A8-47D9-A277-08903CC40CAE}" type="presOf" srcId="{AEC25393-809A-4A39-9ECC-60A5EC145F5B}" destId="{2FDBAE1A-93BF-4A20-87BE-965A39E67C87}" srcOrd="0" destOrd="0" presId="urn:microsoft.com/office/officeart/2005/8/layout/chevron2"/>
    <dgm:cxn modelId="{F209EB4A-A6BD-4423-A985-388207DAB26D}" srcId="{7333F526-838E-4099-81BF-FC602FE704DE}" destId="{C1C15D6A-A530-4EE2-A948-91E0C2B4DD4F}" srcOrd="0" destOrd="0" parTransId="{78681886-AC37-4F1B-9B53-DD7A9F350CA5}" sibTransId="{7736F945-D3B4-406B-BBDB-AB58C7DF717C}"/>
    <dgm:cxn modelId="{FF442F4D-C457-4033-BF0F-684721446391}" type="presOf" srcId="{AFF0582F-04E5-417C-8FB8-315D56E30093}" destId="{451B8E28-BA60-4945-858F-0B1A00ACC726}" srcOrd="0" destOrd="0" presId="urn:microsoft.com/office/officeart/2005/8/layout/chevron2"/>
    <dgm:cxn modelId="{F27A3D55-68EC-4711-AC57-F9FAB8F7BFFE}" type="presOf" srcId="{6912D118-B06B-4125-9486-4C363F50F147}" destId="{A3FC8859-56D0-4B71-9D39-488CD6FFEE82}" srcOrd="0" destOrd="1" presId="urn:microsoft.com/office/officeart/2005/8/layout/chevron2"/>
    <dgm:cxn modelId="{B87E1857-56AC-43CC-9B39-82ABC8D3751B}" srcId="{AFF0582F-04E5-417C-8FB8-315D56E30093}" destId="{943C317B-0E69-4FB6-B039-753E0B49B325}" srcOrd="2" destOrd="0" parTransId="{49546B08-D697-40BC-85DE-7927787AFDCE}" sibTransId="{869DE3C4-3149-44FA-9D74-B42E355DEDBE}"/>
    <dgm:cxn modelId="{C7B0FD8E-52D2-49B3-B968-C89363B48E29}" srcId="{4B45AADB-0ABA-44DD-BD08-8F5BC80F7B48}" destId="{D3CCBF24-B363-4BA3-A8D0-B89B1795DCAF}" srcOrd="0" destOrd="0" parTransId="{89E70CBD-31C4-4CFD-947F-E4BE4FEF8CD8}" sibTransId="{B82CCF0B-DE5A-4495-841B-F5FBA811D72B}"/>
    <dgm:cxn modelId="{BE92E18F-9068-4ADB-90A1-CF46EE4AD69D}" srcId="{AFF0582F-04E5-417C-8FB8-315D56E30093}" destId="{C75C4F58-60E4-4618-9AE6-63DCFC5399F7}" srcOrd="1" destOrd="0" parTransId="{47ED83A8-90F4-4BE2-8CFB-46ECC7F3D233}" sibTransId="{4AC8306A-6DA5-45FD-B188-05A99DA42754}"/>
    <dgm:cxn modelId="{6F2A3D93-1349-4598-A924-6C7E2F0F8356}" type="presOf" srcId="{454BD640-8697-4D06-BDE1-8A3BCA8F628F}" destId="{3E837199-3F63-4894-AE6A-27AA87DA081F}" srcOrd="0" destOrd="0" presId="urn:microsoft.com/office/officeart/2005/8/layout/chevron2"/>
    <dgm:cxn modelId="{968FF493-A377-43B9-8F4C-BAA55C7B3FFC}" type="presOf" srcId="{C1C15D6A-A530-4EE2-A948-91E0C2B4DD4F}" destId="{0AC7A3C5-8F8F-4961-A096-06BB0BFD937A}" srcOrd="0" destOrd="0" presId="urn:microsoft.com/office/officeart/2005/8/layout/chevron2"/>
    <dgm:cxn modelId="{F0174DA3-7AD3-47A6-87BC-88A1D13DA2A5}" srcId="{AFF0582F-04E5-417C-8FB8-315D56E30093}" destId="{7333F526-838E-4099-81BF-FC602FE704DE}" srcOrd="5" destOrd="0" parTransId="{0D3AE900-491C-427E-B561-533BC0FA6779}" sibTransId="{3AA0BA8F-D4B7-4DA7-95A3-D7DD734430C8}"/>
    <dgm:cxn modelId="{9EC12BAD-962C-4D9F-8CBF-9B607F49B2C3}" srcId="{943C317B-0E69-4FB6-B039-753E0B49B325}" destId="{4F6D5A4B-74C6-4DB7-9C01-EE2D95FF9D14}" srcOrd="0" destOrd="0" parTransId="{2A4D6C92-219E-491C-800D-D371CE62B63A}" sibTransId="{2A7C967B-7B22-4EF9-A760-396202931E47}"/>
    <dgm:cxn modelId="{D523A6B4-D320-4B62-AF00-F6997217A4D5}" srcId="{AFF0582F-04E5-417C-8FB8-315D56E30093}" destId="{4B45AADB-0ABA-44DD-BD08-8F5BC80F7B48}" srcOrd="4" destOrd="0" parTransId="{E8498970-0FA2-48C0-9362-6BA48440A0FC}" sibTransId="{D0326638-079A-4A7D-A8B8-AE0DB268FB3C}"/>
    <dgm:cxn modelId="{8F1A8BB8-7BFE-424E-A8F9-9352409E5AFE}" type="presOf" srcId="{D3CCBF24-B363-4BA3-A8D0-B89B1795DCAF}" destId="{8CA6BCFC-06C2-4218-A7F5-55A7B2BDE52D}" srcOrd="0" destOrd="0" presId="urn:microsoft.com/office/officeart/2005/8/layout/chevron2"/>
    <dgm:cxn modelId="{352DABB8-6E18-40C8-BD52-7DAD63D62E92}" type="presOf" srcId="{8E3904CF-A13A-4035-AD09-D97D2EEE21A4}" destId="{A3FC8859-56D0-4B71-9D39-488CD6FFEE82}" srcOrd="0" destOrd="0" presId="urn:microsoft.com/office/officeart/2005/8/layout/chevron2"/>
    <dgm:cxn modelId="{915714BB-A087-4EFE-A6A0-1301C4F8247B}" srcId="{AFF0582F-04E5-417C-8FB8-315D56E30093}" destId="{302FAC8C-3624-4F21-93B3-22497A5BA387}" srcOrd="3" destOrd="0" parTransId="{BF676D7B-D84C-4E25-9F8F-9EB783D40F1B}" sibTransId="{F0C81426-5F27-40F3-B89F-BF44ED3B1324}"/>
    <dgm:cxn modelId="{0999FABD-F99E-49B1-9CCE-831FDDC36D42}" srcId="{C75C4F58-60E4-4618-9AE6-63DCFC5399F7}" destId="{595B08C4-673E-4CA7-A311-DC0FE32C531C}" srcOrd="0" destOrd="0" parTransId="{FA2C7199-C4AD-403D-9D8D-75A43FB875C6}" sibTransId="{5C138475-D1A0-4C7B-9E9D-134BC1BDB954}"/>
    <dgm:cxn modelId="{7B5340C0-843B-40C9-8619-13DED3F1BCE2}" type="presOf" srcId="{4F6D5A4B-74C6-4DB7-9C01-EE2D95FF9D14}" destId="{97DA005C-CFF7-4E1A-BACC-9D865E0DF053}" srcOrd="0" destOrd="0" presId="urn:microsoft.com/office/officeart/2005/8/layout/chevron2"/>
    <dgm:cxn modelId="{1B35BFC0-CE3E-42E0-9064-40F3F0DA1AAE}" srcId="{8E3904CF-A13A-4035-AD09-D97D2EEE21A4}" destId="{6912D118-B06B-4125-9486-4C363F50F147}" srcOrd="0" destOrd="0" parTransId="{379B1B9A-6A73-4451-8AC0-6A5BE6271A19}" sibTransId="{4D645E3E-516C-4A3F-A5CA-E50E38C47588}"/>
    <dgm:cxn modelId="{002497C9-791A-4196-AF34-39972813861C}" srcId="{AFF0582F-04E5-417C-8FB8-315D56E30093}" destId="{454BD640-8697-4D06-BDE1-8A3BCA8F628F}" srcOrd="0" destOrd="0" parTransId="{7721AFFA-B6C2-4882-9021-592DC1CE0F9D}" sibTransId="{5DB04E66-2420-4199-B243-8BEC29F1F6FB}"/>
    <dgm:cxn modelId="{26328AEE-68DD-45CA-BF47-FAF4514D6809}" srcId="{454BD640-8697-4D06-BDE1-8A3BCA8F628F}" destId="{AEC25393-809A-4A39-9ECC-60A5EC145F5B}" srcOrd="0" destOrd="0" parTransId="{DDAB5123-1D47-4681-A8A7-D8EB78E08E47}" sibTransId="{4692C2A9-6511-471A-967B-17D78AE7F9C1}"/>
    <dgm:cxn modelId="{1F6C6EE9-7ED7-4B08-9486-75D30C84A138}" type="presParOf" srcId="{451B8E28-BA60-4945-858F-0B1A00ACC726}" destId="{BA0F3203-44FF-4C75-97DD-FFB8A5F2DEDF}" srcOrd="0" destOrd="0" presId="urn:microsoft.com/office/officeart/2005/8/layout/chevron2"/>
    <dgm:cxn modelId="{DE91B807-3F8C-495A-BBA1-043644F2FA7D}" type="presParOf" srcId="{BA0F3203-44FF-4C75-97DD-FFB8A5F2DEDF}" destId="{3E837199-3F63-4894-AE6A-27AA87DA081F}" srcOrd="0" destOrd="0" presId="urn:microsoft.com/office/officeart/2005/8/layout/chevron2"/>
    <dgm:cxn modelId="{89203E92-B078-4640-8ABC-47E301676E68}" type="presParOf" srcId="{BA0F3203-44FF-4C75-97DD-FFB8A5F2DEDF}" destId="{2FDBAE1A-93BF-4A20-87BE-965A39E67C87}" srcOrd="1" destOrd="0" presId="urn:microsoft.com/office/officeart/2005/8/layout/chevron2"/>
    <dgm:cxn modelId="{29CF7430-2ED3-4844-BF49-B6D3B163C15B}" type="presParOf" srcId="{451B8E28-BA60-4945-858F-0B1A00ACC726}" destId="{676875C0-7C2D-45E2-80F9-0D1E237DD431}" srcOrd="1" destOrd="0" presId="urn:microsoft.com/office/officeart/2005/8/layout/chevron2"/>
    <dgm:cxn modelId="{27B1C22B-AB16-4A08-B0A5-3A70BD8DD286}" type="presParOf" srcId="{451B8E28-BA60-4945-858F-0B1A00ACC726}" destId="{FFBE97B9-56DE-474F-8EAF-75B3516CF735}" srcOrd="2" destOrd="0" presId="urn:microsoft.com/office/officeart/2005/8/layout/chevron2"/>
    <dgm:cxn modelId="{36569B14-CFA8-4446-A1F3-42FC3CD5A7A8}" type="presParOf" srcId="{FFBE97B9-56DE-474F-8EAF-75B3516CF735}" destId="{BF9427AA-F3B1-4C9E-91CF-8A1A97E2E4E7}" srcOrd="0" destOrd="0" presId="urn:microsoft.com/office/officeart/2005/8/layout/chevron2"/>
    <dgm:cxn modelId="{03E337A9-F6EA-407D-9CF0-A0E922268E58}" type="presParOf" srcId="{FFBE97B9-56DE-474F-8EAF-75B3516CF735}" destId="{E0220F48-8835-4302-9883-62223CA6D84A}" srcOrd="1" destOrd="0" presId="urn:microsoft.com/office/officeart/2005/8/layout/chevron2"/>
    <dgm:cxn modelId="{9FDBE9F0-0A43-45CE-8974-474FC0794C6F}" type="presParOf" srcId="{451B8E28-BA60-4945-858F-0B1A00ACC726}" destId="{007CB0EE-2B5A-486B-9324-BD2310BB65D9}" srcOrd="3" destOrd="0" presId="urn:microsoft.com/office/officeart/2005/8/layout/chevron2"/>
    <dgm:cxn modelId="{C1EB91B2-5146-420A-B031-7D4557467A30}" type="presParOf" srcId="{451B8E28-BA60-4945-858F-0B1A00ACC726}" destId="{4FAFA99D-7270-4436-8331-AC0B9C9D3AC3}" srcOrd="4" destOrd="0" presId="urn:microsoft.com/office/officeart/2005/8/layout/chevron2"/>
    <dgm:cxn modelId="{F07F75BC-FCAD-4A69-B4B3-C68BAE4A1064}" type="presParOf" srcId="{4FAFA99D-7270-4436-8331-AC0B9C9D3AC3}" destId="{09F01B50-516F-433C-A355-35F121B8CA60}" srcOrd="0" destOrd="0" presId="urn:microsoft.com/office/officeart/2005/8/layout/chevron2"/>
    <dgm:cxn modelId="{F3D6AC2C-DA2D-4F86-A938-BE0B06F13FA3}" type="presParOf" srcId="{4FAFA99D-7270-4436-8331-AC0B9C9D3AC3}" destId="{97DA005C-CFF7-4E1A-BACC-9D865E0DF053}" srcOrd="1" destOrd="0" presId="urn:microsoft.com/office/officeart/2005/8/layout/chevron2"/>
    <dgm:cxn modelId="{5909D3F9-F495-4F80-9F98-73C35F4E7880}" type="presParOf" srcId="{451B8E28-BA60-4945-858F-0B1A00ACC726}" destId="{26D98E64-66E3-4730-9A13-203A975074D7}" srcOrd="5" destOrd="0" presId="urn:microsoft.com/office/officeart/2005/8/layout/chevron2"/>
    <dgm:cxn modelId="{2665028A-BD75-49BA-BA56-76ACBB07E9E9}" type="presParOf" srcId="{451B8E28-BA60-4945-858F-0B1A00ACC726}" destId="{10A76309-014E-4EC0-A758-61F2B9D982AA}" srcOrd="6" destOrd="0" presId="urn:microsoft.com/office/officeart/2005/8/layout/chevron2"/>
    <dgm:cxn modelId="{F21CF87D-3C3F-4E42-A6E6-A3E11A02BFF7}" type="presParOf" srcId="{10A76309-014E-4EC0-A758-61F2B9D982AA}" destId="{1D96BDE8-CE94-435D-9D49-98C4ADAA2A8B}" srcOrd="0" destOrd="0" presId="urn:microsoft.com/office/officeart/2005/8/layout/chevron2"/>
    <dgm:cxn modelId="{FA867904-87A4-4129-A6E3-4EED5522DA3D}" type="presParOf" srcId="{10A76309-014E-4EC0-A758-61F2B9D982AA}" destId="{A3FC8859-56D0-4B71-9D39-488CD6FFEE82}" srcOrd="1" destOrd="0" presId="urn:microsoft.com/office/officeart/2005/8/layout/chevron2"/>
    <dgm:cxn modelId="{5877A304-5982-4054-871B-D37BD5081E54}" type="presParOf" srcId="{451B8E28-BA60-4945-858F-0B1A00ACC726}" destId="{3E50F8EE-0532-4EE7-BE95-B1D2B69C7ED0}" srcOrd="7" destOrd="0" presId="urn:microsoft.com/office/officeart/2005/8/layout/chevron2"/>
    <dgm:cxn modelId="{D9BEF62D-F3C3-4805-9366-F6AA3485D6D4}" type="presParOf" srcId="{451B8E28-BA60-4945-858F-0B1A00ACC726}" destId="{94DF598A-315F-4AB3-847A-8EE65E918AF0}" srcOrd="8" destOrd="0" presId="urn:microsoft.com/office/officeart/2005/8/layout/chevron2"/>
    <dgm:cxn modelId="{61CC9F7E-B59F-4DD5-8340-0DABD768C333}" type="presParOf" srcId="{94DF598A-315F-4AB3-847A-8EE65E918AF0}" destId="{D297CD7D-60C3-4100-BEC8-2FEF213AB387}" srcOrd="0" destOrd="0" presId="urn:microsoft.com/office/officeart/2005/8/layout/chevron2"/>
    <dgm:cxn modelId="{5A9DB3FB-2F04-4CC8-B31D-8BD6C2A889C0}" type="presParOf" srcId="{94DF598A-315F-4AB3-847A-8EE65E918AF0}" destId="{8CA6BCFC-06C2-4218-A7F5-55A7B2BDE52D}" srcOrd="1" destOrd="0" presId="urn:microsoft.com/office/officeart/2005/8/layout/chevron2"/>
    <dgm:cxn modelId="{52935C1A-48D7-40D4-AE76-6081A3AD3F1E}" type="presParOf" srcId="{451B8E28-BA60-4945-858F-0B1A00ACC726}" destId="{6EE59BDA-0254-4D13-9D8F-30C43C88BDC9}" srcOrd="9" destOrd="0" presId="urn:microsoft.com/office/officeart/2005/8/layout/chevron2"/>
    <dgm:cxn modelId="{1E4DE194-9EC8-4C75-8273-A728793585AF}" type="presParOf" srcId="{451B8E28-BA60-4945-858F-0B1A00ACC726}" destId="{A4562FED-19D4-40B4-8931-2830E3C57730}" srcOrd="10" destOrd="0" presId="urn:microsoft.com/office/officeart/2005/8/layout/chevron2"/>
    <dgm:cxn modelId="{DCC58DAA-D21D-4E05-8B76-4E8F15BFBA31}" type="presParOf" srcId="{A4562FED-19D4-40B4-8931-2830E3C57730}" destId="{B6A475D2-4E35-47AA-A9B0-2078C96303F5}" srcOrd="0" destOrd="0" presId="urn:microsoft.com/office/officeart/2005/8/layout/chevron2"/>
    <dgm:cxn modelId="{023AC66E-BD2C-491A-8F7B-7424212ACB88}" type="presParOf" srcId="{A4562FED-19D4-40B4-8931-2830E3C57730}" destId="{0AC7A3C5-8F8F-4961-A096-06BB0BFD937A}"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64229B7-FA7C-4D52-AC78-3C4826AC0ABE}" type="doc">
      <dgm:prSet loTypeId="urn:microsoft.com/office/officeart/2011/layout/TabList" loCatId="list" qsTypeId="urn:microsoft.com/office/officeart/2005/8/quickstyle/3d1" qsCatId="3D" csTypeId="urn:microsoft.com/office/officeart/2005/8/colors/accent3_3" csCatId="accent3" phldr="1"/>
      <dgm:spPr/>
      <dgm:t>
        <a:bodyPr/>
        <a:lstStyle/>
        <a:p>
          <a:endParaRPr lang="en-US"/>
        </a:p>
      </dgm:t>
    </dgm:pt>
    <dgm:pt modelId="{FE2D8FBD-D3F4-442D-904A-9983FE1DD31D}">
      <dgm:prSet phldrT="[Text]"/>
      <dgm:spPr/>
      <dgm:t>
        <a:bodyPr/>
        <a:lstStyle/>
        <a:p>
          <a:r>
            <a:rPr lang="en-US" dirty="0"/>
            <a:t>3</a:t>
          </a:r>
          <a:r>
            <a:rPr lang="en-US" baseline="30000" dirty="0"/>
            <a:t>rd</a:t>
          </a:r>
          <a:r>
            <a:rPr lang="en-US" dirty="0"/>
            <a:t> Party Involvement </a:t>
          </a:r>
        </a:p>
      </dgm:t>
    </dgm:pt>
    <dgm:pt modelId="{CC794063-F79D-450D-9875-1D0B59FFB203}" type="parTrans" cxnId="{7C39E5DC-D829-47C6-AA33-3D267C23F11F}">
      <dgm:prSet/>
      <dgm:spPr/>
      <dgm:t>
        <a:bodyPr/>
        <a:lstStyle/>
        <a:p>
          <a:endParaRPr lang="en-US"/>
        </a:p>
      </dgm:t>
    </dgm:pt>
    <dgm:pt modelId="{E8A26DA2-A3E9-4DBA-B6AC-D3EF9A9F1CA0}" type="sibTrans" cxnId="{7C39E5DC-D829-47C6-AA33-3D267C23F11F}">
      <dgm:prSet/>
      <dgm:spPr/>
      <dgm:t>
        <a:bodyPr/>
        <a:lstStyle/>
        <a:p>
          <a:endParaRPr lang="en-US"/>
        </a:p>
      </dgm:t>
    </dgm:pt>
    <dgm:pt modelId="{E35D4D79-83FA-4FE2-B4F6-A3D70219CBA4}">
      <dgm:prSet phldrT="[Text]"/>
      <dgm:spPr/>
      <dgm:t>
        <a:bodyPr/>
        <a:lstStyle/>
        <a:p>
          <a:r>
            <a:rPr lang="en-US" dirty="0"/>
            <a:t>Y/N</a:t>
          </a:r>
        </a:p>
      </dgm:t>
    </dgm:pt>
    <dgm:pt modelId="{96E6A0B9-25C5-4A83-BC49-B179C974EFAC}" type="parTrans" cxnId="{5DFF80A2-76D9-4188-ADF7-4367A44392BC}">
      <dgm:prSet/>
      <dgm:spPr/>
      <dgm:t>
        <a:bodyPr/>
        <a:lstStyle/>
        <a:p>
          <a:endParaRPr lang="en-US"/>
        </a:p>
      </dgm:t>
    </dgm:pt>
    <dgm:pt modelId="{E85EED8B-0C0D-4698-9D45-BF8DBD8E0C26}" type="sibTrans" cxnId="{5DFF80A2-76D9-4188-ADF7-4367A44392BC}">
      <dgm:prSet/>
      <dgm:spPr/>
      <dgm:t>
        <a:bodyPr/>
        <a:lstStyle/>
        <a:p>
          <a:endParaRPr lang="en-US"/>
        </a:p>
      </dgm:t>
    </dgm:pt>
    <dgm:pt modelId="{BBDCD545-4DC6-440E-AD75-77884C8015D4}">
      <dgm:prSet phldrT="[Text]"/>
      <dgm:spPr/>
      <dgm:t>
        <a:bodyPr/>
        <a:lstStyle/>
        <a:p>
          <a:r>
            <a:rPr lang="en-US" dirty="0"/>
            <a:t>In case of Y – specify relationship and details</a:t>
          </a:r>
        </a:p>
      </dgm:t>
    </dgm:pt>
    <dgm:pt modelId="{DB983EDA-8E7D-43E9-9CA4-F90D50BA905E}" type="parTrans" cxnId="{54EBBDCD-7E20-40DA-A52D-49D2843C890F}">
      <dgm:prSet/>
      <dgm:spPr/>
      <dgm:t>
        <a:bodyPr/>
        <a:lstStyle/>
        <a:p>
          <a:endParaRPr lang="en-US"/>
        </a:p>
      </dgm:t>
    </dgm:pt>
    <dgm:pt modelId="{090C2D35-1493-479D-8BDB-6A7146FB83F8}" type="sibTrans" cxnId="{54EBBDCD-7E20-40DA-A52D-49D2843C890F}">
      <dgm:prSet/>
      <dgm:spPr/>
      <dgm:t>
        <a:bodyPr/>
        <a:lstStyle/>
        <a:p>
          <a:endParaRPr lang="en-US"/>
        </a:p>
      </dgm:t>
    </dgm:pt>
    <dgm:pt modelId="{E97F9540-F519-4CCD-8911-9515BA261B18}">
      <dgm:prSet phldrT="[Text]"/>
      <dgm:spPr/>
      <dgm:t>
        <a:bodyPr/>
        <a:lstStyle/>
        <a:p>
          <a:r>
            <a:rPr lang="en-US" dirty="0"/>
            <a:t>System Maintenance </a:t>
          </a:r>
        </a:p>
      </dgm:t>
    </dgm:pt>
    <dgm:pt modelId="{12F0D07A-768A-4867-9D0B-DC5340AE9A26}" type="parTrans" cxnId="{05B69F01-6DC6-4D32-80AD-32E284EFCD30}">
      <dgm:prSet/>
      <dgm:spPr/>
      <dgm:t>
        <a:bodyPr/>
        <a:lstStyle/>
        <a:p>
          <a:endParaRPr lang="en-US"/>
        </a:p>
      </dgm:t>
    </dgm:pt>
    <dgm:pt modelId="{A0707717-1333-417D-B53A-8A7D590B4CF9}" type="sibTrans" cxnId="{05B69F01-6DC6-4D32-80AD-32E284EFCD30}">
      <dgm:prSet/>
      <dgm:spPr/>
      <dgm:t>
        <a:bodyPr/>
        <a:lstStyle/>
        <a:p>
          <a:endParaRPr lang="en-US"/>
        </a:p>
      </dgm:t>
    </dgm:pt>
    <dgm:pt modelId="{60729DBB-1EF4-4262-8F1E-C7E8E5B4E813}">
      <dgm:prSet phldrT="[Text]"/>
      <dgm:spPr/>
      <dgm:t>
        <a:bodyPr/>
        <a:lstStyle/>
        <a:p>
          <a:r>
            <a:rPr lang="en-US" dirty="0"/>
            <a:t>Dates/ Occurrences</a:t>
          </a:r>
        </a:p>
      </dgm:t>
    </dgm:pt>
    <dgm:pt modelId="{8CB29C13-29EE-4EE5-B40C-9A3A8C02F897}" type="parTrans" cxnId="{8E91B5FE-0333-4058-9DDA-6665EA0DD519}">
      <dgm:prSet/>
      <dgm:spPr/>
      <dgm:t>
        <a:bodyPr/>
        <a:lstStyle/>
        <a:p>
          <a:endParaRPr lang="en-US"/>
        </a:p>
      </dgm:t>
    </dgm:pt>
    <dgm:pt modelId="{4B89D612-65D4-470B-8963-3B049D3A46BD}" type="sibTrans" cxnId="{8E91B5FE-0333-4058-9DDA-6665EA0DD519}">
      <dgm:prSet/>
      <dgm:spPr/>
      <dgm:t>
        <a:bodyPr/>
        <a:lstStyle/>
        <a:p>
          <a:endParaRPr lang="en-US"/>
        </a:p>
      </dgm:t>
    </dgm:pt>
    <dgm:pt modelId="{5392AB21-43CB-4E50-847C-A9BEB3A89B93}">
      <dgm:prSet phldrT="[Text]"/>
      <dgm:spPr/>
      <dgm:t>
        <a:bodyPr/>
        <a:lstStyle/>
        <a:p>
          <a:r>
            <a:rPr lang="en-US" dirty="0"/>
            <a:t>Ex. every Sunday.. </a:t>
          </a:r>
        </a:p>
      </dgm:t>
    </dgm:pt>
    <dgm:pt modelId="{81943E09-4D79-4CCA-8754-FA34884CDC3F}" type="parTrans" cxnId="{6C52D6C8-57EC-4E07-A133-01535CA8FB43}">
      <dgm:prSet/>
      <dgm:spPr/>
      <dgm:t>
        <a:bodyPr/>
        <a:lstStyle/>
        <a:p>
          <a:endParaRPr lang="en-US"/>
        </a:p>
      </dgm:t>
    </dgm:pt>
    <dgm:pt modelId="{384540AD-A59C-4E40-B69A-747697DA5090}" type="sibTrans" cxnId="{6C52D6C8-57EC-4E07-A133-01535CA8FB43}">
      <dgm:prSet/>
      <dgm:spPr/>
      <dgm:t>
        <a:bodyPr/>
        <a:lstStyle/>
        <a:p>
          <a:endParaRPr lang="en-US"/>
        </a:p>
      </dgm:t>
    </dgm:pt>
    <dgm:pt modelId="{6B8A813A-9278-4879-ACEE-15D4166EB06C}">
      <dgm:prSet phldrT="[Text]"/>
      <dgm:spPr/>
      <dgm:t>
        <a:bodyPr/>
        <a:lstStyle/>
        <a:p>
          <a:r>
            <a:rPr lang="en-US" dirty="0"/>
            <a:t>Vacation and Holiday Planning</a:t>
          </a:r>
        </a:p>
      </dgm:t>
    </dgm:pt>
    <dgm:pt modelId="{771CBAD8-6128-4153-8AAD-1B7FC3D9672D}" type="parTrans" cxnId="{2B3510A9-2931-473D-9862-A03BBF32B698}">
      <dgm:prSet/>
      <dgm:spPr/>
      <dgm:t>
        <a:bodyPr/>
        <a:lstStyle/>
        <a:p>
          <a:endParaRPr lang="en-US"/>
        </a:p>
      </dgm:t>
    </dgm:pt>
    <dgm:pt modelId="{ACD31A26-3D4A-4909-9085-25B3935A180B}" type="sibTrans" cxnId="{2B3510A9-2931-473D-9862-A03BBF32B698}">
      <dgm:prSet/>
      <dgm:spPr/>
      <dgm:t>
        <a:bodyPr/>
        <a:lstStyle/>
        <a:p>
          <a:endParaRPr lang="en-US"/>
        </a:p>
      </dgm:t>
    </dgm:pt>
    <dgm:pt modelId="{AA2E8549-7E2A-4F87-8E27-EB0EECF2E73D}">
      <dgm:prSet phldrT="[Text]"/>
      <dgm:spPr/>
      <dgm:t>
        <a:bodyPr/>
        <a:lstStyle/>
        <a:p>
          <a:endParaRPr lang="en-US" dirty="0"/>
        </a:p>
      </dgm:t>
    </dgm:pt>
    <dgm:pt modelId="{261245EA-77C1-43F7-A325-EECF360B7525}" type="parTrans" cxnId="{E2F844E9-C384-4C3C-A52D-787C78A86B00}">
      <dgm:prSet/>
      <dgm:spPr/>
      <dgm:t>
        <a:bodyPr/>
        <a:lstStyle/>
        <a:p>
          <a:endParaRPr lang="en-US"/>
        </a:p>
      </dgm:t>
    </dgm:pt>
    <dgm:pt modelId="{CE990C9B-7E66-4D35-ACF9-7535CD6B668E}" type="sibTrans" cxnId="{E2F844E9-C384-4C3C-A52D-787C78A86B00}">
      <dgm:prSet/>
      <dgm:spPr/>
      <dgm:t>
        <a:bodyPr/>
        <a:lstStyle/>
        <a:p>
          <a:endParaRPr lang="en-US"/>
        </a:p>
      </dgm:t>
    </dgm:pt>
    <dgm:pt modelId="{1B2BE560-5307-4800-98D5-18F60F649EB4}">
      <dgm:prSet phldrT="[Text]"/>
      <dgm:spPr/>
      <dgm:t>
        <a:bodyPr/>
        <a:lstStyle/>
        <a:p>
          <a:r>
            <a:rPr lang="en-US" dirty="0"/>
            <a:t>&lt;Supplier-Name of resource: list of holiday dates&gt;</a:t>
          </a:r>
        </a:p>
        <a:p>
          <a:r>
            <a:rPr lang="en-US" dirty="0"/>
            <a:t>&lt;</a:t>
          </a:r>
          <a:r>
            <a:rPr lang="cs-CZ" dirty="0" err="1"/>
            <a:t>Bitzer</a:t>
          </a:r>
          <a:r>
            <a:rPr lang="en-US" dirty="0"/>
            <a:t>-Name of resource: list of holiday dates&gt;</a:t>
          </a:r>
        </a:p>
        <a:p>
          <a:r>
            <a:rPr lang="en-US" dirty="0"/>
            <a:t>&lt;Ariba-Name of resource: list of holiday dates&gt;</a:t>
          </a:r>
        </a:p>
      </dgm:t>
    </dgm:pt>
    <dgm:pt modelId="{D767C172-BB16-4E89-B190-7F14C253D644}" type="parTrans" cxnId="{7E988958-E75D-43B8-AD13-EA84A0847641}">
      <dgm:prSet/>
      <dgm:spPr/>
      <dgm:t>
        <a:bodyPr/>
        <a:lstStyle/>
        <a:p>
          <a:endParaRPr lang="en-US"/>
        </a:p>
      </dgm:t>
    </dgm:pt>
    <dgm:pt modelId="{9E5FEAE6-FAEC-436F-9A28-0977CB8E4AD2}" type="sibTrans" cxnId="{7E988958-E75D-43B8-AD13-EA84A0847641}">
      <dgm:prSet/>
      <dgm:spPr/>
      <dgm:t>
        <a:bodyPr/>
        <a:lstStyle/>
        <a:p>
          <a:endParaRPr lang="en-US"/>
        </a:p>
      </dgm:t>
    </dgm:pt>
    <dgm:pt modelId="{56299DF5-FA5F-44E7-9429-6FCBEA114DCB}">
      <dgm:prSet phldrT="[Text]"/>
      <dgm:spPr/>
      <dgm:t>
        <a:bodyPr/>
        <a:lstStyle/>
        <a:p>
          <a:endParaRPr lang="en-US" dirty="0"/>
        </a:p>
      </dgm:t>
    </dgm:pt>
    <dgm:pt modelId="{01280AF8-77B7-4908-A068-31FC7953F98D}" type="parTrans" cxnId="{477ED485-119F-43E0-831A-B3A6FE21DC88}">
      <dgm:prSet/>
      <dgm:spPr/>
      <dgm:t>
        <a:bodyPr/>
        <a:lstStyle/>
        <a:p>
          <a:endParaRPr lang="en-US"/>
        </a:p>
      </dgm:t>
    </dgm:pt>
    <dgm:pt modelId="{5F864807-1CBF-48C3-89ED-E8304000413F}" type="sibTrans" cxnId="{477ED485-119F-43E0-831A-B3A6FE21DC88}">
      <dgm:prSet/>
      <dgm:spPr/>
      <dgm:t>
        <a:bodyPr/>
        <a:lstStyle/>
        <a:p>
          <a:endParaRPr lang="en-US"/>
        </a:p>
      </dgm:t>
    </dgm:pt>
    <dgm:pt modelId="{42E47B82-9AF2-47CD-A710-B15269C43384}">
      <dgm:prSet phldrT="[Text]"/>
      <dgm:spPr/>
      <dgm:t>
        <a:bodyPr/>
        <a:lstStyle/>
        <a:p>
          <a:endParaRPr lang="en-US" dirty="0"/>
        </a:p>
      </dgm:t>
    </dgm:pt>
    <dgm:pt modelId="{238353E3-497A-443D-90C1-FC0A452753BA}" type="parTrans" cxnId="{5DE8E223-973A-4EF1-8980-5085EC74BBFA}">
      <dgm:prSet/>
      <dgm:spPr/>
      <dgm:t>
        <a:bodyPr/>
        <a:lstStyle/>
        <a:p>
          <a:endParaRPr lang="en-US"/>
        </a:p>
      </dgm:t>
    </dgm:pt>
    <dgm:pt modelId="{0CA056CF-00EE-422F-9D71-E309E85C797D}" type="sibTrans" cxnId="{5DE8E223-973A-4EF1-8980-5085EC74BBFA}">
      <dgm:prSet/>
      <dgm:spPr/>
      <dgm:t>
        <a:bodyPr/>
        <a:lstStyle/>
        <a:p>
          <a:endParaRPr lang="en-US"/>
        </a:p>
      </dgm:t>
    </dgm:pt>
    <dgm:pt modelId="{F665657B-6065-4242-85BF-031EED6D76C3}">
      <dgm:prSet phldrT="[Text]"/>
      <dgm:spPr/>
      <dgm:t>
        <a:bodyPr/>
        <a:lstStyle/>
        <a:p>
          <a:endParaRPr lang="en-US" dirty="0"/>
        </a:p>
      </dgm:t>
    </dgm:pt>
    <dgm:pt modelId="{167640CE-F448-44DC-897C-F53A29E4764B}" type="parTrans" cxnId="{709B88C2-0082-4661-BEAA-0713BB9C2A9D}">
      <dgm:prSet/>
      <dgm:spPr/>
      <dgm:t>
        <a:bodyPr/>
        <a:lstStyle/>
        <a:p>
          <a:endParaRPr lang="en-US"/>
        </a:p>
      </dgm:t>
    </dgm:pt>
    <dgm:pt modelId="{C3C6DE18-5157-4946-81CB-DA0493A2EFFB}" type="sibTrans" cxnId="{709B88C2-0082-4661-BEAA-0713BB9C2A9D}">
      <dgm:prSet/>
      <dgm:spPr/>
      <dgm:t>
        <a:bodyPr/>
        <a:lstStyle/>
        <a:p>
          <a:endParaRPr lang="en-US"/>
        </a:p>
      </dgm:t>
    </dgm:pt>
    <dgm:pt modelId="{F56E51F6-1D13-4E6E-B026-E994A61B3B9A}" type="pres">
      <dgm:prSet presAssocID="{B64229B7-FA7C-4D52-AC78-3C4826AC0ABE}" presName="Name0" presStyleCnt="0">
        <dgm:presLayoutVars>
          <dgm:chMax/>
          <dgm:chPref val="3"/>
          <dgm:dir/>
          <dgm:animOne val="branch"/>
          <dgm:animLvl val="lvl"/>
        </dgm:presLayoutVars>
      </dgm:prSet>
      <dgm:spPr/>
    </dgm:pt>
    <dgm:pt modelId="{86F004D9-2858-44BA-9D23-B8D90C6821D2}" type="pres">
      <dgm:prSet presAssocID="{FE2D8FBD-D3F4-442D-904A-9983FE1DD31D}" presName="composite" presStyleCnt="0"/>
      <dgm:spPr/>
    </dgm:pt>
    <dgm:pt modelId="{9F20D0F4-7A5A-41DC-B672-8CA4880F5AE9}" type="pres">
      <dgm:prSet presAssocID="{FE2D8FBD-D3F4-442D-904A-9983FE1DD31D}" presName="FirstChild" presStyleLbl="revTx" presStyleIdx="0" presStyleCnt="6">
        <dgm:presLayoutVars>
          <dgm:chMax val="0"/>
          <dgm:chPref val="0"/>
          <dgm:bulletEnabled val="1"/>
        </dgm:presLayoutVars>
      </dgm:prSet>
      <dgm:spPr/>
    </dgm:pt>
    <dgm:pt modelId="{F29EE057-D730-4208-9F40-6A7B3CF3DBCF}" type="pres">
      <dgm:prSet presAssocID="{FE2D8FBD-D3F4-442D-904A-9983FE1DD31D}" presName="Parent" presStyleLbl="alignNode1" presStyleIdx="0" presStyleCnt="3">
        <dgm:presLayoutVars>
          <dgm:chMax val="3"/>
          <dgm:chPref val="3"/>
          <dgm:bulletEnabled val="1"/>
        </dgm:presLayoutVars>
      </dgm:prSet>
      <dgm:spPr/>
    </dgm:pt>
    <dgm:pt modelId="{3A3B977E-6141-4E26-8CCC-E01A0713224C}" type="pres">
      <dgm:prSet presAssocID="{FE2D8FBD-D3F4-442D-904A-9983FE1DD31D}" presName="Accent" presStyleLbl="parChTrans1D1" presStyleIdx="0" presStyleCnt="3"/>
      <dgm:spPr/>
    </dgm:pt>
    <dgm:pt modelId="{E7001AFE-6B91-4410-BC03-04B32330CB0D}" type="pres">
      <dgm:prSet presAssocID="{FE2D8FBD-D3F4-442D-904A-9983FE1DD31D}" presName="Child" presStyleLbl="revTx" presStyleIdx="1" presStyleCnt="6">
        <dgm:presLayoutVars>
          <dgm:chMax val="0"/>
          <dgm:chPref val="0"/>
          <dgm:bulletEnabled val="1"/>
        </dgm:presLayoutVars>
      </dgm:prSet>
      <dgm:spPr/>
    </dgm:pt>
    <dgm:pt modelId="{4800FC45-3B49-4439-A3FA-8A0A13DBFB56}" type="pres">
      <dgm:prSet presAssocID="{E8A26DA2-A3E9-4DBA-B6AC-D3EF9A9F1CA0}" presName="sibTrans" presStyleCnt="0"/>
      <dgm:spPr/>
    </dgm:pt>
    <dgm:pt modelId="{9495E1B0-5D90-44C6-8AFA-E9DFBA417898}" type="pres">
      <dgm:prSet presAssocID="{E97F9540-F519-4CCD-8911-9515BA261B18}" presName="composite" presStyleCnt="0"/>
      <dgm:spPr/>
    </dgm:pt>
    <dgm:pt modelId="{7256DE0A-094E-4061-B36E-987252A417F7}" type="pres">
      <dgm:prSet presAssocID="{E97F9540-F519-4CCD-8911-9515BA261B18}" presName="FirstChild" presStyleLbl="revTx" presStyleIdx="2" presStyleCnt="6">
        <dgm:presLayoutVars>
          <dgm:chMax val="0"/>
          <dgm:chPref val="0"/>
          <dgm:bulletEnabled val="1"/>
        </dgm:presLayoutVars>
      </dgm:prSet>
      <dgm:spPr/>
    </dgm:pt>
    <dgm:pt modelId="{4AF32D36-5D16-41CF-BEA9-68C64B9EB27A}" type="pres">
      <dgm:prSet presAssocID="{E97F9540-F519-4CCD-8911-9515BA261B18}" presName="Parent" presStyleLbl="alignNode1" presStyleIdx="1" presStyleCnt="3">
        <dgm:presLayoutVars>
          <dgm:chMax val="3"/>
          <dgm:chPref val="3"/>
          <dgm:bulletEnabled val="1"/>
        </dgm:presLayoutVars>
      </dgm:prSet>
      <dgm:spPr/>
    </dgm:pt>
    <dgm:pt modelId="{5BD95417-1810-4046-82B9-635646D6EFD2}" type="pres">
      <dgm:prSet presAssocID="{E97F9540-F519-4CCD-8911-9515BA261B18}" presName="Accent" presStyleLbl="parChTrans1D1" presStyleIdx="1" presStyleCnt="3"/>
      <dgm:spPr/>
    </dgm:pt>
    <dgm:pt modelId="{C96FEB2E-A848-4049-9DD2-64AA96CD462C}" type="pres">
      <dgm:prSet presAssocID="{E97F9540-F519-4CCD-8911-9515BA261B18}" presName="Child" presStyleLbl="revTx" presStyleIdx="3" presStyleCnt="6">
        <dgm:presLayoutVars>
          <dgm:chMax val="0"/>
          <dgm:chPref val="0"/>
          <dgm:bulletEnabled val="1"/>
        </dgm:presLayoutVars>
      </dgm:prSet>
      <dgm:spPr/>
    </dgm:pt>
    <dgm:pt modelId="{503EFEBC-E06F-4378-A3D6-4A3FCE068229}" type="pres">
      <dgm:prSet presAssocID="{A0707717-1333-417D-B53A-8A7D590B4CF9}" presName="sibTrans" presStyleCnt="0"/>
      <dgm:spPr/>
    </dgm:pt>
    <dgm:pt modelId="{9C6AF9B3-3C2F-4159-BF8D-CE29B1876AD6}" type="pres">
      <dgm:prSet presAssocID="{6B8A813A-9278-4879-ACEE-15D4166EB06C}" presName="composite" presStyleCnt="0"/>
      <dgm:spPr/>
    </dgm:pt>
    <dgm:pt modelId="{D2570258-4F4D-4325-B3EE-67EFC9BF0471}" type="pres">
      <dgm:prSet presAssocID="{6B8A813A-9278-4879-ACEE-15D4166EB06C}" presName="FirstChild" presStyleLbl="revTx" presStyleIdx="4" presStyleCnt="6" custLinFactNeighborX="-443">
        <dgm:presLayoutVars>
          <dgm:chMax val="0"/>
          <dgm:chPref val="0"/>
          <dgm:bulletEnabled val="1"/>
        </dgm:presLayoutVars>
      </dgm:prSet>
      <dgm:spPr/>
    </dgm:pt>
    <dgm:pt modelId="{D3A6B4A4-63F5-4747-BE3A-964A4572F435}" type="pres">
      <dgm:prSet presAssocID="{6B8A813A-9278-4879-ACEE-15D4166EB06C}" presName="Parent" presStyleLbl="alignNode1" presStyleIdx="2" presStyleCnt="3">
        <dgm:presLayoutVars>
          <dgm:chMax val="3"/>
          <dgm:chPref val="3"/>
          <dgm:bulletEnabled val="1"/>
        </dgm:presLayoutVars>
      </dgm:prSet>
      <dgm:spPr/>
    </dgm:pt>
    <dgm:pt modelId="{09B088BC-C671-497D-B0BC-06915F4A5A63}" type="pres">
      <dgm:prSet presAssocID="{6B8A813A-9278-4879-ACEE-15D4166EB06C}" presName="Accent" presStyleLbl="parChTrans1D1" presStyleIdx="2" presStyleCnt="3"/>
      <dgm:spPr/>
    </dgm:pt>
    <dgm:pt modelId="{ABF8B6C8-0D44-4858-B611-078F5B761975}" type="pres">
      <dgm:prSet presAssocID="{6B8A813A-9278-4879-ACEE-15D4166EB06C}" presName="Child" presStyleLbl="revTx" presStyleIdx="5" presStyleCnt="6">
        <dgm:presLayoutVars>
          <dgm:chMax val="0"/>
          <dgm:chPref val="0"/>
          <dgm:bulletEnabled val="1"/>
        </dgm:presLayoutVars>
      </dgm:prSet>
      <dgm:spPr/>
    </dgm:pt>
  </dgm:ptLst>
  <dgm:cxnLst>
    <dgm:cxn modelId="{05B69F01-6DC6-4D32-80AD-32E284EFCD30}" srcId="{B64229B7-FA7C-4D52-AC78-3C4826AC0ABE}" destId="{E97F9540-F519-4CCD-8911-9515BA261B18}" srcOrd="1" destOrd="0" parTransId="{12F0D07A-768A-4867-9D0B-DC5340AE9A26}" sibTransId="{A0707717-1333-417D-B53A-8A7D590B4CF9}"/>
    <dgm:cxn modelId="{F4D2AB12-F9ED-40A2-84EA-B784FDA3C4BE}" type="presOf" srcId="{60729DBB-1EF4-4262-8F1E-C7E8E5B4E813}" destId="{7256DE0A-094E-4061-B36E-987252A417F7}" srcOrd="0" destOrd="0" presId="urn:microsoft.com/office/officeart/2011/layout/TabList"/>
    <dgm:cxn modelId="{5DE8E223-973A-4EF1-8980-5085EC74BBFA}" srcId="{FE2D8FBD-D3F4-442D-904A-9983FE1DD31D}" destId="{42E47B82-9AF2-47CD-A710-B15269C43384}" srcOrd="1" destOrd="0" parTransId="{238353E3-497A-443D-90C1-FC0A452753BA}" sibTransId="{0CA056CF-00EE-422F-9D71-E309E85C797D}"/>
    <dgm:cxn modelId="{AA88AB34-92FB-4CDC-8D7E-88BDD9AAD71C}" type="presOf" srcId="{1B2BE560-5307-4800-98D5-18F60F649EB4}" destId="{ABF8B6C8-0D44-4858-B611-078F5B761975}" srcOrd="0" destOrd="1" presId="urn:microsoft.com/office/officeart/2011/layout/TabList"/>
    <dgm:cxn modelId="{0F0BB23D-34C4-4009-BEB2-8CF605470004}" type="presOf" srcId="{FE2D8FBD-D3F4-442D-904A-9983FE1DD31D}" destId="{F29EE057-D730-4208-9F40-6A7B3CF3DBCF}" srcOrd="0" destOrd="0" presId="urn:microsoft.com/office/officeart/2011/layout/TabList"/>
    <dgm:cxn modelId="{A265584E-2C3E-4691-8D72-88ADADD257E0}" type="presOf" srcId="{F665657B-6065-4242-85BF-031EED6D76C3}" destId="{ABF8B6C8-0D44-4858-B611-078F5B761975}" srcOrd="0" destOrd="0" presId="urn:microsoft.com/office/officeart/2011/layout/TabList"/>
    <dgm:cxn modelId="{9B4D0950-71BF-4F8A-B5A3-FFDAB210A1A4}" type="presOf" srcId="{6B8A813A-9278-4879-ACEE-15D4166EB06C}" destId="{D3A6B4A4-63F5-4747-BE3A-964A4572F435}" srcOrd="0" destOrd="0" presId="urn:microsoft.com/office/officeart/2011/layout/TabList"/>
    <dgm:cxn modelId="{9D49FA54-3134-4A93-898F-F5CDF3F1CFF0}" type="presOf" srcId="{56299DF5-FA5F-44E7-9429-6FCBEA114DCB}" destId="{C96FEB2E-A848-4049-9DD2-64AA96CD462C}" srcOrd="0" destOrd="0" presId="urn:microsoft.com/office/officeart/2011/layout/TabList"/>
    <dgm:cxn modelId="{5C282A78-B169-4B74-AEBC-AF255F648033}" type="presOf" srcId="{E97F9540-F519-4CCD-8911-9515BA261B18}" destId="{4AF32D36-5D16-41CF-BEA9-68C64B9EB27A}" srcOrd="0" destOrd="0" presId="urn:microsoft.com/office/officeart/2011/layout/TabList"/>
    <dgm:cxn modelId="{7E988958-E75D-43B8-AD13-EA84A0847641}" srcId="{6B8A813A-9278-4879-ACEE-15D4166EB06C}" destId="{1B2BE560-5307-4800-98D5-18F60F649EB4}" srcOrd="2" destOrd="0" parTransId="{D767C172-BB16-4E89-B190-7F14C253D644}" sibTransId="{9E5FEAE6-FAEC-436F-9A28-0977CB8E4AD2}"/>
    <dgm:cxn modelId="{477ED485-119F-43E0-831A-B3A6FE21DC88}" srcId="{E97F9540-F519-4CCD-8911-9515BA261B18}" destId="{56299DF5-FA5F-44E7-9429-6FCBEA114DCB}" srcOrd="1" destOrd="0" parTransId="{01280AF8-77B7-4908-A068-31FC7953F98D}" sibTransId="{5F864807-1CBF-48C3-89ED-E8304000413F}"/>
    <dgm:cxn modelId="{E2229891-A7FF-421F-AE33-3571C85E3FE3}" type="presOf" srcId="{B64229B7-FA7C-4D52-AC78-3C4826AC0ABE}" destId="{F56E51F6-1D13-4E6E-B026-E994A61B3B9A}" srcOrd="0" destOrd="0" presId="urn:microsoft.com/office/officeart/2011/layout/TabList"/>
    <dgm:cxn modelId="{7C16C998-C846-43AB-89B4-932A75572479}" type="presOf" srcId="{E35D4D79-83FA-4FE2-B4F6-A3D70219CBA4}" destId="{9F20D0F4-7A5A-41DC-B672-8CA4880F5AE9}" srcOrd="0" destOrd="0" presId="urn:microsoft.com/office/officeart/2011/layout/TabList"/>
    <dgm:cxn modelId="{4389559E-F1EC-4D52-8447-76D8C0998694}" type="presOf" srcId="{BBDCD545-4DC6-440E-AD75-77884C8015D4}" destId="{E7001AFE-6B91-4410-BC03-04B32330CB0D}" srcOrd="0" destOrd="1" presId="urn:microsoft.com/office/officeart/2011/layout/TabList"/>
    <dgm:cxn modelId="{5DFF80A2-76D9-4188-ADF7-4367A44392BC}" srcId="{FE2D8FBD-D3F4-442D-904A-9983FE1DD31D}" destId="{E35D4D79-83FA-4FE2-B4F6-A3D70219CBA4}" srcOrd="0" destOrd="0" parTransId="{96E6A0B9-25C5-4A83-BC49-B179C974EFAC}" sibTransId="{E85EED8B-0C0D-4698-9D45-BF8DBD8E0C26}"/>
    <dgm:cxn modelId="{2B3510A9-2931-473D-9862-A03BBF32B698}" srcId="{B64229B7-FA7C-4D52-AC78-3C4826AC0ABE}" destId="{6B8A813A-9278-4879-ACEE-15D4166EB06C}" srcOrd="2" destOrd="0" parTransId="{771CBAD8-6128-4153-8AAD-1B7FC3D9672D}" sibTransId="{ACD31A26-3D4A-4909-9085-25B3935A180B}"/>
    <dgm:cxn modelId="{709B88C2-0082-4661-BEAA-0713BB9C2A9D}" srcId="{6B8A813A-9278-4879-ACEE-15D4166EB06C}" destId="{F665657B-6065-4242-85BF-031EED6D76C3}" srcOrd="1" destOrd="0" parTransId="{167640CE-F448-44DC-897C-F53A29E4764B}" sibTransId="{C3C6DE18-5157-4946-81CB-DA0493A2EFFB}"/>
    <dgm:cxn modelId="{1031C6C2-DDDB-4E84-8947-D843911504F6}" type="presOf" srcId="{42E47B82-9AF2-47CD-A710-B15269C43384}" destId="{E7001AFE-6B91-4410-BC03-04B32330CB0D}" srcOrd="0" destOrd="0" presId="urn:microsoft.com/office/officeart/2011/layout/TabList"/>
    <dgm:cxn modelId="{6C52D6C8-57EC-4E07-A133-01535CA8FB43}" srcId="{E97F9540-F519-4CCD-8911-9515BA261B18}" destId="{5392AB21-43CB-4E50-847C-A9BEB3A89B93}" srcOrd="2" destOrd="0" parTransId="{81943E09-4D79-4CCA-8754-FA34884CDC3F}" sibTransId="{384540AD-A59C-4E40-B69A-747697DA5090}"/>
    <dgm:cxn modelId="{54EBBDCD-7E20-40DA-A52D-49D2843C890F}" srcId="{FE2D8FBD-D3F4-442D-904A-9983FE1DD31D}" destId="{BBDCD545-4DC6-440E-AD75-77884C8015D4}" srcOrd="2" destOrd="0" parTransId="{DB983EDA-8E7D-43E9-9CA4-F90D50BA905E}" sibTransId="{090C2D35-1493-479D-8BDB-6A7146FB83F8}"/>
    <dgm:cxn modelId="{7C39E5DC-D829-47C6-AA33-3D267C23F11F}" srcId="{B64229B7-FA7C-4D52-AC78-3C4826AC0ABE}" destId="{FE2D8FBD-D3F4-442D-904A-9983FE1DD31D}" srcOrd="0" destOrd="0" parTransId="{CC794063-F79D-450D-9875-1D0B59FFB203}" sibTransId="{E8A26DA2-A3E9-4DBA-B6AC-D3EF9A9F1CA0}"/>
    <dgm:cxn modelId="{E2F844E9-C384-4C3C-A52D-787C78A86B00}" srcId="{6B8A813A-9278-4879-ACEE-15D4166EB06C}" destId="{AA2E8549-7E2A-4F87-8E27-EB0EECF2E73D}" srcOrd="0" destOrd="0" parTransId="{261245EA-77C1-43F7-A325-EECF360B7525}" sibTransId="{CE990C9B-7E66-4D35-ACF9-7535CD6B668E}"/>
    <dgm:cxn modelId="{1334B6FB-BEC3-40D5-841D-D86A142732E0}" type="presOf" srcId="{5392AB21-43CB-4E50-847C-A9BEB3A89B93}" destId="{C96FEB2E-A848-4049-9DD2-64AA96CD462C}" srcOrd="0" destOrd="1" presId="urn:microsoft.com/office/officeart/2011/layout/TabList"/>
    <dgm:cxn modelId="{ACFB6FFD-B788-4A30-8DED-DF568DC7003E}" type="presOf" srcId="{AA2E8549-7E2A-4F87-8E27-EB0EECF2E73D}" destId="{D2570258-4F4D-4325-B3EE-67EFC9BF0471}" srcOrd="0" destOrd="0" presId="urn:microsoft.com/office/officeart/2011/layout/TabList"/>
    <dgm:cxn modelId="{8E91B5FE-0333-4058-9DDA-6665EA0DD519}" srcId="{E97F9540-F519-4CCD-8911-9515BA261B18}" destId="{60729DBB-1EF4-4262-8F1E-C7E8E5B4E813}" srcOrd="0" destOrd="0" parTransId="{8CB29C13-29EE-4EE5-B40C-9A3A8C02F897}" sibTransId="{4B89D612-65D4-470B-8963-3B049D3A46BD}"/>
    <dgm:cxn modelId="{5B5A9E3B-96C8-47F4-BB8A-003DC6F84EB8}" type="presParOf" srcId="{F56E51F6-1D13-4E6E-B026-E994A61B3B9A}" destId="{86F004D9-2858-44BA-9D23-B8D90C6821D2}" srcOrd="0" destOrd="0" presId="urn:microsoft.com/office/officeart/2011/layout/TabList"/>
    <dgm:cxn modelId="{77F21315-E8A5-4527-9B56-4716611F129A}" type="presParOf" srcId="{86F004D9-2858-44BA-9D23-B8D90C6821D2}" destId="{9F20D0F4-7A5A-41DC-B672-8CA4880F5AE9}" srcOrd="0" destOrd="0" presId="urn:microsoft.com/office/officeart/2011/layout/TabList"/>
    <dgm:cxn modelId="{7D5DA043-4722-4D1B-A5C8-16FE3461F7E7}" type="presParOf" srcId="{86F004D9-2858-44BA-9D23-B8D90C6821D2}" destId="{F29EE057-D730-4208-9F40-6A7B3CF3DBCF}" srcOrd="1" destOrd="0" presId="urn:microsoft.com/office/officeart/2011/layout/TabList"/>
    <dgm:cxn modelId="{0D6AC1B5-4E9F-445C-95FC-40FDF5297CEA}" type="presParOf" srcId="{86F004D9-2858-44BA-9D23-B8D90C6821D2}" destId="{3A3B977E-6141-4E26-8CCC-E01A0713224C}" srcOrd="2" destOrd="0" presId="urn:microsoft.com/office/officeart/2011/layout/TabList"/>
    <dgm:cxn modelId="{952ACAEC-EAC8-46EF-9369-129795BB3127}" type="presParOf" srcId="{F56E51F6-1D13-4E6E-B026-E994A61B3B9A}" destId="{E7001AFE-6B91-4410-BC03-04B32330CB0D}" srcOrd="1" destOrd="0" presId="urn:microsoft.com/office/officeart/2011/layout/TabList"/>
    <dgm:cxn modelId="{40917265-5894-46ED-9112-E914BBE2BB73}" type="presParOf" srcId="{F56E51F6-1D13-4E6E-B026-E994A61B3B9A}" destId="{4800FC45-3B49-4439-A3FA-8A0A13DBFB56}" srcOrd="2" destOrd="0" presId="urn:microsoft.com/office/officeart/2011/layout/TabList"/>
    <dgm:cxn modelId="{9DE4E732-3E7F-4F30-AA59-FF01569E2A1F}" type="presParOf" srcId="{F56E51F6-1D13-4E6E-B026-E994A61B3B9A}" destId="{9495E1B0-5D90-44C6-8AFA-E9DFBA417898}" srcOrd="3" destOrd="0" presId="urn:microsoft.com/office/officeart/2011/layout/TabList"/>
    <dgm:cxn modelId="{FBCBEE66-1492-40BA-BB13-9DE4DBB7BEBF}" type="presParOf" srcId="{9495E1B0-5D90-44C6-8AFA-E9DFBA417898}" destId="{7256DE0A-094E-4061-B36E-987252A417F7}" srcOrd="0" destOrd="0" presId="urn:microsoft.com/office/officeart/2011/layout/TabList"/>
    <dgm:cxn modelId="{F5B04DCB-444C-40D3-AF29-EE8AD66750ED}" type="presParOf" srcId="{9495E1B0-5D90-44C6-8AFA-E9DFBA417898}" destId="{4AF32D36-5D16-41CF-BEA9-68C64B9EB27A}" srcOrd="1" destOrd="0" presId="urn:microsoft.com/office/officeart/2011/layout/TabList"/>
    <dgm:cxn modelId="{9E1D54BF-DDEE-47B3-BD59-A333511C7A23}" type="presParOf" srcId="{9495E1B0-5D90-44C6-8AFA-E9DFBA417898}" destId="{5BD95417-1810-4046-82B9-635646D6EFD2}" srcOrd="2" destOrd="0" presId="urn:microsoft.com/office/officeart/2011/layout/TabList"/>
    <dgm:cxn modelId="{A415C41E-C510-4B15-ABBD-181ECAB224CB}" type="presParOf" srcId="{F56E51F6-1D13-4E6E-B026-E994A61B3B9A}" destId="{C96FEB2E-A848-4049-9DD2-64AA96CD462C}" srcOrd="4" destOrd="0" presId="urn:microsoft.com/office/officeart/2011/layout/TabList"/>
    <dgm:cxn modelId="{E8F7C448-6463-4493-ADEF-AD7DDA0A1BC0}" type="presParOf" srcId="{F56E51F6-1D13-4E6E-B026-E994A61B3B9A}" destId="{503EFEBC-E06F-4378-A3D6-4A3FCE068229}" srcOrd="5" destOrd="0" presId="urn:microsoft.com/office/officeart/2011/layout/TabList"/>
    <dgm:cxn modelId="{F3C661B1-AEC5-4846-96FA-7A8579E471D8}" type="presParOf" srcId="{F56E51F6-1D13-4E6E-B026-E994A61B3B9A}" destId="{9C6AF9B3-3C2F-4159-BF8D-CE29B1876AD6}" srcOrd="6" destOrd="0" presId="urn:microsoft.com/office/officeart/2011/layout/TabList"/>
    <dgm:cxn modelId="{1D19CFE9-B821-4F49-8E10-851CD7D6CDC8}" type="presParOf" srcId="{9C6AF9B3-3C2F-4159-BF8D-CE29B1876AD6}" destId="{D2570258-4F4D-4325-B3EE-67EFC9BF0471}" srcOrd="0" destOrd="0" presId="urn:microsoft.com/office/officeart/2011/layout/TabList"/>
    <dgm:cxn modelId="{D6E617F8-AE3E-4A97-AC92-0FD2FAE658BD}" type="presParOf" srcId="{9C6AF9B3-3C2F-4159-BF8D-CE29B1876AD6}" destId="{D3A6B4A4-63F5-4747-BE3A-964A4572F435}" srcOrd="1" destOrd="0" presId="urn:microsoft.com/office/officeart/2011/layout/TabList"/>
    <dgm:cxn modelId="{3AF367F7-C623-4194-AD7B-4B733247D068}" type="presParOf" srcId="{9C6AF9B3-3C2F-4159-BF8D-CE29B1876AD6}" destId="{09B088BC-C671-497D-B0BC-06915F4A5A63}" srcOrd="2" destOrd="0" presId="urn:microsoft.com/office/officeart/2011/layout/TabList"/>
    <dgm:cxn modelId="{90C4B235-12F9-48AC-BFB2-761AA8B917F3}" type="presParOf" srcId="{F56E51F6-1D13-4E6E-B026-E994A61B3B9A}" destId="{ABF8B6C8-0D44-4858-B611-078F5B761975}" srcOrd="7" destOrd="0" presId="urn:microsoft.com/office/officeart/2011/layout/Tab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06E134-D19D-4D1D-BAE4-CBA502C3A0CC}">
      <dsp:nvSpPr>
        <dsp:cNvPr id="0" name=""/>
        <dsp:cNvSpPr/>
      </dsp:nvSpPr>
      <dsp:spPr>
        <a:xfrm rot="5400000">
          <a:off x="3688721" y="-1465983"/>
          <a:ext cx="688740" cy="3795850"/>
        </a:xfrm>
        <a:prstGeom prst="round2SameRect">
          <a:avLst/>
        </a:prstGeom>
        <a:solidFill>
          <a:schemeClr val="accent3">
            <a:alpha val="90000"/>
            <a:tint val="40000"/>
            <a:hueOff val="0"/>
            <a:satOff val="0"/>
            <a:lumOff val="0"/>
            <a:alphaOff val="0"/>
          </a:schemeClr>
        </a:solidFill>
        <a:ln w="1905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latin typeface="Calibri" panose="020F0502020204030204"/>
              <a:ea typeface="+mn-ea"/>
              <a:cs typeface="+mn-cs"/>
            </a:rPr>
            <a:t>Requirement delivered and reviewed by Supplier</a:t>
          </a:r>
        </a:p>
      </dsp:txBody>
      <dsp:txXfrm rot="-5400000">
        <a:off x="2135166" y="121194"/>
        <a:ext cx="3762228" cy="621496"/>
      </dsp:txXfrm>
    </dsp:sp>
    <dsp:sp modelId="{BF059DC7-64A6-4153-86DB-49073065B821}">
      <dsp:nvSpPr>
        <dsp:cNvPr id="0" name=""/>
        <dsp:cNvSpPr/>
      </dsp:nvSpPr>
      <dsp:spPr>
        <a:xfrm>
          <a:off x="0" y="1478"/>
          <a:ext cx="2135166" cy="860925"/>
        </a:xfrm>
        <a:prstGeom prst="roundRect">
          <a:avLst/>
        </a:prstGeom>
        <a:solidFill>
          <a:schemeClr val="accent3">
            <a:hueOff val="0"/>
            <a:satOff val="0"/>
            <a:lumOff val="0"/>
            <a:alphaOff val="0"/>
          </a:schemeClr>
        </a:solidFill>
        <a:ln w="47625" cap="flat" cmpd="dbl" algn="ctr">
          <a:solidFill>
            <a:schemeClr val="lt1">
              <a:hueOff val="0"/>
              <a:satOff val="0"/>
              <a:lumOff val="0"/>
              <a:alphaOff val="0"/>
            </a:schemeClr>
          </a:solidFill>
          <a:prstDash val="solid"/>
        </a:ln>
        <a:effectLst>
          <a:outerShdw blurRad="38100" dist="30000" dir="5400000" rotWithShape="0">
            <a:srgbClr val="000000">
              <a:alpha val="4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pPr>
          <a:r>
            <a:rPr lang="en-US" sz="1700" kern="1200" dirty="0">
              <a:latin typeface="Calibri" panose="020F0502020204030204"/>
              <a:ea typeface="+mn-ea"/>
              <a:cs typeface="+mn-cs"/>
            </a:rPr>
            <a:t>Tasks completed to date</a:t>
          </a:r>
        </a:p>
      </dsp:txBody>
      <dsp:txXfrm>
        <a:off x="42027" y="43505"/>
        <a:ext cx="2051112" cy="776871"/>
      </dsp:txXfrm>
    </dsp:sp>
    <dsp:sp modelId="{EC3ACD6B-F406-477E-9A42-4E633E2023CD}">
      <dsp:nvSpPr>
        <dsp:cNvPr id="0" name=""/>
        <dsp:cNvSpPr/>
      </dsp:nvSpPr>
      <dsp:spPr>
        <a:xfrm rot="5400000">
          <a:off x="3688721" y="-591696"/>
          <a:ext cx="688740" cy="3795850"/>
        </a:xfrm>
        <a:prstGeom prst="round2SameRect">
          <a:avLst/>
        </a:prstGeom>
        <a:solidFill>
          <a:schemeClr val="accent3">
            <a:alpha val="90000"/>
            <a:tint val="40000"/>
            <a:hueOff val="0"/>
            <a:satOff val="0"/>
            <a:lumOff val="0"/>
            <a:alphaOff val="0"/>
          </a:schemeClr>
        </a:solidFill>
        <a:ln w="1905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solidFill>
                <a:sysClr val="windowText" lastClr="000000">
                  <a:hueOff val="0"/>
                  <a:satOff val="0"/>
                  <a:lumOff val="0"/>
                  <a:alphaOff val="0"/>
                </a:sysClr>
              </a:solidFill>
              <a:latin typeface="Calibri" panose="020F0502020204030204"/>
              <a:ea typeface="+mn-ea"/>
              <a:cs typeface="+mn-cs"/>
            </a:rPr>
            <a:t>CIF/Punchout</a:t>
          </a:r>
        </a:p>
      </dsp:txBody>
      <dsp:txXfrm rot="-5400000">
        <a:off x="2135166" y="995481"/>
        <a:ext cx="3762228" cy="621496"/>
      </dsp:txXfrm>
    </dsp:sp>
    <dsp:sp modelId="{55D9DBCA-8396-477E-811E-5AF85E72A950}">
      <dsp:nvSpPr>
        <dsp:cNvPr id="0" name=""/>
        <dsp:cNvSpPr/>
      </dsp:nvSpPr>
      <dsp:spPr>
        <a:xfrm>
          <a:off x="0" y="905450"/>
          <a:ext cx="2135166" cy="860925"/>
        </a:xfrm>
        <a:prstGeom prst="roundRect">
          <a:avLst/>
        </a:prstGeom>
        <a:solidFill>
          <a:schemeClr val="accent3">
            <a:hueOff val="0"/>
            <a:satOff val="0"/>
            <a:lumOff val="0"/>
            <a:alphaOff val="0"/>
          </a:schemeClr>
        </a:solidFill>
        <a:ln w="47625" cap="flat" cmpd="dbl" algn="ctr">
          <a:solidFill>
            <a:schemeClr val="lt1">
              <a:hueOff val="0"/>
              <a:satOff val="0"/>
              <a:lumOff val="0"/>
              <a:alphaOff val="0"/>
            </a:schemeClr>
          </a:solidFill>
          <a:prstDash val="solid"/>
        </a:ln>
        <a:effectLst>
          <a:outerShdw blurRad="38100" dist="30000" dir="5400000" rotWithShape="0">
            <a:srgbClr val="000000">
              <a:alpha val="4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pPr>
          <a:r>
            <a:rPr lang="en-US" sz="1700" kern="1200" dirty="0">
              <a:latin typeface="Calibri" panose="020F0502020204030204"/>
              <a:ea typeface="+mn-ea"/>
              <a:cs typeface="+mn-cs"/>
            </a:rPr>
            <a:t>Catalog</a:t>
          </a:r>
        </a:p>
      </dsp:txBody>
      <dsp:txXfrm>
        <a:off x="42027" y="947477"/>
        <a:ext cx="2051112" cy="776871"/>
      </dsp:txXfrm>
    </dsp:sp>
    <dsp:sp modelId="{5234E280-F66F-474F-84BE-E123754B95A1}">
      <dsp:nvSpPr>
        <dsp:cNvPr id="0" name=""/>
        <dsp:cNvSpPr/>
      </dsp:nvSpPr>
      <dsp:spPr>
        <a:xfrm rot="5400000">
          <a:off x="3688721" y="341959"/>
          <a:ext cx="688740" cy="3795850"/>
        </a:xfrm>
        <a:prstGeom prst="round2SameRect">
          <a:avLst/>
        </a:prstGeom>
        <a:solidFill>
          <a:schemeClr val="accent3">
            <a:alpha val="90000"/>
            <a:tint val="40000"/>
            <a:hueOff val="0"/>
            <a:satOff val="0"/>
            <a:lumOff val="0"/>
            <a:alphaOff val="0"/>
          </a:schemeClr>
        </a:solidFill>
        <a:ln w="1905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latin typeface="Calibri" panose="020F0502020204030204"/>
              <a:ea typeface="+mn-ea"/>
              <a:cs typeface="+mn-cs"/>
            </a:rPr>
            <a:t>Y/N</a:t>
          </a:r>
        </a:p>
      </dsp:txBody>
      <dsp:txXfrm rot="-5400000">
        <a:off x="2135166" y="1929136"/>
        <a:ext cx="3762228" cy="621496"/>
      </dsp:txXfrm>
    </dsp:sp>
    <dsp:sp modelId="{A3AA37A4-1802-4FBA-9E25-3B37EF07797B}">
      <dsp:nvSpPr>
        <dsp:cNvPr id="0" name=""/>
        <dsp:cNvSpPr/>
      </dsp:nvSpPr>
      <dsp:spPr>
        <a:xfrm>
          <a:off x="0" y="1809422"/>
          <a:ext cx="2135166" cy="860925"/>
        </a:xfrm>
        <a:prstGeom prst="roundRect">
          <a:avLst/>
        </a:prstGeom>
        <a:solidFill>
          <a:schemeClr val="accent3">
            <a:hueOff val="0"/>
            <a:satOff val="0"/>
            <a:lumOff val="0"/>
            <a:alphaOff val="0"/>
          </a:schemeClr>
        </a:solidFill>
        <a:ln w="47625" cap="flat" cmpd="dbl" algn="ctr">
          <a:solidFill>
            <a:schemeClr val="lt1">
              <a:hueOff val="0"/>
              <a:satOff val="0"/>
              <a:lumOff val="0"/>
              <a:alphaOff val="0"/>
            </a:schemeClr>
          </a:solidFill>
          <a:prstDash val="solid"/>
        </a:ln>
        <a:effectLst>
          <a:outerShdw blurRad="38100" dist="30000" dir="5400000" rotWithShape="0">
            <a:srgbClr val="000000">
              <a:alpha val="4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pPr>
          <a:r>
            <a:rPr lang="en-US" sz="1700" kern="1200" dirty="0">
              <a:latin typeface="Calibri" panose="020F0502020204030204"/>
              <a:ea typeface="+mn-ea"/>
              <a:cs typeface="+mn-cs"/>
            </a:rPr>
            <a:t>Relationship accepted</a:t>
          </a:r>
        </a:p>
      </dsp:txBody>
      <dsp:txXfrm>
        <a:off x="42027" y="1851449"/>
        <a:ext cx="2051112" cy="776871"/>
      </dsp:txXfrm>
    </dsp:sp>
    <dsp:sp modelId="{4AD3E886-6807-4EB2-977A-097AE6D2B61D}">
      <dsp:nvSpPr>
        <dsp:cNvPr id="0" name=""/>
        <dsp:cNvSpPr/>
      </dsp:nvSpPr>
      <dsp:spPr>
        <a:xfrm rot="5400000">
          <a:off x="3673497" y="1245931"/>
          <a:ext cx="688740" cy="3795850"/>
        </a:xfrm>
        <a:prstGeom prst="round2SameRect">
          <a:avLst/>
        </a:prstGeom>
        <a:solidFill>
          <a:schemeClr val="accent3">
            <a:alpha val="90000"/>
            <a:tint val="40000"/>
            <a:hueOff val="0"/>
            <a:satOff val="0"/>
            <a:lumOff val="0"/>
            <a:alphaOff val="0"/>
          </a:schemeClr>
        </a:solidFill>
        <a:ln w="1905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cs-CZ" sz="1800" kern="1200" dirty="0">
              <a:solidFill>
                <a:sysClr val="windowText" lastClr="000000">
                  <a:hueOff val="0"/>
                  <a:satOff val="0"/>
                  <a:lumOff val="0"/>
                  <a:alphaOff val="0"/>
                </a:sysClr>
              </a:solidFill>
              <a:latin typeface="Calibri" panose="020F0502020204030204"/>
              <a:ea typeface="+mn-ea"/>
              <a:cs typeface="+mn-cs"/>
            </a:rPr>
            <a:t>Germany</a:t>
          </a:r>
          <a:endParaRPr lang="en-US" sz="1800" kern="1200" dirty="0">
            <a:solidFill>
              <a:sysClr val="windowText" lastClr="000000">
                <a:hueOff val="0"/>
                <a:satOff val="0"/>
                <a:lumOff val="0"/>
                <a:alphaOff val="0"/>
              </a:sysClr>
            </a:solidFill>
            <a:latin typeface="Calibri" panose="020F0502020204030204"/>
            <a:ea typeface="+mn-ea"/>
            <a:cs typeface="+mn-cs"/>
          </a:endParaRPr>
        </a:p>
      </dsp:txBody>
      <dsp:txXfrm rot="-5400000">
        <a:off x="2119942" y="2833108"/>
        <a:ext cx="3762228" cy="621496"/>
      </dsp:txXfrm>
    </dsp:sp>
    <dsp:sp modelId="{93D6EEBB-FFB7-4A6F-90A3-AD1F36CBEE05}">
      <dsp:nvSpPr>
        <dsp:cNvPr id="0" name=""/>
        <dsp:cNvSpPr/>
      </dsp:nvSpPr>
      <dsp:spPr>
        <a:xfrm>
          <a:off x="0" y="2730173"/>
          <a:ext cx="2119942" cy="860925"/>
        </a:xfrm>
        <a:prstGeom prst="roundRect">
          <a:avLst/>
        </a:prstGeom>
        <a:solidFill>
          <a:schemeClr val="accent3">
            <a:hueOff val="0"/>
            <a:satOff val="0"/>
            <a:lumOff val="0"/>
            <a:alphaOff val="0"/>
          </a:schemeClr>
        </a:solidFill>
        <a:ln w="47625" cap="flat" cmpd="dbl" algn="ctr">
          <a:solidFill>
            <a:schemeClr val="lt1">
              <a:hueOff val="0"/>
              <a:satOff val="0"/>
              <a:lumOff val="0"/>
              <a:alphaOff val="0"/>
            </a:schemeClr>
          </a:solidFill>
          <a:prstDash val="solid"/>
        </a:ln>
        <a:effectLst>
          <a:outerShdw blurRad="38100" dist="30000" dir="5400000" rotWithShape="0">
            <a:srgbClr val="000000">
              <a:alpha val="4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pPr>
          <a:r>
            <a:rPr lang="en-US" sz="1700" kern="1200">
              <a:latin typeface="Calibri" panose="020F0502020204030204"/>
              <a:ea typeface="+mn-ea"/>
              <a:cs typeface="+mn-cs"/>
            </a:rPr>
            <a:t>Location</a:t>
          </a:r>
          <a:r>
            <a:rPr lang="en-US" sz="1700" kern="1200" baseline="0">
              <a:latin typeface="Calibri" panose="020F0502020204030204"/>
              <a:ea typeface="+mn-ea"/>
              <a:cs typeface="+mn-cs"/>
            </a:rPr>
            <a:t> </a:t>
          </a:r>
          <a:endParaRPr lang="en-US" sz="1700" kern="1200" dirty="0">
            <a:latin typeface="Calibri" panose="020F0502020204030204"/>
            <a:ea typeface="+mn-ea"/>
            <a:cs typeface="+mn-cs"/>
          </a:endParaRPr>
        </a:p>
      </dsp:txBody>
      <dsp:txXfrm>
        <a:off x="42027" y="2772200"/>
        <a:ext cx="2035888" cy="776871"/>
      </dsp:txXfrm>
    </dsp:sp>
    <dsp:sp modelId="{23C98AC1-970F-466A-A05C-182B520A0E27}">
      <dsp:nvSpPr>
        <dsp:cNvPr id="0" name=""/>
        <dsp:cNvSpPr/>
      </dsp:nvSpPr>
      <dsp:spPr>
        <a:xfrm rot="5400000">
          <a:off x="3679988" y="2128876"/>
          <a:ext cx="688740" cy="3795850"/>
        </a:xfrm>
        <a:prstGeom prst="round2SameRect">
          <a:avLst/>
        </a:prstGeom>
        <a:solidFill>
          <a:schemeClr val="accent3">
            <a:alpha val="90000"/>
            <a:tint val="40000"/>
            <a:hueOff val="0"/>
            <a:satOff val="0"/>
            <a:lumOff val="0"/>
            <a:alphaOff val="0"/>
          </a:schemeClr>
        </a:solidFill>
        <a:ln w="1905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en-US" sz="1800" b="0" kern="1200" dirty="0">
              <a:latin typeface="Calibri" panose="020F0502020204030204" pitchFamily="34" charset="0"/>
              <a:ea typeface="+mn-ea"/>
              <a:cs typeface="Calibri" panose="020F0502020204030204" pitchFamily="34" charset="0"/>
            </a:rPr>
            <a:t>Buyer -</a:t>
          </a:r>
          <a:r>
            <a:rPr lang="cs-CZ" sz="1800" b="0" kern="1200" dirty="0">
              <a:latin typeface="Calibri" panose="020F0502020204030204" pitchFamily="34" charset="0"/>
              <a:ea typeface="+mn-ea"/>
              <a:cs typeface="Calibri" panose="020F0502020204030204" pitchFamily="34" charset="0"/>
            </a:rPr>
            <a:t> </a:t>
          </a:r>
          <a:r>
            <a:rPr lang="en-US" sz="1800" kern="1200" dirty="0">
              <a:latin typeface="Calibri" panose="020F0502020204030204" pitchFamily="34" charset="0"/>
              <a:cs typeface="Calibri" panose="020F0502020204030204" pitchFamily="34" charset="0"/>
            </a:rPr>
            <a:t>AN01574854132</a:t>
          </a:r>
          <a:endParaRPr lang="en-US" sz="1800" b="0" kern="1200" dirty="0">
            <a:latin typeface="Calibri" panose="020F0502020204030204" pitchFamily="34" charset="0"/>
            <a:ea typeface="+mn-ea"/>
            <a:cs typeface="Calibri" panose="020F0502020204030204" pitchFamily="34" charset="0"/>
          </a:endParaRPr>
        </a:p>
        <a:p>
          <a:pPr marL="171450" lvl="1" indent="-171450" algn="l" defTabSz="800100">
            <a:lnSpc>
              <a:spcPct val="90000"/>
            </a:lnSpc>
            <a:spcBef>
              <a:spcPct val="0"/>
            </a:spcBef>
            <a:spcAft>
              <a:spcPct val="15000"/>
            </a:spcAft>
            <a:buChar char="•"/>
          </a:pPr>
          <a:r>
            <a:rPr lang="en-US" sz="1800" kern="1200" dirty="0">
              <a:latin typeface="Calibri" panose="020F0502020204030204"/>
              <a:ea typeface="+mn-ea"/>
              <a:cs typeface="+mn-cs"/>
            </a:rPr>
            <a:t>Supplier -</a:t>
          </a:r>
        </a:p>
      </dsp:txBody>
      <dsp:txXfrm rot="-5400000">
        <a:off x="2126433" y="3716053"/>
        <a:ext cx="3762228" cy="621496"/>
      </dsp:txXfrm>
    </dsp:sp>
    <dsp:sp modelId="{1D88839C-521B-4D4D-9866-A8BD1F820190}">
      <dsp:nvSpPr>
        <dsp:cNvPr id="0" name=""/>
        <dsp:cNvSpPr/>
      </dsp:nvSpPr>
      <dsp:spPr>
        <a:xfrm>
          <a:off x="0" y="3635281"/>
          <a:ext cx="2126433" cy="860925"/>
        </a:xfrm>
        <a:prstGeom prst="roundRect">
          <a:avLst/>
        </a:prstGeom>
        <a:solidFill>
          <a:schemeClr val="accent3">
            <a:hueOff val="0"/>
            <a:satOff val="0"/>
            <a:lumOff val="0"/>
            <a:alphaOff val="0"/>
          </a:schemeClr>
        </a:solidFill>
        <a:ln w="47625" cap="flat" cmpd="dbl" algn="ctr">
          <a:solidFill>
            <a:schemeClr val="lt1">
              <a:hueOff val="0"/>
              <a:satOff val="0"/>
              <a:lumOff val="0"/>
              <a:alphaOff val="0"/>
            </a:schemeClr>
          </a:solidFill>
          <a:prstDash val="solid"/>
        </a:ln>
        <a:effectLst>
          <a:outerShdw blurRad="38100" dist="30000" dir="5400000" rotWithShape="0">
            <a:srgbClr val="000000">
              <a:alpha val="4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pPr>
          <a:r>
            <a:rPr lang="en-US" sz="1700" kern="1200">
              <a:latin typeface="Calibri" panose="020F0502020204030204"/>
              <a:ea typeface="+mn-ea"/>
              <a:cs typeface="+mn-cs"/>
            </a:rPr>
            <a:t>ANIDs</a:t>
          </a:r>
          <a:endParaRPr lang="en-US" sz="1700" kern="1200" dirty="0">
            <a:latin typeface="Calibri" panose="020F0502020204030204"/>
            <a:ea typeface="+mn-ea"/>
            <a:cs typeface="+mn-cs"/>
          </a:endParaRPr>
        </a:p>
      </dsp:txBody>
      <dsp:txXfrm>
        <a:off x="42027" y="3677308"/>
        <a:ext cx="2042379" cy="776871"/>
      </dsp:txXfrm>
    </dsp:sp>
    <dsp:sp modelId="{F9CE2098-FA40-4785-A213-0E543A544DA9}">
      <dsp:nvSpPr>
        <dsp:cNvPr id="0" name=""/>
        <dsp:cNvSpPr/>
      </dsp:nvSpPr>
      <dsp:spPr>
        <a:xfrm rot="5400000">
          <a:off x="3688721" y="3092830"/>
          <a:ext cx="688740" cy="3795850"/>
        </a:xfrm>
        <a:prstGeom prst="round2SameRect">
          <a:avLst/>
        </a:prstGeom>
        <a:solidFill>
          <a:schemeClr val="accent3">
            <a:alpha val="90000"/>
            <a:tint val="40000"/>
            <a:hueOff val="0"/>
            <a:satOff val="0"/>
            <a:lumOff val="0"/>
            <a:alphaOff val="0"/>
          </a:schemeClr>
        </a:solidFill>
        <a:ln w="1905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en-US" sz="1800" kern="1200">
              <a:latin typeface="Calibri" panose="020F0502020204030204"/>
              <a:ea typeface="+mn-ea"/>
              <a:cs typeface="+mn-cs"/>
            </a:rPr>
            <a:t>Y/N</a:t>
          </a:r>
          <a:endParaRPr lang="en-US" sz="1800" kern="1200" dirty="0">
            <a:latin typeface="Calibri" panose="020F0502020204030204"/>
            <a:ea typeface="+mn-ea"/>
            <a:cs typeface="+mn-cs"/>
          </a:endParaRPr>
        </a:p>
      </dsp:txBody>
      <dsp:txXfrm rot="-5400000">
        <a:off x="2135166" y="4680007"/>
        <a:ext cx="3762228" cy="621496"/>
      </dsp:txXfrm>
    </dsp:sp>
    <dsp:sp modelId="{3839F6BE-EB70-4337-B6E7-BE456EA25993}">
      <dsp:nvSpPr>
        <dsp:cNvPr id="0" name=""/>
        <dsp:cNvSpPr/>
      </dsp:nvSpPr>
      <dsp:spPr>
        <a:xfrm>
          <a:off x="0" y="4522816"/>
          <a:ext cx="2135166" cy="860925"/>
        </a:xfrm>
        <a:prstGeom prst="roundRect">
          <a:avLst/>
        </a:prstGeom>
        <a:solidFill>
          <a:schemeClr val="accent3">
            <a:hueOff val="0"/>
            <a:satOff val="0"/>
            <a:lumOff val="0"/>
            <a:alphaOff val="0"/>
          </a:schemeClr>
        </a:solidFill>
        <a:ln w="47625" cap="flat" cmpd="dbl" algn="ctr">
          <a:solidFill>
            <a:schemeClr val="lt1">
              <a:hueOff val="0"/>
              <a:satOff val="0"/>
              <a:lumOff val="0"/>
              <a:alphaOff val="0"/>
            </a:schemeClr>
          </a:solidFill>
          <a:prstDash val="solid"/>
        </a:ln>
        <a:effectLst>
          <a:outerShdw blurRad="38100" dist="30000" dir="5400000" rotWithShape="0">
            <a:srgbClr val="000000">
              <a:alpha val="4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pPr>
          <a:r>
            <a:rPr lang="en-US" sz="1700" kern="1200" dirty="0">
              <a:latin typeface="Calibri" panose="020F0502020204030204"/>
              <a:ea typeface="+mn-ea"/>
              <a:cs typeface="+mn-cs"/>
            </a:rPr>
            <a:t>Ariba Network Accounts Configured</a:t>
          </a:r>
        </a:p>
      </dsp:txBody>
      <dsp:txXfrm>
        <a:off x="42027" y="4564843"/>
        <a:ext cx="2051112" cy="776871"/>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D95417-1810-4046-82B9-635646D6EFD2}">
      <dsp:nvSpPr>
        <dsp:cNvPr id="0" name=""/>
        <dsp:cNvSpPr/>
      </dsp:nvSpPr>
      <dsp:spPr>
        <a:xfrm>
          <a:off x="0" y="3292431"/>
          <a:ext cx="10283794" cy="0"/>
        </a:xfrm>
        <a:prstGeom prst="line">
          <a:avLst/>
        </a:prstGeom>
        <a:noFill/>
        <a:ln w="19050" cap="flat" cmpd="sng" algn="ctr">
          <a:solidFill>
            <a:schemeClr val="accent3">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3A3B977E-6141-4E26-8CCC-E01A0713224C}">
      <dsp:nvSpPr>
        <dsp:cNvPr id="0" name=""/>
        <dsp:cNvSpPr/>
      </dsp:nvSpPr>
      <dsp:spPr>
        <a:xfrm>
          <a:off x="0" y="813867"/>
          <a:ext cx="10283794" cy="0"/>
        </a:xfrm>
        <a:prstGeom prst="line">
          <a:avLst/>
        </a:prstGeom>
        <a:noFill/>
        <a:ln w="19050" cap="flat" cmpd="sng" algn="ctr">
          <a:solidFill>
            <a:schemeClr val="accent3">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9F20D0F4-7A5A-41DC-B672-8CA4880F5AE9}">
      <dsp:nvSpPr>
        <dsp:cNvPr id="0" name=""/>
        <dsp:cNvSpPr/>
      </dsp:nvSpPr>
      <dsp:spPr>
        <a:xfrm>
          <a:off x="2673786" y="1303"/>
          <a:ext cx="7610008" cy="8125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625" tIns="47625" rIns="47625" bIns="47625" numCol="1" spcCol="1270" anchor="b" anchorCtr="0">
          <a:noAutofit/>
        </a:bodyPr>
        <a:lstStyle/>
        <a:p>
          <a:pPr marL="0" lvl="0" indent="0" algn="l" defTabSz="1111250">
            <a:lnSpc>
              <a:spcPct val="90000"/>
            </a:lnSpc>
            <a:spcBef>
              <a:spcPct val="0"/>
            </a:spcBef>
            <a:spcAft>
              <a:spcPct val="35000"/>
            </a:spcAft>
            <a:buNone/>
          </a:pPr>
          <a:endParaRPr lang="en-US" sz="2500" kern="1200" dirty="0"/>
        </a:p>
      </dsp:txBody>
      <dsp:txXfrm>
        <a:off x="2673786" y="1303"/>
        <a:ext cx="7610008" cy="812564"/>
      </dsp:txXfrm>
    </dsp:sp>
    <dsp:sp modelId="{F29EE057-D730-4208-9F40-6A7B3CF3DBCF}">
      <dsp:nvSpPr>
        <dsp:cNvPr id="0" name=""/>
        <dsp:cNvSpPr/>
      </dsp:nvSpPr>
      <dsp:spPr>
        <a:xfrm>
          <a:off x="0" y="1303"/>
          <a:ext cx="2673786" cy="812564"/>
        </a:xfrm>
        <a:prstGeom prst="round2SameRect">
          <a:avLst>
            <a:gd name="adj1" fmla="val 16670"/>
            <a:gd name="adj2" fmla="val 0"/>
          </a:avLst>
        </a:prstGeom>
        <a:solidFill>
          <a:schemeClr val="accent3">
            <a:shade val="80000"/>
            <a:hueOff val="0"/>
            <a:satOff val="0"/>
            <a:lumOff val="0"/>
            <a:alphaOff val="0"/>
          </a:schemeClr>
        </a:solidFill>
        <a:ln w="10000" cap="flat" cmpd="sng" algn="ctr">
          <a:solidFill>
            <a:schemeClr val="accent3">
              <a:shade val="80000"/>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47625" tIns="47625" rIns="47625" bIns="47625" numCol="1" spcCol="1270" anchor="ctr" anchorCtr="0">
          <a:noAutofit/>
        </a:bodyPr>
        <a:lstStyle/>
        <a:p>
          <a:pPr marL="0" lvl="0" indent="0" algn="ctr" defTabSz="1111250">
            <a:lnSpc>
              <a:spcPct val="90000"/>
            </a:lnSpc>
            <a:spcBef>
              <a:spcPct val="0"/>
            </a:spcBef>
            <a:spcAft>
              <a:spcPct val="35000"/>
            </a:spcAft>
            <a:buNone/>
          </a:pPr>
          <a:r>
            <a:rPr lang="en-US" sz="2500" kern="1200" dirty="0"/>
            <a:t>Status Call Cadence </a:t>
          </a:r>
        </a:p>
      </dsp:txBody>
      <dsp:txXfrm>
        <a:off x="39673" y="40976"/>
        <a:ext cx="2594440" cy="772891"/>
      </dsp:txXfrm>
    </dsp:sp>
    <dsp:sp modelId="{E7001AFE-6B91-4410-BC03-04B32330CB0D}">
      <dsp:nvSpPr>
        <dsp:cNvPr id="0" name=""/>
        <dsp:cNvSpPr/>
      </dsp:nvSpPr>
      <dsp:spPr>
        <a:xfrm>
          <a:off x="0" y="813867"/>
          <a:ext cx="10283794" cy="16253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marL="114300" lvl="1" indent="-114300" algn="l" defTabSz="622300">
            <a:lnSpc>
              <a:spcPct val="90000"/>
            </a:lnSpc>
            <a:spcBef>
              <a:spcPct val="0"/>
            </a:spcBef>
            <a:spcAft>
              <a:spcPct val="15000"/>
            </a:spcAft>
            <a:buChar char="•"/>
          </a:pPr>
          <a:endParaRPr lang="en-US" sz="1400" kern="1200" dirty="0"/>
        </a:p>
        <a:p>
          <a:pPr marL="114300" lvl="1" indent="-114300" algn="l" defTabSz="622300">
            <a:lnSpc>
              <a:spcPct val="90000"/>
            </a:lnSpc>
            <a:spcBef>
              <a:spcPct val="0"/>
            </a:spcBef>
            <a:spcAft>
              <a:spcPct val="15000"/>
            </a:spcAft>
            <a:buChar char="•"/>
          </a:pPr>
          <a:r>
            <a:rPr lang="en-US" sz="1400" kern="1200" dirty="0"/>
            <a:t>Cadence: Weekly</a:t>
          </a:r>
        </a:p>
        <a:p>
          <a:pPr marL="114300" lvl="1" indent="-114300" algn="l" defTabSz="622300">
            <a:lnSpc>
              <a:spcPct val="90000"/>
            </a:lnSpc>
            <a:spcBef>
              <a:spcPct val="0"/>
            </a:spcBef>
            <a:spcAft>
              <a:spcPct val="15000"/>
            </a:spcAft>
            <a:buChar char="•"/>
          </a:pPr>
          <a:r>
            <a:rPr lang="en-US" sz="1400" kern="1200" dirty="0"/>
            <a:t>Day/Time:&lt;Day and time&gt;</a:t>
          </a:r>
        </a:p>
        <a:p>
          <a:pPr marL="114300" lvl="1" indent="-114300" algn="l" defTabSz="622300">
            <a:lnSpc>
              <a:spcPct val="90000"/>
            </a:lnSpc>
            <a:spcBef>
              <a:spcPct val="0"/>
            </a:spcBef>
            <a:spcAft>
              <a:spcPct val="15000"/>
            </a:spcAft>
            <a:buChar char="•"/>
          </a:pPr>
          <a:r>
            <a:rPr lang="en-US" sz="1400" kern="1200" dirty="0"/>
            <a:t>Required attendees: &lt;Person who have to be present from supplier on the call&gt;</a:t>
          </a:r>
        </a:p>
        <a:p>
          <a:pPr marL="114300" lvl="1" indent="-114300" algn="l" defTabSz="622300">
            <a:lnSpc>
              <a:spcPct val="90000"/>
            </a:lnSpc>
            <a:spcBef>
              <a:spcPct val="0"/>
            </a:spcBef>
            <a:spcAft>
              <a:spcPct val="15000"/>
            </a:spcAft>
            <a:buChar char="•"/>
          </a:pPr>
          <a:endParaRPr lang="en-US" sz="1400" kern="1200" dirty="0"/>
        </a:p>
        <a:p>
          <a:pPr marL="114300" lvl="1" indent="-114300" algn="l" defTabSz="622300">
            <a:lnSpc>
              <a:spcPct val="90000"/>
            </a:lnSpc>
            <a:spcBef>
              <a:spcPct val="0"/>
            </a:spcBef>
            <a:spcAft>
              <a:spcPct val="15000"/>
            </a:spcAft>
            <a:buChar char="•"/>
          </a:pPr>
          <a:endParaRPr lang="en-US" sz="1400" kern="1200" dirty="0"/>
        </a:p>
      </dsp:txBody>
      <dsp:txXfrm>
        <a:off x="0" y="813867"/>
        <a:ext cx="10283794" cy="1625371"/>
      </dsp:txXfrm>
    </dsp:sp>
    <dsp:sp modelId="{7256DE0A-094E-4061-B36E-987252A417F7}">
      <dsp:nvSpPr>
        <dsp:cNvPr id="0" name=""/>
        <dsp:cNvSpPr/>
      </dsp:nvSpPr>
      <dsp:spPr>
        <a:xfrm>
          <a:off x="2673786" y="2479867"/>
          <a:ext cx="7610008" cy="8125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625" tIns="47625" rIns="47625" bIns="47625" numCol="1" spcCol="1270" anchor="b" anchorCtr="0">
          <a:noAutofit/>
        </a:bodyPr>
        <a:lstStyle/>
        <a:p>
          <a:pPr marL="0" lvl="0" indent="0" algn="l" defTabSz="1111250">
            <a:lnSpc>
              <a:spcPct val="90000"/>
            </a:lnSpc>
            <a:spcBef>
              <a:spcPct val="0"/>
            </a:spcBef>
            <a:spcAft>
              <a:spcPct val="35000"/>
            </a:spcAft>
            <a:buNone/>
          </a:pPr>
          <a:endParaRPr lang="en-US" sz="2500" kern="1200" dirty="0"/>
        </a:p>
      </dsp:txBody>
      <dsp:txXfrm>
        <a:off x="2673786" y="2479867"/>
        <a:ext cx="7610008" cy="812564"/>
      </dsp:txXfrm>
    </dsp:sp>
    <dsp:sp modelId="{4AF32D36-5D16-41CF-BEA9-68C64B9EB27A}">
      <dsp:nvSpPr>
        <dsp:cNvPr id="0" name=""/>
        <dsp:cNvSpPr/>
      </dsp:nvSpPr>
      <dsp:spPr>
        <a:xfrm>
          <a:off x="0" y="2479867"/>
          <a:ext cx="2673786" cy="812564"/>
        </a:xfrm>
        <a:prstGeom prst="round2SameRect">
          <a:avLst>
            <a:gd name="adj1" fmla="val 16670"/>
            <a:gd name="adj2" fmla="val 0"/>
          </a:avLst>
        </a:prstGeom>
        <a:solidFill>
          <a:srgbClr val="008FD3">
            <a:shade val="80000"/>
            <a:hueOff val="337901"/>
            <a:satOff val="-21808"/>
            <a:lumOff val="17966"/>
            <a:alphaOff val="0"/>
          </a:srgbClr>
        </a:solidFill>
        <a:ln w="10000" cap="flat" cmpd="sng" algn="ctr">
          <a:solidFill>
            <a:srgbClr val="008FD3">
              <a:shade val="80000"/>
              <a:hueOff val="337901"/>
              <a:satOff val="-21808"/>
              <a:lumOff val="17966"/>
              <a:alphaOff val="0"/>
            </a:srgb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rgbClr val="FFFFFF"/>
              </a:solidFill>
              <a:latin typeface="Arial"/>
              <a:ea typeface="+mn-ea"/>
              <a:cs typeface="+mn-cs"/>
            </a:rPr>
            <a:t>Resources</a:t>
          </a:r>
        </a:p>
      </dsp:txBody>
      <dsp:txXfrm>
        <a:off x="39673" y="2519540"/>
        <a:ext cx="2594440" cy="772891"/>
      </dsp:txXfrm>
    </dsp:sp>
    <dsp:sp modelId="{C96FEB2E-A848-4049-9DD2-64AA96CD462C}">
      <dsp:nvSpPr>
        <dsp:cNvPr id="0" name=""/>
        <dsp:cNvSpPr/>
      </dsp:nvSpPr>
      <dsp:spPr>
        <a:xfrm>
          <a:off x="0" y="3292431"/>
          <a:ext cx="10283794" cy="16253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marL="114300" lvl="1" indent="-114300" algn="l" defTabSz="622300">
            <a:lnSpc>
              <a:spcPct val="90000"/>
            </a:lnSpc>
            <a:spcBef>
              <a:spcPct val="0"/>
            </a:spcBef>
            <a:spcAft>
              <a:spcPct val="15000"/>
            </a:spcAft>
            <a:buChar char="•"/>
          </a:pPr>
          <a:endParaRPr lang="en-US" sz="1400" kern="1200" dirty="0"/>
        </a:p>
        <a:p>
          <a:pPr marL="114300" lvl="1" indent="-114300" algn="l" defTabSz="622300">
            <a:lnSpc>
              <a:spcPct val="90000"/>
            </a:lnSpc>
            <a:spcBef>
              <a:spcPct val="0"/>
            </a:spcBef>
            <a:spcAft>
              <a:spcPct val="15000"/>
            </a:spcAft>
            <a:buChar char="•"/>
          </a:pPr>
          <a:r>
            <a:rPr lang="en-US" sz="1400" kern="1200" dirty="0"/>
            <a:t>Ariba Implementation Guides - Go to:  </a:t>
          </a:r>
          <a:r>
            <a:rPr lang="en-US" sz="1400" u="sng" kern="1200" dirty="0">
              <a:hlinkClick xmlns:r="http://schemas.openxmlformats.org/officeDocument/2006/relationships" r:id="rId1"/>
            </a:rPr>
            <a:t>http://supplier.ariba.com/help</a:t>
          </a:r>
          <a:r>
            <a:rPr lang="en-US" sz="1400" u="sng" kern="1200" dirty="0"/>
            <a:t> </a:t>
          </a:r>
          <a:endParaRPr lang="en-US" sz="1400" kern="1200" dirty="0"/>
        </a:p>
        <a:p>
          <a:pPr marL="114300" lvl="1" indent="-114300" algn="l" defTabSz="622300">
            <a:lnSpc>
              <a:spcPct val="90000"/>
            </a:lnSpc>
            <a:spcBef>
              <a:spcPct val="0"/>
            </a:spcBef>
            <a:spcAft>
              <a:spcPct val="15000"/>
            </a:spcAft>
            <a:buChar char="•"/>
          </a:pPr>
          <a:r>
            <a:rPr lang="en-US" sz="1400" kern="1200" dirty="0"/>
            <a:t>Supplier Information Portal (spec guides, project doc) – Log into your production account and go to Customer Relationships. </a:t>
          </a:r>
        </a:p>
        <a:p>
          <a:pPr marL="114300" lvl="1" indent="-114300" algn="l" defTabSz="622300">
            <a:lnSpc>
              <a:spcPct val="90000"/>
            </a:lnSpc>
            <a:spcBef>
              <a:spcPct val="0"/>
            </a:spcBef>
            <a:spcAft>
              <a:spcPct val="15000"/>
            </a:spcAft>
            <a:buChar char="•"/>
          </a:pPr>
          <a:r>
            <a:rPr lang="en-US" sz="1400" kern="1200" dirty="0"/>
            <a:t>Search Knowledgebase/Tech Notes – connect.ariba.com </a:t>
          </a:r>
        </a:p>
        <a:p>
          <a:pPr marL="114300" lvl="1" indent="-114300" algn="l" defTabSz="622300">
            <a:lnSpc>
              <a:spcPct val="90000"/>
            </a:lnSpc>
            <a:spcBef>
              <a:spcPct val="0"/>
            </a:spcBef>
            <a:spcAft>
              <a:spcPct val="15000"/>
            </a:spcAft>
            <a:buChar char="•"/>
          </a:pPr>
          <a:r>
            <a:rPr lang="en-US" sz="1400" kern="1200" dirty="0"/>
            <a:t>Ariba Cloud Statistics – </a:t>
          </a:r>
          <a:r>
            <a:rPr lang="en-US" sz="1400" kern="1200" dirty="0">
              <a:hlinkClick xmlns:r="http://schemas.openxmlformats.org/officeDocument/2006/relationships" r:id="rId2"/>
            </a:rPr>
            <a:t>http://trust.ariba.com</a:t>
          </a:r>
          <a:r>
            <a:rPr lang="en-US" sz="1400" kern="1200" dirty="0"/>
            <a:t>  - Detailed information and latest notifications about product issues and planned downtime, if any, during a given day</a:t>
          </a:r>
        </a:p>
        <a:p>
          <a:pPr marL="114300" lvl="1" indent="-114300" algn="l" defTabSz="622300">
            <a:lnSpc>
              <a:spcPct val="90000"/>
            </a:lnSpc>
            <a:spcBef>
              <a:spcPct val="0"/>
            </a:spcBef>
            <a:spcAft>
              <a:spcPct val="15000"/>
            </a:spcAft>
            <a:buChar char="•"/>
          </a:pPr>
          <a:r>
            <a:rPr lang="en-US" sz="1400" kern="1200" dirty="0"/>
            <a:t>Ariba Network Notifications – </a:t>
          </a:r>
          <a:r>
            <a:rPr lang="en-US" sz="1400" kern="1200" dirty="0">
              <a:hlinkClick xmlns:r="http://schemas.openxmlformats.org/officeDocument/2006/relationships" r:id="rId3"/>
            </a:rPr>
            <a:t>http://netstat.ariba.com</a:t>
          </a:r>
          <a:r>
            <a:rPr lang="en-US" sz="1400" kern="1200" dirty="0"/>
            <a:t> - Information about downtime, new releases, and new features</a:t>
          </a:r>
        </a:p>
      </dsp:txBody>
      <dsp:txXfrm>
        <a:off x="0" y="3292431"/>
        <a:ext cx="10283794" cy="162537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C8B4B3-0747-411A-A1A2-5E09C326E8FF}">
      <dsp:nvSpPr>
        <dsp:cNvPr id="0" name=""/>
        <dsp:cNvSpPr/>
      </dsp:nvSpPr>
      <dsp:spPr>
        <a:xfrm>
          <a:off x="4476" y="211686"/>
          <a:ext cx="2691989" cy="1174657"/>
        </a:xfrm>
        <a:prstGeom prst="rect">
          <a:avLst/>
        </a:prstGeom>
        <a:solidFill>
          <a:schemeClr val="accent3">
            <a:hueOff val="0"/>
            <a:satOff val="0"/>
            <a:lumOff val="0"/>
            <a:alphaOff val="0"/>
          </a:schemeClr>
        </a:solidFill>
        <a:ln w="10000" cap="flat" cmpd="sng" algn="ctr">
          <a:solidFill>
            <a:schemeClr val="accent3">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63576" tIns="93472" rIns="163576" bIns="93472" numCol="1" spcCol="1270" anchor="ctr" anchorCtr="0">
          <a:noAutofit/>
        </a:bodyPr>
        <a:lstStyle/>
        <a:p>
          <a:pPr marL="0" lvl="0" indent="0" algn="ctr" defTabSz="1022350">
            <a:lnSpc>
              <a:spcPct val="90000"/>
            </a:lnSpc>
            <a:spcBef>
              <a:spcPct val="0"/>
            </a:spcBef>
            <a:spcAft>
              <a:spcPct val="35000"/>
            </a:spcAft>
            <a:buNone/>
          </a:pPr>
          <a:r>
            <a:rPr lang="en-US" sz="2300" kern="1200" dirty="0">
              <a:latin typeface="Calibri" panose="020F0502020204030204"/>
              <a:ea typeface="+mn-ea"/>
              <a:cs typeface="+mn-cs"/>
            </a:rPr>
            <a:t>Purchase Orders</a:t>
          </a:r>
        </a:p>
      </dsp:txBody>
      <dsp:txXfrm>
        <a:off x="4476" y="211686"/>
        <a:ext cx="2691989" cy="1174657"/>
      </dsp:txXfrm>
    </dsp:sp>
    <dsp:sp modelId="{DC6491E7-29E0-4924-AFD5-B5B2724F4DC3}">
      <dsp:nvSpPr>
        <dsp:cNvPr id="0" name=""/>
        <dsp:cNvSpPr/>
      </dsp:nvSpPr>
      <dsp:spPr>
        <a:xfrm>
          <a:off x="4476" y="1322313"/>
          <a:ext cx="2691989" cy="1447001"/>
        </a:xfrm>
        <a:prstGeom prst="rect">
          <a:avLst/>
        </a:prstGeom>
        <a:solidFill>
          <a:schemeClr val="accent3">
            <a:alpha val="90000"/>
            <a:tint val="40000"/>
            <a:hueOff val="0"/>
            <a:satOff val="0"/>
            <a:lumOff val="0"/>
            <a:alphaOff val="0"/>
          </a:schemeClr>
        </a:solidFill>
        <a:ln w="10000" cap="flat" cmpd="sng" algn="ctr">
          <a:solidFill>
            <a:schemeClr val="accent3">
              <a:alpha val="90000"/>
              <a:tint val="40000"/>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8580" tIns="34290" rIns="68580" bIns="34290" numCol="1" spcCol="1270" anchor="ctr" anchorCtr="0">
          <a:noAutofit/>
        </a:bodyPr>
        <a:lstStyle/>
        <a:p>
          <a:pPr marL="285750" lvl="1" indent="-285750" algn="l" defTabSz="1289050">
            <a:lnSpc>
              <a:spcPct val="90000"/>
            </a:lnSpc>
            <a:spcBef>
              <a:spcPct val="0"/>
            </a:spcBef>
            <a:spcAft>
              <a:spcPct val="15000"/>
            </a:spcAft>
            <a:buFont typeface="Arial" panose="020B0604020202020204" pitchFamily="34" charset="0"/>
            <a:buChar char="•"/>
          </a:pPr>
          <a:r>
            <a:rPr lang="en-US" sz="2900" kern="1200" dirty="0">
              <a:latin typeface="Calibri" panose="020F0502020204030204"/>
              <a:ea typeface="+mn-ea"/>
              <a:cs typeface="+mn-cs"/>
            </a:rPr>
            <a:t>New PO </a:t>
          </a:r>
        </a:p>
        <a:p>
          <a:pPr marL="285750" lvl="1" indent="-285750" algn="l" defTabSz="1289050">
            <a:lnSpc>
              <a:spcPct val="90000"/>
            </a:lnSpc>
            <a:spcBef>
              <a:spcPct val="0"/>
            </a:spcBef>
            <a:spcAft>
              <a:spcPct val="15000"/>
            </a:spcAft>
            <a:buFont typeface="Arial" panose="020B0604020202020204" pitchFamily="34" charset="0"/>
            <a:buChar char="•"/>
          </a:pPr>
          <a:r>
            <a:rPr lang="en-US" sz="2900" kern="1200" dirty="0">
              <a:latin typeface="Calibri" panose="020F0502020204030204"/>
              <a:ea typeface="+mn-ea"/>
              <a:cs typeface="+mn-cs"/>
            </a:rPr>
            <a:t>Change Order</a:t>
          </a:r>
        </a:p>
        <a:p>
          <a:pPr marL="285750" lvl="1" indent="-285750" algn="l" defTabSz="1289050">
            <a:lnSpc>
              <a:spcPct val="90000"/>
            </a:lnSpc>
            <a:spcBef>
              <a:spcPct val="0"/>
            </a:spcBef>
            <a:spcAft>
              <a:spcPct val="15000"/>
            </a:spcAft>
            <a:buFont typeface="Arial" panose="020B0604020202020204" pitchFamily="34" charset="0"/>
            <a:buChar char="•"/>
          </a:pPr>
          <a:r>
            <a:rPr lang="en-US" sz="2900" kern="1200" dirty="0">
              <a:latin typeface="Calibri" panose="020F0502020204030204"/>
              <a:ea typeface="+mn-ea"/>
              <a:cs typeface="+mn-cs"/>
            </a:rPr>
            <a:t>Cancel Order</a:t>
          </a:r>
        </a:p>
      </dsp:txBody>
      <dsp:txXfrm>
        <a:off x="4476" y="1322313"/>
        <a:ext cx="2691989" cy="1447001"/>
      </dsp:txXfrm>
    </dsp:sp>
    <dsp:sp modelId="{2101975D-803F-41F9-80A7-8B2E8CD2BADD}">
      <dsp:nvSpPr>
        <dsp:cNvPr id="0" name=""/>
        <dsp:cNvSpPr/>
      </dsp:nvSpPr>
      <dsp:spPr>
        <a:xfrm>
          <a:off x="3073345" y="211686"/>
          <a:ext cx="2691989" cy="1174657"/>
        </a:xfrm>
        <a:prstGeom prst="rect">
          <a:avLst/>
        </a:prstGeom>
        <a:solidFill>
          <a:schemeClr val="accent3">
            <a:hueOff val="0"/>
            <a:satOff val="0"/>
            <a:lumOff val="0"/>
            <a:alphaOff val="0"/>
          </a:schemeClr>
        </a:solidFill>
        <a:ln w="10000" cap="flat" cmpd="sng" algn="ctr">
          <a:solidFill>
            <a:schemeClr val="accent3">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206248" tIns="117856" rIns="206248" bIns="117856" numCol="1" spcCol="1270" anchor="ctr" anchorCtr="0">
          <a:noAutofit/>
        </a:bodyPr>
        <a:lstStyle/>
        <a:p>
          <a:pPr marL="0" lvl="0" indent="0" algn="ctr" defTabSz="1289050">
            <a:lnSpc>
              <a:spcPct val="90000"/>
            </a:lnSpc>
            <a:spcBef>
              <a:spcPct val="0"/>
            </a:spcBef>
            <a:spcAft>
              <a:spcPct val="35000"/>
            </a:spcAft>
            <a:buNone/>
          </a:pPr>
          <a:r>
            <a:rPr lang="en-US" sz="2900" kern="1200" dirty="0">
              <a:latin typeface="Calibri" panose="020F0502020204030204"/>
              <a:ea typeface="+mn-ea"/>
              <a:cs typeface="+mn-cs"/>
            </a:rPr>
            <a:t>OC - Order Confirmation</a:t>
          </a:r>
        </a:p>
      </dsp:txBody>
      <dsp:txXfrm>
        <a:off x="3073345" y="211686"/>
        <a:ext cx="2691989" cy="1174657"/>
      </dsp:txXfrm>
    </dsp:sp>
    <dsp:sp modelId="{E8A0D198-589F-462F-AE21-A45F780D982A}">
      <dsp:nvSpPr>
        <dsp:cNvPr id="0" name=""/>
        <dsp:cNvSpPr/>
      </dsp:nvSpPr>
      <dsp:spPr>
        <a:xfrm>
          <a:off x="3073345" y="1322313"/>
          <a:ext cx="2691989" cy="1447001"/>
        </a:xfrm>
        <a:prstGeom prst="rect">
          <a:avLst/>
        </a:prstGeom>
        <a:solidFill>
          <a:schemeClr val="accent3">
            <a:alpha val="90000"/>
            <a:tint val="40000"/>
            <a:hueOff val="0"/>
            <a:satOff val="0"/>
            <a:lumOff val="0"/>
            <a:alphaOff val="0"/>
          </a:schemeClr>
        </a:solidFill>
        <a:ln w="10000" cap="flat" cmpd="sng" algn="ctr">
          <a:solidFill>
            <a:schemeClr val="accent3">
              <a:alpha val="90000"/>
              <a:tint val="40000"/>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54686" tIns="154686" rIns="206248" bIns="232029" numCol="1" spcCol="1270" anchor="t" anchorCtr="0">
          <a:noAutofit/>
        </a:bodyPr>
        <a:lstStyle/>
        <a:p>
          <a:pPr marL="285750" lvl="1" indent="-285750" algn="l" defTabSz="1289050">
            <a:lnSpc>
              <a:spcPct val="90000"/>
            </a:lnSpc>
            <a:spcBef>
              <a:spcPct val="0"/>
            </a:spcBef>
            <a:spcAft>
              <a:spcPct val="15000"/>
            </a:spcAft>
            <a:buChar char="•"/>
          </a:pPr>
          <a:r>
            <a:rPr lang="cs-CZ" sz="2900" kern="1200" dirty="0" err="1">
              <a:latin typeface="Calibri" panose="020F0502020204030204"/>
              <a:ea typeface="+mn-ea"/>
              <a:cs typeface="+mn-cs"/>
            </a:rPr>
            <a:t>Optional</a:t>
          </a:r>
          <a:endParaRPr lang="en-US" sz="2900" kern="1200" dirty="0">
            <a:latin typeface="Calibri" panose="020F0502020204030204"/>
            <a:ea typeface="+mn-ea"/>
            <a:cs typeface="+mn-cs"/>
          </a:endParaRPr>
        </a:p>
      </dsp:txBody>
      <dsp:txXfrm>
        <a:off x="3073345" y="1322313"/>
        <a:ext cx="2691989" cy="1447001"/>
      </dsp:txXfrm>
    </dsp:sp>
    <dsp:sp modelId="{F1C8A7C8-AF79-40E8-9620-E2448F593FC7}">
      <dsp:nvSpPr>
        <dsp:cNvPr id="0" name=""/>
        <dsp:cNvSpPr/>
      </dsp:nvSpPr>
      <dsp:spPr>
        <a:xfrm>
          <a:off x="6142213" y="211686"/>
          <a:ext cx="2691989" cy="1174657"/>
        </a:xfrm>
        <a:prstGeom prst="rect">
          <a:avLst/>
        </a:prstGeom>
        <a:solidFill>
          <a:schemeClr val="accent3">
            <a:hueOff val="0"/>
            <a:satOff val="0"/>
            <a:lumOff val="0"/>
            <a:alphaOff val="0"/>
          </a:schemeClr>
        </a:solidFill>
        <a:ln w="10000" cap="flat" cmpd="sng" algn="ctr">
          <a:solidFill>
            <a:schemeClr val="accent3">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206248" tIns="117856" rIns="206248" bIns="117856" numCol="1" spcCol="1270" anchor="ctr" anchorCtr="0">
          <a:noAutofit/>
        </a:bodyPr>
        <a:lstStyle/>
        <a:p>
          <a:pPr marL="0" lvl="0" indent="0" algn="ctr" defTabSz="1289050">
            <a:lnSpc>
              <a:spcPct val="90000"/>
            </a:lnSpc>
            <a:spcBef>
              <a:spcPct val="0"/>
            </a:spcBef>
            <a:spcAft>
              <a:spcPct val="35000"/>
            </a:spcAft>
            <a:buNone/>
          </a:pPr>
          <a:r>
            <a:rPr lang="en-US" sz="2900" kern="1200" dirty="0">
              <a:latin typeface="Calibri" panose="020F0502020204030204"/>
              <a:ea typeface="+mn-ea"/>
              <a:cs typeface="+mn-cs"/>
            </a:rPr>
            <a:t>ASN - Advance Ship Notice</a:t>
          </a:r>
        </a:p>
      </dsp:txBody>
      <dsp:txXfrm>
        <a:off x="6142213" y="211686"/>
        <a:ext cx="2691989" cy="1174657"/>
      </dsp:txXfrm>
    </dsp:sp>
    <dsp:sp modelId="{6BB9CAD8-9819-4CD9-958E-83A6447DFECC}">
      <dsp:nvSpPr>
        <dsp:cNvPr id="0" name=""/>
        <dsp:cNvSpPr/>
      </dsp:nvSpPr>
      <dsp:spPr>
        <a:xfrm>
          <a:off x="6146681" y="1315642"/>
          <a:ext cx="2691989" cy="1447001"/>
        </a:xfrm>
        <a:prstGeom prst="rect">
          <a:avLst/>
        </a:prstGeom>
        <a:solidFill>
          <a:schemeClr val="accent3">
            <a:alpha val="90000"/>
            <a:tint val="40000"/>
            <a:hueOff val="0"/>
            <a:satOff val="0"/>
            <a:lumOff val="0"/>
            <a:alphaOff val="0"/>
          </a:schemeClr>
        </a:solidFill>
        <a:ln w="10000" cap="flat" cmpd="sng" algn="ctr">
          <a:solidFill>
            <a:schemeClr val="accent3">
              <a:alpha val="90000"/>
              <a:tint val="40000"/>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54686" tIns="154686" rIns="206248" bIns="232029" numCol="1" spcCol="1270" anchor="t" anchorCtr="0">
          <a:noAutofit/>
        </a:bodyPr>
        <a:lstStyle/>
        <a:p>
          <a:pPr marL="285750" lvl="1" indent="-285750" algn="l" defTabSz="1289050">
            <a:lnSpc>
              <a:spcPct val="90000"/>
            </a:lnSpc>
            <a:spcBef>
              <a:spcPct val="0"/>
            </a:spcBef>
            <a:spcAft>
              <a:spcPct val="15000"/>
            </a:spcAft>
            <a:buChar char="•"/>
          </a:pPr>
          <a:r>
            <a:rPr lang="cs-CZ" sz="2900" kern="1200" dirty="0" err="1">
              <a:latin typeface="Calibri" panose="020F0502020204030204"/>
              <a:ea typeface="+mn-ea"/>
              <a:cs typeface="+mn-cs"/>
            </a:rPr>
            <a:t>Optional</a:t>
          </a:r>
          <a:endParaRPr lang="en-US" sz="2900" kern="1200" dirty="0">
            <a:latin typeface="Calibri" panose="020F0502020204030204"/>
            <a:ea typeface="+mn-ea"/>
            <a:cs typeface="+mn-cs"/>
          </a:endParaRPr>
        </a:p>
      </dsp:txBody>
      <dsp:txXfrm>
        <a:off x="6146681" y="1315642"/>
        <a:ext cx="2691989" cy="1447001"/>
      </dsp:txXfrm>
    </dsp:sp>
    <dsp:sp modelId="{164B9D9A-EA07-40C6-AB16-7968A2299875}">
      <dsp:nvSpPr>
        <dsp:cNvPr id="0" name=""/>
        <dsp:cNvSpPr/>
      </dsp:nvSpPr>
      <dsp:spPr>
        <a:xfrm>
          <a:off x="9211081" y="243701"/>
          <a:ext cx="2691989" cy="1046596"/>
        </a:xfrm>
        <a:prstGeom prst="rect">
          <a:avLst/>
        </a:prstGeom>
        <a:solidFill>
          <a:schemeClr val="accent3">
            <a:hueOff val="0"/>
            <a:satOff val="0"/>
            <a:lumOff val="0"/>
            <a:alphaOff val="0"/>
          </a:schemeClr>
        </a:solidFill>
        <a:ln w="10000" cap="flat" cmpd="sng" algn="ctr">
          <a:solidFill>
            <a:schemeClr val="accent3">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cs-CZ" sz="1900" kern="1200" dirty="0">
              <a:solidFill>
                <a:srgbClr val="FFFFFF"/>
              </a:solidFill>
              <a:latin typeface="Calibri" panose="020F0502020204030204"/>
              <a:ea typeface="+mn-ea"/>
              <a:cs typeface="+mn-cs"/>
            </a:rPr>
            <a:t>SES - Service </a:t>
          </a:r>
          <a:r>
            <a:rPr lang="cs-CZ" sz="1900" kern="1200" dirty="0" err="1">
              <a:solidFill>
                <a:srgbClr val="FFFFFF"/>
              </a:solidFill>
              <a:latin typeface="Calibri" panose="020F0502020204030204"/>
              <a:ea typeface="+mn-ea"/>
              <a:cs typeface="+mn-cs"/>
            </a:rPr>
            <a:t>Entry</a:t>
          </a:r>
          <a:r>
            <a:rPr lang="cs-CZ" sz="1900" kern="1200" dirty="0">
              <a:solidFill>
                <a:srgbClr val="FFFFFF"/>
              </a:solidFill>
              <a:latin typeface="Calibri" panose="020F0502020204030204"/>
              <a:ea typeface="+mn-ea"/>
              <a:cs typeface="+mn-cs"/>
            </a:rPr>
            <a:t> </a:t>
          </a:r>
          <a:r>
            <a:rPr lang="cs-CZ" sz="1900" kern="1200" dirty="0" err="1">
              <a:solidFill>
                <a:srgbClr val="FFFFFF"/>
              </a:solidFill>
              <a:latin typeface="Calibri" panose="020F0502020204030204"/>
              <a:ea typeface="+mn-ea"/>
              <a:cs typeface="+mn-cs"/>
            </a:rPr>
            <a:t>Sheet</a:t>
          </a:r>
          <a:endParaRPr lang="en-US" sz="1900" kern="1200" dirty="0">
            <a:solidFill>
              <a:srgbClr val="FFFFFF"/>
            </a:solidFill>
            <a:latin typeface="Calibri" panose="020F0502020204030204"/>
            <a:ea typeface="+mn-ea"/>
            <a:cs typeface="+mn-cs"/>
          </a:endParaRPr>
        </a:p>
      </dsp:txBody>
      <dsp:txXfrm>
        <a:off x="9211081" y="243701"/>
        <a:ext cx="2691989" cy="1046596"/>
      </dsp:txXfrm>
    </dsp:sp>
    <dsp:sp modelId="{37958E0C-75C2-454F-B9FD-20D394B50243}">
      <dsp:nvSpPr>
        <dsp:cNvPr id="0" name=""/>
        <dsp:cNvSpPr/>
      </dsp:nvSpPr>
      <dsp:spPr>
        <a:xfrm>
          <a:off x="9211081" y="1290298"/>
          <a:ext cx="2691989" cy="1447001"/>
        </a:xfrm>
        <a:prstGeom prst="rect">
          <a:avLst/>
        </a:prstGeom>
        <a:solidFill>
          <a:schemeClr val="accent3">
            <a:alpha val="90000"/>
            <a:tint val="40000"/>
            <a:hueOff val="0"/>
            <a:satOff val="0"/>
            <a:lumOff val="0"/>
            <a:alphaOff val="0"/>
          </a:schemeClr>
        </a:solidFill>
        <a:ln w="10000" cap="flat" cmpd="sng" algn="ctr">
          <a:solidFill>
            <a:schemeClr val="accent3">
              <a:alpha val="90000"/>
              <a:tint val="40000"/>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54686" tIns="154686" rIns="206248" bIns="232029" numCol="1" spcCol="1270" anchor="t" anchorCtr="0">
          <a:noAutofit/>
        </a:bodyPr>
        <a:lstStyle/>
        <a:p>
          <a:pPr marL="285750" lvl="1" indent="-285750" algn="l" defTabSz="1289050">
            <a:lnSpc>
              <a:spcPct val="90000"/>
            </a:lnSpc>
            <a:spcBef>
              <a:spcPct val="0"/>
            </a:spcBef>
            <a:spcAft>
              <a:spcPct val="15000"/>
            </a:spcAft>
            <a:buFont typeface="Arial" panose="020B0604020202020204" pitchFamily="34" charset="0"/>
            <a:buChar char="•"/>
          </a:pPr>
          <a:r>
            <a:rPr lang="cs-CZ" sz="2900" kern="1200" dirty="0" err="1">
              <a:latin typeface="Calibri" panose="020F0502020204030204"/>
              <a:ea typeface="+mn-ea"/>
              <a:cs typeface="+mn-cs"/>
            </a:rPr>
            <a:t>Mandatory</a:t>
          </a:r>
          <a:endParaRPr lang="en-US" sz="2900" kern="1200" dirty="0"/>
        </a:p>
      </dsp:txBody>
      <dsp:txXfrm>
        <a:off x="9211081" y="1290298"/>
        <a:ext cx="2691989" cy="144700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8161E0-A5FC-41D3-87A7-AB8E2E606271}">
      <dsp:nvSpPr>
        <dsp:cNvPr id="0" name=""/>
        <dsp:cNvSpPr/>
      </dsp:nvSpPr>
      <dsp:spPr>
        <a:xfrm>
          <a:off x="0" y="197343"/>
          <a:ext cx="7750206" cy="467775"/>
        </a:xfrm>
        <a:prstGeom prst="rect">
          <a:avLst/>
        </a:prstGeom>
        <a:solidFill>
          <a:schemeClr val="lt1">
            <a:alpha val="90000"/>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1502" tIns="229108" rIns="601502" bIns="78232" numCol="1" spcCol="1270" anchor="t" anchorCtr="0">
          <a:noAutofit/>
        </a:bodyPr>
        <a:lstStyle/>
        <a:p>
          <a:pPr marL="57150" lvl="1" indent="-57150" algn="l" defTabSz="488950">
            <a:lnSpc>
              <a:spcPct val="90000"/>
            </a:lnSpc>
            <a:spcBef>
              <a:spcPct val="0"/>
            </a:spcBef>
            <a:spcAft>
              <a:spcPct val="15000"/>
            </a:spcAft>
            <a:buChar char="•"/>
          </a:pPr>
          <a:r>
            <a:rPr lang="en-US" sz="1100" kern="1200">
              <a:latin typeface="Calibri" panose="020F0502020204030204"/>
              <a:ea typeface="+mn-ea"/>
              <a:cs typeface="+mn-cs"/>
            </a:rPr>
            <a:t>Email/Legacy integration</a:t>
          </a:r>
          <a:endParaRPr lang="en-US" sz="1100" kern="1200" dirty="0">
            <a:latin typeface="Calibri" panose="020F0502020204030204"/>
            <a:ea typeface="+mn-ea"/>
            <a:cs typeface="+mn-cs"/>
          </a:endParaRPr>
        </a:p>
      </dsp:txBody>
      <dsp:txXfrm>
        <a:off x="0" y="197343"/>
        <a:ext cx="7750206" cy="467775"/>
      </dsp:txXfrm>
    </dsp:sp>
    <dsp:sp modelId="{354B041D-1BFE-4581-99D8-AC3AD5310476}">
      <dsp:nvSpPr>
        <dsp:cNvPr id="0" name=""/>
        <dsp:cNvSpPr/>
      </dsp:nvSpPr>
      <dsp:spPr>
        <a:xfrm>
          <a:off x="387510" y="34983"/>
          <a:ext cx="5425144" cy="324720"/>
        </a:xfrm>
        <a:prstGeom prst="roundRect">
          <a:avLst/>
        </a:prstGeom>
        <a:solidFill>
          <a:schemeClr val="accent3">
            <a:hueOff val="0"/>
            <a:satOff val="0"/>
            <a:lumOff val="0"/>
            <a:alphaOff val="0"/>
          </a:schemeClr>
        </a:solidFill>
        <a:ln w="47625" cap="flat" cmpd="dbl" algn="ctr">
          <a:solidFill>
            <a:schemeClr val="lt1">
              <a:hueOff val="0"/>
              <a:satOff val="0"/>
              <a:lumOff val="0"/>
              <a:alphaOff val="0"/>
            </a:schemeClr>
          </a:solidFill>
          <a:prstDash val="solid"/>
        </a:ln>
        <a:effectLst>
          <a:outerShdw blurRad="38100" dist="30000" dir="5400000" rotWithShape="0">
            <a:srgbClr val="000000">
              <a:alpha val="4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5058" tIns="0" rIns="205058" bIns="0" numCol="1" spcCol="1270" anchor="ctr" anchorCtr="0">
          <a:noAutofit/>
        </a:bodyPr>
        <a:lstStyle/>
        <a:p>
          <a:pPr marL="0" lvl="0" indent="0" algn="l" defTabSz="488950">
            <a:lnSpc>
              <a:spcPct val="90000"/>
            </a:lnSpc>
            <a:spcBef>
              <a:spcPct val="0"/>
            </a:spcBef>
            <a:spcAft>
              <a:spcPct val="35000"/>
            </a:spcAft>
            <a:buNone/>
          </a:pPr>
          <a:r>
            <a:rPr lang="en-US" sz="1100" kern="1200">
              <a:latin typeface="Calibri" panose="020F0502020204030204"/>
              <a:ea typeface="+mn-ea"/>
              <a:cs typeface="+mn-cs"/>
            </a:rPr>
            <a:t>How are items currently purchased?</a:t>
          </a:r>
          <a:endParaRPr lang="en-US" sz="1100" kern="1200" dirty="0">
            <a:latin typeface="Calibri" panose="020F0502020204030204"/>
            <a:ea typeface="+mn-ea"/>
            <a:cs typeface="+mn-cs"/>
          </a:endParaRPr>
        </a:p>
      </dsp:txBody>
      <dsp:txXfrm>
        <a:off x="403362" y="50835"/>
        <a:ext cx="5393440" cy="293016"/>
      </dsp:txXfrm>
    </dsp:sp>
    <dsp:sp modelId="{F7AF7C40-87B4-4596-A782-C3552BA5B844}">
      <dsp:nvSpPr>
        <dsp:cNvPr id="0" name=""/>
        <dsp:cNvSpPr/>
      </dsp:nvSpPr>
      <dsp:spPr>
        <a:xfrm>
          <a:off x="0" y="886878"/>
          <a:ext cx="7750206" cy="467775"/>
        </a:xfrm>
        <a:prstGeom prst="rect">
          <a:avLst/>
        </a:prstGeom>
        <a:solidFill>
          <a:schemeClr val="lt1">
            <a:alpha val="90000"/>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1502" tIns="229108" rIns="601502" bIns="78232" numCol="1" spcCol="1270" anchor="t" anchorCtr="0">
          <a:noAutofit/>
        </a:bodyPr>
        <a:lstStyle/>
        <a:p>
          <a:pPr marL="57150" lvl="1" indent="-57150" algn="l" defTabSz="488950">
            <a:lnSpc>
              <a:spcPct val="90000"/>
            </a:lnSpc>
            <a:spcBef>
              <a:spcPct val="0"/>
            </a:spcBef>
            <a:spcAft>
              <a:spcPct val="15000"/>
            </a:spcAft>
            <a:buChar char="•"/>
          </a:pPr>
          <a:r>
            <a:rPr lang="cs-CZ" sz="1100" kern="1200" dirty="0">
              <a:latin typeface="Calibri" panose="020F0502020204030204"/>
              <a:ea typeface="+mn-ea"/>
              <a:cs typeface="+mn-cs"/>
            </a:rPr>
            <a:t>Ariba </a:t>
          </a:r>
          <a:r>
            <a:rPr lang="cs-CZ" sz="1100" kern="1200" dirty="0" err="1">
              <a:latin typeface="Calibri" panose="020F0502020204030204"/>
              <a:ea typeface="+mn-ea"/>
              <a:cs typeface="+mn-cs"/>
            </a:rPr>
            <a:t>Buying</a:t>
          </a:r>
          <a:endParaRPr lang="en-US" sz="1100" kern="1200" dirty="0">
            <a:latin typeface="Calibri" panose="020F0502020204030204"/>
            <a:ea typeface="+mn-ea"/>
            <a:cs typeface="+mn-cs"/>
          </a:endParaRPr>
        </a:p>
      </dsp:txBody>
      <dsp:txXfrm>
        <a:off x="0" y="886878"/>
        <a:ext cx="7750206" cy="467775"/>
      </dsp:txXfrm>
    </dsp:sp>
    <dsp:sp modelId="{B68F86A7-A714-488C-84F3-C9616314EBE6}">
      <dsp:nvSpPr>
        <dsp:cNvPr id="0" name=""/>
        <dsp:cNvSpPr/>
      </dsp:nvSpPr>
      <dsp:spPr>
        <a:xfrm>
          <a:off x="387510" y="724518"/>
          <a:ext cx="5425144" cy="324720"/>
        </a:xfrm>
        <a:prstGeom prst="roundRect">
          <a:avLst/>
        </a:prstGeom>
        <a:solidFill>
          <a:schemeClr val="accent3">
            <a:hueOff val="0"/>
            <a:satOff val="0"/>
            <a:lumOff val="0"/>
            <a:alphaOff val="0"/>
          </a:schemeClr>
        </a:solidFill>
        <a:ln w="47625" cap="flat" cmpd="dbl" algn="ctr">
          <a:solidFill>
            <a:schemeClr val="lt1">
              <a:hueOff val="0"/>
              <a:satOff val="0"/>
              <a:lumOff val="0"/>
              <a:alphaOff val="0"/>
            </a:schemeClr>
          </a:solidFill>
          <a:prstDash val="solid"/>
        </a:ln>
        <a:effectLst>
          <a:outerShdw blurRad="38100" dist="30000" dir="5400000" rotWithShape="0">
            <a:srgbClr val="000000">
              <a:alpha val="4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5058" tIns="0" rIns="205058" bIns="0" numCol="1" spcCol="1270" anchor="ctr" anchorCtr="0">
          <a:noAutofit/>
        </a:bodyPr>
        <a:lstStyle/>
        <a:p>
          <a:pPr marL="0" lvl="0" indent="0" algn="l" defTabSz="488950">
            <a:lnSpc>
              <a:spcPct val="90000"/>
            </a:lnSpc>
            <a:spcBef>
              <a:spcPct val="0"/>
            </a:spcBef>
            <a:spcAft>
              <a:spcPct val="35000"/>
            </a:spcAft>
            <a:buNone/>
          </a:pPr>
          <a:r>
            <a:rPr lang="en-US" sz="1100" kern="1200">
              <a:latin typeface="Calibri" panose="020F0502020204030204"/>
              <a:ea typeface="+mn-ea"/>
              <a:cs typeface="+mn-cs"/>
            </a:rPr>
            <a:t>Procurement Solution </a:t>
          </a:r>
          <a:endParaRPr lang="en-US" sz="1100" kern="1200" dirty="0">
            <a:latin typeface="Calibri" panose="020F0502020204030204"/>
            <a:ea typeface="+mn-ea"/>
            <a:cs typeface="+mn-cs"/>
          </a:endParaRPr>
        </a:p>
      </dsp:txBody>
      <dsp:txXfrm>
        <a:off x="403362" y="740370"/>
        <a:ext cx="5393440" cy="293016"/>
      </dsp:txXfrm>
    </dsp:sp>
    <dsp:sp modelId="{890899D6-CBA3-4EBF-B592-84B8FB420D7C}">
      <dsp:nvSpPr>
        <dsp:cNvPr id="0" name=""/>
        <dsp:cNvSpPr/>
      </dsp:nvSpPr>
      <dsp:spPr>
        <a:xfrm>
          <a:off x="0" y="1576413"/>
          <a:ext cx="7750206" cy="641024"/>
        </a:xfrm>
        <a:prstGeom prst="rect">
          <a:avLst/>
        </a:prstGeom>
        <a:solidFill>
          <a:schemeClr val="lt1">
            <a:alpha val="90000"/>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1502" tIns="229108" rIns="601502" bIns="78232" numCol="1" spcCol="1270" anchor="t" anchorCtr="0">
          <a:noAutofit/>
        </a:bodyPr>
        <a:lstStyle/>
        <a:p>
          <a:pPr marL="57150" lvl="1" indent="-57150" algn="l" defTabSz="488950">
            <a:lnSpc>
              <a:spcPct val="90000"/>
            </a:lnSpc>
            <a:spcBef>
              <a:spcPct val="0"/>
            </a:spcBef>
            <a:spcAft>
              <a:spcPct val="15000"/>
            </a:spcAft>
            <a:buChar char="•"/>
          </a:pPr>
          <a:r>
            <a:rPr lang="en-US" sz="1100" kern="1200">
              <a:latin typeface="Calibri" panose="020F0502020204030204"/>
              <a:ea typeface="+mn-ea"/>
              <a:cs typeface="+mn-cs"/>
            </a:rPr>
            <a:t>Catalog</a:t>
          </a:r>
          <a:endParaRPr lang="en-US" sz="1100" kern="1200" dirty="0">
            <a:latin typeface="Calibri" panose="020F0502020204030204"/>
            <a:ea typeface="+mn-ea"/>
            <a:cs typeface="+mn-cs"/>
          </a:endParaRPr>
        </a:p>
        <a:p>
          <a:pPr marL="57150" lvl="1" indent="-57150" algn="l" defTabSz="488950">
            <a:lnSpc>
              <a:spcPct val="90000"/>
            </a:lnSpc>
            <a:spcBef>
              <a:spcPct val="0"/>
            </a:spcBef>
            <a:spcAft>
              <a:spcPct val="15000"/>
            </a:spcAft>
            <a:buChar char="•"/>
          </a:pPr>
          <a:r>
            <a:rPr lang="en-US" sz="1100" kern="1200">
              <a:latin typeface="Calibri" panose="020F0502020204030204"/>
              <a:ea typeface="+mn-ea"/>
              <a:cs typeface="+mn-cs"/>
            </a:rPr>
            <a:t>Non-catalog</a:t>
          </a:r>
          <a:endParaRPr lang="en-US" sz="1100" kern="1200" dirty="0">
            <a:latin typeface="Calibri" panose="020F0502020204030204"/>
            <a:ea typeface="+mn-ea"/>
            <a:cs typeface="+mn-cs"/>
          </a:endParaRPr>
        </a:p>
      </dsp:txBody>
      <dsp:txXfrm>
        <a:off x="0" y="1576413"/>
        <a:ext cx="7750206" cy="641024"/>
      </dsp:txXfrm>
    </dsp:sp>
    <dsp:sp modelId="{73B2C6CE-F8BE-478D-B7A4-2F6A250F8FA7}">
      <dsp:nvSpPr>
        <dsp:cNvPr id="0" name=""/>
        <dsp:cNvSpPr/>
      </dsp:nvSpPr>
      <dsp:spPr>
        <a:xfrm>
          <a:off x="387510" y="1414053"/>
          <a:ext cx="5425144" cy="324720"/>
        </a:xfrm>
        <a:prstGeom prst="roundRect">
          <a:avLst/>
        </a:prstGeom>
        <a:solidFill>
          <a:schemeClr val="accent3">
            <a:hueOff val="0"/>
            <a:satOff val="0"/>
            <a:lumOff val="0"/>
            <a:alphaOff val="0"/>
          </a:schemeClr>
        </a:solidFill>
        <a:ln w="47625" cap="flat" cmpd="dbl" algn="ctr">
          <a:solidFill>
            <a:schemeClr val="lt1">
              <a:hueOff val="0"/>
              <a:satOff val="0"/>
              <a:lumOff val="0"/>
              <a:alphaOff val="0"/>
            </a:schemeClr>
          </a:solidFill>
          <a:prstDash val="solid"/>
        </a:ln>
        <a:effectLst>
          <a:outerShdw blurRad="38100" dist="30000" dir="5400000" rotWithShape="0">
            <a:srgbClr val="000000">
              <a:alpha val="4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5058" tIns="0" rIns="205058" bIns="0" numCol="1" spcCol="1270" anchor="ctr" anchorCtr="0">
          <a:noAutofit/>
        </a:bodyPr>
        <a:lstStyle/>
        <a:p>
          <a:pPr marL="0" lvl="0" indent="0" algn="l" defTabSz="488950">
            <a:lnSpc>
              <a:spcPct val="90000"/>
            </a:lnSpc>
            <a:spcBef>
              <a:spcPct val="0"/>
            </a:spcBef>
            <a:spcAft>
              <a:spcPct val="35000"/>
            </a:spcAft>
            <a:buNone/>
          </a:pPr>
          <a:r>
            <a:rPr lang="en-US" sz="1100" kern="1200">
              <a:latin typeface="Calibri" panose="020F0502020204030204"/>
              <a:ea typeface="+mn-ea"/>
              <a:cs typeface="+mn-cs"/>
            </a:rPr>
            <a:t>Type of Items in Scope</a:t>
          </a:r>
          <a:endParaRPr lang="en-US" sz="1100" kern="1200" dirty="0">
            <a:latin typeface="Calibri" panose="020F0502020204030204"/>
            <a:ea typeface="+mn-ea"/>
            <a:cs typeface="+mn-cs"/>
          </a:endParaRPr>
        </a:p>
      </dsp:txBody>
      <dsp:txXfrm>
        <a:off x="403362" y="1429905"/>
        <a:ext cx="5393440" cy="29301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62274A-8B95-484A-BE0A-B44A6EF92ACC}">
      <dsp:nvSpPr>
        <dsp:cNvPr id="0" name=""/>
        <dsp:cNvSpPr/>
      </dsp:nvSpPr>
      <dsp:spPr>
        <a:xfrm>
          <a:off x="0" y="8945"/>
          <a:ext cx="4178940" cy="865800"/>
        </a:xfrm>
        <a:prstGeom prst="roundRect">
          <a:avLst/>
        </a:prstGeom>
        <a:solidFill>
          <a:schemeClr val="accent3">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l" defTabSz="1644650">
            <a:lnSpc>
              <a:spcPct val="90000"/>
            </a:lnSpc>
            <a:spcBef>
              <a:spcPct val="0"/>
            </a:spcBef>
            <a:spcAft>
              <a:spcPct val="35000"/>
            </a:spcAft>
            <a:buNone/>
          </a:pPr>
          <a:r>
            <a:rPr lang="en-US" sz="3700" b="1" kern="1200" dirty="0">
              <a:effectLst>
                <a:outerShdw blurRad="38100" dist="38100" dir="2700000" algn="tl">
                  <a:srgbClr val="000000">
                    <a:alpha val="43137"/>
                  </a:srgbClr>
                </a:outerShdw>
              </a:effectLst>
            </a:rPr>
            <a:t>Format</a:t>
          </a:r>
        </a:p>
      </dsp:txBody>
      <dsp:txXfrm>
        <a:off x="42265" y="51210"/>
        <a:ext cx="4094410" cy="781270"/>
      </dsp:txXfrm>
    </dsp:sp>
    <dsp:sp modelId="{DA52C652-2C35-43DF-96F2-E4656EBCA828}">
      <dsp:nvSpPr>
        <dsp:cNvPr id="0" name=""/>
        <dsp:cNvSpPr/>
      </dsp:nvSpPr>
      <dsp:spPr>
        <a:xfrm>
          <a:off x="0" y="874745"/>
          <a:ext cx="4178940" cy="14169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681" tIns="46990" rIns="263144" bIns="46990" numCol="1" spcCol="1270" anchor="t" anchorCtr="0">
          <a:noAutofit/>
        </a:bodyPr>
        <a:lstStyle/>
        <a:p>
          <a:pPr marL="285750" lvl="1" indent="-285750" algn="l" defTabSz="1289050">
            <a:lnSpc>
              <a:spcPct val="90000"/>
            </a:lnSpc>
            <a:spcBef>
              <a:spcPct val="0"/>
            </a:spcBef>
            <a:spcAft>
              <a:spcPct val="20000"/>
            </a:spcAft>
            <a:buChar char="•"/>
          </a:pPr>
          <a:endParaRPr lang="en-US" sz="2900" kern="1200" dirty="0"/>
        </a:p>
        <a:p>
          <a:pPr marL="285750" lvl="1" indent="-285750" algn="l" defTabSz="1289050">
            <a:lnSpc>
              <a:spcPct val="90000"/>
            </a:lnSpc>
            <a:spcBef>
              <a:spcPct val="0"/>
            </a:spcBef>
            <a:spcAft>
              <a:spcPct val="20000"/>
            </a:spcAft>
            <a:buChar char="•"/>
          </a:pPr>
          <a:r>
            <a:rPr lang="en-US" sz="2900" kern="1200" dirty="0"/>
            <a:t>cXML</a:t>
          </a:r>
        </a:p>
        <a:p>
          <a:pPr marL="285750" lvl="1" indent="-285750" algn="l" defTabSz="1289050">
            <a:lnSpc>
              <a:spcPct val="90000"/>
            </a:lnSpc>
            <a:spcBef>
              <a:spcPct val="0"/>
            </a:spcBef>
            <a:spcAft>
              <a:spcPct val="20000"/>
            </a:spcAft>
            <a:buChar char="•"/>
          </a:pPr>
          <a:r>
            <a:rPr lang="hu-HU" sz="2900" kern="1200" dirty="0">
              <a:solidFill>
                <a:schemeClr val="tx1"/>
              </a:solidFill>
              <a:ea typeface="Arial Unicode MS" pitchFamily="34" charset="-128"/>
              <a:cs typeface="Arial Unicode MS" pitchFamily="34" charset="-128"/>
              <a:sym typeface="Arial"/>
            </a:rPr>
            <a:t>D96A</a:t>
          </a:r>
          <a:endParaRPr lang="en-US" sz="2900" kern="1200" dirty="0"/>
        </a:p>
      </dsp:txBody>
      <dsp:txXfrm>
        <a:off x="0" y="874745"/>
        <a:ext cx="4178940" cy="1416915"/>
      </dsp:txXfrm>
    </dsp:sp>
    <dsp:sp modelId="{D9AB986F-3F95-431A-8945-D273AD2E4334}">
      <dsp:nvSpPr>
        <dsp:cNvPr id="0" name=""/>
        <dsp:cNvSpPr/>
      </dsp:nvSpPr>
      <dsp:spPr>
        <a:xfrm>
          <a:off x="0" y="2291661"/>
          <a:ext cx="4178940" cy="865800"/>
        </a:xfrm>
        <a:prstGeom prst="roundRect">
          <a:avLst/>
        </a:prstGeom>
        <a:solidFill>
          <a:schemeClr val="accent3">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l" defTabSz="1644650">
            <a:lnSpc>
              <a:spcPct val="90000"/>
            </a:lnSpc>
            <a:spcBef>
              <a:spcPct val="0"/>
            </a:spcBef>
            <a:spcAft>
              <a:spcPct val="35000"/>
            </a:spcAft>
            <a:buNone/>
          </a:pPr>
          <a:r>
            <a:rPr lang="en-US" sz="3700" b="1" kern="1200" dirty="0">
              <a:effectLst>
                <a:outerShdw blurRad="38100" dist="38100" dir="2700000" algn="tl">
                  <a:srgbClr val="000000">
                    <a:alpha val="43137"/>
                  </a:srgbClr>
                </a:outerShdw>
              </a:effectLst>
            </a:rPr>
            <a:t>Transmission</a:t>
          </a:r>
          <a:r>
            <a:rPr lang="en-US" sz="3700" kern="1200" dirty="0">
              <a:effectLst>
                <a:outerShdw blurRad="38100" dist="38100" dir="2700000" algn="tl">
                  <a:srgbClr val="000000">
                    <a:alpha val="43137"/>
                  </a:srgbClr>
                </a:outerShdw>
              </a:effectLst>
            </a:rPr>
            <a:t> </a:t>
          </a:r>
        </a:p>
      </dsp:txBody>
      <dsp:txXfrm>
        <a:off x="42265" y="2333926"/>
        <a:ext cx="4094410" cy="781270"/>
      </dsp:txXfrm>
    </dsp:sp>
    <dsp:sp modelId="{8A8617BD-4F64-488D-B80C-38B003D6728E}">
      <dsp:nvSpPr>
        <dsp:cNvPr id="0" name=""/>
        <dsp:cNvSpPr/>
      </dsp:nvSpPr>
      <dsp:spPr>
        <a:xfrm>
          <a:off x="0" y="3157461"/>
          <a:ext cx="4178940" cy="14169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681" tIns="46990" rIns="263144" bIns="46990" numCol="1" spcCol="1270" anchor="t" anchorCtr="0">
          <a:noAutofit/>
        </a:bodyPr>
        <a:lstStyle/>
        <a:p>
          <a:pPr marL="285750" lvl="1" indent="-285750" algn="l" defTabSz="1289050">
            <a:lnSpc>
              <a:spcPct val="90000"/>
            </a:lnSpc>
            <a:spcBef>
              <a:spcPct val="0"/>
            </a:spcBef>
            <a:spcAft>
              <a:spcPct val="20000"/>
            </a:spcAft>
            <a:buChar char="•"/>
          </a:pPr>
          <a:endParaRPr lang="en-US" sz="2900" kern="1200" dirty="0"/>
        </a:p>
        <a:p>
          <a:pPr marL="285750" lvl="1" indent="-285750" algn="l" defTabSz="1289050">
            <a:lnSpc>
              <a:spcPct val="90000"/>
            </a:lnSpc>
            <a:spcBef>
              <a:spcPct val="0"/>
            </a:spcBef>
            <a:spcAft>
              <a:spcPct val="20000"/>
            </a:spcAft>
            <a:buChar char="•"/>
          </a:pPr>
          <a:r>
            <a:rPr lang="en-US" sz="2900" kern="1200" dirty="0"/>
            <a:t>cXML - HTTPS</a:t>
          </a:r>
        </a:p>
        <a:p>
          <a:pPr marL="285750" lvl="1" indent="-285750" algn="l" defTabSz="1289050">
            <a:lnSpc>
              <a:spcPct val="90000"/>
            </a:lnSpc>
            <a:spcBef>
              <a:spcPct val="0"/>
            </a:spcBef>
            <a:spcAft>
              <a:spcPct val="20000"/>
            </a:spcAft>
            <a:buChar char="•"/>
          </a:pPr>
          <a:r>
            <a:rPr lang="hu-HU" sz="2900" kern="1200" dirty="0">
              <a:solidFill>
                <a:schemeClr val="tx1"/>
              </a:solidFill>
              <a:ea typeface="Arial Unicode MS" pitchFamily="34" charset="-128"/>
              <a:cs typeface="Arial Unicode MS" pitchFamily="34" charset="-128"/>
              <a:sym typeface="Arial"/>
            </a:rPr>
            <a:t>D96A</a:t>
          </a:r>
          <a:r>
            <a:rPr lang="en-US" sz="2900" kern="1200" dirty="0">
              <a:solidFill>
                <a:schemeClr val="tx1"/>
              </a:solidFill>
              <a:ea typeface="Arial Unicode MS" pitchFamily="34" charset="-128"/>
              <a:cs typeface="Arial Unicode MS" pitchFamily="34" charset="-128"/>
              <a:sym typeface="Arial"/>
            </a:rPr>
            <a:t> - AS2</a:t>
          </a:r>
          <a:r>
            <a:rPr lang="hu-HU" sz="2900" kern="1200" dirty="0">
              <a:solidFill>
                <a:schemeClr val="tx1"/>
              </a:solidFill>
              <a:ea typeface="Arial Unicode MS" pitchFamily="34" charset="-128"/>
              <a:cs typeface="Arial Unicode MS" pitchFamily="34" charset="-128"/>
              <a:sym typeface="Arial"/>
            </a:rPr>
            <a:t> </a:t>
          </a:r>
          <a:endParaRPr lang="en-US" sz="2900" kern="1200" dirty="0"/>
        </a:p>
      </dsp:txBody>
      <dsp:txXfrm>
        <a:off x="0" y="3157461"/>
        <a:ext cx="4178940" cy="141691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3FCBE6-17FC-448A-9DC3-52F2DB928195}">
      <dsp:nvSpPr>
        <dsp:cNvPr id="0" name=""/>
        <dsp:cNvSpPr/>
      </dsp:nvSpPr>
      <dsp:spPr>
        <a:xfrm>
          <a:off x="4966" y="180545"/>
          <a:ext cx="1847505" cy="739002"/>
        </a:xfrm>
        <a:prstGeom prst="chevron">
          <a:avLst/>
        </a:prstGeom>
        <a:solidFill>
          <a:schemeClr val="accent1">
            <a:lumMod val="50000"/>
          </a:scheme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Plan</a:t>
          </a:r>
        </a:p>
      </dsp:txBody>
      <dsp:txXfrm>
        <a:off x="374467" y="180545"/>
        <a:ext cx="1108503" cy="739002"/>
      </dsp:txXfrm>
    </dsp:sp>
    <dsp:sp modelId="{8B9C1C38-0032-4F2D-9E2B-0A1AB66D3BE4}">
      <dsp:nvSpPr>
        <dsp:cNvPr id="0" name=""/>
        <dsp:cNvSpPr/>
      </dsp:nvSpPr>
      <dsp:spPr>
        <a:xfrm>
          <a:off x="1667721" y="180545"/>
          <a:ext cx="1847505" cy="739002"/>
        </a:xfrm>
        <a:prstGeom prst="chevron">
          <a:avLst/>
        </a:prstGeom>
        <a:solidFill>
          <a:srgbClr val="3521C9"/>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Design</a:t>
          </a:r>
        </a:p>
      </dsp:txBody>
      <dsp:txXfrm>
        <a:off x="2037222" y="180545"/>
        <a:ext cx="1108503" cy="739002"/>
      </dsp:txXfrm>
    </dsp:sp>
    <dsp:sp modelId="{E9B89D40-8F99-417B-89C4-1AE559A21A99}">
      <dsp:nvSpPr>
        <dsp:cNvPr id="0" name=""/>
        <dsp:cNvSpPr/>
      </dsp:nvSpPr>
      <dsp:spPr>
        <a:xfrm>
          <a:off x="3330476" y="180545"/>
          <a:ext cx="1847505" cy="739002"/>
        </a:xfrm>
        <a:prstGeom prst="chevron">
          <a:avLst/>
        </a:prstGeom>
        <a:solidFill>
          <a:schemeClr val="accent3">
            <a:lumMod val="75000"/>
          </a:scheme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Build</a:t>
          </a:r>
        </a:p>
      </dsp:txBody>
      <dsp:txXfrm>
        <a:off x="3699977" y="180545"/>
        <a:ext cx="1108503" cy="739002"/>
      </dsp:txXfrm>
    </dsp:sp>
    <dsp:sp modelId="{D19A6290-BDC7-4D7E-A4ED-09DDD78AE3C3}">
      <dsp:nvSpPr>
        <dsp:cNvPr id="0" name=""/>
        <dsp:cNvSpPr/>
      </dsp:nvSpPr>
      <dsp:spPr>
        <a:xfrm>
          <a:off x="4993231" y="180545"/>
          <a:ext cx="1847505" cy="739002"/>
        </a:xfrm>
        <a:prstGeom prst="chevron">
          <a:avLst/>
        </a:prstGeom>
        <a:solidFill>
          <a:schemeClr val="accent5">
            <a:lumMod val="50000"/>
          </a:scheme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Test</a:t>
          </a:r>
        </a:p>
      </dsp:txBody>
      <dsp:txXfrm>
        <a:off x="5362732" y="180545"/>
        <a:ext cx="1108503" cy="739002"/>
      </dsp:txXfrm>
    </dsp:sp>
    <dsp:sp modelId="{DC6AE679-5A59-409A-9422-600E7E38AF77}">
      <dsp:nvSpPr>
        <dsp:cNvPr id="0" name=""/>
        <dsp:cNvSpPr/>
      </dsp:nvSpPr>
      <dsp:spPr>
        <a:xfrm>
          <a:off x="6655986" y="180545"/>
          <a:ext cx="1847505" cy="739002"/>
        </a:xfrm>
        <a:prstGeom prst="chevron">
          <a:avLst/>
        </a:prstGeom>
        <a:solidFill>
          <a:schemeClr val="accent6">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Deploy</a:t>
          </a:r>
        </a:p>
      </dsp:txBody>
      <dsp:txXfrm>
        <a:off x="7025487" y="180545"/>
        <a:ext cx="1108503" cy="739002"/>
      </dsp:txXfrm>
    </dsp:sp>
    <dsp:sp modelId="{AFD653B0-6E72-418A-B285-228833DBB86C}">
      <dsp:nvSpPr>
        <dsp:cNvPr id="0" name=""/>
        <dsp:cNvSpPr/>
      </dsp:nvSpPr>
      <dsp:spPr>
        <a:xfrm>
          <a:off x="8318741" y="180545"/>
          <a:ext cx="1847505" cy="739002"/>
        </a:xfrm>
        <a:prstGeom prst="chevron">
          <a:avLst/>
        </a:prstGeom>
        <a:solidFill>
          <a:srgbClr val="00B050"/>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Go Live</a:t>
          </a:r>
        </a:p>
      </dsp:txBody>
      <dsp:txXfrm>
        <a:off x="8688242" y="180545"/>
        <a:ext cx="1108503" cy="73900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3FCBE6-17FC-448A-9DC3-52F2DB928195}">
      <dsp:nvSpPr>
        <dsp:cNvPr id="0" name=""/>
        <dsp:cNvSpPr/>
      </dsp:nvSpPr>
      <dsp:spPr>
        <a:xfrm>
          <a:off x="4966" y="180545"/>
          <a:ext cx="1847505" cy="739002"/>
        </a:xfrm>
        <a:prstGeom prst="chevron">
          <a:avLst/>
        </a:prstGeom>
        <a:solidFill>
          <a:schemeClr val="accent1">
            <a:lumMod val="50000"/>
          </a:scheme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Plan</a:t>
          </a:r>
        </a:p>
      </dsp:txBody>
      <dsp:txXfrm>
        <a:off x="374467" y="180545"/>
        <a:ext cx="1108503" cy="739002"/>
      </dsp:txXfrm>
    </dsp:sp>
    <dsp:sp modelId="{8B9C1C38-0032-4F2D-9E2B-0A1AB66D3BE4}">
      <dsp:nvSpPr>
        <dsp:cNvPr id="0" name=""/>
        <dsp:cNvSpPr/>
      </dsp:nvSpPr>
      <dsp:spPr>
        <a:xfrm>
          <a:off x="1667721" y="180545"/>
          <a:ext cx="1847505" cy="739002"/>
        </a:xfrm>
        <a:prstGeom prst="chevron">
          <a:avLst/>
        </a:prstGeom>
        <a:solidFill>
          <a:srgbClr val="3521C9"/>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Design</a:t>
          </a:r>
        </a:p>
      </dsp:txBody>
      <dsp:txXfrm>
        <a:off x="2037222" y="180545"/>
        <a:ext cx="1108503" cy="739002"/>
      </dsp:txXfrm>
    </dsp:sp>
    <dsp:sp modelId="{E9B89D40-8F99-417B-89C4-1AE559A21A99}">
      <dsp:nvSpPr>
        <dsp:cNvPr id="0" name=""/>
        <dsp:cNvSpPr/>
      </dsp:nvSpPr>
      <dsp:spPr>
        <a:xfrm>
          <a:off x="3330476" y="180545"/>
          <a:ext cx="1847505" cy="739002"/>
        </a:xfrm>
        <a:prstGeom prst="chevron">
          <a:avLst/>
        </a:prstGeom>
        <a:solidFill>
          <a:schemeClr val="accent3">
            <a:lumMod val="75000"/>
          </a:scheme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Build</a:t>
          </a:r>
        </a:p>
      </dsp:txBody>
      <dsp:txXfrm>
        <a:off x="3699977" y="180545"/>
        <a:ext cx="1108503" cy="739002"/>
      </dsp:txXfrm>
    </dsp:sp>
    <dsp:sp modelId="{D19A6290-BDC7-4D7E-A4ED-09DDD78AE3C3}">
      <dsp:nvSpPr>
        <dsp:cNvPr id="0" name=""/>
        <dsp:cNvSpPr/>
      </dsp:nvSpPr>
      <dsp:spPr>
        <a:xfrm>
          <a:off x="4993231" y="180545"/>
          <a:ext cx="1847505" cy="739002"/>
        </a:xfrm>
        <a:prstGeom prst="chevron">
          <a:avLst/>
        </a:prstGeom>
        <a:solidFill>
          <a:schemeClr val="accent5">
            <a:lumMod val="50000"/>
          </a:scheme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Test</a:t>
          </a:r>
        </a:p>
      </dsp:txBody>
      <dsp:txXfrm>
        <a:off x="5362732" y="180545"/>
        <a:ext cx="1108503" cy="739002"/>
      </dsp:txXfrm>
    </dsp:sp>
    <dsp:sp modelId="{DC6AE679-5A59-409A-9422-600E7E38AF77}">
      <dsp:nvSpPr>
        <dsp:cNvPr id="0" name=""/>
        <dsp:cNvSpPr/>
      </dsp:nvSpPr>
      <dsp:spPr>
        <a:xfrm>
          <a:off x="6655986" y="180545"/>
          <a:ext cx="1847505" cy="739002"/>
        </a:xfrm>
        <a:prstGeom prst="chevron">
          <a:avLst/>
        </a:prstGeom>
        <a:solidFill>
          <a:schemeClr val="accent6">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Deploy</a:t>
          </a:r>
        </a:p>
      </dsp:txBody>
      <dsp:txXfrm>
        <a:off x="7025487" y="180545"/>
        <a:ext cx="1108503" cy="739002"/>
      </dsp:txXfrm>
    </dsp:sp>
    <dsp:sp modelId="{AFD653B0-6E72-418A-B285-228833DBB86C}">
      <dsp:nvSpPr>
        <dsp:cNvPr id="0" name=""/>
        <dsp:cNvSpPr/>
      </dsp:nvSpPr>
      <dsp:spPr>
        <a:xfrm>
          <a:off x="8318741" y="180545"/>
          <a:ext cx="1847505" cy="739002"/>
        </a:xfrm>
        <a:prstGeom prst="chevron">
          <a:avLst/>
        </a:prstGeom>
        <a:solidFill>
          <a:srgbClr val="00B050"/>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Go Live</a:t>
          </a:r>
        </a:p>
      </dsp:txBody>
      <dsp:txXfrm>
        <a:off x="8688242" y="180545"/>
        <a:ext cx="1108503" cy="73900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3FCBE6-17FC-448A-9DC3-52F2DB928195}">
      <dsp:nvSpPr>
        <dsp:cNvPr id="0" name=""/>
        <dsp:cNvSpPr/>
      </dsp:nvSpPr>
      <dsp:spPr>
        <a:xfrm>
          <a:off x="4765" y="197079"/>
          <a:ext cx="1772640" cy="709056"/>
        </a:xfrm>
        <a:prstGeom prst="chevron">
          <a:avLst/>
        </a:prstGeom>
        <a:solidFill>
          <a:schemeClr val="accent1">
            <a:lumMod val="5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30671" rIns="30671" bIns="30671" numCol="1" spcCol="1270" anchor="ctr" anchorCtr="0">
          <a:noAutofit/>
        </a:bodyPr>
        <a:lstStyle/>
        <a:p>
          <a:pPr marL="0" lvl="0" indent="0" algn="ctr" defTabSz="1022350">
            <a:lnSpc>
              <a:spcPct val="90000"/>
            </a:lnSpc>
            <a:spcBef>
              <a:spcPct val="0"/>
            </a:spcBef>
            <a:spcAft>
              <a:spcPct val="35000"/>
            </a:spcAft>
            <a:buNone/>
          </a:pPr>
          <a:r>
            <a:rPr lang="en-US" sz="2300" kern="1200" dirty="0"/>
            <a:t>Plan</a:t>
          </a:r>
        </a:p>
      </dsp:txBody>
      <dsp:txXfrm>
        <a:off x="359293" y="197079"/>
        <a:ext cx="1063584" cy="709056"/>
      </dsp:txXfrm>
    </dsp:sp>
    <dsp:sp modelId="{8B9C1C38-0032-4F2D-9E2B-0A1AB66D3BE4}">
      <dsp:nvSpPr>
        <dsp:cNvPr id="0" name=""/>
        <dsp:cNvSpPr/>
      </dsp:nvSpPr>
      <dsp:spPr>
        <a:xfrm>
          <a:off x="1600141" y="197079"/>
          <a:ext cx="1772640" cy="709056"/>
        </a:xfrm>
        <a:prstGeom prst="chevron">
          <a:avLst/>
        </a:prstGeom>
        <a:solidFill>
          <a:srgbClr val="3521C9"/>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30671" rIns="30671" bIns="30671" numCol="1" spcCol="1270" anchor="ctr" anchorCtr="0">
          <a:noAutofit/>
        </a:bodyPr>
        <a:lstStyle/>
        <a:p>
          <a:pPr marL="0" lvl="0" indent="0" algn="ctr" defTabSz="1022350">
            <a:lnSpc>
              <a:spcPct val="90000"/>
            </a:lnSpc>
            <a:spcBef>
              <a:spcPct val="0"/>
            </a:spcBef>
            <a:spcAft>
              <a:spcPct val="35000"/>
            </a:spcAft>
            <a:buNone/>
          </a:pPr>
          <a:r>
            <a:rPr lang="en-US" sz="2300" kern="1200" dirty="0"/>
            <a:t>Design</a:t>
          </a:r>
        </a:p>
      </dsp:txBody>
      <dsp:txXfrm>
        <a:off x="1954669" y="197079"/>
        <a:ext cx="1063584" cy="709056"/>
      </dsp:txXfrm>
    </dsp:sp>
    <dsp:sp modelId="{E9B89D40-8F99-417B-89C4-1AE559A21A99}">
      <dsp:nvSpPr>
        <dsp:cNvPr id="0" name=""/>
        <dsp:cNvSpPr/>
      </dsp:nvSpPr>
      <dsp:spPr>
        <a:xfrm>
          <a:off x="3195518" y="197079"/>
          <a:ext cx="1772640" cy="709056"/>
        </a:xfrm>
        <a:prstGeom prst="chevron">
          <a:avLst/>
        </a:prstGeom>
        <a:solidFill>
          <a:schemeClr val="accent3">
            <a:lumMod val="75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30671" rIns="30671" bIns="30671" numCol="1" spcCol="1270" anchor="ctr" anchorCtr="0">
          <a:noAutofit/>
        </a:bodyPr>
        <a:lstStyle/>
        <a:p>
          <a:pPr marL="0" lvl="0" indent="0" algn="ctr" defTabSz="1022350">
            <a:lnSpc>
              <a:spcPct val="90000"/>
            </a:lnSpc>
            <a:spcBef>
              <a:spcPct val="0"/>
            </a:spcBef>
            <a:spcAft>
              <a:spcPct val="35000"/>
            </a:spcAft>
            <a:buNone/>
          </a:pPr>
          <a:r>
            <a:rPr lang="en-US" sz="2300" kern="1200" dirty="0"/>
            <a:t>Build</a:t>
          </a:r>
        </a:p>
      </dsp:txBody>
      <dsp:txXfrm>
        <a:off x="3550046" y="197079"/>
        <a:ext cx="1063584" cy="709056"/>
      </dsp:txXfrm>
    </dsp:sp>
    <dsp:sp modelId="{D19A6290-BDC7-4D7E-A4ED-09DDD78AE3C3}">
      <dsp:nvSpPr>
        <dsp:cNvPr id="0" name=""/>
        <dsp:cNvSpPr/>
      </dsp:nvSpPr>
      <dsp:spPr>
        <a:xfrm>
          <a:off x="4790894" y="197079"/>
          <a:ext cx="1772640" cy="709056"/>
        </a:xfrm>
        <a:prstGeom prst="chevron">
          <a:avLst/>
        </a:prstGeom>
        <a:solidFill>
          <a:schemeClr val="accent5">
            <a:lumMod val="5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30671" rIns="30671" bIns="30671" numCol="1" spcCol="1270" anchor="ctr" anchorCtr="0">
          <a:noAutofit/>
        </a:bodyPr>
        <a:lstStyle/>
        <a:p>
          <a:pPr marL="0" lvl="0" indent="0" algn="ctr" defTabSz="1022350">
            <a:lnSpc>
              <a:spcPct val="90000"/>
            </a:lnSpc>
            <a:spcBef>
              <a:spcPct val="0"/>
            </a:spcBef>
            <a:spcAft>
              <a:spcPct val="35000"/>
            </a:spcAft>
            <a:buNone/>
          </a:pPr>
          <a:r>
            <a:rPr lang="en-US" sz="2300" kern="1200" dirty="0"/>
            <a:t>Test</a:t>
          </a:r>
        </a:p>
      </dsp:txBody>
      <dsp:txXfrm>
        <a:off x="5145422" y="197079"/>
        <a:ext cx="1063584" cy="709056"/>
      </dsp:txXfrm>
    </dsp:sp>
    <dsp:sp modelId="{DC6AE679-5A59-409A-9422-600E7E38AF77}">
      <dsp:nvSpPr>
        <dsp:cNvPr id="0" name=""/>
        <dsp:cNvSpPr/>
      </dsp:nvSpPr>
      <dsp:spPr>
        <a:xfrm>
          <a:off x="6386270" y="197079"/>
          <a:ext cx="1772640" cy="709056"/>
        </a:xfrm>
        <a:prstGeom prst="chevron">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30671" rIns="30671" bIns="30671" numCol="1" spcCol="1270" anchor="ctr" anchorCtr="0">
          <a:noAutofit/>
        </a:bodyPr>
        <a:lstStyle/>
        <a:p>
          <a:pPr marL="0" lvl="0" indent="0" algn="ctr" defTabSz="1022350">
            <a:lnSpc>
              <a:spcPct val="90000"/>
            </a:lnSpc>
            <a:spcBef>
              <a:spcPct val="0"/>
            </a:spcBef>
            <a:spcAft>
              <a:spcPct val="35000"/>
            </a:spcAft>
            <a:buNone/>
          </a:pPr>
          <a:r>
            <a:rPr lang="en-US" sz="2300" kern="1200" dirty="0"/>
            <a:t>Deploy</a:t>
          </a:r>
        </a:p>
      </dsp:txBody>
      <dsp:txXfrm>
        <a:off x="6740798" y="197079"/>
        <a:ext cx="1063584" cy="709056"/>
      </dsp:txXfrm>
    </dsp:sp>
    <dsp:sp modelId="{AFD653B0-6E72-418A-B285-228833DBB86C}">
      <dsp:nvSpPr>
        <dsp:cNvPr id="0" name=""/>
        <dsp:cNvSpPr/>
      </dsp:nvSpPr>
      <dsp:spPr>
        <a:xfrm>
          <a:off x="7981647" y="197079"/>
          <a:ext cx="1772640" cy="709056"/>
        </a:xfrm>
        <a:prstGeom prst="chevron">
          <a:avLst/>
        </a:prstGeom>
        <a:solidFill>
          <a:srgbClr val="00B050"/>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30671" rIns="30671" bIns="30671" numCol="1" spcCol="1270" anchor="ctr" anchorCtr="0">
          <a:noAutofit/>
        </a:bodyPr>
        <a:lstStyle/>
        <a:p>
          <a:pPr marL="0" lvl="0" indent="0" algn="ctr" defTabSz="1022350">
            <a:lnSpc>
              <a:spcPct val="90000"/>
            </a:lnSpc>
            <a:spcBef>
              <a:spcPct val="0"/>
            </a:spcBef>
            <a:spcAft>
              <a:spcPct val="35000"/>
            </a:spcAft>
            <a:buNone/>
          </a:pPr>
          <a:r>
            <a:rPr lang="en-US" sz="2300" kern="1200" dirty="0"/>
            <a:t>Go Live</a:t>
          </a:r>
        </a:p>
      </dsp:txBody>
      <dsp:txXfrm>
        <a:off x="8336175" y="197079"/>
        <a:ext cx="1063584" cy="70905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837199-3F63-4894-AE6A-27AA87DA081F}">
      <dsp:nvSpPr>
        <dsp:cNvPr id="0" name=""/>
        <dsp:cNvSpPr/>
      </dsp:nvSpPr>
      <dsp:spPr>
        <a:xfrm rot="5400000">
          <a:off x="-128089" y="131528"/>
          <a:ext cx="853929" cy="597750"/>
        </a:xfrm>
        <a:prstGeom prst="chevron">
          <a:avLst/>
        </a:prstGeom>
        <a:solidFill>
          <a:schemeClr val="accent1">
            <a:lumMod val="75000"/>
          </a:schemeClr>
        </a:solidFill>
        <a:ln w="1905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marL="0" lvl="0" indent="0" algn="ctr" defTabSz="977900">
            <a:lnSpc>
              <a:spcPct val="90000"/>
            </a:lnSpc>
            <a:spcBef>
              <a:spcPct val="0"/>
            </a:spcBef>
            <a:spcAft>
              <a:spcPct val="35000"/>
            </a:spcAft>
            <a:buNone/>
          </a:pPr>
          <a:r>
            <a:rPr lang="en-US" sz="1000" kern="1200" dirty="0">
              <a:solidFill>
                <a:srgbClr val="FFFFFF"/>
              </a:solidFill>
              <a:latin typeface="Arial"/>
              <a:ea typeface="+mn-ea"/>
              <a:cs typeface="+mn-cs"/>
            </a:rPr>
            <a:t>Plan</a:t>
          </a:r>
        </a:p>
      </dsp:txBody>
      <dsp:txXfrm rot="-5400000">
        <a:off x="1" y="302313"/>
        <a:ext cx="597750" cy="256179"/>
      </dsp:txXfrm>
    </dsp:sp>
    <dsp:sp modelId="{2FDBAE1A-93BF-4A20-87BE-965A39E67C87}">
      <dsp:nvSpPr>
        <dsp:cNvPr id="0" name=""/>
        <dsp:cNvSpPr/>
      </dsp:nvSpPr>
      <dsp:spPr>
        <a:xfrm rot="5400000">
          <a:off x="5402229" y="-4801039"/>
          <a:ext cx="555054" cy="10164011"/>
        </a:xfrm>
        <a:prstGeom prst="round2SameRect">
          <a:avLst/>
        </a:prstGeom>
        <a:solidFill>
          <a:schemeClr val="lt1">
            <a:alpha val="90000"/>
            <a:hueOff val="0"/>
            <a:satOff val="0"/>
            <a:lumOff val="0"/>
            <a:alphaOff val="0"/>
          </a:schemeClr>
        </a:solidFill>
        <a:ln w="19050" cap="flat" cmpd="sng" algn="ctr">
          <a:solidFill>
            <a:schemeClr val="accent3">
              <a:lumMod val="20000"/>
              <a:lumOff val="8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Font typeface="Arial" panose="020B0604020202020204" pitchFamily="34" charset="0"/>
            <a:buChar char="•"/>
          </a:pPr>
          <a:r>
            <a:rPr lang="en-US" sz="1100" kern="1200" dirty="0"/>
            <a:t>Get familiar with the cXML guideline, define roles and responsibilities of project resources and agree on milestone dates;</a:t>
          </a:r>
        </a:p>
      </dsp:txBody>
      <dsp:txXfrm rot="-5400000">
        <a:off x="597751" y="30535"/>
        <a:ext cx="10136915" cy="500862"/>
      </dsp:txXfrm>
    </dsp:sp>
    <dsp:sp modelId="{BF9427AA-F3B1-4C9E-91CF-8A1A97E2E4E7}">
      <dsp:nvSpPr>
        <dsp:cNvPr id="0" name=""/>
        <dsp:cNvSpPr/>
      </dsp:nvSpPr>
      <dsp:spPr>
        <a:xfrm rot="5400000">
          <a:off x="-128089" y="886814"/>
          <a:ext cx="853929" cy="597750"/>
        </a:xfrm>
        <a:prstGeom prst="chevron">
          <a:avLst/>
        </a:prstGeom>
        <a:solidFill>
          <a:srgbClr val="3521C9"/>
        </a:solidFill>
        <a:ln w="1905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marL="0" lvl="0" indent="0" algn="ctr" defTabSz="533400">
            <a:lnSpc>
              <a:spcPct val="90000"/>
            </a:lnSpc>
            <a:spcBef>
              <a:spcPct val="0"/>
            </a:spcBef>
            <a:spcAft>
              <a:spcPct val="35000"/>
            </a:spcAft>
            <a:buNone/>
          </a:pPr>
          <a:r>
            <a:rPr lang="en-US" sz="1200" kern="1200" dirty="0"/>
            <a:t>Design</a:t>
          </a:r>
        </a:p>
      </dsp:txBody>
      <dsp:txXfrm rot="-5400000">
        <a:off x="1" y="1057599"/>
        <a:ext cx="597750" cy="256179"/>
      </dsp:txXfrm>
    </dsp:sp>
    <dsp:sp modelId="{E0220F48-8835-4302-9883-62223CA6D84A}">
      <dsp:nvSpPr>
        <dsp:cNvPr id="0" name=""/>
        <dsp:cNvSpPr/>
      </dsp:nvSpPr>
      <dsp:spPr>
        <a:xfrm rot="5400000">
          <a:off x="5402229" y="-4045753"/>
          <a:ext cx="555054" cy="10164011"/>
        </a:xfrm>
        <a:prstGeom prst="round2SameRect">
          <a:avLst/>
        </a:prstGeom>
        <a:solidFill>
          <a:schemeClr val="lt1">
            <a:alpha val="90000"/>
            <a:hueOff val="0"/>
            <a:satOff val="0"/>
            <a:lumOff val="0"/>
            <a:alphaOff val="0"/>
          </a:schemeClr>
        </a:solidFill>
        <a:ln w="19050" cap="flat" cmpd="sng" algn="ctr">
          <a:solidFill>
            <a:schemeClr val="accent3">
              <a:lumMod val="20000"/>
              <a:lumOff val="8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Font typeface="Arial" panose="020B0604020202020204" pitchFamily="34" charset="0"/>
            <a:buChar char="•"/>
          </a:pPr>
          <a:r>
            <a:rPr lang="en-US" sz="1100" kern="1200" dirty="0"/>
            <a:t>Defines the test scenarios; configure the Ariba account in production and in test mode;</a:t>
          </a:r>
        </a:p>
      </dsp:txBody>
      <dsp:txXfrm rot="-5400000">
        <a:off x="597751" y="785821"/>
        <a:ext cx="10136915" cy="500862"/>
      </dsp:txXfrm>
    </dsp:sp>
    <dsp:sp modelId="{09F01B50-516F-433C-A355-35F121B8CA60}">
      <dsp:nvSpPr>
        <dsp:cNvPr id="0" name=""/>
        <dsp:cNvSpPr/>
      </dsp:nvSpPr>
      <dsp:spPr>
        <a:xfrm rot="5400000">
          <a:off x="-128089" y="1642100"/>
          <a:ext cx="853929" cy="597750"/>
        </a:xfrm>
        <a:prstGeom prst="chevron">
          <a:avLst/>
        </a:prstGeom>
        <a:solidFill>
          <a:schemeClr val="accent3">
            <a:lumMod val="75000"/>
          </a:schemeClr>
        </a:solidFill>
        <a:ln w="1905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marL="0" lvl="0" indent="0" algn="ctr" defTabSz="977900">
            <a:lnSpc>
              <a:spcPct val="90000"/>
            </a:lnSpc>
            <a:spcBef>
              <a:spcPct val="0"/>
            </a:spcBef>
            <a:spcAft>
              <a:spcPct val="35000"/>
            </a:spcAft>
            <a:buNone/>
          </a:pPr>
          <a:r>
            <a:rPr lang="en-US" sz="1000" kern="1200" dirty="0">
              <a:solidFill>
                <a:srgbClr val="FFFFFF"/>
              </a:solidFill>
              <a:latin typeface="Arial"/>
              <a:ea typeface="+mn-ea"/>
              <a:cs typeface="+mn-cs"/>
            </a:rPr>
            <a:t>Build</a:t>
          </a:r>
        </a:p>
      </dsp:txBody>
      <dsp:txXfrm rot="-5400000">
        <a:off x="1" y="1812885"/>
        <a:ext cx="597750" cy="256179"/>
      </dsp:txXfrm>
    </dsp:sp>
    <dsp:sp modelId="{97DA005C-CFF7-4E1A-BACC-9D865E0DF053}">
      <dsp:nvSpPr>
        <dsp:cNvPr id="0" name=""/>
        <dsp:cNvSpPr/>
      </dsp:nvSpPr>
      <dsp:spPr>
        <a:xfrm rot="5400000">
          <a:off x="5402229" y="-3290467"/>
          <a:ext cx="555054" cy="10164011"/>
        </a:xfrm>
        <a:prstGeom prst="round2SameRect">
          <a:avLst/>
        </a:prstGeom>
        <a:solidFill>
          <a:schemeClr val="lt1">
            <a:alpha val="90000"/>
            <a:hueOff val="0"/>
            <a:satOff val="0"/>
            <a:lumOff val="0"/>
            <a:alphaOff val="0"/>
          </a:schemeClr>
        </a:solidFill>
        <a:ln w="19050" cap="flat" cmpd="sng" algn="ctr">
          <a:solidFill>
            <a:schemeClr val="accent3">
              <a:lumMod val="20000"/>
              <a:lumOff val="8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n-US" sz="1100" kern="1200" dirty="0"/>
            <a:t>Establish connectivity to Ariba network (suppliers already on the network with other buyers will already have connectivity setup), create a cXML sample for the required transaction documents; </a:t>
          </a:r>
        </a:p>
      </dsp:txBody>
      <dsp:txXfrm rot="-5400000">
        <a:off x="597751" y="1541107"/>
        <a:ext cx="10136915" cy="500862"/>
      </dsp:txXfrm>
    </dsp:sp>
    <dsp:sp modelId="{1D96BDE8-CE94-435D-9D49-98C4ADAA2A8B}">
      <dsp:nvSpPr>
        <dsp:cNvPr id="0" name=""/>
        <dsp:cNvSpPr/>
      </dsp:nvSpPr>
      <dsp:spPr>
        <a:xfrm rot="5400000">
          <a:off x="-128089" y="2397386"/>
          <a:ext cx="853929" cy="597750"/>
        </a:xfrm>
        <a:prstGeom prst="chevron">
          <a:avLst/>
        </a:prstGeom>
        <a:solidFill>
          <a:schemeClr val="accent5">
            <a:lumMod val="50000"/>
          </a:schemeClr>
        </a:solidFill>
        <a:ln w="1905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marL="0" lvl="0" indent="0" algn="ctr" defTabSz="977900">
            <a:lnSpc>
              <a:spcPct val="90000"/>
            </a:lnSpc>
            <a:spcBef>
              <a:spcPct val="0"/>
            </a:spcBef>
            <a:spcAft>
              <a:spcPct val="35000"/>
            </a:spcAft>
            <a:buNone/>
          </a:pPr>
          <a:r>
            <a:rPr lang="en-US" sz="1000" kern="1200" dirty="0">
              <a:solidFill>
                <a:srgbClr val="FFFFFF"/>
              </a:solidFill>
              <a:latin typeface="Arial"/>
              <a:ea typeface="+mn-ea"/>
              <a:cs typeface="+mn-cs"/>
            </a:rPr>
            <a:t>Test</a:t>
          </a:r>
        </a:p>
      </dsp:txBody>
      <dsp:txXfrm rot="-5400000">
        <a:off x="1" y="2568171"/>
        <a:ext cx="597750" cy="256179"/>
      </dsp:txXfrm>
    </dsp:sp>
    <dsp:sp modelId="{A3FC8859-56D0-4B71-9D39-488CD6FFEE82}">
      <dsp:nvSpPr>
        <dsp:cNvPr id="0" name=""/>
        <dsp:cNvSpPr/>
      </dsp:nvSpPr>
      <dsp:spPr>
        <a:xfrm rot="5400000">
          <a:off x="5402229" y="-2535181"/>
          <a:ext cx="555054" cy="10164011"/>
        </a:xfrm>
        <a:prstGeom prst="round2SameRect">
          <a:avLst/>
        </a:prstGeom>
        <a:solidFill>
          <a:schemeClr val="lt1">
            <a:alpha val="90000"/>
            <a:hueOff val="0"/>
            <a:satOff val="0"/>
            <a:lumOff val="0"/>
            <a:alphaOff val="0"/>
          </a:schemeClr>
        </a:solidFill>
        <a:ln w="19050" cap="flat" cmpd="sng" algn="ctr">
          <a:solidFill>
            <a:schemeClr val="accent3">
              <a:lumMod val="20000"/>
              <a:lumOff val="8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Font typeface="Arial" panose="020B0604020202020204" pitchFamily="34" charset="0"/>
            <a:buChar char="•"/>
          </a:pPr>
          <a:r>
            <a:rPr lang="en-US" sz="1100" kern="1200"/>
            <a:t>Technical contact is engaged in day to day testing activities: post documents on Ariba test environment according to the test scenario, log on Ariba and check their status, receive technical advices from Supplier Integrator;</a:t>
          </a:r>
        </a:p>
        <a:p>
          <a:pPr marL="114300" lvl="2" indent="-57150" algn="l" defTabSz="488950">
            <a:lnSpc>
              <a:spcPct val="90000"/>
            </a:lnSpc>
            <a:spcBef>
              <a:spcPct val="0"/>
            </a:spcBef>
            <a:spcAft>
              <a:spcPct val="15000"/>
            </a:spcAft>
            <a:buChar char="•"/>
          </a:pPr>
          <a:r>
            <a:rPr lang="en-US" sz="1100" b="1" kern="1200">
              <a:solidFill>
                <a:srgbClr val="FF0000"/>
              </a:solidFill>
            </a:rPr>
            <a:t>NB</a:t>
          </a:r>
          <a:r>
            <a:rPr lang="en-US" sz="1100" kern="1200"/>
            <a:t>: when catalog is scope, the catalog needs to be available before testing phase start </a:t>
          </a:r>
          <a:endParaRPr lang="en-US" sz="1100" kern="1200" dirty="0"/>
        </a:p>
      </dsp:txBody>
      <dsp:txXfrm rot="-5400000">
        <a:off x="597751" y="2296393"/>
        <a:ext cx="10136915" cy="500862"/>
      </dsp:txXfrm>
    </dsp:sp>
    <dsp:sp modelId="{D297CD7D-60C3-4100-BEC8-2FEF213AB387}">
      <dsp:nvSpPr>
        <dsp:cNvPr id="0" name=""/>
        <dsp:cNvSpPr/>
      </dsp:nvSpPr>
      <dsp:spPr>
        <a:xfrm rot="5400000">
          <a:off x="-128089" y="3152672"/>
          <a:ext cx="853929" cy="597750"/>
        </a:xfrm>
        <a:prstGeom prst="chevron">
          <a:avLst/>
        </a:prstGeom>
        <a:solidFill>
          <a:srgbClr val="970A82">
            <a:hueOff val="0"/>
            <a:satOff val="0"/>
            <a:lumOff val="0"/>
            <a:alphaOff val="0"/>
          </a:srgbClr>
        </a:solidFill>
        <a:ln w="1905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marL="0" lvl="0" indent="0" algn="ctr" defTabSz="977900">
            <a:lnSpc>
              <a:spcPct val="90000"/>
            </a:lnSpc>
            <a:spcBef>
              <a:spcPct val="0"/>
            </a:spcBef>
            <a:spcAft>
              <a:spcPct val="35000"/>
            </a:spcAft>
            <a:buNone/>
          </a:pPr>
          <a:r>
            <a:rPr lang="en-US" sz="1000" kern="1200" dirty="0">
              <a:solidFill>
                <a:srgbClr val="FFFFFF"/>
              </a:solidFill>
              <a:latin typeface="Arial"/>
              <a:ea typeface="+mn-ea"/>
              <a:cs typeface="+mn-cs"/>
            </a:rPr>
            <a:t>Deploy</a:t>
          </a:r>
        </a:p>
      </dsp:txBody>
      <dsp:txXfrm rot="-5400000">
        <a:off x="1" y="3323457"/>
        <a:ext cx="597750" cy="256179"/>
      </dsp:txXfrm>
    </dsp:sp>
    <dsp:sp modelId="{8CA6BCFC-06C2-4218-A7F5-55A7B2BDE52D}">
      <dsp:nvSpPr>
        <dsp:cNvPr id="0" name=""/>
        <dsp:cNvSpPr/>
      </dsp:nvSpPr>
      <dsp:spPr>
        <a:xfrm rot="5400000">
          <a:off x="5392471" y="-1780500"/>
          <a:ext cx="555054" cy="10164011"/>
        </a:xfrm>
        <a:prstGeom prst="round2SameRect">
          <a:avLst/>
        </a:prstGeom>
        <a:solidFill>
          <a:schemeClr val="lt1">
            <a:alpha val="90000"/>
            <a:hueOff val="0"/>
            <a:satOff val="0"/>
            <a:lumOff val="0"/>
            <a:alphaOff val="0"/>
          </a:schemeClr>
        </a:solidFill>
        <a:ln w="19050" cap="flat" cmpd="sng" algn="ctr">
          <a:solidFill>
            <a:schemeClr val="accent3">
              <a:lumMod val="20000"/>
              <a:lumOff val="8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n-US" sz="1100" kern="1200" dirty="0"/>
            <a:t>Supplier should migrate his account to production mode; internal communication for the switch to production mode is needed;</a:t>
          </a:r>
        </a:p>
      </dsp:txBody>
      <dsp:txXfrm rot="-5400000">
        <a:off x="587993" y="3051074"/>
        <a:ext cx="10136915" cy="500862"/>
      </dsp:txXfrm>
    </dsp:sp>
    <dsp:sp modelId="{B6A475D2-4E35-47AA-A9B0-2078C96303F5}">
      <dsp:nvSpPr>
        <dsp:cNvPr id="0" name=""/>
        <dsp:cNvSpPr/>
      </dsp:nvSpPr>
      <dsp:spPr>
        <a:xfrm rot="5400000">
          <a:off x="-128089" y="3907959"/>
          <a:ext cx="853929" cy="597750"/>
        </a:xfrm>
        <a:prstGeom prst="chevron">
          <a:avLst/>
        </a:prstGeom>
        <a:solidFill>
          <a:srgbClr val="00B050"/>
        </a:solidFill>
        <a:ln w="1905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marL="0" lvl="0" indent="0" algn="ctr" defTabSz="977900">
            <a:lnSpc>
              <a:spcPct val="90000"/>
            </a:lnSpc>
            <a:spcBef>
              <a:spcPct val="0"/>
            </a:spcBef>
            <a:spcAft>
              <a:spcPct val="35000"/>
            </a:spcAft>
            <a:buNone/>
          </a:pPr>
          <a:r>
            <a:rPr lang="en-US" sz="1000" kern="1200" dirty="0">
              <a:solidFill>
                <a:srgbClr val="FFFFFF"/>
              </a:solidFill>
              <a:latin typeface="Arial"/>
              <a:ea typeface="+mn-ea"/>
              <a:cs typeface="+mn-cs"/>
            </a:rPr>
            <a:t>Go</a:t>
          </a:r>
          <a:r>
            <a:rPr lang="en-US" sz="2200" kern="1200" dirty="0">
              <a:solidFill>
                <a:srgbClr val="FFFFFF"/>
              </a:solidFill>
              <a:latin typeface="Arial"/>
              <a:ea typeface="+mn-ea"/>
              <a:cs typeface="+mn-cs"/>
            </a:rPr>
            <a:t> </a:t>
          </a:r>
          <a:r>
            <a:rPr lang="en-US" sz="1000" kern="1200" dirty="0">
              <a:solidFill>
                <a:srgbClr val="FFFFFF"/>
              </a:solidFill>
              <a:latin typeface="Arial"/>
              <a:ea typeface="+mn-ea"/>
              <a:cs typeface="+mn-cs"/>
            </a:rPr>
            <a:t>Live</a:t>
          </a:r>
        </a:p>
      </dsp:txBody>
      <dsp:txXfrm rot="-5400000">
        <a:off x="1" y="4078744"/>
        <a:ext cx="597750" cy="256179"/>
      </dsp:txXfrm>
    </dsp:sp>
    <dsp:sp modelId="{0AC7A3C5-8F8F-4961-A096-06BB0BFD937A}">
      <dsp:nvSpPr>
        <dsp:cNvPr id="0" name=""/>
        <dsp:cNvSpPr/>
      </dsp:nvSpPr>
      <dsp:spPr>
        <a:xfrm rot="5400000">
          <a:off x="5402083" y="-1024462"/>
          <a:ext cx="555346" cy="10164011"/>
        </a:xfrm>
        <a:prstGeom prst="round2SameRect">
          <a:avLst/>
        </a:prstGeom>
        <a:solidFill>
          <a:schemeClr val="lt1">
            <a:alpha val="90000"/>
            <a:hueOff val="0"/>
            <a:satOff val="0"/>
            <a:lumOff val="0"/>
            <a:alphaOff val="0"/>
          </a:schemeClr>
        </a:solidFill>
        <a:ln w="19050" cap="flat" cmpd="sng" algn="ctr">
          <a:solidFill>
            <a:schemeClr val="accent3">
              <a:lumMod val="20000"/>
              <a:lumOff val="8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n-US" sz="1100" kern="1200" dirty="0"/>
            <a:t>Document exchange runs in production mode; Supplier integrator provides technical support during the first two weeks; </a:t>
          </a:r>
        </a:p>
      </dsp:txBody>
      <dsp:txXfrm rot="-5400000">
        <a:off x="597751" y="3806980"/>
        <a:ext cx="10136901" cy="50112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B088BC-C671-497D-B0BC-06915F4A5A63}">
      <dsp:nvSpPr>
        <dsp:cNvPr id="0" name=""/>
        <dsp:cNvSpPr/>
      </dsp:nvSpPr>
      <dsp:spPr>
        <a:xfrm>
          <a:off x="0" y="4227317"/>
          <a:ext cx="10245817" cy="0"/>
        </a:xfrm>
        <a:prstGeom prst="line">
          <a:avLst/>
        </a:prstGeom>
        <a:noFill/>
        <a:ln w="19050" cap="flat" cmpd="sng" algn="ctr">
          <a:solidFill>
            <a:schemeClr val="accent3">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5BD95417-1810-4046-82B9-635646D6EFD2}">
      <dsp:nvSpPr>
        <dsp:cNvPr id="0" name=""/>
        <dsp:cNvSpPr/>
      </dsp:nvSpPr>
      <dsp:spPr>
        <a:xfrm>
          <a:off x="0" y="2411617"/>
          <a:ext cx="10245817" cy="0"/>
        </a:xfrm>
        <a:prstGeom prst="line">
          <a:avLst/>
        </a:prstGeom>
        <a:noFill/>
        <a:ln w="19050" cap="flat" cmpd="sng" algn="ctr">
          <a:solidFill>
            <a:schemeClr val="accent3">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3A3B977E-6141-4E26-8CCC-E01A0713224C}">
      <dsp:nvSpPr>
        <dsp:cNvPr id="0" name=""/>
        <dsp:cNvSpPr/>
      </dsp:nvSpPr>
      <dsp:spPr>
        <a:xfrm>
          <a:off x="0" y="595917"/>
          <a:ext cx="10245817" cy="0"/>
        </a:xfrm>
        <a:prstGeom prst="line">
          <a:avLst/>
        </a:prstGeom>
        <a:noFill/>
        <a:ln w="19050" cap="flat" cmpd="sng" algn="ctr">
          <a:solidFill>
            <a:schemeClr val="accent3">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9F20D0F4-7A5A-41DC-B672-8CA4880F5AE9}">
      <dsp:nvSpPr>
        <dsp:cNvPr id="0" name=""/>
        <dsp:cNvSpPr/>
      </dsp:nvSpPr>
      <dsp:spPr>
        <a:xfrm>
          <a:off x="2663912" y="664"/>
          <a:ext cx="7581904" cy="5952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marL="0" lvl="0" indent="0" algn="l" defTabSz="800100">
            <a:lnSpc>
              <a:spcPct val="90000"/>
            </a:lnSpc>
            <a:spcBef>
              <a:spcPct val="0"/>
            </a:spcBef>
            <a:spcAft>
              <a:spcPct val="35000"/>
            </a:spcAft>
            <a:buNone/>
          </a:pPr>
          <a:r>
            <a:rPr lang="en-US" sz="1800" kern="1200" dirty="0"/>
            <a:t>Y/N</a:t>
          </a:r>
        </a:p>
      </dsp:txBody>
      <dsp:txXfrm>
        <a:off x="2663912" y="664"/>
        <a:ext cx="7581904" cy="595253"/>
      </dsp:txXfrm>
    </dsp:sp>
    <dsp:sp modelId="{F29EE057-D730-4208-9F40-6A7B3CF3DBCF}">
      <dsp:nvSpPr>
        <dsp:cNvPr id="0" name=""/>
        <dsp:cNvSpPr/>
      </dsp:nvSpPr>
      <dsp:spPr>
        <a:xfrm>
          <a:off x="0" y="664"/>
          <a:ext cx="2663912" cy="595253"/>
        </a:xfrm>
        <a:prstGeom prst="round2SameRect">
          <a:avLst>
            <a:gd name="adj1" fmla="val 16670"/>
            <a:gd name="adj2" fmla="val 0"/>
          </a:avLst>
        </a:prstGeom>
        <a:solidFill>
          <a:schemeClr val="accent3">
            <a:shade val="80000"/>
            <a:hueOff val="0"/>
            <a:satOff val="0"/>
            <a:lumOff val="0"/>
            <a:alphaOff val="0"/>
          </a:schemeClr>
        </a:solidFill>
        <a:ln w="10000" cap="flat" cmpd="sng" algn="ctr">
          <a:solidFill>
            <a:schemeClr val="accent3">
              <a:shade val="80000"/>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en-US" sz="1800" kern="1200" dirty="0"/>
            <a:t>3</a:t>
          </a:r>
          <a:r>
            <a:rPr lang="en-US" sz="1800" kern="1200" baseline="30000" dirty="0"/>
            <a:t>rd</a:t>
          </a:r>
          <a:r>
            <a:rPr lang="en-US" sz="1800" kern="1200" dirty="0"/>
            <a:t> Party Involvement </a:t>
          </a:r>
        </a:p>
      </dsp:txBody>
      <dsp:txXfrm>
        <a:off x="29063" y="29727"/>
        <a:ext cx="2605786" cy="566190"/>
      </dsp:txXfrm>
    </dsp:sp>
    <dsp:sp modelId="{E7001AFE-6B91-4410-BC03-04B32330CB0D}">
      <dsp:nvSpPr>
        <dsp:cNvPr id="0" name=""/>
        <dsp:cNvSpPr/>
      </dsp:nvSpPr>
      <dsp:spPr>
        <a:xfrm>
          <a:off x="0" y="595917"/>
          <a:ext cx="10245817" cy="11906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marL="114300" lvl="1" indent="-114300" algn="l" defTabSz="622300">
            <a:lnSpc>
              <a:spcPct val="90000"/>
            </a:lnSpc>
            <a:spcBef>
              <a:spcPct val="0"/>
            </a:spcBef>
            <a:spcAft>
              <a:spcPct val="15000"/>
            </a:spcAft>
            <a:buChar char="•"/>
          </a:pPr>
          <a:endParaRPr lang="en-US" sz="1400" kern="1200" dirty="0"/>
        </a:p>
        <a:p>
          <a:pPr marL="114300" lvl="1" indent="-114300" algn="l" defTabSz="622300">
            <a:lnSpc>
              <a:spcPct val="90000"/>
            </a:lnSpc>
            <a:spcBef>
              <a:spcPct val="0"/>
            </a:spcBef>
            <a:spcAft>
              <a:spcPct val="15000"/>
            </a:spcAft>
            <a:buChar char="•"/>
          </a:pPr>
          <a:r>
            <a:rPr lang="en-US" sz="1400" kern="1200" dirty="0"/>
            <a:t>In case of Y – specify relationship and details</a:t>
          </a:r>
        </a:p>
      </dsp:txBody>
      <dsp:txXfrm>
        <a:off x="0" y="595917"/>
        <a:ext cx="10245817" cy="1190684"/>
      </dsp:txXfrm>
    </dsp:sp>
    <dsp:sp modelId="{7256DE0A-094E-4061-B36E-987252A417F7}">
      <dsp:nvSpPr>
        <dsp:cNvPr id="0" name=""/>
        <dsp:cNvSpPr/>
      </dsp:nvSpPr>
      <dsp:spPr>
        <a:xfrm>
          <a:off x="2663912" y="1816364"/>
          <a:ext cx="7581904" cy="5952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marL="0" lvl="0" indent="0" algn="l" defTabSz="800100">
            <a:lnSpc>
              <a:spcPct val="90000"/>
            </a:lnSpc>
            <a:spcBef>
              <a:spcPct val="0"/>
            </a:spcBef>
            <a:spcAft>
              <a:spcPct val="35000"/>
            </a:spcAft>
            <a:buNone/>
          </a:pPr>
          <a:r>
            <a:rPr lang="en-US" sz="1800" kern="1200" dirty="0"/>
            <a:t>Dates/ Occurrences</a:t>
          </a:r>
        </a:p>
      </dsp:txBody>
      <dsp:txXfrm>
        <a:off x="2663912" y="1816364"/>
        <a:ext cx="7581904" cy="595253"/>
      </dsp:txXfrm>
    </dsp:sp>
    <dsp:sp modelId="{4AF32D36-5D16-41CF-BEA9-68C64B9EB27A}">
      <dsp:nvSpPr>
        <dsp:cNvPr id="0" name=""/>
        <dsp:cNvSpPr/>
      </dsp:nvSpPr>
      <dsp:spPr>
        <a:xfrm>
          <a:off x="0" y="1816364"/>
          <a:ext cx="2663912" cy="595253"/>
        </a:xfrm>
        <a:prstGeom prst="round2SameRect">
          <a:avLst>
            <a:gd name="adj1" fmla="val 16670"/>
            <a:gd name="adj2" fmla="val 0"/>
          </a:avLst>
        </a:prstGeom>
        <a:solidFill>
          <a:schemeClr val="accent3">
            <a:shade val="80000"/>
            <a:hueOff val="337901"/>
            <a:satOff val="-21808"/>
            <a:lumOff val="17966"/>
            <a:alphaOff val="0"/>
          </a:schemeClr>
        </a:solidFill>
        <a:ln w="10000" cap="flat" cmpd="sng" algn="ctr">
          <a:solidFill>
            <a:schemeClr val="accent3">
              <a:shade val="80000"/>
              <a:hueOff val="337901"/>
              <a:satOff val="-21808"/>
              <a:lumOff val="17966"/>
              <a:alphaOff val="0"/>
            </a:scheme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en-US" sz="1800" kern="1200" dirty="0"/>
            <a:t>System Maintenance </a:t>
          </a:r>
        </a:p>
      </dsp:txBody>
      <dsp:txXfrm>
        <a:off x="29063" y="1845427"/>
        <a:ext cx="2605786" cy="566190"/>
      </dsp:txXfrm>
    </dsp:sp>
    <dsp:sp modelId="{C96FEB2E-A848-4049-9DD2-64AA96CD462C}">
      <dsp:nvSpPr>
        <dsp:cNvPr id="0" name=""/>
        <dsp:cNvSpPr/>
      </dsp:nvSpPr>
      <dsp:spPr>
        <a:xfrm>
          <a:off x="0" y="2411617"/>
          <a:ext cx="10245817" cy="11906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marL="114300" lvl="1" indent="-114300" algn="l" defTabSz="622300">
            <a:lnSpc>
              <a:spcPct val="90000"/>
            </a:lnSpc>
            <a:spcBef>
              <a:spcPct val="0"/>
            </a:spcBef>
            <a:spcAft>
              <a:spcPct val="15000"/>
            </a:spcAft>
            <a:buChar char="•"/>
          </a:pPr>
          <a:endParaRPr lang="en-US" sz="1400" kern="1200" dirty="0"/>
        </a:p>
        <a:p>
          <a:pPr marL="114300" lvl="1" indent="-114300" algn="l" defTabSz="622300">
            <a:lnSpc>
              <a:spcPct val="90000"/>
            </a:lnSpc>
            <a:spcBef>
              <a:spcPct val="0"/>
            </a:spcBef>
            <a:spcAft>
              <a:spcPct val="15000"/>
            </a:spcAft>
            <a:buChar char="•"/>
          </a:pPr>
          <a:r>
            <a:rPr lang="en-US" sz="1400" kern="1200" dirty="0"/>
            <a:t>Ex. every Sunday.. </a:t>
          </a:r>
        </a:p>
      </dsp:txBody>
      <dsp:txXfrm>
        <a:off x="0" y="2411617"/>
        <a:ext cx="10245817" cy="1190684"/>
      </dsp:txXfrm>
    </dsp:sp>
    <dsp:sp modelId="{D2570258-4F4D-4325-B3EE-67EFC9BF0471}">
      <dsp:nvSpPr>
        <dsp:cNvPr id="0" name=""/>
        <dsp:cNvSpPr/>
      </dsp:nvSpPr>
      <dsp:spPr>
        <a:xfrm>
          <a:off x="2630324" y="3632064"/>
          <a:ext cx="7581904" cy="5952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marL="0" lvl="0" indent="0" algn="l" defTabSz="800100">
            <a:lnSpc>
              <a:spcPct val="90000"/>
            </a:lnSpc>
            <a:spcBef>
              <a:spcPct val="0"/>
            </a:spcBef>
            <a:spcAft>
              <a:spcPct val="35000"/>
            </a:spcAft>
            <a:buNone/>
          </a:pPr>
          <a:endParaRPr lang="en-US" sz="1800" kern="1200" dirty="0"/>
        </a:p>
      </dsp:txBody>
      <dsp:txXfrm>
        <a:off x="2630324" y="3632064"/>
        <a:ext cx="7581904" cy="595253"/>
      </dsp:txXfrm>
    </dsp:sp>
    <dsp:sp modelId="{D3A6B4A4-63F5-4747-BE3A-964A4572F435}">
      <dsp:nvSpPr>
        <dsp:cNvPr id="0" name=""/>
        <dsp:cNvSpPr/>
      </dsp:nvSpPr>
      <dsp:spPr>
        <a:xfrm>
          <a:off x="0" y="3632064"/>
          <a:ext cx="2663912" cy="595253"/>
        </a:xfrm>
        <a:prstGeom prst="round2SameRect">
          <a:avLst>
            <a:gd name="adj1" fmla="val 16670"/>
            <a:gd name="adj2" fmla="val 0"/>
          </a:avLst>
        </a:prstGeom>
        <a:solidFill>
          <a:schemeClr val="accent3">
            <a:shade val="80000"/>
            <a:hueOff val="675803"/>
            <a:satOff val="-43615"/>
            <a:lumOff val="35933"/>
            <a:alphaOff val="0"/>
          </a:schemeClr>
        </a:solidFill>
        <a:ln w="10000" cap="flat" cmpd="sng" algn="ctr">
          <a:solidFill>
            <a:schemeClr val="accent3">
              <a:shade val="80000"/>
              <a:hueOff val="675803"/>
              <a:satOff val="-43615"/>
              <a:lumOff val="35933"/>
              <a:alphaOff val="0"/>
            </a:scheme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en-US" sz="1800" kern="1200" dirty="0"/>
            <a:t>Vacation and Holiday Planning</a:t>
          </a:r>
        </a:p>
      </dsp:txBody>
      <dsp:txXfrm>
        <a:off x="29063" y="3661127"/>
        <a:ext cx="2605786" cy="566190"/>
      </dsp:txXfrm>
    </dsp:sp>
    <dsp:sp modelId="{ABF8B6C8-0D44-4858-B611-078F5B761975}">
      <dsp:nvSpPr>
        <dsp:cNvPr id="0" name=""/>
        <dsp:cNvSpPr/>
      </dsp:nvSpPr>
      <dsp:spPr>
        <a:xfrm>
          <a:off x="0" y="4227317"/>
          <a:ext cx="10245817" cy="11906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marL="114300" lvl="1" indent="-114300" algn="l" defTabSz="622300">
            <a:lnSpc>
              <a:spcPct val="90000"/>
            </a:lnSpc>
            <a:spcBef>
              <a:spcPct val="0"/>
            </a:spcBef>
            <a:spcAft>
              <a:spcPct val="15000"/>
            </a:spcAft>
            <a:buChar char="•"/>
          </a:pPr>
          <a:endParaRPr lang="en-US" sz="1400" kern="1200" dirty="0"/>
        </a:p>
        <a:p>
          <a:pPr marL="114300" lvl="1" indent="-114300" algn="l" defTabSz="622300">
            <a:lnSpc>
              <a:spcPct val="90000"/>
            </a:lnSpc>
            <a:spcBef>
              <a:spcPct val="0"/>
            </a:spcBef>
            <a:spcAft>
              <a:spcPct val="15000"/>
            </a:spcAft>
            <a:buChar char="•"/>
          </a:pPr>
          <a:r>
            <a:rPr lang="en-US" sz="1400" kern="1200" dirty="0"/>
            <a:t>&lt;Supplier-Name of resource: list of holiday dates&gt;</a:t>
          </a:r>
        </a:p>
        <a:p>
          <a:pPr marL="114300" lvl="1" indent="-114300" algn="l" defTabSz="622300">
            <a:lnSpc>
              <a:spcPct val="90000"/>
            </a:lnSpc>
            <a:spcBef>
              <a:spcPct val="0"/>
            </a:spcBef>
            <a:spcAft>
              <a:spcPct val="15000"/>
            </a:spcAft>
            <a:buChar char="•"/>
          </a:pPr>
          <a:r>
            <a:rPr lang="en-US" sz="1400" kern="1200" dirty="0"/>
            <a:t>&lt;</a:t>
          </a:r>
          <a:r>
            <a:rPr lang="cs-CZ" sz="1400" kern="1200" dirty="0" err="1"/>
            <a:t>Bitzer</a:t>
          </a:r>
          <a:r>
            <a:rPr lang="en-US" sz="1400" kern="1200" dirty="0"/>
            <a:t>-Name of resource: list of holiday dates&gt;</a:t>
          </a:r>
        </a:p>
        <a:p>
          <a:pPr marL="114300" lvl="1" indent="-114300" algn="l" defTabSz="622300">
            <a:lnSpc>
              <a:spcPct val="90000"/>
            </a:lnSpc>
            <a:spcBef>
              <a:spcPct val="0"/>
            </a:spcBef>
            <a:spcAft>
              <a:spcPct val="15000"/>
            </a:spcAft>
            <a:buChar char="•"/>
          </a:pPr>
          <a:r>
            <a:rPr lang="en-US" sz="1400" kern="1200" dirty="0"/>
            <a:t>&lt;Ariba-Name of resource: list of holiday dates&gt;</a:t>
          </a:r>
        </a:p>
      </dsp:txBody>
      <dsp:txXfrm>
        <a:off x="0" y="4227317"/>
        <a:ext cx="10245817" cy="1190684"/>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7.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8.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2359932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547688" y="612775"/>
            <a:ext cx="5762625" cy="3241675"/>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549000" y="4120162"/>
            <a:ext cx="5760000" cy="4563560"/>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35722"/>
            <a:ext cx="942976" cy="205358"/>
          </a:xfrm>
          <a:prstGeom prst="rect">
            <a:avLst/>
          </a:prstGeom>
        </p:spPr>
        <p:txBody>
          <a:bodyPr vert="horz" lIns="91440" tIns="45720" rIns="91440" bIns="45720" rtlCol="0" anchor="b"/>
          <a:lstStyle>
            <a:lvl1pPr algn="ctr">
              <a:defRPr sz="8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2847385487"/>
      </p:ext>
    </p:extLst>
  </p:cSld>
  <p:clrMap bg1="lt1" tx1="dk1" bg2="lt2" tx2="dk2" accent1="accent1" accent2="accent2" accent3="accent3" accent4="accent4" accent5="accent5" accent6="accent6" hlink="hlink" folHlink="folHlink"/>
  <p:notesStyle>
    <a:lvl1pPr marL="0" algn="l" defTabSz="1088776" rtl="0" eaLnBrk="1" latinLnBrk="0" hangingPunct="1">
      <a:defRPr sz="1400" kern="1200">
        <a:solidFill>
          <a:schemeClr val="tx1"/>
        </a:solidFill>
        <a:latin typeface="+mn-lt"/>
        <a:ea typeface="+mn-ea"/>
        <a:cs typeface="+mn-cs"/>
      </a:defRPr>
    </a:lvl1pPr>
    <a:lvl2pPr marL="180000" indent="-180000" algn="l" defTabSz="1088776" rtl="0" eaLnBrk="1" latinLnBrk="0" hangingPunct="1">
      <a:buClr>
        <a:schemeClr val="accent1"/>
      </a:buClr>
      <a:buSzPct val="100000"/>
      <a:buFont typeface="Wingdings" pitchFamily="2" charset="2"/>
      <a:buChar char=""/>
      <a:defRPr sz="1400" kern="1200">
        <a:solidFill>
          <a:schemeClr val="tx1"/>
        </a:solidFill>
        <a:latin typeface="+mn-lt"/>
        <a:ea typeface="+mn-ea"/>
        <a:cs typeface="+mn-cs"/>
      </a:defRPr>
    </a:lvl2pPr>
    <a:lvl3pPr marL="360000" indent="-180000" algn="l" defTabSz="1088776" rtl="0" eaLnBrk="1" latinLnBrk="0" hangingPunct="1">
      <a:buClr>
        <a:schemeClr val="accent2"/>
      </a:buClr>
      <a:buSzPct val="80000"/>
      <a:buFont typeface="Symbol" pitchFamily="18" charset="2"/>
      <a:buChar char="-"/>
      <a:defRPr sz="1200" kern="1200">
        <a:solidFill>
          <a:schemeClr val="tx1"/>
        </a:solidFill>
        <a:latin typeface="+mn-lt"/>
        <a:ea typeface="+mn-ea"/>
        <a:cs typeface="+mn-cs"/>
      </a:defRPr>
    </a:lvl3pPr>
    <a:lvl4pPr marL="674815" indent="-158780" algn="l" defTabSz="1088776" rtl="0" eaLnBrk="1" latinLnBrk="0" hangingPunct="1">
      <a:buClr>
        <a:schemeClr val="accent2"/>
      </a:buClr>
      <a:buFont typeface="Arial" pitchFamily="34" charset="0"/>
      <a:buChar char="–"/>
      <a:defRPr sz="1200" kern="1200">
        <a:solidFill>
          <a:schemeClr val="tx1"/>
        </a:solidFill>
        <a:latin typeface="+mn-lt"/>
        <a:ea typeface="+mn-ea"/>
        <a:cs typeface="+mn-cs"/>
      </a:defRPr>
    </a:lvl4pPr>
    <a:lvl5pPr marL="2177552" algn="l" defTabSz="1088776" rtl="0" eaLnBrk="1" latinLnBrk="0" hangingPunct="1">
      <a:defRPr sz="1400" kern="1200">
        <a:solidFill>
          <a:schemeClr val="tx1"/>
        </a:solidFill>
        <a:latin typeface="+mn-lt"/>
        <a:ea typeface="+mn-ea"/>
        <a:cs typeface="+mn-cs"/>
      </a:defRPr>
    </a:lvl5pPr>
    <a:lvl6pPr marL="2721940" algn="l" defTabSz="1088776" rtl="0" eaLnBrk="1" latinLnBrk="0" hangingPunct="1">
      <a:defRPr sz="1400" kern="1200">
        <a:solidFill>
          <a:schemeClr val="tx1"/>
        </a:solidFill>
        <a:latin typeface="+mn-lt"/>
        <a:ea typeface="+mn-ea"/>
        <a:cs typeface="+mn-cs"/>
      </a:defRPr>
    </a:lvl6pPr>
    <a:lvl7pPr marL="3266328" algn="l" defTabSz="1088776" rtl="0" eaLnBrk="1" latinLnBrk="0" hangingPunct="1">
      <a:defRPr sz="1400" kern="1200">
        <a:solidFill>
          <a:schemeClr val="tx1"/>
        </a:solidFill>
        <a:latin typeface="+mn-lt"/>
        <a:ea typeface="+mn-ea"/>
        <a:cs typeface="+mn-cs"/>
      </a:defRPr>
    </a:lvl7pPr>
    <a:lvl8pPr marL="3810716" algn="l" defTabSz="1088776" rtl="0" eaLnBrk="1" latinLnBrk="0" hangingPunct="1">
      <a:defRPr sz="1400" kern="1200">
        <a:solidFill>
          <a:schemeClr val="tx1"/>
        </a:solidFill>
        <a:latin typeface="+mn-lt"/>
        <a:ea typeface="+mn-ea"/>
        <a:cs typeface="+mn-cs"/>
      </a:defRPr>
    </a:lvl8pPr>
    <a:lvl9pPr marL="4355104" algn="l" defTabSz="108877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extLst>
      <p:ext uri="{BB962C8B-B14F-4D97-AF65-F5344CB8AC3E}">
        <p14:creationId xmlns:p14="http://schemas.microsoft.com/office/powerpoint/2010/main" val="24610651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13</a:t>
            </a:fld>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dirty="0">
              <a:solidFill>
                <a:srgbClr val="000000"/>
              </a:solidFill>
              <a:latin typeface="Arial" panose="020B0604020202020204" pitchFamily="34" charset="0"/>
            </a:endParaRPr>
          </a:p>
        </p:txBody>
      </p:sp>
    </p:spTree>
    <p:extLst>
      <p:ext uri="{BB962C8B-B14F-4D97-AF65-F5344CB8AC3E}">
        <p14:creationId xmlns:p14="http://schemas.microsoft.com/office/powerpoint/2010/main" val="27217806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14</a:t>
            </a:fld>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dirty="0">
              <a:solidFill>
                <a:srgbClr val="000000"/>
              </a:solidFill>
              <a:latin typeface="Arial" panose="020B0604020202020204" pitchFamily="34" charset="0"/>
            </a:endParaRPr>
          </a:p>
        </p:txBody>
      </p:sp>
    </p:spTree>
    <p:extLst>
      <p:ext uri="{BB962C8B-B14F-4D97-AF65-F5344CB8AC3E}">
        <p14:creationId xmlns:p14="http://schemas.microsoft.com/office/powerpoint/2010/main" val="31143253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16</a:t>
            </a:fld>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dirty="0">
              <a:solidFill>
                <a:srgbClr val="000000"/>
              </a:solidFill>
              <a:latin typeface="Arial" panose="020B0604020202020204" pitchFamily="34" charset="0"/>
            </a:endParaRPr>
          </a:p>
        </p:txBody>
      </p:sp>
    </p:spTree>
    <p:extLst>
      <p:ext uri="{BB962C8B-B14F-4D97-AF65-F5344CB8AC3E}">
        <p14:creationId xmlns:p14="http://schemas.microsoft.com/office/powerpoint/2010/main" val="25918222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17</a:t>
            </a:fld>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dirty="0">
              <a:solidFill>
                <a:srgbClr val="000000"/>
              </a:solidFill>
              <a:latin typeface="Arial" panose="020B0604020202020204" pitchFamily="34" charset="0"/>
            </a:endParaRPr>
          </a:p>
        </p:txBody>
      </p:sp>
    </p:spTree>
    <p:extLst>
      <p:ext uri="{BB962C8B-B14F-4D97-AF65-F5344CB8AC3E}">
        <p14:creationId xmlns:p14="http://schemas.microsoft.com/office/powerpoint/2010/main" val="8404719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18</a:t>
            </a:fld>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dirty="0">
              <a:solidFill>
                <a:srgbClr val="000000"/>
              </a:solidFill>
              <a:latin typeface="Arial" panose="020B0604020202020204" pitchFamily="34" charset="0"/>
            </a:endParaRPr>
          </a:p>
        </p:txBody>
      </p:sp>
    </p:spTree>
    <p:extLst>
      <p:ext uri="{BB962C8B-B14F-4D97-AF65-F5344CB8AC3E}">
        <p14:creationId xmlns:p14="http://schemas.microsoft.com/office/powerpoint/2010/main" val="28902599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20</a:t>
            </a:fld>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dirty="0">
              <a:solidFill>
                <a:srgbClr val="000000"/>
              </a:solidFill>
              <a:latin typeface="Arial" panose="020B0604020202020204" pitchFamily="34" charset="0"/>
            </a:endParaRPr>
          </a:p>
        </p:txBody>
      </p:sp>
    </p:spTree>
    <p:extLst>
      <p:ext uri="{BB962C8B-B14F-4D97-AF65-F5344CB8AC3E}">
        <p14:creationId xmlns:p14="http://schemas.microsoft.com/office/powerpoint/2010/main" val="24292813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22</a:t>
            </a:fld>
            <a:endParaRPr lang="de-DE" dirty="0"/>
          </a:p>
        </p:txBody>
      </p:sp>
      <p:sp>
        <p:nvSpPr>
          <p:cNvPr id="6" name="Slide Image Placeholder 5"/>
          <p:cNvSpPr>
            <a:spLocks noGrp="1" noRot="1" noChangeAspect="1"/>
          </p:cNvSpPr>
          <p:nvPr>
            <p:ph type="sldImg"/>
          </p:nvPr>
        </p:nvSpPr>
        <p:spPr>
          <a:xfrm>
            <a:off x="547688" y="612775"/>
            <a:ext cx="5762625" cy="3241675"/>
          </a:xfrm>
        </p:spPr>
      </p:sp>
      <p:sp>
        <p:nvSpPr>
          <p:cNvPr id="7" name="Notes Placeholder 6"/>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2544264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3</a:t>
            </a:fld>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dirty="0">
              <a:solidFill>
                <a:srgbClr val="000000"/>
              </a:solidFill>
              <a:latin typeface="Arial" panose="020B0604020202020204" pitchFamily="34" charset="0"/>
            </a:endParaRPr>
          </a:p>
        </p:txBody>
      </p:sp>
    </p:spTree>
    <p:extLst>
      <p:ext uri="{BB962C8B-B14F-4D97-AF65-F5344CB8AC3E}">
        <p14:creationId xmlns:p14="http://schemas.microsoft.com/office/powerpoint/2010/main" val="37672906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5</a:t>
            </a:fld>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dirty="0">
              <a:solidFill>
                <a:srgbClr val="000000"/>
              </a:solidFill>
              <a:latin typeface="Arial" panose="020B0604020202020204" pitchFamily="34" charset="0"/>
            </a:endParaRPr>
          </a:p>
        </p:txBody>
      </p:sp>
    </p:spTree>
    <p:extLst>
      <p:ext uri="{BB962C8B-B14F-4D97-AF65-F5344CB8AC3E}">
        <p14:creationId xmlns:p14="http://schemas.microsoft.com/office/powerpoint/2010/main" val="25335426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6</a:t>
            </a:fld>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dirty="0">
              <a:solidFill>
                <a:srgbClr val="000000"/>
              </a:solidFill>
              <a:latin typeface="Arial" panose="020B0604020202020204" pitchFamily="34" charset="0"/>
            </a:endParaRPr>
          </a:p>
        </p:txBody>
      </p:sp>
    </p:spTree>
    <p:extLst>
      <p:ext uri="{BB962C8B-B14F-4D97-AF65-F5344CB8AC3E}">
        <p14:creationId xmlns:p14="http://schemas.microsoft.com/office/powerpoint/2010/main" val="20346746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7</a:t>
            </a:fld>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dirty="0">
              <a:solidFill>
                <a:srgbClr val="000000"/>
              </a:solidFill>
              <a:latin typeface="Arial" panose="020B0604020202020204" pitchFamily="34" charset="0"/>
            </a:endParaRPr>
          </a:p>
        </p:txBody>
      </p:sp>
    </p:spTree>
    <p:extLst>
      <p:ext uri="{BB962C8B-B14F-4D97-AF65-F5344CB8AC3E}">
        <p14:creationId xmlns:p14="http://schemas.microsoft.com/office/powerpoint/2010/main" val="6073462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8</a:t>
            </a:fld>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dirty="0">
              <a:solidFill>
                <a:srgbClr val="000000"/>
              </a:solidFill>
              <a:latin typeface="Arial" panose="020B0604020202020204" pitchFamily="34" charset="0"/>
            </a:endParaRPr>
          </a:p>
        </p:txBody>
      </p:sp>
    </p:spTree>
    <p:extLst>
      <p:ext uri="{BB962C8B-B14F-4D97-AF65-F5344CB8AC3E}">
        <p14:creationId xmlns:p14="http://schemas.microsoft.com/office/powerpoint/2010/main" val="42559186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en-US" smtClean="0"/>
              <a:pPr/>
              <a:t>10</a:t>
            </a:fld>
            <a:endParaRPr lang="en-US" dirty="0"/>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9598741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en-US" smtClean="0"/>
              <a:pPr/>
              <a:t>11</a:t>
            </a:fld>
            <a:endParaRPr lang="en-US" dirty="0"/>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8584729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12</a:t>
            </a:fld>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dirty="0">
              <a:solidFill>
                <a:srgbClr val="000000"/>
              </a:solidFill>
              <a:latin typeface="Arial" panose="020B0604020202020204" pitchFamily="34" charset="0"/>
            </a:endParaRPr>
          </a:p>
        </p:txBody>
      </p:sp>
    </p:spTree>
    <p:extLst>
      <p:ext uri="{BB962C8B-B14F-4D97-AF65-F5344CB8AC3E}">
        <p14:creationId xmlns:p14="http://schemas.microsoft.com/office/powerpoint/2010/main" val="169072217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8" Type="http://schemas.openxmlformats.org/officeDocument/2006/relationships/hyperlink" Target="https://www.youtube.com/user/SAP" TargetMode="External"/><Relationship Id="rId13" Type="http://schemas.openxmlformats.org/officeDocument/2006/relationships/image" Target="../media/image6.png"/><Relationship Id="rId3" Type="http://schemas.openxmlformats.org/officeDocument/2006/relationships/hyperlink" Target="http://www.sap.com/trademark" TargetMode="External"/><Relationship Id="rId7" Type="http://schemas.openxmlformats.org/officeDocument/2006/relationships/image" Target="../media/image3.png"/><Relationship Id="rId12" Type="http://schemas.openxmlformats.org/officeDocument/2006/relationships/hyperlink" Target="https://www.facebook.com/SAP" TargetMode="External"/><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hyperlink" Target="https://www.linkedin.com/company/sap" TargetMode="External"/><Relationship Id="rId11" Type="http://schemas.openxmlformats.org/officeDocument/2006/relationships/image" Target="../media/image5.png"/><Relationship Id="rId5" Type="http://schemas.openxmlformats.org/officeDocument/2006/relationships/image" Target="../media/image2.png"/><Relationship Id="rId10" Type="http://schemas.openxmlformats.org/officeDocument/2006/relationships/hyperlink" Target="https://twitter.com/sap" TargetMode="External"/><Relationship Id="rId4" Type="http://schemas.openxmlformats.org/officeDocument/2006/relationships/hyperlink" Target="https://www.sap.com/registration/contact.html" TargetMode="External"/><Relationship Id="rId9" Type="http://schemas.openxmlformats.org/officeDocument/2006/relationships/image" Target="../media/image4.png"/></Relationships>
</file>

<file path=ppt/slideLayouts/_rels/slideLayout23.xml.rels><?xml version="1.0" encoding="UTF-8" standalone="yes"?>
<Relationships xmlns="http://schemas.openxmlformats.org/package/2006/relationships"><Relationship Id="rId8" Type="http://schemas.openxmlformats.org/officeDocument/2006/relationships/hyperlink" Target="https://www.youtube.com/user/SAP" TargetMode="External"/><Relationship Id="rId13"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3.png"/><Relationship Id="rId12" Type="http://schemas.openxmlformats.org/officeDocument/2006/relationships/hyperlink" Target="https://www.facebook.com/SAP" TargetMode="External"/><Relationship Id="rId2" Type="http://schemas.openxmlformats.org/officeDocument/2006/relationships/hyperlink" Target="https://www.sap.com/germany/registration/contact.html" TargetMode="External"/><Relationship Id="rId1" Type="http://schemas.openxmlformats.org/officeDocument/2006/relationships/slideMaster" Target="../slideMasters/slideMaster1.xml"/><Relationship Id="rId6" Type="http://schemas.openxmlformats.org/officeDocument/2006/relationships/hyperlink" Target="https://www.linkedin.com/company/sap" TargetMode="External"/><Relationship Id="rId11" Type="http://schemas.openxmlformats.org/officeDocument/2006/relationships/image" Target="../media/image5.png"/><Relationship Id="rId5" Type="http://schemas.openxmlformats.org/officeDocument/2006/relationships/image" Target="../media/image2.png"/><Relationship Id="rId10" Type="http://schemas.openxmlformats.org/officeDocument/2006/relationships/hyperlink" Target="https://twitter.com/sap" TargetMode="External"/><Relationship Id="rId4" Type="http://schemas.openxmlformats.org/officeDocument/2006/relationships/hyperlink" Target="http://www.sap.com/trademark" TargetMode="External"/><Relationship Id="rId9" Type="http://schemas.openxmlformats.org/officeDocument/2006/relationships/image" Target="../media/image4.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with Image or Illustration">
    <p:bg>
      <p:bgRef idx="1001">
        <a:schemeClr val="bg1"/>
      </p:bgRef>
    </p:bg>
    <p:spTree>
      <p:nvGrpSpPr>
        <p:cNvPr id="1" name=""/>
        <p:cNvGrpSpPr/>
        <p:nvPr/>
      </p:nvGrpSpPr>
      <p:grpSpPr>
        <a:xfrm>
          <a:off x="0" y="0"/>
          <a:ext cx="0" cy="0"/>
          <a:chOff x="0" y="0"/>
          <a:chExt cx="0" cy="0"/>
        </a:xfrm>
      </p:grpSpPr>
      <p:pic>
        <p:nvPicPr>
          <p:cNvPr id="6" name="SAP Logo" descr="SAP Logo" title="SAP Logo"/>
          <p:cNvPicPr>
            <a:picLocks noChangeAspect="1"/>
          </p:cNvPicPr>
          <p:nvPr userDrawn="1"/>
        </p:nvPicPr>
        <p:blipFill>
          <a:blip r:embed="rId2"/>
          <a:stretch>
            <a:fillRect/>
          </a:stretch>
        </p:blipFill>
        <p:spPr>
          <a:xfrm>
            <a:off x="9949255" y="6217668"/>
            <a:ext cx="1963635" cy="360000"/>
          </a:xfrm>
          <a:prstGeom prst="rect">
            <a:avLst/>
          </a:prstGeom>
        </p:spPr>
      </p:pic>
      <p:sp>
        <p:nvSpPr>
          <p:cNvPr id="13" name="Classification"/>
          <p:cNvSpPr txBox="1"/>
          <p:nvPr userDrawn="1"/>
        </p:nvSpPr>
        <p:spPr>
          <a:xfrm>
            <a:off x="288000" y="5769666"/>
            <a:ext cx="4204855" cy="138499"/>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a:t>INTERNAL</a:t>
            </a:r>
            <a:endParaRPr lang="en-US" sz="900" dirty="0"/>
          </a:p>
        </p:txBody>
      </p:sp>
      <p:sp>
        <p:nvSpPr>
          <p:cNvPr id="19" name="Speaker"/>
          <p:cNvSpPr>
            <a:spLocks noGrp="1"/>
          </p:cNvSpPr>
          <p:nvPr userDrawn="1">
            <p:ph type="subTitle" idx="1" hasCustomPrompt="1"/>
          </p:nvPr>
        </p:nvSpPr>
        <p:spPr bwMode="black">
          <a:xfrm>
            <a:off x="288000" y="5130489"/>
            <a:ext cx="10899174"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2021</a:t>
            </a:r>
          </a:p>
        </p:txBody>
      </p:sp>
      <p:sp>
        <p:nvSpPr>
          <p:cNvPr id="3" name="Title"/>
          <p:cNvSpPr>
            <a:spLocks noGrp="1"/>
          </p:cNvSpPr>
          <p:nvPr>
            <p:ph type="title" hasCustomPrompt="1"/>
          </p:nvPr>
        </p:nvSpPr>
        <p:spPr>
          <a:xfrm>
            <a:off x="288000" y="4024430"/>
            <a:ext cx="10899174" cy="997196"/>
          </a:xfrm>
        </p:spPr>
        <p:txBody>
          <a:bodyPr vert="horz" wrap="square" lIns="0" tIns="0" rIns="0" bIns="0" rtlCol="0">
            <a:noAutofit/>
          </a:bodyPr>
          <a:lstStyle>
            <a:lvl1pPr>
              <a:lnSpc>
                <a:spcPct val="90000"/>
              </a:lnSpc>
              <a:defRPr lang="de-DE" sz="3600" dirty="0">
                <a:latin typeface="+mn-lt"/>
                <a:ea typeface="+mn-ea"/>
                <a:cs typeface="+mn-cs"/>
              </a:defRPr>
            </a:lvl1pPr>
          </a:lstStyle>
          <a:p>
            <a:pPr lvl="0"/>
            <a:r>
              <a:rPr lang="en-US" dirty="0"/>
              <a:t>Presentation Title </a:t>
            </a:r>
            <a:br>
              <a:rPr lang="en-US" dirty="0"/>
            </a:br>
            <a:r>
              <a:rPr lang="en-US" dirty="0"/>
              <a:t>Goes Here and Here.</a:t>
            </a:r>
          </a:p>
        </p:txBody>
      </p:sp>
      <p:sp>
        <p:nvSpPr>
          <p:cNvPr id="5" name="Title Image Placeholder" descr="Placeholder title image" title="Title image"/>
          <p:cNvSpPr>
            <a:spLocks noGrp="1"/>
          </p:cNvSpPr>
          <p:nvPr>
            <p:ph type="pic" sz="quarter" idx="12" hasCustomPrompt="1"/>
          </p:nvPr>
        </p:nvSpPr>
        <p:spPr bwMode="gray">
          <a:xfrm>
            <a:off x="1" y="0"/>
            <a:ext cx="12195174" cy="3430006"/>
          </a:xfrm>
          <a:noFill/>
        </p:spPr>
        <p:txBody>
          <a:bodyPr tIns="504000"/>
          <a:lstStyle>
            <a:lvl1pPr algn="ctr">
              <a:defRPr sz="1600">
                <a:solidFill>
                  <a:schemeClr val="tx1"/>
                </a:solidFill>
              </a:defRPr>
            </a:lvl1pPr>
          </a:lstStyle>
          <a:p>
            <a:r>
              <a:rPr lang="en-US" dirty="0"/>
              <a:t>Click to insert title image or illustration</a:t>
            </a:r>
          </a:p>
        </p:txBody>
      </p:sp>
      <p:pic>
        <p:nvPicPr>
          <p:cNvPr id="7" name="SAP Ariba Logo" descr="SAP Ariba Logo" title="SAP Ariba Logo">
            <a:extLst>
              <a:ext uri="{FF2B5EF4-FFF2-40B4-BE49-F238E27FC236}">
                <a16:creationId xmlns:a16="http://schemas.microsoft.com/office/drawing/2014/main" id="{2F96132E-1950-4623-8EF9-82744C3A379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88000" y="3646672"/>
            <a:ext cx="1108174" cy="216000"/>
          </a:xfrm>
          <a:prstGeom prst="rect">
            <a:avLst/>
          </a:prstGeom>
        </p:spPr>
      </p:pic>
    </p:spTree>
    <p:extLst>
      <p:ext uri="{BB962C8B-B14F-4D97-AF65-F5344CB8AC3E}">
        <p14:creationId xmlns:p14="http://schemas.microsoft.com/office/powerpoint/2010/main" val="245271761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7505" userDrawn="1">
          <p15:clr>
            <a:srgbClr val="FBAE40"/>
          </p15:clr>
        </p15:guide>
        <p15:guide id="2" orient="horz" pos="4144" userDrawn="1">
          <p15:clr>
            <a:srgbClr val="FBAE40"/>
          </p15:clr>
        </p15:guide>
        <p15:guide id="3" orient="horz" pos="2162" userDrawn="1">
          <p15:clr>
            <a:srgbClr val="FBAE40"/>
          </p15:clr>
        </p15:guide>
        <p15:guide id="4" pos="181" userDrawn="1">
          <p15:clr>
            <a:srgbClr val="FBAE40"/>
          </p15:clr>
        </p15:guide>
        <p15:guide id="5" orient="horz" pos="2534" userDrawn="1">
          <p15:clr>
            <a:srgbClr val="FBAE40"/>
          </p15:clr>
        </p15:guide>
        <p15:guide id="6" orient="horz" pos="3164" userDrawn="1">
          <p15:clr>
            <a:srgbClr val="FBAE40"/>
          </p15:clr>
        </p15:guide>
        <p15:guide id="7" orient="horz" pos="3232" userDrawn="1">
          <p15:clr>
            <a:srgbClr val="FBAE40"/>
          </p15:clr>
        </p15:guide>
        <p15:guide id="8" orient="horz" pos="3504"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7" name="Text Placeholder - column 3"/>
          <p:cNvSpPr>
            <a:spLocks noGrp="1"/>
          </p:cNvSpPr>
          <p:nvPr>
            <p:ph type="body" sz="quarter" idx="13" hasCustomPrompt="1"/>
          </p:nvPr>
        </p:nvSpPr>
        <p:spPr>
          <a:xfrm>
            <a:off x="8126477"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 column 2"/>
          <p:cNvSpPr>
            <a:spLocks noGrp="1"/>
          </p:cNvSpPr>
          <p:nvPr>
            <p:ph type="body" sz="quarter" idx="12" hasCustomPrompt="1"/>
          </p:nvPr>
        </p:nvSpPr>
        <p:spPr>
          <a:xfrm>
            <a:off x="4315238"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1"/>
          <p:cNvSpPr>
            <a:spLocks noGrp="1"/>
          </p:cNvSpPr>
          <p:nvPr>
            <p:ph type="body" sz="quarter" idx="10" hasCustomPrompt="1"/>
          </p:nvPr>
        </p:nvSpPr>
        <p:spPr>
          <a:xfrm>
            <a:off x="504000"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866416376"/>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2563" userDrawn="1">
          <p15:clr>
            <a:srgbClr val="FBAE40"/>
          </p15:clr>
        </p15:guide>
        <p15:guide id="4" pos="2717" userDrawn="1">
          <p15:clr>
            <a:srgbClr val="FBAE40"/>
          </p15:clr>
        </p15:guide>
        <p15:guide id="5" pos="4964" userDrawn="1">
          <p15:clr>
            <a:srgbClr val="FBAE40"/>
          </p15:clr>
        </p15:guide>
        <p15:guide id="6" pos="5119" userDrawn="1">
          <p15:clr>
            <a:srgbClr val="FBAE40"/>
          </p15:clr>
        </p15:guide>
        <p15:guide id="7" pos="7364" userDrawn="1">
          <p15:clr>
            <a:srgbClr val="FBAE40"/>
          </p15:clr>
        </p15:guide>
        <p15:guide id="8" orient="horz" pos="551" userDrawn="1">
          <p15:clr>
            <a:srgbClr val="FBAE40"/>
          </p15:clr>
        </p15:guide>
        <p15:guide id="9" orient="horz" pos="1020" userDrawn="1">
          <p15:clr>
            <a:srgbClr val="FBAE40"/>
          </p15:clr>
        </p15:guide>
        <p15:guide id="10" orient="horz" pos="399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 Columns - Text and Images">
    <p:spTree>
      <p:nvGrpSpPr>
        <p:cNvPr id="1" name=""/>
        <p:cNvGrpSpPr/>
        <p:nvPr/>
      </p:nvGrpSpPr>
      <p:grpSpPr>
        <a:xfrm>
          <a:off x="0" y="0"/>
          <a:ext cx="0" cy="0"/>
          <a:chOff x="0" y="0"/>
          <a:chExt cx="0" cy="0"/>
        </a:xfrm>
      </p:grpSpPr>
      <p:sp>
        <p:nvSpPr>
          <p:cNvPr id="17" name="Text placeholder 2"/>
          <p:cNvSpPr>
            <a:spLocks noGrp="1"/>
          </p:cNvSpPr>
          <p:nvPr>
            <p:ph type="body" sz="quarter" idx="13" hasCustomPrompt="1"/>
          </p:nvPr>
        </p:nvSpPr>
        <p:spPr>
          <a:xfrm>
            <a:off x="6362477" y="4770000"/>
            <a:ext cx="5328000" cy="156600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2"/>
          <p:cNvSpPr>
            <a:spLocks noGrp="1"/>
          </p:cNvSpPr>
          <p:nvPr>
            <p:ph type="pic" sz="quarter" idx="14" hasCustomPrompt="1"/>
          </p:nvPr>
        </p:nvSpPr>
        <p:spPr bwMode="gray">
          <a:xfrm>
            <a:off x="6362477" y="1620000"/>
            <a:ext cx="5328000" cy="2631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3" name="Text placeholder 1"/>
          <p:cNvSpPr>
            <a:spLocks noGrp="1"/>
          </p:cNvSpPr>
          <p:nvPr>
            <p:ph type="body" sz="quarter" idx="10" hasCustomPrompt="1"/>
          </p:nvPr>
        </p:nvSpPr>
        <p:spPr>
          <a:xfrm>
            <a:off x="504000" y="4770000"/>
            <a:ext cx="5328000" cy="156600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1"/>
          <p:cNvSpPr>
            <a:spLocks noGrp="1"/>
          </p:cNvSpPr>
          <p:nvPr>
            <p:ph type="pic" sz="quarter" idx="12" hasCustomPrompt="1"/>
          </p:nvPr>
        </p:nvSpPr>
        <p:spPr bwMode="gray">
          <a:xfrm>
            <a:off x="504000" y="1620000"/>
            <a:ext cx="5328000" cy="2631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504941297"/>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2678" userDrawn="1">
          <p15:clr>
            <a:srgbClr val="FBAE40"/>
          </p15:clr>
        </p15:guide>
        <p15:guide id="6" orient="horz" pos="3004" userDrawn="1">
          <p15:clr>
            <a:srgbClr val="FBAE40"/>
          </p15:clr>
        </p15:guide>
        <p15:guide id="7" orient="horz" pos="3991" userDrawn="1">
          <p15:clr>
            <a:srgbClr val="FBAE40"/>
          </p15:clr>
        </p15:guide>
        <p15:guide id="8" pos="3682" userDrawn="1">
          <p15:clr>
            <a:srgbClr val="FBAE40"/>
          </p15:clr>
        </p15:guide>
        <p15:guide id="9" pos="4000" userDrawn="1">
          <p15:clr>
            <a:srgbClr val="FBAE40"/>
          </p15:clr>
        </p15:guide>
        <p15:guide id="10" pos="7364"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 Columns - Text and Images">
    <p:spTree>
      <p:nvGrpSpPr>
        <p:cNvPr id="1" name=""/>
        <p:cNvGrpSpPr/>
        <p:nvPr/>
      </p:nvGrpSpPr>
      <p:grpSpPr>
        <a:xfrm>
          <a:off x="0" y="0"/>
          <a:ext cx="0" cy="0"/>
          <a:chOff x="0" y="0"/>
          <a:chExt cx="0" cy="0"/>
        </a:xfrm>
      </p:grpSpPr>
      <p:sp>
        <p:nvSpPr>
          <p:cNvPr id="17" name="Text placeholder 3"/>
          <p:cNvSpPr>
            <a:spLocks noGrp="1"/>
          </p:cNvSpPr>
          <p:nvPr>
            <p:ph type="body" sz="quarter" idx="13" hasCustomPrompt="1"/>
          </p:nvPr>
        </p:nvSpPr>
        <p:spPr>
          <a:xfrm>
            <a:off x="8299277"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3"/>
          <p:cNvSpPr>
            <a:spLocks noGrp="1"/>
          </p:cNvSpPr>
          <p:nvPr>
            <p:ph type="pic" sz="quarter" idx="14" hasCustomPrompt="1"/>
          </p:nvPr>
        </p:nvSpPr>
        <p:spPr bwMode="gray">
          <a:xfrm>
            <a:off x="8299277"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9" name="Text placeholder 2"/>
          <p:cNvSpPr>
            <a:spLocks noGrp="1"/>
          </p:cNvSpPr>
          <p:nvPr>
            <p:ph type="body" sz="quarter" idx="15" hasCustomPrompt="1"/>
          </p:nvPr>
        </p:nvSpPr>
        <p:spPr>
          <a:xfrm>
            <a:off x="4401639"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2"/>
          <p:cNvSpPr>
            <a:spLocks noGrp="1"/>
          </p:cNvSpPr>
          <p:nvPr>
            <p:ph type="pic" sz="quarter" idx="16" hasCustomPrompt="1"/>
          </p:nvPr>
        </p:nvSpPr>
        <p:spPr bwMode="gray">
          <a:xfrm>
            <a:off x="4401639"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3" name="Text placeholder 1"/>
          <p:cNvSpPr>
            <a:spLocks noGrp="1"/>
          </p:cNvSpPr>
          <p:nvPr>
            <p:ph type="body" sz="quarter" idx="10" hasCustomPrompt="1"/>
          </p:nvPr>
        </p:nvSpPr>
        <p:spPr>
          <a:xfrm>
            <a:off x="504000"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1"/>
          <p:cNvSpPr>
            <a:spLocks noGrp="1"/>
          </p:cNvSpPr>
          <p:nvPr>
            <p:ph type="pic" sz="quarter" idx="12" hasCustomPrompt="1"/>
          </p:nvPr>
        </p:nvSpPr>
        <p:spPr bwMode="gray">
          <a:xfrm>
            <a:off x="504000"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727667599"/>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2455" userDrawn="1">
          <p15:clr>
            <a:srgbClr val="FBAE40"/>
          </p15:clr>
        </p15:guide>
        <p15:guide id="4" pos="2773" userDrawn="1">
          <p15:clr>
            <a:srgbClr val="FBAE40"/>
          </p15:clr>
        </p15:guide>
        <p15:guide id="5" pos="4910" userDrawn="1">
          <p15:clr>
            <a:srgbClr val="FBAE40"/>
          </p15:clr>
        </p15:guide>
        <p15:guide id="6" pos="5227" userDrawn="1">
          <p15:clr>
            <a:srgbClr val="FBAE40"/>
          </p15:clr>
        </p15:guide>
        <p15:guide id="7" pos="7364" userDrawn="1">
          <p15:clr>
            <a:srgbClr val="FBAE40"/>
          </p15:clr>
        </p15:guide>
        <p15:guide id="8" orient="horz" pos="551" userDrawn="1">
          <p15:clr>
            <a:srgbClr val="FBAE40"/>
          </p15:clr>
        </p15:guide>
        <p15:guide id="9" orient="horz" pos="1020" userDrawn="1">
          <p15:clr>
            <a:srgbClr val="FBAE40"/>
          </p15:clr>
        </p15:guide>
        <p15:guide id="10" orient="horz" pos="2428" userDrawn="1">
          <p15:clr>
            <a:srgbClr val="FBAE40"/>
          </p15:clr>
        </p15:guide>
        <p15:guide id="11" orient="horz" pos="2743" userDrawn="1">
          <p15:clr>
            <a:srgbClr val="FBAE40"/>
          </p15:clr>
        </p15:guide>
        <p15:guide id="12" orient="horz" pos="3991"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Columns - Text and Images">
    <p:spTree>
      <p:nvGrpSpPr>
        <p:cNvPr id="1" name=""/>
        <p:cNvGrpSpPr/>
        <p:nvPr/>
      </p:nvGrpSpPr>
      <p:grpSpPr>
        <a:xfrm>
          <a:off x="0" y="0"/>
          <a:ext cx="0" cy="0"/>
          <a:chOff x="0" y="0"/>
          <a:chExt cx="0" cy="0"/>
        </a:xfrm>
      </p:grpSpPr>
      <p:sp>
        <p:nvSpPr>
          <p:cNvPr id="3" name="Text placeholder - column 2"/>
          <p:cNvSpPr>
            <a:spLocks noGrp="1"/>
          </p:cNvSpPr>
          <p:nvPr>
            <p:ph type="body" sz="quarter" idx="10" hasCustomPrompt="1"/>
          </p:nvPr>
        </p:nvSpPr>
        <p:spPr>
          <a:xfrm>
            <a:off x="504000" y="3878220"/>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4"/>
          <p:cNvSpPr>
            <a:spLocks noGrp="1"/>
          </p:cNvSpPr>
          <p:nvPr>
            <p:ph type="pic" sz="quarter" idx="12" hasCustomPrompt="1"/>
          </p:nvPr>
        </p:nvSpPr>
        <p:spPr bwMode="gray">
          <a:xfrm>
            <a:off x="504000"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17" name="Text placeholder - column 2"/>
          <p:cNvSpPr>
            <a:spLocks noGrp="1"/>
          </p:cNvSpPr>
          <p:nvPr>
            <p:ph type="body" sz="quarter" idx="13" hasCustomPrompt="1"/>
          </p:nvPr>
        </p:nvSpPr>
        <p:spPr>
          <a:xfrm>
            <a:off x="9274877"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4"/>
          <p:cNvSpPr>
            <a:spLocks noGrp="1"/>
          </p:cNvSpPr>
          <p:nvPr>
            <p:ph type="pic" sz="quarter" idx="14" hasCustomPrompt="1"/>
          </p:nvPr>
        </p:nvSpPr>
        <p:spPr bwMode="gray">
          <a:xfrm>
            <a:off x="9274877"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9" name="Text placeholder - column 2"/>
          <p:cNvSpPr>
            <a:spLocks noGrp="1"/>
          </p:cNvSpPr>
          <p:nvPr>
            <p:ph type="body" sz="quarter" idx="15" hasCustomPrompt="1"/>
          </p:nvPr>
        </p:nvSpPr>
        <p:spPr>
          <a:xfrm>
            <a:off x="3427626"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4"/>
          <p:cNvSpPr>
            <a:spLocks noGrp="1"/>
          </p:cNvSpPr>
          <p:nvPr>
            <p:ph type="pic" sz="quarter" idx="16" hasCustomPrompt="1"/>
          </p:nvPr>
        </p:nvSpPr>
        <p:spPr bwMode="gray">
          <a:xfrm>
            <a:off x="3427626"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13" name="Text placeholder - column 2"/>
          <p:cNvSpPr>
            <a:spLocks noGrp="1"/>
          </p:cNvSpPr>
          <p:nvPr>
            <p:ph type="body" sz="quarter" idx="17" hasCustomPrompt="1"/>
          </p:nvPr>
        </p:nvSpPr>
        <p:spPr>
          <a:xfrm>
            <a:off x="6351252"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4" name="Picture Placeholder 4"/>
          <p:cNvSpPr>
            <a:spLocks noGrp="1"/>
          </p:cNvSpPr>
          <p:nvPr>
            <p:ph type="pic" sz="quarter" idx="18" hasCustomPrompt="1"/>
          </p:nvPr>
        </p:nvSpPr>
        <p:spPr bwMode="gray">
          <a:xfrm>
            <a:off x="6351252"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680594478"/>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1" userDrawn="1">
          <p15:clr>
            <a:srgbClr val="FBAE40"/>
          </p15:clr>
        </p15:guide>
        <p15:guide id="5" orient="horz" pos="2110" userDrawn="1">
          <p15:clr>
            <a:srgbClr val="FBAE40"/>
          </p15:clr>
        </p15:guide>
        <p15:guide id="6" orient="horz" pos="2442" userDrawn="1">
          <p15:clr>
            <a:srgbClr val="FBAE40"/>
          </p15:clr>
        </p15:guide>
        <p15:guide id="7" orient="horz" pos="3990" userDrawn="1">
          <p15:clr>
            <a:srgbClr val="FBAE40"/>
          </p15:clr>
        </p15:guide>
        <p15:guide id="8" pos="1840" userDrawn="1">
          <p15:clr>
            <a:srgbClr val="FBAE40"/>
          </p15:clr>
        </p15:guide>
        <p15:guide id="9" pos="2159" userDrawn="1">
          <p15:clr>
            <a:srgbClr val="FBAE40"/>
          </p15:clr>
        </p15:guide>
        <p15:guide id="10" pos="3683" userDrawn="1">
          <p15:clr>
            <a:srgbClr val="FBAE40"/>
          </p15:clr>
        </p15:guide>
        <p15:guide id="11" pos="4000" userDrawn="1">
          <p15:clr>
            <a:srgbClr val="FBAE40"/>
          </p15:clr>
        </p15:guide>
        <p15:guide id="12" pos="5525" userDrawn="1">
          <p15:clr>
            <a:srgbClr val="FBAE40"/>
          </p15:clr>
        </p15:guide>
        <p15:guide id="13" pos="5842" userDrawn="1">
          <p15:clr>
            <a:srgbClr val="FBAE40"/>
          </p15:clr>
        </p15:guide>
        <p15:guide id="14" pos="7364"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4000" y="1800000"/>
            <a:ext cx="11185200" cy="3285032"/>
          </a:xfrm>
        </p:spPr>
        <p:txBody>
          <a:bodyPr/>
          <a:lstStyle>
            <a:lvl1pPr marL="395921" indent="-395921">
              <a:lnSpc>
                <a:spcPct val="90000"/>
              </a:lnSpc>
              <a:spcBef>
                <a:spcPts val="600"/>
              </a:spcBef>
              <a:defRPr sz="5999" b="1"/>
            </a:lvl1pPr>
            <a:lvl2pPr marL="395921" indent="0">
              <a:buNone/>
              <a:defRPr sz="1600"/>
            </a:lvl2pPr>
          </a:lstStyle>
          <a:p>
            <a:pPr lvl="0"/>
            <a:r>
              <a:rPr lang="en-US" noProof="0" dirty="0"/>
              <a:t>“Quote goes here </a:t>
            </a:r>
            <a:br>
              <a:rPr lang="en-US" noProof="0" dirty="0"/>
            </a:br>
            <a:r>
              <a:rPr lang="en-US" noProof="0" dirty="0"/>
              <a:t>and here.”</a:t>
            </a:r>
          </a:p>
          <a:p>
            <a:pPr lvl="1"/>
            <a:r>
              <a:rPr lang="en-US" noProof="0" dirty="0"/>
              <a:t>Source</a:t>
            </a:r>
          </a:p>
        </p:txBody>
      </p:sp>
    </p:spTree>
    <p:extLst>
      <p:ext uri="{BB962C8B-B14F-4D97-AF65-F5344CB8AC3E}">
        <p14:creationId xmlns:p14="http://schemas.microsoft.com/office/powerpoint/2010/main" val="932785900"/>
      </p:ext>
    </p:extLst>
  </p:cSld>
  <p:clrMapOvr>
    <a:masterClrMapping/>
  </p:clrMapOvr>
  <p:extLst>
    <p:ext uri="{DCECCB84-F9BA-43D5-87BE-67443E8EF086}">
      <p15:sldGuideLst xmlns:p15="http://schemas.microsoft.com/office/powerpoint/2012/main">
        <p15:guide id="1" pos="317" userDrawn="1">
          <p15:clr>
            <a:srgbClr val="FBAE40"/>
          </p15:clr>
        </p15:guide>
        <p15:guide id="4" orient="horz" pos="1133" userDrawn="1">
          <p15:clr>
            <a:srgbClr val="FBAE40"/>
          </p15:clr>
        </p15:guide>
        <p15:guide id="5" orient="horz" pos="3204" userDrawn="1">
          <p15:clr>
            <a:srgbClr val="FBAE40"/>
          </p15:clr>
        </p15:guide>
        <p15:guide id="6" pos="7363"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Text with Image 1/3">
    <p:spTree>
      <p:nvGrpSpPr>
        <p:cNvPr id="1" name=""/>
        <p:cNvGrpSpPr/>
        <p:nvPr/>
      </p:nvGrpSpPr>
      <p:grpSpPr>
        <a:xfrm>
          <a:off x="0" y="0"/>
          <a:ext cx="0" cy="0"/>
          <a:chOff x="0" y="0"/>
          <a:chExt cx="0" cy="0"/>
        </a:xfrm>
      </p:grpSpPr>
      <p:sp>
        <p:nvSpPr>
          <p:cNvPr id="5" name="Picture Placeholder 1/3 right"/>
          <p:cNvSpPr>
            <a:spLocks noGrp="1"/>
          </p:cNvSpPr>
          <p:nvPr>
            <p:ph type="pic" sz="quarter" idx="10" hasCustomPrompt="1"/>
          </p:nvPr>
        </p:nvSpPr>
        <p:spPr bwMode="gray">
          <a:xfrm>
            <a:off x="8127175" y="0"/>
            <a:ext cx="4068000" cy="6858000"/>
          </a:xfrm>
          <a:no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p:cNvSpPr>
            <a:spLocks noGrp="1"/>
          </p:cNvSpPr>
          <p:nvPr>
            <p:ph type="body" sz="quarter" idx="11" hasCustomPrompt="1"/>
          </p:nvPr>
        </p:nvSpPr>
        <p:spPr bwMode="black">
          <a:xfrm>
            <a:off x="503999" y="1620000"/>
            <a:ext cx="7092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3" name="Title"/>
          <p:cNvSpPr>
            <a:spLocks noGrp="1"/>
          </p:cNvSpPr>
          <p:nvPr>
            <p:ph type="title" hasCustomPrompt="1"/>
          </p:nvPr>
        </p:nvSpPr>
        <p:spPr>
          <a:xfrm>
            <a:off x="504001" y="504000"/>
            <a:ext cx="7092000"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3425020262"/>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991" userDrawn="1">
          <p15:clr>
            <a:srgbClr val="FBAE40"/>
          </p15:clr>
        </p15:guide>
        <p15:guide id="3" pos="4786" userDrawn="1">
          <p15:clr>
            <a:srgbClr val="FBAE40"/>
          </p15:clr>
        </p15:guide>
        <p15:guide id="4" pos="5119" userDrawn="1">
          <p15:clr>
            <a:srgbClr val="FBAE40"/>
          </p15:clr>
        </p15:guide>
        <p15:guide id="5" orient="horz" pos="317" userDrawn="1">
          <p15:clr>
            <a:srgbClr val="FBAE40"/>
          </p15:clr>
        </p15:guide>
        <p15:guide id="6" orient="horz" pos="551" userDrawn="1">
          <p15:clr>
            <a:srgbClr val="FBAE40"/>
          </p15:clr>
        </p15:guide>
        <p15:guide id="7" orient="horz" pos="102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Image 1/2">
    <p:spTree>
      <p:nvGrpSpPr>
        <p:cNvPr id="1" name=""/>
        <p:cNvGrpSpPr/>
        <p:nvPr/>
      </p:nvGrpSpPr>
      <p:grpSpPr>
        <a:xfrm>
          <a:off x="0" y="0"/>
          <a:ext cx="0" cy="0"/>
          <a:chOff x="0" y="0"/>
          <a:chExt cx="0" cy="0"/>
        </a:xfrm>
      </p:grpSpPr>
      <p:sp>
        <p:nvSpPr>
          <p:cNvPr id="5" name="Picture Placeholder 1/2 right"/>
          <p:cNvSpPr>
            <a:spLocks noGrp="1"/>
          </p:cNvSpPr>
          <p:nvPr>
            <p:ph type="pic" sz="quarter" idx="10" hasCustomPrompt="1"/>
          </p:nvPr>
        </p:nvSpPr>
        <p:spPr bwMode="gray">
          <a:xfrm>
            <a:off x="6097588" y="0"/>
            <a:ext cx="6097587" cy="6858000"/>
          </a:xfrm>
          <a:no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1/2"/>
          <p:cNvSpPr>
            <a:spLocks noGrp="1"/>
          </p:cNvSpPr>
          <p:nvPr>
            <p:ph type="body" sz="quarter" idx="11" hasCustomPrompt="1"/>
          </p:nvPr>
        </p:nvSpPr>
        <p:spPr bwMode="black">
          <a:xfrm>
            <a:off x="503999" y="1620000"/>
            <a:ext cx="5112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2" name="Title"/>
          <p:cNvSpPr>
            <a:spLocks noGrp="1"/>
          </p:cNvSpPr>
          <p:nvPr>
            <p:ph type="title" hasCustomPrompt="1"/>
          </p:nvPr>
        </p:nvSpPr>
        <p:spPr>
          <a:xfrm>
            <a:off x="504001" y="504000"/>
            <a:ext cx="5112000"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552787710"/>
      </p:ext>
    </p:extLst>
  </p:cSld>
  <p:clrMapOvr>
    <a:masterClrMapping/>
  </p:clrMapOvr>
  <p:extLst>
    <p:ext uri="{DCECCB84-F9BA-43D5-87BE-67443E8EF086}">
      <p15:sldGuideLst xmlns:p15="http://schemas.microsoft.com/office/powerpoint/2012/main">
        <p15:guide id="1" pos="3841"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3991" userDrawn="1">
          <p15:clr>
            <a:srgbClr val="FBAE40"/>
          </p15:clr>
        </p15:guide>
        <p15:guide id="6" pos="3538" userDrawn="1">
          <p15:clr>
            <a:srgbClr val="FBAE40"/>
          </p15:clr>
        </p15:guide>
        <p15:guide id="7" pos="317"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Full Bleed Image ">
    <p:spTree>
      <p:nvGrpSpPr>
        <p:cNvPr id="1" name=""/>
        <p:cNvGrpSpPr/>
        <p:nvPr/>
      </p:nvGrpSpPr>
      <p:grpSpPr>
        <a:xfrm>
          <a:off x="0" y="0"/>
          <a:ext cx="0" cy="0"/>
          <a:chOff x="0" y="0"/>
          <a:chExt cx="0" cy="0"/>
        </a:xfrm>
      </p:grpSpPr>
      <p:sp>
        <p:nvSpPr>
          <p:cNvPr id="5" name="Picture Placeholder"/>
          <p:cNvSpPr>
            <a:spLocks noGrp="1"/>
          </p:cNvSpPr>
          <p:nvPr>
            <p:ph type="pic" sz="quarter" idx="10" hasCustomPrompt="1"/>
          </p:nvPr>
        </p:nvSpPr>
        <p:spPr bwMode="gray">
          <a:xfrm>
            <a:off x="1" y="0"/>
            <a:ext cx="12195175" cy="6858000"/>
          </a:xfrm>
          <a:no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41397911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 and Screenshot">
    <p:spTree>
      <p:nvGrpSpPr>
        <p:cNvPr id="1" name=""/>
        <p:cNvGrpSpPr/>
        <p:nvPr/>
      </p:nvGrpSpPr>
      <p:grpSpPr>
        <a:xfrm>
          <a:off x="0" y="0"/>
          <a:ext cx="0" cy="0"/>
          <a:chOff x="0" y="0"/>
          <a:chExt cx="0" cy="0"/>
        </a:xfrm>
      </p:grpSpPr>
      <p:sp>
        <p:nvSpPr>
          <p:cNvPr id="5" name="Picture Placeholder"/>
          <p:cNvSpPr>
            <a:spLocks noGrp="1"/>
          </p:cNvSpPr>
          <p:nvPr>
            <p:ph type="pic" sz="quarter" idx="13" hasCustomPrompt="1"/>
          </p:nvPr>
        </p:nvSpPr>
        <p:spPr bwMode="gray">
          <a:xfrm>
            <a:off x="6362477" y="1620000"/>
            <a:ext cx="5328000" cy="4716000"/>
          </a:xfrm>
          <a:noFill/>
        </p:spPr>
        <p:txBody>
          <a:bodyPr vert="horz" lIns="0" tIns="1512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screenshot</a:t>
            </a:r>
            <a:endParaRPr lang="de-DE" dirty="0"/>
          </a:p>
        </p:txBody>
      </p:sp>
      <p:sp>
        <p:nvSpPr>
          <p:cNvPr id="4" name="Text Placeholder"/>
          <p:cNvSpPr>
            <a:spLocks noGrp="1"/>
          </p:cNvSpPr>
          <p:nvPr>
            <p:ph type="body" sz="quarter" idx="10" hasCustomPrompt="1"/>
          </p:nvPr>
        </p:nvSpPr>
        <p:spPr>
          <a:xfrm>
            <a:off x="504000"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1287227243"/>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1020" userDrawn="1">
          <p15:clr>
            <a:srgbClr val="FBAE40"/>
          </p15:clr>
        </p15:guide>
        <p15:guide id="3" pos="3674" userDrawn="1">
          <p15:clr>
            <a:srgbClr val="FBAE40"/>
          </p15:clr>
        </p15:guide>
        <p15:guide id="4" pos="4008" userDrawn="1">
          <p15:clr>
            <a:srgbClr val="FBAE40"/>
          </p15:clr>
        </p15:guide>
        <p15:guide id="5" pos="7364" userDrawn="1">
          <p15:clr>
            <a:srgbClr val="FBAE40"/>
          </p15:clr>
        </p15:guide>
        <p15:guide id="6" orient="horz" pos="317" userDrawn="1">
          <p15:clr>
            <a:srgbClr val="FBAE40"/>
          </p15:clr>
        </p15:guide>
        <p15:guide id="7" orient="horz" pos="551" userDrawn="1">
          <p15:clr>
            <a:srgbClr val="FBAE40"/>
          </p15:clr>
        </p15:guide>
        <p15:guide id="8" orient="horz" pos="3991"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Content Placeholder"/>
          <p:cNvSpPr>
            <a:spLocks noGrp="1"/>
          </p:cNvSpPr>
          <p:nvPr>
            <p:ph idx="1" hasCustomPrompt="1"/>
          </p:nvPr>
        </p:nvSpPr>
        <p:spPr bwMode="gray">
          <a:xfrm>
            <a:off x="504000" y="1620000"/>
            <a:ext cx="11185200" cy="4716000"/>
          </a:xfrm>
          <a:noFill/>
        </p:spPr>
        <p:txBody>
          <a:bodyPr tIns="1368000"/>
          <a:lstStyle>
            <a:lvl1pPr algn="ctr">
              <a:defRPr sz="1400" b="0"/>
            </a:lvl1pPr>
          </a:lstStyle>
          <a:p>
            <a:pPr lvl="0"/>
            <a:r>
              <a:rPr lang="en-US" dirty="0"/>
              <a:t>Click to add content</a:t>
            </a:r>
          </a:p>
        </p:txBody>
      </p:sp>
      <p:sp>
        <p:nvSpPr>
          <p:cNvPr id="2"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4186098743"/>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3991" userDrawn="1">
          <p15:clr>
            <a:srgbClr val="FBAE40"/>
          </p15:clr>
        </p15:guide>
        <p15:guide id="6" pos="7364"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without Image">
    <p:bg>
      <p:bgRef idx="1001">
        <a:schemeClr val="bg1"/>
      </p:bgRef>
    </p:bg>
    <p:spTree>
      <p:nvGrpSpPr>
        <p:cNvPr id="1" name=""/>
        <p:cNvGrpSpPr/>
        <p:nvPr/>
      </p:nvGrpSpPr>
      <p:grpSpPr>
        <a:xfrm>
          <a:off x="0" y="0"/>
          <a:ext cx="0" cy="0"/>
          <a:chOff x="0" y="0"/>
          <a:chExt cx="0" cy="0"/>
        </a:xfrm>
      </p:grpSpPr>
      <p:sp>
        <p:nvSpPr>
          <p:cNvPr id="24" name="Classification"/>
          <p:cNvSpPr txBox="1"/>
          <p:nvPr userDrawn="1"/>
        </p:nvSpPr>
        <p:spPr>
          <a:xfrm>
            <a:off x="288000" y="5093865"/>
            <a:ext cx="4204855"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a:t>INTERNAL</a:t>
            </a:r>
            <a:endParaRPr lang="en-US" sz="900" dirty="0"/>
          </a:p>
        </p:txBody>
      </p:sp>
      <p:sp>
        <p:nvSpPr>
          <p:cNvPr id="6" name="Speaker"/>
          <p:cNvSpPr>
            <a:spLocks noGrp="1"/>
          </p:cNvSpPr>
          <p:nvPr userDrawn="1">
            <p:ph type="subTitle" idx="1" hasCustomPrompt="1"/>
          </p:nvPr>
        </p:nvSpPr>
        <p:spPr bwMode="black">
          <a:xfrm>
            <a:off x="287999" y="4268503"/>
            <a:ext cx="1090080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2021</a:t>
            </a:r>
          </a:p>
        </p:txBody>
      </p:sp>
      <p:sp>
        <p:nvSpPr>
          <p:cNvPr id="4" name="Title 3"/>
          <p:cNvSpPr>
            <a:spLocks noGrp="1"/>
          </p:cNvSpPr>
          <p:nvPr>
            <p:ph type="title" hasCustomPrompt="1"/>
          </p:nvPr>
        </p:nvSpPr>
        <p:spPr>
          <a:xfrm>
            <a:off x="288000" y="2706317"/>
            <a:ext cx="10900800" cy="997196"/>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sz="3600" dirty="0"/>
              <a:t>Presentation Title </a:t>
            </a:r>
            <a:br>
              <a:rPr lang="en-US" sz="3600" dirty="0"/>
            </a:br>
            <a:r>
              <a:rPr lang="en-US" sz="3600" dirty="0"/>
              <a:t>Goes Here and Here.</a:t>
            </a:r>
            <a:endParaRPr lang="de-DE" sz="3600" kern="0" dirty="0" err="1">
              <a:ea typeface="Arial Unicode MS" pitchFamily="34" charset="-128"/>
              <a:cs typeface="Arial Unicode MS" pitchFamily="34" charset="-128"/>
            </a:endParaRPr>
          </a:p>
        </p:txBody>
      </p:sp>
      <p:pic>
        <p:nvPicPr>
          <p:cNvPr id="10" name="SAP Logo" descr="SAP Logo" title="SAP Logo">
            <a:extLst>
              <a:ext uri="{FF2B5EF4-FFF2-40B4-BE49-F238E27FC236}">
                <a16:creationId xmlns:a16="http://schemas.microsoft.com/office/drawing/2014/main" id="{251CD224-43D4-4D54-87EA-DD5933D21141}"/>
              </a:ext>
            </a:extLst>
          </p:cNvPr>
          <p:cNvPicPr>
            <a:picLocks noChangeAspect="1"/>
          </p:cNvPicPr>
          <p:nvPr userDrawn="1"/>
        </p:nvPicPr>
        <p:blipFill>
          <a:blip r:embed="rId2"/>
          <a:stretch>
            <a:fillRect/>
          </a:stretch>
        </p:blipFill>
        <p:spPr>
          <a:xfrm>
            <a:off x="9949255" y="6217668"/>
            <a:ext cx="1963635" cy="360000"/>
          </a:xfrm>
          <a:prstGeom prst="rect">
            <a:avLst/>
          </a:prstGeom>
        </p:spPr>
      </p:pic>
      <p:pic>
        <p:nvPicPr>
          <p:cNvPr id="7" name="SAP Ariba Logo" descr="SAP Ariba Logo" title="SAP Ariba Logo">
            <a:extLst>
              <a:ext uri="{FF2B5EF4-FFF2-40B4-BE49-F238E27FC236}">
                <a16:creationId xmlns:a16="http://schemas.microsoft.com/office/drawing/2014/main" id="{686A7A9B-76A8-4C7F-8BCE-92349C51A38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88000" y="1880235"/>
            <a:ext cx="1108174" cy="216000"/>
          </a:xfrm>
          <a:prstGeom prst="rect">
            <a:avLst/>
          </a:prstGeom>
        </p:spPr>
      </p:pic>
    </p:spTree>
    <p:extLst>
      <p:ext uri="{BB962C8B-B14F-4D97-AF65-F5344CB8AC3E}">
        <p14:creationId xmlns:p14="http://schemas.microsoft.com/office/powerpoint/2010/main" val="198241062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81" userDrawn="1">
          <p15:clr>
            <a:srgbClr val="FBAE40"/>
          </p15:clr>
        </p15:guide>
        <p15:guide id="2" orient="horz" pos="1704" userDrawn="1">
          <p15:clr>
            <a:srgbClr val="FBAE40"/>
          </p15:clr>
        </p15:guide>
        <p15:guide id="3" orient="horz" pos="2688" userDrawn="1">
          <p15:clr>
            <a:srgbClr val="FBAE40"/>
          </p15:clr>
        </p15:guide>
        <p15:guide id="4" orient="horz" pos="2334" userDrawn="1">
          <p15:clr>
            <a:srgbClr val="FBAE40"/>
          </p15:clr>
        </p15:guide>
        <p15:guide id="5" orient="horz" pos="2960" userDrawn="1">
          <p15:clr>
            <a:srgbClr val="FBAE40"/>
          </p15:clr>
        </p15:guide>
        <p15:guide id="7" orient="horz" pos="4144"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342181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Thank You and Contact Information">
    <p:bg>
      <p:bgRef idx="1001">
        <a:schemeClr val="bg1"/>
      </p:bgRef>
    </p:bg>
    <p:spTree>
      <p:nvGrpSpPr>
        <p:cNvPr id="1" name=""/>
        <p:cNvGrpSpPr/>
        <p:nvPr/>
      </p:nvGrpSpPr>
      <p:grpSpPr>
        <a:xfrm>
          <a:off x="0" y="0"/>
          <a:ext cx="0" cy="0"/>
          <a:chOff x="0" y="0"/>
          <a:chExt cx="0" cy="0"/>
        </a:xfrm>
      </p:grpSpPr>
      <p:pic>
        <p:nvPicPr>
          <p:cNvPr id="7" name="SAP Logo" descr="SAP Logo" title="SAP Logo"/>
          <p:cNvPicPr>
            <a:picLocks noChangeAspect="1"/>
          </p:cNvPicPr>
          <p:nvPr userDrawn="1"/>
        </p:nvPicPr>
        <p:blipFill>
          <a:blip r:embed="rId2"/>
          <a:stretch>
            <a:fillRect/>
          </a:stretch>
        </p:blipFill>
        <p:spPr>
          <a:xfrm>
            <a:off x="9725565" y="5994000"/>
            <a:ext cx="1963635" cy="360000"/>
          </a:xfrm>
          <a:prstGeom prst="rect">
            <a:avLst/>
          </a:prstGeom>
        </p:spPr>
      </p:pic>
      <p:sp>
        <p:nvSpPr>
          <p:cNvPr id="93" name="Contact information"/>
          <p:cNvSpPr>
            <a:spLocks noGrp="1"/>
          </p:cNvSpPr>
          <p:nvPr>
            <p:ph type="body" sz="quarter" idx="10" hasCustomPrompt="1"/>
          </p:nvPr>
        </p:nvSpPr>
        <p:spPr>
          <a:xfrm>
            <a:off x="504000" y="2905487"/>
            <a:ext cx="5593588" cy="2501010"/>
          </a:xfrm>
        </p:spPr>
        <p:txBody>
          <a:bodyPr anchor="t" anchorCtr="0">
            <a:noAutofit/>
          </a:bodyPr>
          <a:lstStyle>
            <a:lvl1pPr>
              <a:spcBef>
                <a:spcPts val="0"/>
              </a:spcBef>
              <a:spcAft>
                <a:spcPts val="1200"/>
              </a:spcAft>
              <a:defRPr sz="1600" b="0"/>
            </a:lvl1pPr>
            <a:lvl2pPr marL="0" indent="0">
              <a:spcBef>
                <a:spcPts val="0"/>
              </a:spcBef>
              <a:buNone/>
              <a:defRPr sz="1600" b="0"/>
            </a:lvl2pPr>
          </a:lstStyle>
          <a:p>
            <a:r>
              <a:rPr lang="en-US" dirty="0"/>
              <a:t>Contact information:</a:t>
            </a:r>
          </a:p>
          <a:p>
            <a:pPr lvl="1"/>
            <a:r>
              <a:rPr lang="en-US" dirty="0"/>
              <a:t>F name L name</a:t>
            </a:r>
          </a:p>
          <a:p>
            <a:pPr lvl="1"/>
            <a:r>
              <a:rPr lang="en-US" dirty="0"/>
              <a:t>Title</a:t>
            </a:r>
          </a:p>
          <a:p>
            <a:pPr lvl="1"/>
            <a:r>
              <a:rPr lang="en-US" dirty="0"/>
              <a:t>Address</a:t>
            </a:r>
          </a:p>
          <a:p>
            <a:pPr lvl="1"/>
            <a:r>
              <a:rPr lang="en-US" dirty="0"/>
              <a:t>Phone number</a:t>
            </a:r>
          </a:p>
        </p:txBody>
      </p:sp>
      <p:sp>
        <p:nvSpPr>
          <p:cNvPr id="2" name="Thank you"/>
          <p:cNvSpPr>
            <a:spLocks noGrp="1"/>
          </p:cNvSpPr>
          <p:nvPr>
            <p:ph type="ctrTitle" hasCustomPrompt="1"/>
          </p:nvPr>
        </p:nvSpPr>
        <p:spPr bwMode="gray">
          <a:xfrm>
            <a:off x="504000" y="1467009"/>
            <a:ext cx="5593588" cy="923116"/>
          </a:xfrm>
        </p:spPr>
        <p:txBody>
          <a:bodyPr anchor="t" anchorCtr="0">
            <a:noAutofit/>
          </a:bodyPr>
          <a:lstStyle>
            <a:lvl1pPr>
              <a:defRPr sz="5500">
                <a:solidFill>
                  <a:schemeClr val="accent1"/>
                </a:solidFill>
                <a:latin typeface="+mj-lt"/>
              </a:defRPr>
            </a:lvl1pPr>
          </a:lstStyle>
          <a:p>
            <a:r>
              <a:rPr lang="en-US" dirty="0"/>
              <a:t>Thank you.</a:t>
            </a:r>
            <a:endParaRPr lang="de-DE" dirty="0"/>
          </a:p>
        </p:txBody>
      </p:sp>
      <p:pic>
        <p:nvPicPr>
          <p:cNvPr id="5" name="SAP Ariba Logo" descr="SAP Ariba Logo" title="SAP Ariba Logo">
            <a:extLst>
              <a:ext uri="{FF2B5EF4-FFF2-40B4-BE49-F238E27FC236}">
                <a16:creationId xmlns:a16="http://schemas.microsoft.com/office/drawing/2014/main" id="{96516E72-F364-4206-A433-CF5070CD9AA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04000" y="504000"/>
            <a:ext cx="1108174" cy="216000"/>
          </a:xfrm>
          <a:prstGeom prst="rect">
            <a:avLst/>
          </a:prstGeom>
        </p:spPr>
      </p:pic>
    </p:spTree>
    <p:extLst>
      <p:ext uri="{BB962C8B-B14F-4D97-AF65-F5344CB8AC3E}">
        <p14:creationId xmlns:p14="http://schemas.microsoft.com/office/powerpoint/2010/main" val="781090314"/>
      </p:ext>
    </p:extLst>
  </p:cSld>
  <p:clrMapOvr>
    <a:overrideClrMapping bg1="lt1" tx1="dk1" bg2="lt2" tx2="dk2" accent1="accent1" accent2="accent2" accent3="accent3" accent4="accent4" accent5="accent5" accent6="accent6" hlink="hlink" folHlink="folHlink"/>
  </p:clrMapOvr>
  <p:hf sldNum="0" hdr="0" ftr="0" dt="0"/>
  <p:extLst>
    <p:ext uri="{DCECCB84-F9BA-43D5-87BE-67443E8EF086}">
      <p15:sldGuideLst xmlns:p15="http://schemas.microsoft.com/office/powerpoint/2012/main">
        <p15:guide id="1" pos="7364" userDrawn="1">
          <p15:clr>
            <a:srgbClr val="FBAE40"/>
          </p15:clr>
        </p15:guide>
        <p15:guide id="2" orient="horz" pos="924" userDrawn="1">
          <p15:clr>
            <a:srgbClr val="FBAE40"/>
          </p15:clr>
        </p15:guide>
        <p15:guide id="4" orient="horz" pos="1830" userDrawn="1">
          <p15:clr>
            <a:srgbClr val="FBAE40"/>
          </p15:clr>
        </p15:guide>
        <p15:guide id="5" orient="horz" pos="4000" userDrawn="1">
          <p15:clr>
            <a:srgbClr val="FBAE40"/>
          </p15:clr>
        </p15:guide>
        <p15:guide id="6" pos="317" userDrawn="1">
          <p15:clr>
            <a:srgbClr val="FBAE40"/>
          </p15:clr>
        </p15:guide>
        <p15:guide id="8" pos="3841" userDrawn="1">
          <p15:clr>
            <a:srgbClr val="FBAE40"/>
          </p15:clr>
        </p15:guide>
        <p15:guide id="9" orient="horz" pos="318"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Copyright">
    <p:spTree>
      <p:nvGrpSpPr>
        <p:cNvPr id="1" name=""/>
        <p:cNvGrpSpPr/>
        <p:nvPr/>
      </p:nvGrpSpPr>
      <p:grpSpPr>
        <a:xfrm>
          <a:off x="0" y="0"/>
          <a:ext cx="0" cy="0"/>
          <a:chOff x="0" y="0"/>
          <a:chExt cx="0" cy="0"/>
        </a:xfrm>
      </p:grpSpPr>
      <p:pic>
        <p:nvPicPr>
          <p:cNvPr id="16" name="SAP Logo" descr="SAP Logo" title="SAP Logo"/>
          <p:cNvPicPr>
            <a:picLocks noChangeAspect="1"/>
          </p:cNvPicPr>
          <p:nvPr userDrawn="1"/>
        </p:nvPicPr>
        <p:blipFill>
          <a:blip r:embed="rId2"/>
          <a:stretch>
            <a:fillRect/>
          </a:stretch>
        </p:blipFill>
        <p:spPr>
          <a:xfrm>
            <a:off x="9725565" y="5994000"/>
            <a:ext cx="1963635" cy="360000"/>
          </a:xfrm>
          <a:prstGeom prst="rect">
            <a:avLst/>
          </a:prstGeom>
        </p:spPr>
      </p:pic>
      <p:sp>
        <p:nvSpPr>
          <p:cNvPr id="19" name="Copyright information English"/>
          <p:cNvSpPr txBox="1"/>
          <p:nvPr userDrawn="1"/>
        </p:nvSpPr>
        <p:spPr bwMode="black">
          <a:xfrm>
            <a:off x="503238" y="2645292"/>
            <a:ext cx="5872310" cy="3708708"/>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800" b="0" noProof="0" dirty="0"/>
              <a:t>© 2021 SAP SE or an SAP affiliate company. All rights reserved.</a:t>
            </a:r>
            <a:endParaRPr lang="de-DE" sz="800" kern="0" dirty="0">
              <a:ea typeface="Arial Unicode MS" pitchFamily="34" charset="-128"/>
              <a:cs typeface="Arial Unicode MS" pitchFamily="34" charset="-128"/>
            </a:endParaRPr>
          </a:p>
          <a:p>
            <a:pPr>
              <a:spcBef>
                <a:spcPts val="600"/>
              </a:spcBef>
            </a:pPr>
            <a:r>
              <a:rPr lang="en-US" sz="800" kern="1200" dirty="0">
                <a:solidFill>
                  <a:schemeClr val="tx1"/>
                </a:solidFill>
                <a:latin typeface="Arial"/>
                <a:ea typeface="Arial Unicode MS" panose="020B0604020202020204" pitchFamily="34" charset="-128"/>
                <a:cs typeface="+mn-cs"/>
              </a:rPr>
              <a:t>No part of this publication may be reproduced or transmitted in any form or for any purpose without the express permission of SAP SE or an SAP affiliate company.</a:t>
            </a:r>
          </a:p>
          <a:p>
            <a:pPr>
              <a:spcBef>
                <a:spcPts val="600"/>
              </a:spcBef>
            </a:pPr>
            <a:r>
              <a:rPr lang="en-US" sz="800" kern="1200" dirty="0">
                <a:solidFill>
                  <a:schemeClr val="tx1"/>
                </a:solidFill>
                <a:latin typeface="Arial"/>
                <a:ea typeface="Arial Unicode MS" panose="020B0604020202020204" pitchFamily="34" charset="-128"/>
                <a:cs typeface="+mn-cs"/>
              </a:rPr>
              <a:t>The information contained herein may be changed without prior notice. Some software products marketed by SAP SE and its distributors contain proprietary software components of other software vendors. National product specifications may vary.</a:t>
            </a:r>
          </a:p>
          <a:p>
            <a:pPr>
              <a:spcBef>
                <a:spcPts val="600"/>
              </a:spcBef>
            </a:pPr>
            <a:r>
              <a:rPr lang="en-US" sz="800" kern="1200" dirty="0">
                <a:solidFill>
                  <a:schemeClr val="tx1"/>
                </a:solidFill>
                <a:latin typeface="Arial"/>
                <a:ea typeface="Arial Unicode MS" panose="020B0604020202020204" pitchFamily="34" charset="-128"/>
                <a:cs typeface="+mn-cs"/>
              </a:rPr>
              <a:t>These materials are provided by SAP SE or an SAP affiliate company for informational purposes only, without representation or warranty of any kind, and SAP or its affiliated companies shall not be liable for errors or omissions with respect to the materials. The only warranties for SAP or SAP affiliate company products and services are those that are set forth in the express warranty statements accompanying such products and services, if any. Nothing herein should be construed as constituting an additional warranty. </a:t>
            </a:r>
          </a:p>
          <a:p>
            <a:pPr>
              <a:spcBef>
                <a:spcPts val="600"/>
              </a:spcBef>
            </a:pPr>
            <a:r>
              <a:rPr lang="en-US" sz="800" kern="1200" dirty="0">
                <a:solidFill>
                  <a:schemeClr val="tx1"/>
                </a:solidFill>
                <a:latin typeface="Arial"/>
                <a:ea typeface="Arial Unicode MS" panose="020B0604020202020204" pitchFamily="34" charset="-128"/>
                <a:cs typeface="+mn-cs"/>
              </a:rPr>
              <a:t>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and/or platforms,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a:t>
            </a:r>
            <a:r>
              <a:rPr lang="en-US" sz="800" kern="1200" baseline="0" dirty="0">
                <a:solidFill>
                  <a:schemeClr val="tx1"/>
                </a:solidFill>
                <a:latin typeface="Arial"/>
                <a:ea typeface="Arial Unicode MS" panose="020B0604020202020204" pitchFamily="34" charset="-128"/>
                <a:cs typeface="+mn-cs"/>
              </a:rPr>
              <a:t> </a:t>
            </a:r>
            <a:r>
              <a:rPr lang="en-US" sz="800" kern="1200" dirty="0">
                <a:solidFill>
                  <a:schemeClr val="tx1"/>
                </a:solidFill>
                <a:latin typeface="Arial"/>
                <a:ea typeface="Arial Unicode MS" panose="020B0604020202020204" pitchFamily="34" charset="-128"/>
                <a:cs typeface="+mn-cs"/>
              </a:rPr>
              <a:t>risks and uncertainties that could cause actual results to differ materially from expectations. Readers are cautioned not to place undue reliance on these forward-looking statements, and they should not be relied upon in making purchasing decisions.</a:t>
            </a:r>
          </a:p>
          <a:p>
            <a:pPr>
              <a:spcBef>
                <a:spcPts val="600"/>
              </a:spcBef>
            </a:pPr>
            <a:r>
              <a:rPr lang="en-US" sz="800" kern="1200" dirty="0">
                <a:solidFill>
                  <a:schemeClr val="tx1"/>
                </a:solidFill>
                <a:latin typeface="Arial"/>
                <a:ea typeface="Arial Unicode MS" panose="020B0604020202020204" pitchFamily="34" charset="-128"/>
                <a:cs typeface="+mn-cs"/>
              </a:rPr>
              <a:t>SAP and other SAP products and services mentioned herein as well as their respective logos are trademarks or registered trademarks of SAP SE (or an SAP affiliate company) in Germany and other countries. All other product and service names mentioned are the trademarks of their respective companies. </a:t>
            </a:r>
          </a:p>
          <a:p>
            <a:pPr>
              <a:spcBef>
                <a:spcPts val="600"/>
              </a:spcBef>
            </a:pPr>
            <a:r>
              <a:rPr lang="en-US" sz="800" kern="1200" dirty="0">
                <a:solidFill>
                  <a:schemeClr val="tx1"/>
                </a:solidFill>
                <a:latin typeface="Arial"/>
                <a:ea typeface="Arial Unicode MS" panose="020B0604020202020204" pitchFamily="34" charset="-128"/>
                <a:cs typeface="+mn-cs"/>
              </a:rPr>
              <a:t>See </a:t>
            </a:r>
            <a:r>
              <a:rPr lang="en-US" sz="800" kern="1200" dirty="0">
                <a:solidFill>
                  <a:schemeClr val="tx1"/>
                </a:solidFill>
                <a:latin typeface="Arial"/>
                <a:ea typeface="Arial Unicode MS" panose="020B0604020202020204" pitchFamily="34" charset="-128"/>
                <a:cs typeface="+mn-cs"/>
                <a:hlinkClick r:id="rId3"/>
              </a:rPr>
              <a:t>www.sap.com/trademark</a:t>
            </a:r>
            <a:r>
              <a:rPr lang="en-US" sz="800" kern="1200" dirty="0">
                <a:solidFill>
                  <a:schemeClr val="tx1"/>
                </a:solidFill>
                <a:latin typeface="Arial"/>
                <a:ea typeface="Arial Unicode MS" panose="020B0604020202020204" pitchFamily="34" charset="-128"/>
                <a:cs typeface="+mn-cs"/>
              </a:rPr>
              <a:t> for additional trademark information and notices.</a:t>
            </a:r>
          </a:p>
        </p:txBody>
      </p:sp>
      <p:sp>
        <p:nvSpPr>
          <p:cNvPr id="44" name="www.sap.com - contact SAP link">
            <a:hlinkClick r:id="rId4" tooltip="www.sap.com/contactsap"/>
          </p:cNvPr>
          <p:cNvSpPr txBox="1"/>
          <p:nvPr userDrawn="1"/>
        </p:nvSpPr>
        <p:spPr bwMode="black">
          <a:xfrm>
            <a:off x="503238" y="2461398"/>
            <a:ext cx="2215390"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1100" b="1" kern="1200" dirty="0">
                <a:solidFill>
                  <a:schemeClr val="accent1"/>
                </a:solidFill>
                <a:latin typeface="Arial"/>
                <a:ea typeface="Arial Unicode MS" panose="020B0604020202020204" pitchFamily="34" charset="-128"/>
                <a:cs typeface="+mn-cs"/>
              </a:rPr>
              <a:t>www.sap.com</a:t>
            </a:r>
            <a:r>
              <a:rPr lang="en-US" sz="1100" b="1" kern="1200" dirty="0">
                <a:solidFill>
                  <a:schemeClr val="tx1"/>
                </a:solidFill>
                <a:latin typeface="Arial"/>
                <a:ea typeface="Arial Unicode MS" panose="020B0604020202020204" pitchFamily="34" charset="-128"/>
                <a:cs typeface="+mn-cs"/>
              </a:rPr>
              <a:t>/contactsap</a:t>
            </a:r>
          </a:p>
        </p:txBody>
      </p:sp>
      <p:sp>
        <p:nvSpPr>
          <p:cNvPr id="43" name="Follow all of SAP"/>
          <p:cNvSpPr txBox="1"/>
          <p:nvPr userDrawn="1"/>
        </p:nvSpPr>
        <p:spPr bwMode="black">
          <a:xfrm>
            <a:off x="503238" y="1461001"/>
            <a:ext cx="1228549"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1100" b="0" kern="1200" dirty="0">
                <a:solidFill>
                  <a:schemeClr val="tx1"/>
                </a:solidFill>
                <a:latin typeface="Arial"/>
                <a:ea typeface="Arial Unicode MS" panose="020B0604020202020204" pitchFamily="34" charset="-128"/>
                <a:cs typeface="+mn-cs"/>
              </a:rPr>
              <a:t>Follow us</a:t>
            </a:r>
          </a:p>
        </p:txBody>
      </p:sp>
      <p:pic>
        <p:nvPicPr>
          <p:cNvPr id="10" name="SAP Ariba Logo" descr="SAP Ariba Logo" title="SAP Ariba Logo">
            <a:extLst>
              <a:ext uri="{FF2B5EF4-FFF2-40B4-BE49-F238E27FC236}">
                <a16:creationId xmlns:a16="http://schemas.microsoft.com/office/drawing/2014/main" id="{82677D37-4F06-4FD4-9B6F-3FFD34929A6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504000" y="504000"/>
            <a:ext cx="1108174" cy="216000"/>
          </a:xfrm>
          <a:prstGeom prst="rect">
            <a:avLst/>
          </a:prstGeom>
        </p:spPr>
      </p:pic>
      <p:pic>
        <p:nvPicPr>
          <p:cNvPr id="11" name="Linkedin icon with link">
            <a:hlinkClick r:id="rId6"/>
            <a:extLst>
              <a:ext uri="{FF2B5EF4-FFF2-40B4-BE49-F238E27FC236}">
                <a16:creationId xmlns:a16="http://schemas.microsoft.com/office/drawing/2014/main" id="{9D57D94C-5B8D-3140-AFE4-D6D89AA1E96E}"/>
              </a:ext>
            </a:extLst>
          </p:cNvPr>
          <p:cNvPicPr>
            <a:picLocks noChangeAspect="1"/>
          </p:cNvPicPr>
          <p:nvPr userDrawn="1"/>
        </p:nvPicPr>
        <p:blipFill>
          <a:blip r:embed="rId7"/>
          <a:srcRect/>
          <a:stretch/>
        </p:blipFill>
        <p:spPr>
          <a:xfrm>
            <a:off x="2257487" y="1749959"/>
            <a:ext cx="361809" cy="361809"/>
          </a:xfrm>
          <a:prstGeom prst="rect">
            <a:avLst/>
          </a:prstGeom>
        </p:spPr>
      </p:pic>
      <p:pic>
        <p:nvPicPr>
          <p:cNvPr id="12" name="YouTube icon with link">
            <a:hlinkClick r:id="rId8"/>
            <a:extLst>
              <a:ext uri="{FF2B5EF4-FFF2-40B4-BE49-F238E27FC236}">
                <a16:creationId xmlns:a16="http://schemas.microsoft.com/office/drawing/2014/main" id="{0475501A-18AB-7547-8D97-A64EB4D25B2F}"/>
              </a:ext>
            </a:extLst>
          </p:cNvPr>
          <p:cNvPicPr>
            <a:picLocks noChangeAspect="1"/>
          </p:cNvPicPr>
          <p:nvPr userDrawn="1"/>
        </p:nvPicPr>
        <p:blipFill>
          <a:blip r:embed="rId9"/>
          <a:srcRect/>
          <a:stretch/>
        </p:blipFill>
        <p:spPr>
          <a:xfrm>
            <a:off x="1666951" y="1749063"/>
            <a:ext cx="363600" cy="363600"/>
          </a:xfrm>
          <a:prstGeom prst="rect">
            <a:avLst/>
          </a:prstGeom>
        </p:spPr>
      </p:pic>
      <p:pic>
        <p:nvPicPr>
          <p:cNvPr id="13" name="Twitter icon with link">
            <a:hlinkClick r:id="rId10" tooltip="https://twitter.com/sap"/>
            <a:extLst>
              <a:ext uri="{FF2B5EF4-FFF2-40B4-BE49-F238E27FC236}">
                <a16:creationId xmlns:a16="http://schemas.microsoft.com/office/drawing/2014/main" id="{AD33F824-42F2-6249-B265-71A9216BBFD1}"/>
              </a:ext>
            </a:extLst>
          </p:cNvPr>
          <p:cNvPicPr>
            <a:picLocks noChangeAspect="1"/>
          </p:cNvPicPr>
          <p:nvPr userDrawn="1"/>
        </p:nvPicPr>
        <p:blipFill>
          <a:blip r:embed="rId11"/>
          <a:srcRect/>
          <a:stretch/>
        </p:blipFill>
        <p:spPr>
          <a:xfrm>
            <a:off x="1078206" y="1749959"/>
            <a:ext cx="361809" cy="361809"/>
          </a:xfrm>
          <a:prstGeom prst="rect">
            <a:avLst/>
          </a:prstGeom>
        </p:spPr>
      </p:pic>
      <p:pic>
        <p:nvPicPr>
          <p:cNvPr id="14" name="Facebook icon with link">
            <a:hlinkClick r:id="rId12"/>
            <a:extLst>
              <a:ext uri="{FF2B5EF4-FFF2-40B4-BE49-F238E27FC236}">
                <a16:creationId xmlns:a16="http://schemas.microsoft.com/office/drawing/2014/main" id="{2AAF8808-1368-BE4E-8570-4752A98D5D15}"/>
              </a:ext>
            </a:extLst>
          </p:cNvPr>
          <p:cNvPicPr>
            <a:picLocks noChangeAspect="1"/>
          </p:cNvPicPr>
          <p:nvPr userDrawn="1"/>
        </p:nvPicPr>
        <p:blipFill>
          <a:blip r:embed="rId13"/>
          <a:srcRect/>
          <a:stretch/>
        </p:blipFill>
        <p:spPr>
          <a:xfrm>
            <a:off x="487670" y="1749063"/>
            <a:ext cx="363600" cy="363600"/>
          </a:xfrm>
          <a:prstGeom prst="rect">
            <a:avLst/>
          </a:prstGeom>
        </p:spPr>
      </p:pic>
    </p:spTree>
    <p:extLst>
      <p:ext uri="{BB962C8B-B14F-4D97-AF65-F5344CB8AC3E}">
        <p14:creationId xmlns:p14="http://schemas.microsoft.com/office/powerpoint/2010/main" val="451925193"/>
      </p:ext>
    </p:extLst>
  </p:cSld>
  <p:clrMapOvr>
    <a:masterClrMapping/>
  </p:clrMapOvr>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Copyright German">
    <p:spTree>
      <p:nvGrpSpPr>
        <p:cNvPr id="1" name=""/>
        <p:cNvGrpSpPr/>
        <p:nvPr/>
      </p:nvGrpSpPr>
      <p:grpSpPr>
        <a:xfrm>
          <a:off x="0" y="0"/>
          <a:ext cx="0" cy="0"/>
          <a:chOff x="0" y="0"/>
          <a:chExt cx="0" cy="0"/>
        </a:xfrm>
      </p:grpSpPr>
      <p:sp>
        <p:nvSpPr>
          <p:cNvPr id="11" name="Copyright information">
            <a:hlinkClick r:id="rId2" tooltip="www.sap.com/contactsap"/>
          </p:cNvPr>
          <p:cNvSpPr txBox="1"/>
          <p:nvPr userDrawn="1"/>
        </p:nvSpPr>
        <p:spPr bwMode="black">
          <a:xfrm>
            <a:off x="503238" y="2461398"/>
            <a:ext cx="2580640"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1100" b="1" kern="1200" dirty="0">
                <a:solidFill>
                  <a:schemeClr val="accent1"/>
                </a:solidFill>
                <a:latin typeface="Arial"/>
                <a:ea typeface="Arial Unicode MS" panose="020B0604020202020204" pitchFamily="34" charset="-128"/>
                <a:cs typeface="+mn-cs"/>
              </a:rPr>
              <a:t>www.sap.com/germany</a:t>
            </a:r>
            <a:r>
              <a:rPr lang="en-US" sz="1100" b="1" kern="1200" dirty="0">
                <a:solidFill>
                  <a:schemeClr val="tx1"/>
                </a:solidFill>
                <a:latin typeface="Arial"/>
                <a:ea typeface="Arial Unicode MS" panose="020B0604020202020204" pitchFamily="34" charset="-128"/>
                <a:cs typeface="+mn-cs"/>
              </a:rPr>
              <a:t>/contactsap</a:t>
            </a:r>
          </a:p>
        </p:txBody>
      </p:sp>
      <p:pic>
        <p:nvPicPr>
          <p:cNvPr id="17" name="SAP Logo" descr="SAP Logo" title="SAP Logo"/>
          <p:cNvPicPr>
            <a:picLocks noChangeAspect="1"/>
          </p:cNvPicPr>
          <p:nvPr userDrawn="1"/>
        </p:nvPicPr>
        <p:blipFill>
          <a:blip r:embed="rId3"/>
          <a:stretch>
            <a:fillRect/>
          </a:stretch>
        </p:blipFill>
        <p:spPr>
          <a:xfrm>
            <a:off x="9725565" y="5994000"/>
            <a:ext cx="1963635" cy="360000"/>
          </a:xfrm>
          <a:prstGeom prst="rect">
            <a:avLst/>
          </a:prstGeom>
        </p:spPr>
      </p:pic>
      <p:sp>
        <p:nvSpPr>
          <p:cNvPr id="32" name="Copyright information-German"/>
          <p:cNvSpPr txBox="1"/>
          <p:nvPr userDrawn="1"/>
        </p:nvSpPr>
        <p:spPr bwMode="black">
          <a:xfrm>
            <a:off x="503998" y="2645292"/>
            <a:ext cx="6076808" cy="3708708"/>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800" b="0" noProof="0" dirty="0"/>
              <a:t>© 2021 SAP SE </a:t>
            </a:r>
            <a:r>
              <a:rPr lang="de-DE" sz="800" b="0" noProof="0" dirty="0"/>
              <a:t>oder ein SAP-Konzernunternehmen. Alle Rechte vorbehalten</a:t>
            </a:r>
            <a:r>
              <a:rPr lang="en-US" sz="800" b="0" noProof="0" dirty="0"/>
              <a:t>.</a:t>
            </a:r>
            <a:endParaRPr lang="de-DE" sz="800" kern="0" dirty="0">
              <a:ea typeface="Arial Unicode MS" pitchFamily="34" charset="-128"/>
              <a:cs typeface="Arial Unicode MS" pitchFamily="34" charset="-128"/>
            </a:endParaRPr>
          </a:p>
          <a:p>
            <a:pPr>
              <a:spcBef>
                <a:spcPts val="600"/>
              </a:spcBef>
            </a:pPr>
            <a:r>
              <a:rPr lang="de-DE" sz="800" kern="1200" noProof="0" dirty="0">
                <a:solidFill>
                  <a:schemeClr val="tx1"/>
                </a:solidFill>
                <a:effectLst/>
                <a:latin typeface="Arial"/>
                <a:ea typeface="+mn-ea"/>
                <a:cs typeface="+mn-cs"/>
              </a:rPr>
              <a:t>Weitergabe und Vervielfältigung dieser Publikation oder von Teilen daraus sind, zu welchem Zweck und in welcher Form auch immer, ohne die ausdrückliche schriftliche Genehmigung durch SAP SE oder ein SAP-Konzernunternehmen nicht gestattet.</a:t>
            </a:r>
          </a:p>
          <a:p>
            <a:pPr>
              <a:spcBef>
                <a:spcPts val="600"/>
              </a:spcBef>
            </a:pPr>
            <a:r>
              <a:rPr lang="de-DE" sz="800" kern="1200" noProof="0" dirty="0">
                <a:solidFill>
                  <a:schemeClr val="tx1"/>
                </a:solidFill>
                <a:effectLst/>
                <a:latin typeface="Arial"/>
                <a:ea typeface="+mn-ea"/>
                <a:cs typeface="+mn-cs"/>
              </a:rPr>
              <a:t>In dieser Publikation enthaltene Informationen können ohne vorherige Ankündigung geändert werden. Die von SAP SE oder deren Vertriebsfirmen angebotenen Softwareprodukte können Softwarekomponenten auch anderer Softwarehersteller enthalten. Produkte können länderspezifische Unterschiede aufweisen.</a:t>
            </a:r>
          </a:p>
          <a:p>
            <a:pPr>
              <a:spcBef>
                <a:spcPts val="600"/>
              </a:spcBef>
            </a:pPr>
            <a:r>
              <a:rPr lang="de-DE" sz="800" kern="1200" noProof="0" dirty="0">
                <a:solidFill>
                  <a:schemeClr val="tx1"/>
                </a:solidFill>
                <a:effectLst/>
                <a:latin typeface="Arial"/>
                <a:ea typeface="+mn-ea"/>
                <a:cs typeface="+mn-cs"/>
              </a:rPr>
              <a:t>Die vorliegenden Unterlagen werden von der SAP SE oder einem SAP-Konzernunternehmen bereitgestellt und dienen ausschließlich zu Informationszwecken. Die SAP SE oder ihre Konzernunternehmen übernehmen keinerlei Haftung oder Gewährleistung für Fehler oder Unvollständigkeiten in dieser Publikation. Die SAP SE oder ein SAP-Konzernunternehmen steht lediglich für Produkte und Dienstleistungen nach der Maßgabe ein, die in der Vereinbarung über die jeweiligen Produkte und Dienstleistungen ausdrücklich geregelt ist. Keine der hierin enthaltenen Informationen ist als zusätzliche Garantie zu interpretieren. </a:t>
            </a:r>
          </a:p>
          <a:p>
            <a:pPr>
              <a:spcBef>
                <a:spcPts val="600"/>
              </a:spcBef>
            </a:pPr>
            <a:r>
              <a:rPr lang="de-DE" sz="800" kern="1200" noProof="0" dirty="0">
                <a:solidFill>
                  <a:schemeClr val="tx1"/>
                </a:solidFill>
                <a:effectLst/>
                <a:latin typeface="Arial"/>
                <a:ea typeface="+mn-ea"/>
                <a:cs typeface="+mn-cs"/>
              </a:rPr>
              <a:t>Insbesondere sind die SAP SE oder ihre Konzernunternehmen in keiner Weise verpflichtet, in dieser Publikation oder einer zugehörigen Präsentation dargestellte Geschäftsabläufe zu verfolgen oder hierin wiedergegebene Funktionen zu entwickeln oder zu veröffentlichen. Diese Publikation oder eine zugehörige Präsentation, die Strategie und etwaige künftige Entwicklungen, Produkte und/oder Plattformen der SAP SE oder ihrer Konzernunternehmen können von der SAP SE oder ihren Konzernunternehmen jederzeit und ohne Angabe von Gründen unangekündigt geändert werden. Die in dieser Publikation enthaltenen Informationen stellen keine Zusage, kein Versprechen und keine rechtliche Verpflichtung zur Lieferung von Material, Code oder Funktionen dar. Sämtliche vorausschauenden Aussagen unterliegen unterschiedlichen Risiken und Unsicherheiten, durch die die tatsächlichen Ergebnisse von den Erwartungen abweichen können. Dem Leser wird empfohlen, diesen vorausschauenden Aussagen kein übertriebenes Vertrauen zu schenken und sich bei Kaufentscheidungen nicht auf sie zu stützen.</a:t>
            </a:r>
          </a:p>
          <a:p>
            <a:pPr>
              <a:spcBef>
                <a:spcPts val="600"/>
              </a:spcBef>
            </a:pPr>
            <a:r>
              <a:rPr lang="de-DE" sz="800" kern="1200" noProof="0" dirty="0">
                <a:solidFill>
                  <a:schemeClr val="tx1"/>
                </a:solidFill>
                <a:effectLst/>
                <a:latin typeface="Arial"/>
                <a:ea typeface="+mn-ea"/>
                <a:cs typeface="+mn-cs"/>
              </a:rPr>
              <a:t>SAP und andere in diesem Dokument erwähnte Produkte und Dienstleistungen von SAP sowie die dazugehörigen Logos sind Marken oder eingetragene Marken der SAP SE (oder von einem SAP-Konzernunternehmen) in Deutschland und verschiedenen anderen Ländern weltweit.</a:t>
            </a:r>
            <a:r>
              <a:rPr lang="de-DE" sz="800" kern="1200" baseline="0" noProof="0" dirty="0">
                <a:solidFill>
                  <a:schemeClr val="tx1"/>
                </a:solidFill>
                <a:effectLst/>
                <a:latin typeface="Arial"/>
                <a:ea typeface="+mn-ea"/>
                <a:cs typeface="+mn-cs"/>
              </a:rPr>
              <a:t> </a:t>
            </a:r>
            <a:r>
              <a:rPr lang="de-DE" sz="800" kern="1200" noProof="0" dirty="0">
                <a:solidFill>
                  <a:schemeClr val="tx1"/>
                </a:solidFill>
                <a:effectLst/>
                <a:latin typeface="Arial"/>
                <a:ea typeface="+mn-ea"/>
                <a:cs typeface="+mn-cs"/>
              </a:rPr>
              <a:t>Alle anderen Namen von Produkten und Dienstleistungen sind Marken der jeweiligen Firmen. </a:t>
            </a:r>
          </a:p>
          <a:p>
            <a:pPr>
              <a:spcBef>
                <a:spcPts val="600"/>
              </a:spcBef>
            </a:pPr>
            <a:r>
              <a:rPr lang="de-DE" sz="800" kern="1200" noProof="0" dirty="0">
                <a:solidFill>
                  <a:schemeClr val="tx1"/>
                </a:solidFill>
                <a:effectLst/>
                <a:latin typeface="Arial"/>
                <a:ea typeface="+mn-ea"/>
                <a:cs typeface="+mn-cs"/>
              </a:rPr>
              <a:t>Zusätzliche Informationen zur Marke und Vermerke finden Sie auf der Seite </a:t>
            </a:r>
            <a:r>
              <a:rPr lang="en-US" sz="800" kern="1200" dirty="0">
                <a:solidFill>
                  <a:schemeClr val="tx1"/>
                </a:solidFill>
                <a:latin typeface="Arial"/>
                <a:ea typeface="Arial Unicode MS" panose="020B0604020202020204" pitchFamily="34" charset="-128"/>
                <a:cs typeface="+mn-cs"/>
                <a:hlinkClick r:id="rId4"/>
              </a:rPr>
              <a:t>www.sap.com/trademark</a:t>
            </a:r>
            <a:r>
              <a:rPr lang="en-US" sz="800" kern="1200" dirty="0">
                <a:solidFill>
                  <a:schemeClr val="tx1"/>
                </a:solidFill>
                <a:latin typeface="Arial"/>
                <a:ea typeface="Arial Unicode MS" panose="020B0604020202020204" pitchFamily="34" charset="-128"/>
                <a:cs typeface="+mn-cs"/>
              </a:rPr>
              <a:t> </a:t>
            </a:r>
            <a:endParaRPr lang="de-DE" sz="800" kern="1200" noProof="0" dirty="0">
              <a:solidFill>
                <a:schemeClr val="tx1"/>
              </a:solidFill>
              <a:effectLst/>
              <a:latin typeface="Arial"/>
              <a:ea typeface="+mn-ea"/>
              <a:cs typeface="+mn-cs"/>
            </a:endParaRPr>
          </a:p>
        </p:txBody>
      </p:sp>
      <p:sp>
        <p:nvSpPr>
          <p:cNvPr id="20" name="SAP folgen auf"/>
          <p:cNvSpPr txBox="1"/>
          <p:nvPr userDrawn="1"/>
        </p:nvSpPr>
        <p:spPr bwMode="black">
          <a:xfrm>
            <a:off x="503997" y="1461001"/>
            <a:ext cx="1228549"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de-DE" sz="1100" b="0" kern="1200" noProof="0" dirty="0">
                <a:solidFill>
                  <a:schemeClr val="tx1"/>
                </a:solidFill>
                <a:latin typeface="Arial"/>
                <a:ea typeface="Arial Unicode MS" panose="020B0604020202020204" pitchFamily="34" charset="-128"/>
                <a:cs typeface="+mn-cs"/>
              </a:rPr>
              <a:t>SAP folgen auf</a:t>
            </a:r>
          </a:p>
        </p:txBody>
      </p:sp>
      <p:pic>
        <p:nvPicPr>
          <p:cNvPr id="10" name="SAP Ariba Logo" descr="SAP Ariba Logo" title="SAP Ariba Logo">
            <a:extLst>
              <a:ext uri="{FF2B5EF4-FFF2-40B4-BE49-F238E27FC236}">
                <a16:creationId xmlns:a16="http://schemas.microsoft.com/office/drawing/2014/main" id="{38F9C765-2B7F-4D29-8684-0945DE90428F}"/>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504000" y="504000"/>
            <a:ext cx="1108174" cy="216000"/>
          </a:xfrm>
          <a:prstGeom prst="rect">
            <a:avLst/>
          </a:prstGeom>
        </p:spPr>
      </p:pic>
      <p:pic>
        <p:nvPicPr>
          <p:cNvPr id="12" name="Linkedin icon with link">
            <a:hlinkClick r:id="rId6"/>
            <a:extLst>
              <a:ext uri="{FF2B5EF4-FFF2-40B4-BE49-F238E27FC236}">
                <a16:creationId xmlns:a16="http://schemas.microsoft.com/office/drawing/2014/main" id="{AD69B457-9574-C34A-8390-018D3A62BCF4}"/>
              </a:ext>
            </a:extLst>
          </p:cNvPr>
          <p:cNvPicPr>
            <a:picLocks noChangeAspect="1"/>
          </p:cNvPicPr>
          <p:nvPr userDrawn="1"/>
        </p:nvPicPr>
        <p:blipFill>
          <a:blip r:embed="rId7"/>
          <a:srcRect/>
          <a:stretch/>
        </p:blipFill>
        <p:spPr>
          <a:xfrm>
            <a:off x="2257487" y="1749959"/>
            <a:ext cx="361809" cy="361809"/>
          </a:xfrm>
          <a:prstGeom prst="rect">
            <a:avLst/>
          </a:prstGeom>
        </p:spPr>
      </p:pic>
      <p:pic>
        <p:nvPicPr>
          <p:cNvPr id="13" name="YouTube icon with link">
            <a:hlinkClick r:id="rId8"/>
            <a:extLst>
              <a:ext uri="{FF2B5EF4-FFF2-40B4-BE49-F238E27FC236}">
                <a16:creationId xmlns:a16="http://schemas.microsoft.com/office/drawing/2014/main" id="{84E4EF74-6A51-B04E-9F12-B1AAADA2AAE1}"/>
              </a:ext>
            </a:extLst>
          </p:cNvPr>
          <p:cNvPicPr>
            <a:picLocks noChangeAspect="1"/>
          </p:cNvPicPr>
          <p:nvPr userDrawn="1"/>
        </p:nvPicPr>
        <p:blipFill>
          <a:blip r:embed="rId9"/>
          <a:srcRect/>
          <a:stretch/>
        </p:blipFill>
        <p:spPr>
          <a:xfrm>
            <a:off x="1666951" y="1749063"/>
            <a:ext cx="363600" cy="363600"/>
          </a:xfrm>
          <a:prstGeom prst="rect">
            <a:avLst/>
          </a:prstGeom>
        </p:spPr>
      </p:pic>
      <p:pic>
        <p:nvPicPr>
          <p:cNvPr id="14" name="Twitter icon with link">
            <a:hlinkClick r:id="rId10" tooltip="https://twitter.com/sap"/>
            <a:extLst>
              <a:ext uri="{FF2B5EF4-FFF2-40B4-BE49-F238E27FC236}">
                <a16:creationId xmlns:a16="http://schemas.microsoft.com/office/drawing/2014/main" id="{53BE480D-301B-C743-AF33-8C00AF1F0782}"/>
              </a:ext>
            </a:extLst>
          </p:cNvPr>
          <p:cNvPicPr>
            <a:picLocks noChangeAspect="1"/>
          </p:cNvPicPr>
          <p:nvPr userDrawn="1"/>
        </p:nvPicPr>
        <p:blipFill>
          <a:blip r:embed="rId11"/>
          <a:srcRect/>
          <a:stretch/>
        </p:blipFill>
        <p:spPr>
          <a:xfrm>
            <a:off x="1078206" y="1749959"/>
            <a:ext cx="361809" cy="361809"/>
          </a:xfrm>
          <a:prstGeom prst="rect">
            <a:avLst/>
          </a:prstGeom>
        </p:spPr>
      </p:pic>
      <p:pic>
        <p:nvPicPr>
          <p:cNvPr id="15" name="Facebook icon with link">
            <a:hlinkClick r:id="rId12"/>
            <a:extLst>
              <a:ext uri="{FF2B5EF4-FFF2-40B4-BE49-F238E27FC236}">
                <a16:creationId xmlns:a16="http://schemas.microsoft.com/office/drawing/2014/main" id="{08705882-E1A6-5B4C-969C-C7FBD259B4C5}"/>
              </a:ext>
            </a:extLst>
          </p:cNvPr>
          <p:cNvPicPr>
            <a:picLocks noChangeAspect="1"/>
          </p:cNvPicPr>
          <p:nvPr userDrawn="1"/>
        </p:nvPicPr>
        <p:blipFill>
          <a:blip r:embed="rId13"/>
          <a:srcRect/>
          <a:stretch/>
        </p:blipFill>
        <p:spPr>
          <a:xfrm>
            <a:off x="487670" y="1749063"/>
            <a:ext cx="363600" cy="363600"/>
          </a:xfrm>
          <a:prstGeom prst="rect">
            <a:avLst/>
          </a:prstGeom>
        </p:spPr>
      </p:pic>
    </p:spTree>
    <p:extLst>
      <p:ext uri="{BB962C8B-B14F-4D97-AF65-F5344CB8AC3E}">
        <p14:creationId xmlns:p14="http://schemas.microsoft.com/office/powerpoint/2010/main" val="1911862759"/>
      </p:ext>
    </p:extLst>
  </p:cSld>
  <p:clrMapOvr>
    <a:masterClrMapping/>
  </p:clrMapOvr>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Only - blue">
    <p:spTree>
      <p:nvGrpSpPr>
        <p:cNvPr id="1" name=""/>
        <p:cNvGrpSpPr/>
        <p:nvPr/>
      </p:nvGrpSpPr>
      <p:grpSpPr>
        <a:xfrm>
          <a:off x="0" y="0"/>
          <a:ext cx="0" cy="0"/>
          <a:chOff x="0" y="0"/>
          <a:chExt cx="0" cy="0"/>
        </a:xfrm>
      </p:grpSpPr>
      <p:sp>
        <p:nvSpPr>
          <p:cNvPr id="3"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3113713247"/>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pos="7364">
          <p15:clr>
            <a:srgbClr val="FBAE40"/>
          </p15:clr>
        </p15:guide>
        <p15:guide id="4" orient="horz" pos="551">
          <p15:clr>
            <a:srgbClr val="FBAE40"/>
          </p15:clr>
        </p15:guide>
        <p15:guide id="5" orient="horz" pos="3992">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nd Text - blue">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503999" y="1620000"/>
            <a:ext cx="11186477"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636523654"/>
      </p:ext>
    </p:extLst>
  </p:cSld>
  <p:clrMapOvr>
    <a:masterClrMapping/>
  </p:clrMapOvr>
  <p:extLst>
    <p:ext uri="{DCECCB84-F9BA-43D5-87BE-67443E8EF086}">
      <p15:sldGuideLst xmlns:p15="http://schemas.microsoft.com/office/powerpoint/2012/main">
        <p15:guide id="1" pos="316">
          <p15:clr>
            <a:srgbClr val="FBAE40"/>
          </p15:clr>
        </p15:guide>
        <p15:guide id="2" orient="horz" pos="3991">
          <p15:clr>
            <a:srgbClr val="FBAE40"/>
          </p15:clr>
        </p15:guide>
        <p15:guide id="3" pos="7364">
          <p15:clr>
            <a:srgbClr val="FBAE40"/>
          </p15:clr>
        </p15:guide>
        <p15:guide id="4" orient="horz" pos="318">
          <p15:clr>
            <a:srgbClr val="FBAE40"/>
          </p15:clr>
        </p15:guide>
        <p15:guide id="5" orient="horz" pos="552">
          <p15:clr>
            <a:srgbClr val="FBAE40"/>
          </p15:clr>
        </p15:guide>
        <p15:guide id="6" orient="horz" pos="102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Quote - blue">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4000" y="1800000"/>
            <a:ext cx="11185200" cy="3285032"/>
          </a:xfrm>
        </p:spPr>
        <p:txBody>
          <a:bodyPr/>
          <a:lstStyle>
            <a:lvl1pPr marL="395921" indent="-395921">
              <a:lnSpc>
                <a:spcPct val="90000"/>
              </a:lnSpc>
              <a:spcBef>
                <a:spcPts val="600"/>
              </a:spcBef>
              <a:defRPr sz="5999" b="1"/>
            </a:lvl1pPr>
            <a:lvl2pPr marL="395921" indent="0">
              <a:buNone/>
              <a:defRPr sz="1600"/>
            </a:lvl2pPr>
          </a:lstStyle>
          <a:p>
            <a:pPr lvl="0"/>
            <a:r>
              <a:rPr lang="en-US" noProof="0" dirty="0"/>
              <a:t>“Quote goes here </a:t>
            </a:r>
            <a:br>
              <a:rPr lang="en-US" noProof="0" dirty="0"/>
            </a:br>
            <a:r>
              <a:rPr lang="en-US" noProof="0" dirty="0"/>
              <a:t>and here.”</a:t>
            </a:r>
          </a:p>
          <a:p>
            <a:pPr lvl="1"/>
            <a:r>
              <a:rPr lang="en-US" noProof="0" dirty="0"/>
              <a:t>Source</a:t>
            </a:r>
          </a:p>
        </p:txBody>
      </p:sp>
    </p:spTree>
    <p:extLst>
      <p:ext uri="{BB962C8B-B14F-4D97-AF65-F5344CB8AC3E}">
        <p14:creationId xmlns:p14="http://schemas.microsoft.com/office/powerpoint/2010/main" val="366177160"/>
      </p:ext>
    </p:extLst>
  </p:cSld>
  <p:clrMapOvr>
    <a:masterClrMapping/>
  </p:clrMapOvr>
  <p:extLst>
    <p:ext uri="{DCECCB84-F9BA-43D5-87BE-67443E8EF086}">
      <p15:sldGuideLst xmlns:p15="http://schemas.microsoft.com/office/powerpoint/2012/main">
        <p15:guide id="1" pos="317">
          <p15:clr>
            <a:srgbClr val="FBAE40"/>
          </p15:clr>
        </p15:guide>
        <p15:guide id="4" orient="horz" pos="1133">
          <p15:clr>
            <a:srgbClr val="FBAE40"/>
          </p15:clr>
        </p15:guide>
        <p15:guide id="5" orient="horz" pos="3204">
          <p15:clr>
            <a:srgbClr val="FBAE40"/>
          </p15:clr>
        </p15:guide>
        <p15:guide id="6" pos="7363">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with Pictogram">
    <p:bg>
      <p:bgRef idx="1001">
        <a:schemeClr val="bg1"/>
      </p:bgRef>
    </p:bg>
    <p:spTree>
      <p:nvGrpSpPr>
        <p:cNvPr id="1" name=""/>
        <p:cNvGrpSpPr/>
        <p:nvPr/>
      </p:nvGrpSpPr>
      <p:grpSpPr>
        <a:xfrm>
          <a:off x="0" y="0"/>
          <a:ext cx="0" cy="0"/>
          <a:chOff x="0" y="0"/>
          <a:chExt cx="0" cy="0"/>
        </a:xfrm>
      </p:grpSpPr>
      <p:sp>
        <p:nvSpPr>
          <p:cNvPr id="7" name="Pictogram Placeholder"/>
          <p:cNvSpPr>
            <a:spLocks noGrp="1"/>
          </p:cNvSpPr>
          <p:nvPr>
            <p:ph type="pic" sz="quarter" idx="16"/>
          </p:nvPr>
        </p:nvSpPr>
        <p:spPr>
          <a:xfrm>
            <a:off x="6954855" y="963000"/>
            <a:ext cx="4932000" cy="4932000"/>
          </a:xfrm>
        </p:spPr>
        <p:txBody>
          <a:bodyPr/>
          <a:lstStyle/>
          <a:p>
            <a:r>
              <a:rPr lang="en-US"/>
              <a:t>Click icon to add picture</a:t>
            </a:r>
            <a:endParaRPr lang="de-DE" dirty="0"/>
          </a:p>
        </p:txBody>
      </p:sp>
      <p:sp>
        <p:nvSpPr>
          <p:cNvPr id="24" name="Classification"/>
          <p:cNvSpPr txBox="1"/>
          <p:nvPr userDrawn="1"/>
        </p:nvSpPr>
        <p:spPr>
          <a:xfrm>
            <a:off x="288000" y="5093865"/>
            <a:ext cx="4204855"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a:t>INTERNAL</a:t>
            </a:r>
            <a:endParaRPr lang="en-US" sz="900" dirty="0"/>
          </a:p>
        </p:txBody>
      </p:sp>
      <p:sp>
        <p:nvSpPr>
          <p:cNvPr id="6" name="Speaker"/>
          <p:cNvSpPr>
            <a:spLocks noGrp="1"/>
          </p:cNvSpPr>
          <p:nvPr userDrawn="1">
            <p:ph type="subTitle" idx="1" hasCustomPrompt="1"/>
          </p:nvPr>
        </p:nvSpPr>
        <p:spPr bwMode="black">
          <a:xfrm>
            <a:off x="288001" y="4268503"/>
            <a:ext cx="637343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2021</a:t>
            </a:r>
          </a:p>
        </p:txBody>
      </p:sp>
      <p:sp>
        <p:nvSpPr>
          <p:cNvPr id="8" name="Title 4"/>
          <p:cNvSpPr>
            <a:spLocks noGrp="1"/>
          </p:cNvSpPr>
          <p:nvPr>
            <p:ph type="title" hasCustomPrompt="1"/>
          </p:nvPr>
        </p:nvSpPr>
        <p:spPr>
          <a:xfrm>
            <a:off x="288001" y="2706317"/>
            <a:ext cx="6372000" cy="997196"/>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sz="3600" dirty="0"/>
              <a:t>Presentation Title </a:t>
            </a:r>
            <a:br>
              <a:rPr lang="en-US" sz="3600" dirty="0"/>
            </a:br>
            <a:r>
              <a:rPr lang="en-US" sz="3600" dirty="0"/>
              <a:t>Goes Here and Here.</a:t>
            </a:r>
            <a:endParaRPr lang="de-DE" sz="3600" kern="0" dirty="0" err="1">
              <a:ea typeface="Arial Unicode MS" pitchFamily="34" charset="-128"/>
              <a:cs typeface="Arial Unicode MS" pitchFamily="34" charset="-128"/>
            </a:endParaRPr>
          </a:p>
        </p:txBody>
      </p:sp>
      <p:pic>
        <p:nvPicPr>
          <p:cNvPr id="9" name="SAP Logo" descr="SAP Logo" title="SAP Logo">
            <a:extLst>
              <a:ext uri="{FF2B5EF4-FFF2-40B4-BE49-F238E27FC236}">
                <a16:creationId xmlns:a16="http://schemas.microsoft.com/office/drawing/2014/main" id="{6E13D478-79B9-4DF0-A964-50C2206E25E8}"/>
              </a:ext>
            </a:extLst>
          </p:cNvPr>
          <p:cNvPicPr>
            <a:picLocks noChangeAspect="1"/>
          </p:cNvPicPr>
          <p:nvPr userDrawn="1"/>
        </p:nvPicPr>
        <p:blipFill>
          <a:blip r:embed="rId2"/>
          <a:stretch>
            <a:fillRect/>
          </a:stretch>
        </p:blipFill>
        <p:spPr>
          <a:xfrm>
            <a:off x="9949255" y="6217668"/>
            <a:ext cx="1963635" cy="360000"/>
          </a:xfrm>
          <a:prstGeom prst="rect">
            <a:avLst/>
          </a:prstGeom>
        </p:spPr>
      </p:pic>
      <p:pic>
        <p:nvPicPr>
          <p:cNvPr id="10" name="SAP Ariba Logo" descr="SAP Ariba Logo" title="SAP Ariba Logo">
            <a:extLst>
              <a:ext uri="{FF2B5EF4-FFF2-40B4-BE49-F238E27FC236}">
                <a16:creationId xmlns:a16="http://schemas.microsoft.com/office/drawing/2014/main" id="{24C63741-565D-441D-A8D6-2CBDFED260B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88000" y="1880235"/>
            <a:ext cx="1108174" cy="216000"/>
          </a:xfrm>
          <a:prstGeom prst="rect">
            <a:avLst/>
          </a:prstGeom>
        </p:spPr>
      </p:pic>
    </p:spTree>
    <p:extLst>
      <p:ext uri="{BB962C8B-B14F-4D97-AF65-F5344CB8AC3E}">
        <p14:creationId xmlns:p14="http://schemas.microsoft.com/office/powerpoint/2010/main" val="304804629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81" userDrawn="1">
          <p15:clr>
            <a:srgbClr val="FBAE40"/>
          </p15:clr>
        </p15:guide>
        <p15:guide id="2" orient="horz" pos="1704" userDrawn="1">
          <p15:clr>
            <a:srgbClr val="FBAE40"/>
          </p15:clr>
        </p15:guide>
        <p15:guide id="3" pos="4196" userDrawn="1">
          <p15:clr>
            <a:srgbClr val="FBAE40"/>
          </p15:clr>
        </p15:guide>
        <p15:guide id="4" orient="horz" pos="2688" userDrawn="1">
          <p15:clr>
            <a:srgbClr val="FBAE40"/>
          </p15:clr>
        </p15:guide>
        <p15:guide id="5" orient="horz" pos="2335" userDrawn="1">
          <p15:clr>
            <a:srgbClr val="FBAE40"/>
          </p15:clr>
        </p15:guide>
        <p15:guide id="6" orient="horz" pos="2960" userDrawn="1">
          <p15:clr>
            <a:srgbClr val="FBAE40"/>
          </p15:clr>
        </p15:guide>
        <p15:guide id="7" orient="horz" pos="4144"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 name="Agenda items placeholder"/>
          <p:cNvSpPr>
            <a:spLocks noGrp="1"/>
          </p:cNvSpPr>
          <p:nvPr>
            <p:ph type="body" sz="quarter" idx="10" hasCustomPrompt="1"/>
          </p:nvPr>
        </p:nvSpPr>
        <p:spPr>
          <a:xfrm>
            <a:off x="504000" y="1620000"/>
            <a:ext cx="11185200" cy="4716000"/>
          </a:xfrm>
        </p:spPr>
        <p:txBody>
          <a:bodyPr>
            <a:normAutofit/>
          </a:bodyPr>
          <a:lstStyle>
            <a:lvl1pPr marL="0" marR="0" indent="0" algn="l" defTabSz="1088558" rtl="0" eaLnBrk="1" fontAlgn="auto" latinLnBrk="0" hangingPunct="1">
              <a:lnSpc>
                <a:spcPct val="100000"/>
              </a:lnSpc>
              <a:spcBef>
                <a:spcPts val="3000"/>
              </a:spcBef>
              <a:spcAft>
                <a:spcPts val="0"/>
              </a:spcAft>
              <a:buClr>
                <a:schemeClr val="accent1"/>
              </a:buClr>
              <a:buSzPct val="80000"/>
              <a:buFontTx/>
              <a:buNone/>
              <a:tabLst/>
              <a:defRPr sz="2000" b="0"/>
            </a:lvl1pPr>
            <a:lvl2pPr marL="179964" marR="0" indent="-179964" algn="l" defTabSz="1088558" rtl="0" eaLnBrk="1" fontAlgn="auto" latinLnBrk="0" hangingPunct="1">
              <a:lnSpc>
                <a:spcPct val="100000"/>
              </a:lnSpc>
              <a:spcBef>
                <a:spcPts val="600"/>
              </a:spcBef>
              <a:spcAft>
                <a:spcPts val="0"/>
              </a:spcAft>
              <a:buClr>
                <a:schemeClr val="accent1"/>
              </a:buClr>
              <a:buSzPct val="100000"/>
              <a:buFont typeface="Wingdings" panose="05000000000000000000" pitchFamily="2" charset="2"/>
              <a:buChar char="§"/>
              <a:tabLst/>
              <a:defRPr sz="1800"/>
            </a:lvl2pPr>
            <a:lvl3pPr marL="359928" marR="0" indent="-179352" algn="l" defTabSz="1088558" rtl="0" eaLnBrk="1" fontAlgn="auto" latinLnBrk="0" hangingPunct="1">
              <a:lnSpc>
                <a:spcPct val="100000"/>
              </a:lnSpc>
              <a:spcBef>
                <a:spcPts val="400"/>
              </a:spcBef>
              <a:spcAft>
                <a:spcPts val="0"/>
              </a:spcAft>
              <a:buClr>
                <a:schemeClr val="tx1"/>
              </a:buClr>
              <a:buSzPct val="100000"/>
              <a:buFont typeface="Arial" pitchFamily="34" charset="0"/>
              <a:buChar char="–"/>
              <a:tabLst/>
              <a:defRPr sz="1800" baseline="0"/>
            </a:lvl3pPr>
            <a:lvl4pPr marL="539892" marR="0" indent="-179964" algn="l" defTabSz="1088558"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a:lvl4pPr>
            <a:lvl5pPr>
              <a:buClr>
                <a:schemeClr val="accent2"/>
              </a:buClr>
              <a:buFont typeface="Arial" pitchFamily="34" charset="0"/>
              <a:buChar char="–"/>
              <a:defRPr/>
            </a:lvl5pPr>
          </a:lstStyle>
          <a:p>
            <a:pPr lvl="0"/>
            <a:r>
              <a:rPr lang="en-US" dirty="0"/>
              <a:t>Agenda Item/Divider Headline</a:t>
            </a:r>
          </a:p>
          <a:p>
            <a:pPr lvl="1"/>
            <a:r>
              <a:rPr lang="en-US" dirty="0"/>
              <a:t>Details</a:t>
            </a:r>
          </a:p>
        </p:txBody>
      </p:sp>
      <p:sp>
        <p:nvSpPr>
          <p:cNvPr id="3" name="Agenda title"/>
          <p:cNvSpPr>
            <a:spLocks noGrp="1"/>
          </p:cNvSpPr>
          <p:nvPr>
            <p:ph type="title" hasCustomPrompt="1"/>
          </p:nvPr>
        </p:nvSpPr>
        <p:spPr/>
        <p:txBody>
          <a:bodyPr/>
          <a:lstStyle>
            <a:lvl1pPr>
              <a:defRPr/>
            </a:lvl1pPr>
          </a:lstStyle>
          <a:p>
            <a:r>
              <a:rPr lang="en-US" dirty="0"/>
              <a:t>Agenda</a:t>
            </a:r>
          </a:p>
        </p:txBody>
      </p:sp>
    </p:spTree>
    <p:extLst>
      <p:ext uri="{BB962C8B-B14F-4D97-AF65-F5344CB8AC3E}">
        <p14:creationId xmlns:p14="http://schemas.microsoft.com/office/powerpoint/2010/main" val="1859360619"/>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1020" userDrawn="1">
          <p15:clr>
            <a:srgbClr val="FBAE40"/>
          </p15:clr>
        </p15:guide>
        <p15:guide id="3" pos="7364" userDrawn="1">
          <p15:clr>
            <a:srgbClr val="FBAE40"/>
          </p15:clr>
        </p15:guide>
        <p15:guide id="4" orient="horz" pos="316" userDrawn="1">
          <p15:clr>
            <a:srgbClr val="FBAE40"/>
          </p15:clr>
        </p15:guide>
        <p15:guide id="5" orient="horz" pos="551" userDrawn="1">
          <p15:clr>
            <a:srgbClr val="FBAE40"/>
          </p15:clr>
        </p15:guide>
        <p15:guide id="6" orient="horz" pos="3992"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p:bgRef idx="1001">
        <a:schemeClr val="bg1"/>
      </p:bgRef>
    </p:bg>
    <p:spTree>
      <p:nvGrpSpPr>
        <p:cNvPr id="1" name=""/>
        <p:cNvGrpSpPr/>
        <p:nvPr/>
      </p:nvGrpSpPr>
      <p:grpSpPr>
        <a:xfrm>
          <a:off x="0" y="0"/>
          <a:ext cx="0" cy="0"/>
          <a:chOff x="0" y="0"/>
          <a:chExt cx="0" cy="0"/>
        </a:xfrm>
      </p:grpSpPr>
      <p:sp>
        <p:nvSpPr>
          <p:cNvPr id="2" name="Divider text"/>
          <p:cNvSpPr>
            <a:spLocks noGrp="1"/>
          </p:cNvSpPr>
          <p:nvPr>
            <p:ph type="ctrTitle" hasCustomPrompt="1"/>
          </p:nvPr>
        </p:nvSpPr>
        <p:spPr bwMode="black">
          <a:xfrm>
            <a:off x="504000" y="3090446"/>
            <a:ext cx="11185200" cy="677108"/>
          </a:xfrm>
        </p:spPr>
        <p:txBody>
          <a:bodyPr anchor="ctr" anchorCtr="0">
            <a:noAutofit/>
          </a:bodyPr>
          <a:lstStyle>
            <a:lvl1pPr>
              <a:defRPr sz="4400">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4109527874"/>
      </p:ext>
    </p:extLst>
  </p:cSld>
  <p:clrMapOvr>
    <a:overrideClrMapping bg1="lt1" tx1="dk1" bg2="lt2" tx2="dk2" accent1="accent1" accent2="accent2" accent3="accent3" accent4="accent4" accent5="accent5" accent6="accent6" hlink="hlink" folHlink="folHlink"/>
  </p:clrMapOvr>
  <p:hf sldNum="0" hdr="0" ftr="0" dt="0"/>
  <p:extLst>
    <p:ext uri="{DCECCB84-F9BA-43D5-87BE-67443E8EF086}">
      <p15:sldGuideLst xmlns:p15="http://schemas.microsoft.com/office/powerpoint/2012/main">
        <p15:guide id="1" pos="317" userDrawn="1">
          <p15:clr>
            <a:srgbClr val="FBAE40"/>
          </p15:clr>
        </p15:guide>
        <p15:guide id="2" orient="horz" pos="2160" userDrawn="1">
          <p15:clr>
            <a:srgbClr val="FBAE40"/>
          </p15:clr>
        </p15:guide>
        <p15:guide id="3" pos="7364"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Image">
    <p:bg>
      <p:bgRef idx="1001">
        <a:schemeClr val="bg1"/>
      </p:bgRef>
    </p:bg>
    <p:spTree>
      <p:nvGrpSpPr>
        <p:cNvPr id="1" name=""/>
        <p:cNvGrpSpPr/>
        <p:nvPr/>
      </p:nvGrpSpPr>
      <p:grpSpPr>
        <a:xfrm>
          <a:off x="0" y="0"/>
          <a:ext cx="0" cy="0"/>
          <a:chOff x="0" y="0"/>
          <a:chExt cx="0" cy="0"/>
        </a:xfrm>
      </p:grpSpPr>
      <p:sp>
        <p:nvSpPr>
          <p:cNvPr id="4" name="Divider image placeholder"/>
          <p:cNvSpPr>
            <a:spLocks noGrp="1"/>
          </p:cNvSpPr>
          <p:nvPr>
            <p:ph type="pic" sz="quarter" idx="12" hasCustomPrompt="1"/>
          </p:nvPr>
        </p:nvSpPr>
        <p:spPr bwMode="gray">
          <a:xfrm>
            <a:off x="1" y="3427200"/>
            <a:ext cx="12195175" cy="3430800"/>
          </a:xfrm>
          <a:noFill/>
        </p:spPr>
        <p:txBody>
          <a:bodyPr tIns="324000"/>
          <a:lstStyle>
            <a:lvl1pPr marL="0" marR="0" indent="0" algn="ctr" defTabSz="1088558" rtl="0" eaLnBrk="1" fontAlgn="auto" latinLnBrk="0" hangingPunct="1">
              <a:lnSpc>
                <a:spcPct val="100000"/>
              </a:lnSpc>
              <a:spcBef>
                <a:spcPts val="1200"/>
              </a:spcBef>
              <a:spcAft>
                <a:spcPts val="0"/>
              </a:spcAft>
              <a:buClr>
                <a:schemeClr val="accent1"/>
              </a:buClr>
              <a:buSzPct val="80000"/>
              <a:buFontTx/>
              <a:buNone/>
              <a:tabLst/>
              <a:defRPr sz="1600">
                <a:solidFill>
                  <a:schemeClr val="tx1"/>
                </a:solidFill>
              </a:defRPr>
            </a:lvl1pPr>
          </a:lstStyle>
          <a:p>
            <a:pPr marL="0" marR="0" lvl="0" indent="0" algn="ctr" defTabSz="1088558" rtl="0" eaLnBrk="1" fontAlgn="auto" latinLnBrk="0" hangingPunct="1">
              <a:lnSpc>
                <a:spcPct val="100000"/>
              </a:lnSpc>
              <a:spcBef>
                <a:spcPts val="1200"/>
              </a:spcBef>
              <a:spcAft>
                <a:spcPts val="0"/>
              </a:spcAft>
              <a:buClr>
                <a:schemeClr val="accent1"/>
              </a:buClr>
              <a:buSzPct val="80000"/>
              <a:buFontTx/>
              <a:buNone/>
              <a:tabLst/>
              <a:defRPr/>
            </a:pPr>
            <a:r>
              <a:rPr lang="en-US" dirty="0"/>
              <a:t>Placeholder for image and illustration</a:t>
            </a:r>
          </a:p>
        </p:txBody>
      </p:sp>
      <p:sp>
        <p:nvSpPr>
          <p:cNvPr id="2" name="Divider text"/>
          <p:cNvSpPr>
            <a:spLocks noGrp="1"/>
          </p:cNvSpPr>
          <p:nvPr>
            <p:ph type="ctrTitle" hasCustomPrompt="1"/>
          </p:nvPr>
        </p:nvSpPr>
        <p:spPr bwMode="black">
          <a:xfrm>
            <a:off x="504000" y="1375046"/>
            <a:ext cx="11185200" cy="677108"/>
          </a:xfrm>
        </p:spPr>
        <p:txBody>
          <a:bodyPr anchor="t" anchorCtr="0">
            <a:noAutofit/>
          </a:bodyPr>
          <a:lstStyle>
            <a:lvl1pPr>
              <a:defRPr sz="4400">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1008985274"/>
      </p:ext>
    </p:extLst>
  </p:cSld>
  <p:clrMapOvr>
    <a:overrideClrMapping bg1="lt1" tx1="dk1" bg2="lt2" tx2="dk2" accent1="accent1" accent2="accent2" accent3="accent3" accent4="accent4" accent5="accent5" accent6="accent6" hlink="hlink" folHlink="folHlink"/>
  </p:clrMapOvr>
  <p:hf sldNum="0" hdr="0" ftr="0" dt="0"/>
  <p:extLst>
    <p:ext uri="{DCECCB84-F9BA-43D5-87BE-67443E8EF086}">
      <p15:sldGuideLst xmlns:p15="http://schemas.microsoft.com/office/powerpoint/2012/main">
        <p15:guide id="1" orient="horz" pos="2160" userDrawn="1">
          <p15:clr>
            <a:srgbClr val="FBAE40"/>
          </p15:clr>
        </p15:guide>
        <p15:guide id="2" pos="7364" userDrawn="1">
          <p15:clr>
            <a:srgbClr val="FBAE40"/>
          </p15:clr>
        </p15:guide>
        <p15:guide id="3" pos="317" userDrawn="1">
          <p15:clr>
            <a:srgbClr val="FBAE40"/>
          </p15:clr>
        </p15:guide>
        <p15:guide id="4" orient="horz" pos="865" userDrawn="1">
          <p15:clr>
            <a:srgbClr val="FBAE40"/>
          </p15:clr>
        </p15:guide>
        <p15:guide id="5" orient="horz" pos="1294"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466743634"/>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7364" userDrawn="1">
          <p15:clr>
            <a:srgbClr val="FBAE40"/>
          </p15:clr>
        </p15:guide>
        <p15:guide id="4" orient="horz" pos="551" userDrawn="1">
          <p15:clr>
            <a:srgbClr val="FBAE40"/>
          </p15:clr>
        </p15:guide>
        <p15:guide id="5" orient="horz" pos="3992"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503999" y="1620000"/>
            <a:ext cx="11186477"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129332223"/>
      </p:ext>
    </p:extLst>
  </p:cSld>
  <p:clrMapOvr>
    <a:masterClrMapping/>
  </p:clrMapOvr>
  <p:extLst>
    <p:ext uri="{DCECCB84-F9BA-43D5-87BE-67443E8EF086}">
      <p15:sldGuideLst xmlns:p15="http://schemas.microsoft.com/office/powerpoint/2012/main">
        <p15:guide id="1" pos="316" userDrawn="1">
          <p15:clr>
            <a:srgbClr val="FBAE40"/>
          </p15:clr>
        </p15:guide>
        <p15:guide id="2" orient="horz" pos="3991" userDrawn="1">
          <p15:clr>
            <a:srgbClr val="FBAE40"/>
          </p15:clr>
        </p15:guide>
        <p15:guide id="3" pos="7364" userDrawn="1">
          <p15:clr>
            <a:srgbClr val="FBAE40"/>
          </p15:clr>
        </p15:guide>
        <p15:guide id="4" orient="horz" pos="318" userDrawn="1">
          <p15:clr>
            <a:srgbClr val="FBAE40"/>
          </p15:clr>
        </p15:guide>
        <p15:guide id="5" orient="horz" pos="552" userDrawn="1">
          <p15:clr>
            <a:srgbClr val="FBAE40"/>
          </p15:clr>
        </p15:guide>
        <p15:guide id="6" orient="horz" pos="102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5" name="Text placeholder - column 2"/>
          <p:cNvSpPr>
            <a:spLocks noGrp="1"/>
          </p:cNvSpPr>
          <p:nvPr>
            <p:ph type="body" sz="quarter" idx="11" hasCustomPrompt="1"/>
          </p:nvPr>
        </p:nvSpPr>
        <p:spPr>
          <a:xfrm>
            <a:off x="6362477"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1"/>
          <p:cNvSpPr>
            <a:spLocks noGrp="1"/>
          </p:cNvSpPr>
          <p:nvPr>
            <p:ph type="body" sz="quarter" idx="10" hasCustomPrompt="1"/>
          </p:nvPr>
        </p:nvSpPr>
        <p:spPr>
          <a:xfrm>
            <a:off x="504000"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630481451"/>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991" userDrawn="1">
          <p15:clr>
            <a:srgbClr val="FBAE40"/>
          </p15:clr>
        </p15:guide>
        <p15:guide id="3" pos="7364" userDrawn="1">
          <p15:clr>
            <a:srgbClr val="FBAE40"/>
          </p15:clr>
        </p15:guide>
        <p15:guide id="4" pos="3674" userDrawn="1">
          <p15:clr>
            <a:srgbClr val="FBAE40"/>
          </p15:clr>
        </p15:guide>
        <p15:guide id="5" pos="4007" userDrawn="1">
          <p15:clr>
            <a:srgbClr val="FBAE40"/>
          </p15:clr>
        </p15:guide>
        <p15:guide id="6" orient="horz" pos="317" userDrawn="1">
          <p15:clr>
            <a:srgbClr val="FBAE40"/>
          </p15:clr>
        </p15:guide>
        <p15:guide id="7" orient="horz" pos="551" userDrawn="1">
          <p15:clr>
            <a:srgbClr val="FBAE40"/>
          </p15:clr>
        </p15:guide>
        <p15:guide id="8" orient="horz" pos="102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6.xml"/><Relationship Id="rId2" Type="http://schemas.openxmlformats.org/officeDocument/2006/relationships/slideLayout" Target="../slideLayouts/slideLayout25.xml"/><Relationship Id="rId1" Type="http://schemas.openxmlformats.org/officeDocument/2006/relationships/slideLayout" Target="../slideLayouts/slideLayout24.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4" name="Slide number"/>
          <p:cNvSpPr txBox="1"/>
          <p:nvPr userDrawn="1"/>
        </p:nvSpPr>
        <p:spPr bwMode="black">
          <a:xfrm>
            <a:off x="11549413" y="6536751"/>
            <a:ext cx="141064" cy="138499"/>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900" noProof="0" smtClean="0"/>
              <a:pPr marL="0" lvl="0" indent="0" algn="r">
                <a:buNone/>
              </a:pPr>
              <a:t>‹#›</a:t>
            </a:fld>
            <a:endParaRPr lang="en-US" sz="900" noProof="0" dirty="0"/>
          </a:p>
        </p:txBody>
      </p:sp>
      <p:sp>
        <p:nvSpPr>
          <p:cNvPr id="11" name="Classification"/>
          <p:cNvSpPr txBox="1"/>
          <p:nvPr userDrawn="1"/>
        </p:nvSpPr>
        <p:spPr bwMode="black">
          <a:xfrm>
            <a:off x="2814655" y="6559834"/>
            <a:ext cx="381515" cy="92333"/>
          </a:xfrm>
          <a:prstGeom prst="rect">
            <a:avLst/>
          </a:prstGeom>
          <a:noFill/>
        </p:spPr>
        <p:txBody>
          <a:bodyPr wrap="none" lIns="0" tIns="0" rIns="0" bIns="0" rtlCol="0">
            <a:spAutoFit/>
          </a:bodyPr>
          <a:lstStyle/>
          <a:p>
            <a:pPr marL="0" marR="0" indent="0" algn="l" defTabSz="1088558" rtl="0" eaLnBrk="1" fontAlgn="auto" latinLnBrk="0" hangingPunct="1">
              <a:lnSpc>
                <a:spcPct val="100000"/>
              </a:lnSpc>
              <a:spcBef>
                <a:spcPts val="0"/>
              </a:spcBef>
              <a:spcAft>
                <a:spcPts val="0"/>
              </a:spcAft>
              <a:buClr>
                <a:schemeClr val="tx1"/>
              </a:buClr>
              <a:buSzTx/>
              <a:buFont typeface="Arial" pitchFamily="34" charset="0"/>
              <a:buNone/>
              <a:tabLst/>
              <a:defRPr/>
            </a:pPr>
            <a:r>
              <a:rPr kumimoji="0" lang="en-US" sz="600" b="0" i="0" u="none" kern="0" baseline="0">
                <a:solidFill>
                  <a:schemeClr val="tx1"/>
                </a:solidFill>
                <a:latin typeface="Arial"/>
                <a:ea typeface="Arial Unicode MS"/>
                <a:cs typeface="Arial Unicode MS" pitchFamily="34" charset="-128"/>
                <a:sym typeface="Arial"/>
              </a:rPr>
              <a:t>INTERNAL</a:t>
            </a:r>
            <a:endParaRPr kumimoji="0" lang="en-US" sz="600" b="0" i="0" u="none" kern="0" baseline="0" dirty="0">
              <a:solidFill>
                <a:schemeClr val="tx1"/>
              </a:solidFill>
              <a:latin typeface="Arial"/>
              <a:ea typeface="Arial Unicode MS"/>
              <a:cs typeface="Arial Unicode MS" pitchFamily="34" charset="-128"/>
              <a:sym typeface="Arial"/>
            </a:endParaRPr>
          </a:p>
        </p:txBody>
      </p:sp>
      <p:sp>
        <p:nvSpPr>
          <p:cNvPr id="10" name="Copyright"/>
          <p:cNvSpPr txBox="1"/>
          <p:nvPr userDrawn="1"/>
        </p:nvSpPr>
        <p:spPr bwMode="black">
          <a:xfrm>
            <a:off x="504001" y="6559834"/>
            <a:ext cx="2269679" cy="92333"/>
          </a:xfrm>
          <a:prstGeom prst="rect">
            <a:avLst/>
          </a:prstGeom>
          <a:noFill/>
        </p:spPr>
        <p:txBody>
          <a:bodyPr wrap="square" lIns="0" tIns="0" rIns="0" bIns="0" rtlCol="0">
            <a:spAutoFit/>
          </a:bodyPr>
          <a:lstStyle/>
          <a:p>
            <a:pPr marL="84121" marR="0" indent="-84121" algn="l" defTabSz="1088558"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600" noProof="0" dirty="0">
                <a:solidFill>
                  <a:schemeClr val="tx1"/>
                </a:solidFill>
              </a:rPr>
              <a:t>2021 SAP SE or an SAP affiliate company. All rights reserved.  </a:t>
            </a:r>
            <a:r>
              <a:rPr kumimoji="0" lang="en-US" sz="600" b="0" i="0" u="none" kern="0" baseline="0" dirty="0">
                <a:solidFill>
                  <a:schemeClr val="tx1"/>
                </a:solidFill>
                <a:latin typeface="Arial"/>
                <a:ea typeface="Arial Unicode MS"/>
                <a:cs typeface="Arial Unicode MS" pitchFamily="34" charset="-128"/>
                <a:sym typeface="Arial"/>
              </a:rPr>
              <a:t>ǀ</a:t>
            </a:r>
          </a:p>
        </p:txBody>
      </p:sp>
      <p:sp>
        <p:nvSpPr>
          <p:cNvPr id="3" name="Text Placeholder"/>
          <p:cNvSpPr>
            <a:spLocks noGrp="1"/>
          </p:cNvSpPr>
          <p:nvPr userDrawn="1">
            <p:ph type="body" idx="1"/>
          </p:nvPr>
        </p:nvSpPr>
        <p:spPr bwMode="black">
          <a:xfrm>
            <a:off x="504001" y="1620000"/>
            <a:ext cx="11186476" cy="4716000"/>
          </a:xfrm>
          <a:prstGeom prst="rect">
            <a:avLst/>
          </a:prstGeom>
        </p:spPr>
        <p:txBody>
          <a:bodyPr vert="horz" lIns="0" tIns="0" rIns="0" bIns="0" rtlCol="0">
            <a:norm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le Placeholder"/>
          <p:cNvSpPr>
            <a:spLocks noGrp="1"/>
          </p:cNvSpPr>
          <p:nvPr userDrawn="1">
            <p:ph type="title"/>
          </p:nvPr>
        </p:nvSpPr>
        <p:spPr bwMode="black">
          <a:xfrm>
            <a:off x="504001" y="504000"/>
            <a:ext cx="11186476" cy="369332"/>
          </a:xfrm>
          <a:prstGeom prst="rect">
            <a:avLst/>
          </a:prstGeom>
        </p:spPr>
        <p:txBody>
          <a:bodyPr vert="horz" wrap="square" lIns="0" tIns="0" rIns="0" bIns="0" rtlCol="0" anchor="t" anchorCtr="0">
            <a:spAutoFit/>
          </a:bodyPr>
          <a:lstStyle/>
          <a:p>
            <a:r>
              <a:rPr lang="en-US" noProof="0" dirty="0"/>
              <a:t>Insert page title (sentence case)</a:t>
            </a:r>
          </a:p>
        </p:txBody>
      </p:sp>
    </p:spTree>
    <p:extLst>
      <p:ext uri="{BB962C8B-B14F-4D97-AF65-F5344CB8AC3E}">
        <p14:creationId xmlns:p14="http://schemas.microsoft.com/office/powerpoint/2010/main" val="3408294523"/>
      </p:ext>
    </p:extLst>
  </p:cSld>
  <p:clrMap bg1="lt1" tx1="dk1" bg2="lt2" tx2="dk2" accent1="accent1" accent2="accent2" accent3="accent3" accent4="accent4" accent5="accent5" accent6="accent6" hlink="hlink" folHlink="folHlink"/>
  <p:sldLayoutIdLst>
    <p:sldLayoutId id="2147483772" r:id="rId1"/>
    <p:sldLayoutId id="2147483773" r:id="rId2"/>
    <p:sldLayoutId id="2147483775" r:id="rId3"/>
    <p:sldLayoutId id="2147483741" r:id="rId4"/>
    <p:sldLayoutId id="2147483765" r:id="rId5"/>
    <p:sldLayoutId id="2147483767" r:id="rId6"/>
    <p:sldLayoutId id="2147483743" r:id="rId7"/>
    <p:sldLayoutId id="2147483774" r:id="rId8"/>
    <p:sldLayoutId id="2147483745" r:id="rId9"/>
    <p:sldLayoutId id="2147483760" r:id="rId10"/>
    <p:sldLayoutId id="2147483768" r:id="rId11"/>
    <p:sldLayoutId id="2147483769" r:id="rId12"/>
    <p:sldLayoutId id="2147483770" r:id="rId13"/>
    <p:sldLayoutId id="2147483744" r:id="rId14"/>
    <p:sldLayoutId id="2147483757" r:id="rId15"/>
    <p:sldLayoutId id="2147483748" r:id="rId16"/>
    <p:sldLayoutId id="2147483771" r:id="rId17"/>
    <p:sldLayoutId id="2147483763" r:id="rId18"/>
    <p:sldLayoutId id="2147483751" r:id="rId19"/>
    <p:sldLayoutId id="2147483756" r:id="rId20"/>
    <p:sldLayoutId id="2147483740" r:id="rId21"/>
    <p:sldLayoutId id="2147483754" r:id="rId22"/>
    <p:sldLayoutId id="2147483755" r:id="rId23"/>
  </p:sldLayoutIdLst>
  <p:hf hdr="0" ftr="0" dt="0"/>
  <p:txStyles>
    <p:titleStyle>
      <a:lvl1pPr algn="l" defTabSz="1088558" rtl="0" eaLnBrk="1" latinLnBrk="0" hangingPunct="1">
        <a:spcBef>
          <a:spcPct val="0"/>
        </a:spcBef>
        <a:buNone/>
        <a:defRPr sz="2400" b="1" kern="1200" baseline="0">
          <a:solidFill>
            <a:schemeClr val="tx1"/>
          </a:solidFill>
          <a:latin typeface="+mj-lt"/>
          <a:ea typeface="+mj-ea"/>
          <a:cs typeface="+mj-cs"/>
        </a:defRPr>
      </a:lvl1pPr>
    </p:titleStyle>
    <p:body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de-DE"/>
      </a:defPPr>
      <a:lvl1pPr marL="0" algn="l" defTabSz="1088558" rtl="0" eaLnBrk="1" latinLnBrk="0" hangingPunct="1">
        <a:defRPr sz="2100" kern="1200">
          <a:solidFill>
            <a:schemeClr val="tx1"/>
          </a:solidFill>
          <a:latin typeface="+mn-lt"/>
          <a:ea typeface="+mn-ea"/>
          <a:cs typeface="+mn-cs"/>
        </a:defRPr>
      </a:lvl1pPr>
      <a:lvl2pPr marL="544279" algn="l" defTabSz="1088558" rtl="0" eaLnBrk="1" latinLnBrk="0" hangingPunct="1">
        <a:defRPr sz="2100" kern="1200">
          <a:solidFill>
            <a:schemeClr val="tx1"/>
          </a:solidFill>
          <a:latin typeface="+mn-lt"/>
          <a:ea typeface="+mn-ea"/>
          <a:cs typeface="+mn-cs"/>
        </a:defRPr>
      </a:lvl2pPr>
      <a:lvl3pPr marL="1088558" algn="l" defTabSz="1088558" rtl="0" eaLnBrk="1" latinLnBrk="0" hangingPunct="1">
        <a:defRPr sz="2100" kern="1200">
          <a:solidFill>
            <a:schemeClr val="tx1"/>
          </a:solidFill>
          <a:latin typeface="+mn-lt"/>
          <a:ea typeface="+mn-ea"/>
          <a:cs typeface="+mn-cs"/>
        </a:defRPr>
      </a:lvl3pPr>
      <a:lvl4pPr marL="1632837" algn="l" defTabSz="1088558" rtl="0" eaLnBrk="1" latinLnBrk="0" hangingPunct="1">
        <a:defRPr sz="2100" kern="1200">
          <a:solidFill>
            <a:schemeClr val="tx1"/>
          </a:solidFill>
          <a:latin typeface="+mn-lt"/>
          <a:ea typeface="+mn-ea"/>
          <a:cs typeface="+mn-cs"/>
        </a:defRPr>
      </a:lvl4pPr>
      <a:lvl5pPr marL="2177116" algn="l" defTabSz="1088558" rtl="0" eaLnBrk="1" latinLnBrk="0" hangingPunct="1">
        <a:defRPr sz="2100" kern="1200">
          <a:solidFill>
            <a:schemeClr val="tx1"/>
          </a:solidFill>
          <a:latin typeface="+mn-lt"/>
          <a:ea typeface="+mn-ea"/>
          <a:cs typeface="+mn-cs"/>
        </a:defRPr>
      </a:lvl5pPr>
      <a:lvl6pPr marL="2721396" algn="l" defTabSz="1088558" rtl="0" eaLnBrk="1" latinLnBrk="0" hangingPunct="1">
        <a:defRPr sz="2100" kern="1200">
          <a:solidFill>
            <a:schemeClr val="tx1"/>
          </a:solidFill>
          <a:latin typeface="+mn-lt"/>
          <a:ea typeface="+mn-ea"/>
          <a:cs typeface="+mn-cs"/>
        </a:defRPr>
      </a:lvl6pPr>
      <a:lvl7pPr marL="3265675" algn="l" defTabSz="1088558" rtl="0" eaLnBrk="1" latinLnBrk="0" hangingPunct="1">
        <a:defRPr sz="2100" kern="1200">
          <a:solidFill>
            <a:schemeClr val="tx1"/>
          </a:solidFill>
          <a:latin typeface="+mn-lt"/>
          <a:ea typeface="+mn-ea"/>
          <a:cs typeface="+mn-cs"/>
        </a:defRPr>
      </a:lvl7pPr>
      <a:lvl8pPr marL="3809954" algn="l" defTabSz="1088558" rtl="0" eaLnBrk="1" latinLnBrk="0" hangingPunct="1">
        <a:defRPr sz="2100" kern="1200">
          <a:solidFill>
            <a:schemeClr val="tx1"/>
          </a:solidFill>
          <a:latin typeface="+mn-lt"/>
          <a:ea typeface="+mn-ea"/>
          <a:cs typeface="+mn-cs"/>
        </a:defRPr>
      </a:lvl8pPr>
      <a:lvl9pPr marL="4354233" algn="l" defTabSz="1088558" rtl="0" eaLnBrk="1" latinLnBrk="0" hangingPunct="1">
        <a:defRPr sz="21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00195A"/>
        </a:solidFill>
        <a:effectLst/>
      </p:bgPr>
    </p:bg>
    <p:spTree>
      <p:nvGrpSpPr>
        <p:cNvPr id="1" name=""/>
        <p:cNvGrpSpPr/>
        <p:nvPr/>
      </p:nvGrpSpPr>
      <p:grpSpPr>
        <a:xfrm>
          <a:off x="0" y="0"/>
          <a:ext cx="0" cy="0"/>
          <a:chOff x="0" y="0"/>
          <a:chExt cx="0" cy="0"/>
        </a:xfrm>
      </p:grpSpPr>
      <p:sp>
        <p:nvSpPr>
          <p:cNvPr id="3" name="Text Placeholder"/>
          <p:cNvSpPr>
            <a:spLocks noGrp="1"/>
          </p:cNvSpPr>
          <p:nvPr userDrawn="1">
            <p:ph type="body" idx="1"/>
          </p:nvPr>
        </p:nvSpPr>
        <p:spPr bwMode="black">
          <a:xfrm>
            <a:off x="504001" y="1620000"/>
            <a:ext cx="11186476" cy="4716000"/>
          </a:xfrm>
          <a:prstGeom prst="rect">
            <a:avLst/>
          </a:prstGeom>
        </p:spPr>
        <p:txBody>
          <a:bodyPr vert="horz" lIns="0" tIns="0" rIns="0" bIns="0" rtlCol="0">
            <a:norm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le Placeholder"/>
          <p:cNvSpPr>
            <a:spLocks noGrp="1"/>
          </p:cNvSpPr>
          <p:nvPr userDrawn="1">
            <p:ph type="title"/>
          </p:nvPr>
        </p:nvSpPr>
        <p:spPr bwMode="black">
          <a:xfrm>
            <a:off x="504001" y="504000"/>
            <a:ext cx="11186476" cy="369332"/>
          </a:xfrm>
          <a:prstGeom prst="rect">
            <a:avLst/>
          </a:prstGeom>
        </p:spPr>
        <p:txBody>
          <a:bodyPr vert="horz" wrap="square" lIns="0" tIns="0" rIns="0" bIns="0" rtlCol="0" anchor="t" anchorCtr="0">
            <a:spAutoFit/>
          </a:bodyPr>
          <a:lstStyle/>
          <a:p>
            <a:r>
              <a:rPr lang="en-US" noProof="0" dirty="0"/>
              <a:t>Insert page title (sentence case)</a:t>
            </a:r>
          </a:p>
        </p:txBody>
      </p:sp>
      <p:sp>
        <p:nvSpPr>
          <p:cNvPr id="13" name="Slide number">
            <a:extLst>
              <a:ext uri="{FF2B5EF4-FFF2-40B4-BE49-F238E27FC236}">
                <a16:creationId xmlns:a16="http://schemas.microsoft.com/office/drawing/2014/main" id="{6F6D7778-F272-4F12-ADD2-8AE6FF10DDDC}"/>
              </a:ext>
            </a:extLst>
          </p:cNvPr>
          <p:cNvSpPr txBox="1"/>
          <p:nvPr userDrawn="1"/>
        </p:nvSpPr>
        <p:spPr bwMode="black">
          <a:xfrm>
            <a:off x="11549413" y="6536751"/>
            <a:ext cx="141064" cy="138499"/>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900" noProof="0" smtClean="0"/>
              <a:pPr marL="0" lvl="0" indent="0" algn="r">
                <a:buNone/>
              </a:pPr>
              <a:t>‹#›</a:t>
            </a:fld>
            <a:endParaRPr lang="en-US" sz="900" noProof="0" dirty="0"/>
          </a:p>
        </p:txBody>
      </p:sp>
      <p:sp>
        <p:nvSpPr>
          <p:cNvPr id="14" name="Classification">
            <a:extLst>
              <a:ext uri="{FF2B5EF4-FFF2-40B4-BE49-F238E27FC236}">
                <a16:creationId xmlns:a16="http://schemas.microsoft.com/office/drawing/2014/main" id="{4950D02E-DEA7-4F24-8212-FEEF73ED9421}"/>
              </a:ext>
            </a:extLst>
          </p:cNvPr>
          <p:cNvSpPr txBox="1"/>
          <p:nvPr userDrawn="1"/>
        </p:nvSpPr>
        <p:spPr bwMode="black">
          <a:xfrm>
            <a:off x="2814655" y="6559834"/>
            <a:ext cx="381515" cy="92333"/>
          </a:xfrm>
          <a:prstGeom prst="rect">
            <a:avLst/>
          </a:prstGeom>
          <a:noFill/>
        </p:spPr>
        <p:txBody>
          <a:bodyPr wrap="none" lIns="0" tIns="0" rIns="0" bIns="0" rtlCol="0">
            <a:spAutoFit/>
          </a:bodyPr>
          <a:lstStyle/>
          <a:p>
            <a:pPr marL="0" marR="0" indent="0" algn="l" defTabSz="1088558" rtl="0" eaLnBrk="1" fontAlgn="auto" latinLnBrk="0" hangingPunct="1">
              <a:lnSpc>
                <a:spcPct val="100000"/>
              </a:lnSpc>
              <a:spcBef>
                <a:spcPts val="0"/>
              </a:spcBef>
              <a:spcAft>
                <a:spcPts val="0"/>
              </a:spcAft>
              <a:buClr>
                <a:schemeClr val="tx1"/>
              </a:buClr>
              <a:buSzTx/>
              <a:buFont typeface="Arial" pitchFamily="34" charset="0"/>
              <a:buNone/>
              <a:tabLst/>
              <a:defRPr/>
            </a:pPr>
            <a:r>
              <a:rPr kumimoji="0" lang="en-US" sz="600" b="0" i="0" u="none" kern="0" baseline="0">
                <a:solidFill>
                  <a:schemeClr val="tx1"/>
                </a:solidFill>
                <a:latin typeface="Arial"/>
                <a:ea typeface="Arial Unicode MS"/>
                <a:cs typeface="Arial Unicode MS" pitchFamily="34" charset="-128"/>
                <a:sym typeface="Arial"/>
              </a:rPr>
              <a:t>INTERNAL</a:t>
            </a:r>
            <a:endParaRPr kumimoji="0" lang="en-US" sz="600" b="0" i="0" u="none" kern="0" baseline="0" dirty="0">
              <a:solidFill>
                <a:schemeClr val="tx1"/>
              </a:solidFill>
              <a:latin typeface="Arial"/>
              <a:ea typeface="Arial Unicode MS"/>
              <a:cs typeface="Arial Unicode MS" pitchFamily="34" charset="-128"/>
              <a:sym typeface="Arial"/>
            </a:endParaRPr>
          </a:p>
        </p:txBody>
      </p:sp>
      <p:sp>
        <p:nvSpPr>
          <p:cNvPr id="15" name="Copyright">
            <a:extLst>
              <a:ext uri="{FF2B5EF4-FFF2-40B4-BE49-F238E27FC236}">
                <a16:creationId xmlns:a16="http://schemas.microsoft.com/office/drawing/2014/main" id="{A507F817-5D47-4500-8930-FF4D058FA111}"/>
              </a:ext>
            </a:extLst>
          </p:cNvPr>
          <p:cNvSpPr txBox="1"/>
          <p:nvPr userDrawn="1"/>
        </p:nvSpPr>
        <p:spPr bwMode="black">
          <a:xfrm>
            <a:off x="504001" y="6559834"/>
            <a:ext cx="2269679" cy="92333"/>
          </a:xfrm>
          <a:prstGeom prst="rect">
            <a:avLst/>
          </a:prstGeom>
          <a:noFill/>
        </p:spPr>
        <p:txBody>
          <a:bodyPr wrap="square" lIns="0" tIns="0" rIns="0" bIns="0" rtlCol="0">
            <a:spAutoFit/>
          </a:bodyPr>
          <a:lstStyle/>
          <a:p>
            <a:pPr marL="84121" marR="0" indent="-84121" algn="l" defTabSz="1088558"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600" noProof="0" dirty="0">
                <a:solidFill>
                  <a:schemeClr val="tx1"/>
                </a:solidFill>
              </a:rPr>
              <a:t>2021 SAP SE or an SAP affiliate company. All rights reserved.  </a:t>
            </a:r>
            <a:r>
              <a:rPr kumimoji="0" lang="en-US" sz="600" b="0" i="0" u="none" kern="0" baseline="0" dirty="0">
                <a:solidFill>
                  <a:schemeClr val="tx1"/>
                </a:solidFill>
                <a:latin typeface="Arial"/>
                <a:ea typeface="Arial Unicode MS"/>
                <a:cs typeface="Arial Unicode MS" pitchFamily="34" charset="-128"/>
                <a:sym typeface="Arial"/>
              </a:rPr>
              <a:t>ǀ</a:t>
            </a:r>
          </a:p>
        </p:txBody>
      </p:sp>
    </p:spTree>
    <p:extLst>
      <p:ext uri="{BB962C8B-B14F-4D97-AF65-F5344CB8AC3E}">
        <p14:creationId xmlns:p14="http://schemas.microsoft.com/office/powerpoint/2010/main" val="2031361106"/>
      </p:ext>
    </p:extLst>
  </p:cSld>
  <p:clrMap bg1="dk1" tx1="lt1" bg2="dk2" tx2="lt2" accent1="accent1" accent2="accent2" accent3="accent3" accent4="accent4" accent5="accent5" accent6="accent6" hlink="hlink" folHlink="folHlink"/>
  <p:sldLayoutIdLst>
    <p:sldLayoutId id="2147483789" r:id="rId1"/>
    <p:sldLayoutId id="2147483791" r:id="rId2"/>
    <p:sldLayoutId id="2147483798" r:id="rId3"/>
  </p:sldLayoutIdLst>
  <p:hf hdr="0" ftr="0" dt="0"/>
  <p:txStyles>
    <p:titleStyle>
      <a:lvl1pPr algn="l" defTabSz="1088558" rtl="0" eaLnBrk="1" latinLnBrk="0" hangingPunct="1">
        <a:spcBef>
          <a:spcPct val="0"/>
        </a:spcBef>
        <a:buNone/>
        <a:defRPr sz="2400" b="1" kern="1200" baseline="0">
          <a:solidFill>
            <a:schemeClr val="tx1"/>
          </a:solidFill>
          <a:latin typeface="+mj-lt"/>
          <a:ea typeface="+mj-ea"/>
          <a:cs typeface="+mj-cs"/>
        </a:defRPr>
      </a:lvl1pPr>
    </p:titleStyle>
    <p:body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de-DE"/>
      </a:defPPr>
      <a:lvl1pPr marL="0" algn="l" defTabSz="1088558" rtl="0" eaLnBrk="1" latinLnBrk="0" hangingPunct="1">
        <a:defRPr sz="2100" kern="1200">
          <a:solidFill>
            <a:schemeClr val="tx1"/>
          </a:solidFill>
          <a:latin typeface="+mn-lt"/>
          <a:ea typeface="+mn-ea"/>
          <a:cs typeface="+mn-cs"/>
        </a:defRPr>
      </a:lvl1pPr>
      <a:lvl2pPr marL="544279" algn="l" defTabSz="1088558" rtl="0" eaLnBrk="1" latinLnBrk="0" hangingPunct="1">
        <a:defRPr sz="2100" kern="1200">
          <a:solidFill>
            <a:schemeClr val="tx1"/>
          </a:solidFill>
          <a:latin typeface="+mn-lt"/>
          <a:ea typeface="+mn-ea"/>
          <a:cs typeface="+mn-cs"/>
        </a:defRPr>
      </a:lvl2pPr>
      <a:lvl3pPr marL="1088558" algn="l" defTabSz="1088558" rtl="0" eaLnBrk="1" latinLnBrk="0" hangingPunct="1">
        <a:defRPr sz="2100" kern="1200">
          <a:solidFill>
            <a:schemeClr val="tx1"/>
          </a:solidFill>
          <a:latin typeface="+mn-lt"/>
          <a:ea typeface="+mn-ea"/>
          <a:cs typeface="+mn-cs"/>
        </a:defRPr>
      </a:lvl3pPr>
      <a:lvl4pPr marL="1632837" algn="l" defTabSz="1088558" rtl="0" eaLnBrk="1" latinLnBrk="0" hangingPunct="1">
        <a:defRPr sz="2100" kern="1200">
          <a:solidFill>
            <a:schemeClr val="tx1"/>
          </a:solidFill>
          <a:latin typeface="+mn-lt"/>
          <a:ea typeface="+mn-ea"/>
          <a:cs typeface="+mn-cs"/>
        </a:defRPr>
      </a:lvl4pPr>
      <a:lvl5pPr marL="2177116" algn="l" defTabSz="1088558" rtl="0" eaLnBrk="1" latinLnBrk="0" hangingPunct="1">
        <a:defRPr sz="2100" kern="1200">
          <a:solidFill>
            <a:schemeClr val="tx1"/>
          </a:solidFill>
          <a:latin typeface="+mn-lt"/>
          <a:ea typeface="+mn-ea"/>
          <a:cs typeface="+mn-cs"/>
        </a:defRPr>
      </a:lvl5pPr>
      <a:lvl6pPr marL="2721396" algn="l" defTabSz="1088558" rtl="0" eaLnBrk="1" latinLnBrk="0" hangingPunct="1">
        <a:defRPr sz="2100" kern="1200">
          <a:solidFill>
            <a:schemeClr val="tx1"/>
          </a:solidFill>
          <a:latin typeface="+mn-lt"/>
          <a:ea typeface="+mn-ea"/>
          <a:cs typeface="+mn-cs"/>
        </a:defRPr>
      </a:lvl6pPr>
      <a:lvl7pPr marL="3265675" algn="l" defTabSz="1088558" rtl="0" eaLnBrk="1" latinLnBrk="0" hangingPunct="1">
        <a:defRPr sz="2100" kern="1200">
          <a:solidFill>
            <a:schemeClr val="tx1"/>
          </a:solidFill>
          <a:latin typeface="+mn-lt"/>
          <a:ea typeface="+mn-ea"/>
          <a:cs typeface="+mn-cs"/>
        </a:defRPr>
      </a:lvl7pPr>
      <a:lvl8pPr marL="3809954" algn="l" defTabSz="1088558" rtl="0" eaLnBrk="1" latinLnBrk="0" hangingPunct="1">
        <a:defRPr sz="2100" kern="1200">
          <a:solidFill>
            <a:schemeClr val="tx1"/>
          </a:solidFill>
          <a:latin typeface="+mn-lt"/>
          <a:ea typeface="+mn-ea"/>
          <a:cs typeface="+mn-cs"/>
        </a:defRPr>
      </a:lvl8pPr>
      <a:lvl9pPr marL="4354233" algn="l" defTabSz="1088558" rtl="0" eaLnBrk="1" latinLnBrk="0" hangingPunct="1">
        <a:defRPr sz="21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8.jpg"/></Relationships>
</file>

<file path=ppt/slides/_rels/slide10.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notesSlide" Target="../notesSlides/notesSlide7.xml"/><Relationship Id="rId7" Type="http://schemas.openxmlformats.org/officeDocument/2006/relationships/diagramQuickStyle" Target="../diagrams/quickStyle5.xml"/><Relationship Id="rId12" Type="http://schemas.openxmlformats.org/officeDocument/2006/relationships/image" Target="../media/image21.png"/><Relationship Id="rId2" Type="http://schemas.openxmlformats.org/officeDocument/2006/relationships/slideLayout" Target="../slideLayouts/slideLayout8.xml"/><Relationship Id="rId1" Type="http://schemas.openxmlformats.org/officeDocument/2006/relationships/vmlDrawing" Target="../drawings/vmlDrawing2.vml"/><Relationship Id="rId6" Type="http://schemas.openxmlformats.org/officeDocument/2006/relationships/diagramLayout" Target="../diagrams/layout5.xml"/><Relationship Id="rId11" Type="http://schemas.openxmlformats.org/officeDocument/2006/relationships/image" Target="../media/image19.emf"/><Relationship Id="rId5" Type="http://schemas.openxmlformats.org/officeDocument/2006/relationships/diagramData" Target="../diagrams/data5.xml"/><Relationship Id="rId10" Type="http://schemas.openxmlformats.org/officeDocument/2006/relationships/package" Target="../embeddings/Microsoft_Excel_Worksheet1.xlsx"/><Relationship Id="rId4" Type="http://schemas.openxmlformats.org/officeDocument/2006/relationships/image" Target="../media/image20.png"/><Relationship Id="rId9" Type="http://schemas.microsoft.com/office/2007/relationships/diagramDrawing" Target="../diagrams/drawing5.xml"/></Relationships>
</file>

<file path=ppt/slides/_rels/slide11.xml.rels><?xml version="1.0" encoding="UTF-8" standalone="yes"?>
<Relationships xmlns="http://schemas.openxmlformats.org/package/2006/relationships"><Relationship Id="rId8" Type="http://schemas.openxmlformats.org/officeDocument/2006/relationships/diagramColors" Target="../diagrams/colors6.xml"/><Relationship Id="rId3" Type="http://schemas.openxmlformats.org/officeDocument/2006/relationships/notesSlide" Target="../notesSlides/notesSlide8.xml"/><Relationship Id="rId7" Type="http://schemas.openxmlformats.org/officeDocument/2006/relationships/diagramQuickStyle" Target="../diagrams/quickStyle6.xml"/><Relationship Id="rId12" Type="http://schemas.openxmlformats.org/officeDocument/2006/relationships/image" Target="../media/image21.png"/><Relationship Id="rId2" Type="http://schemas.openxmlformats.org/officeDocument/2006/relationships/slideLayout" Target="../slideLayouts/slideLayout8.xml"/><Relationship Id="rId1" Type="http://schemas.openxmlformats.org/officeDocument/2006/relationships/vmlDrawing" Target="../drawings/vmlDrawing3.vml"/><Relationship Id="rId6" Type="http://schemas.openxmlformats.org/officeDocument/2006/relationships/diagramLayout" Target="../diagrams/layout6.xml"/><Relationship Id="rId11" Type="http://schemas.openxmlformats.org/officeDocument/2006/relationships/image" Target="../media/image22.emf"/><Relationship Id="rId5" Type="http://schemas.openxmlformats.org/officeDocument/2006/relationships/diagramData" Target="../diagrams/data6.xml"/><Relationship Id="rId10" Type="http://schemas.openxmlformats.org/officeDocument/2006/relationships/package" Target="../embeddings/Microsoft_Excel_Worksheet2.xlsx"/><Relationship Id="rId4" Type="http://schemas.openxmlformats.org/officeDocument/2006/relationships/image" Target="../media/image20.png"/><Relationship Id="rId9" Type="http://schemas.microsoft.com/office/2007/relationships/diagramDrawing" Target="../diagrams/drawing6.xml"/></Relationships>
</file>

<file path=ppt/slides/_rels/slide12.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9.xml"/><Relationship Id="rId1" Type="http://schemas.openxmlformats.org/officeDocument/2006/relationships/slideLayout" Target="../slideLayouts/slideLayout8.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3.xml"/><Relationship Id="rId1" Type="http://schemas.openxmlformats.org/officeDocument/2006/relationships/slideLayout" Target="../slideLayouts/slideLayout8.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4.xml"/><Relationship Id="rId1" Type="http://schemas.openxmlformats.org/officeDocument/2006/relationships/slideLayout" Target="../slideLayouts/slideLayout8.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8.xml"/><Relationship Id="rId1" Type="http://schemas.openxmlformats.org/officeDocument/2006/relationships/vmlDrawing" Target="../drawings/vmlDrawing4.vml"/><Relationship Id="rId5" Type="http://schemas.openxmlformats.org/officeDocument/2006/relationships/image" Target="../media/image23.wmf"/><Relationship Id="rId4" Type="http://schemas.openxmlformats.org/officeDocument/2006/relationships/package" Target="../embeddings/Microsoft_PowerPoint_Presentation.pptx"/></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comments" Target="../comments/comment1.xml"/></Relationships>
</file>

<file path=ppt/slides/_rels/slide6.xml.rels><?xml version="1.0" encoding="UTF-8" standalone="yes"?>
<Relationships xmlns="http://schemas.openxmlformats.org/package/2006/relationships"><Relationship Id="rId8" Type="http://schemas.microsoft.com/office/2007/relationships/diagramDrawing" Target="../diagrams/drawing2.xml"/><Relationship Id="rId13" Type="http://schemas.microsoft.com/office/2007/relationships/diagramDrawing" Target="../diagrams/drawing3.xml"/><Relationship Id="rId3" Type="http://schemas.openxmlformats.org/officeDocument/2006/relationships/notesSlide" Target="../notesSlides/notesSlide4.xml"/><Relationship Id="rId7" Type="http://schemas.openxmlformats.org/officeDocument/2006/relationships/diagramColors" Target="../diagrams/colors2.xml"/><Relationship Id="rId12" Type="http://schemas.openxmlformats.org/officeDocument/2006/relationships/diagramColors" Target="../diagrams/colors3.xml"/><Relationship Id="rId2" Type="http://schemas.openxmlformats.org/officeDocument/2006/relationships/slideLayout" Target="../slideLayouts/slideLayout8.xml"/><Relationship Id="rId16" Type="http://schemas.openxmlformats.org/officeDocument/2006/relationships/comments" Target="../comments/comment2.xml"/><Relationship Id="rId1" Type="http://schemas.openxmlformats.org/officeDocument/2006/relationships/vmlDrawing" Target="../drawings/vmlDrawing1.vml"/><Relationship Id="rId6" Type="http://schemas.openxmlformats.org/officeDocument/2006/relationships/diagramQuickStyle" Target="../diagrams/quickStyle2.xml"/><Relationship Id="rId11" Type="http://schemas.openxmlformats.org/officeDocument/2006/relationships/diagramQuickStyle" Target="../diagrams/quickStyle3.xml"/><Relationship Id="rId5" Type="http://schemas.openxmlformats.org/officeDocument/2006/relationships/diagramLayout" Target="../diagrams/layout2.xml"/><Relationship Id="rId15" Type="http://schemas.openxmlformats.org/officeDocument/2006/relationships/image" Target="../media/image16.emf"/><Relationship Id="rId10" Type="http://schemas.openxmlformats.org/officeDocument/2006/relationships/diagramLayout" Target="../diagrams/layout3.xml"/><Relationship Id="rId4" Type="http://schemas.openxmlformats.org/officeDocument/2006/relationships/diagramData" Target="../diagrams/data2.xml"/><Relationship Id="rId9" Type="http://schemas.openxmlformats.org/officeDocument/2006/relationships/diagramData" Target="../diagrams/data3.xml"/><Relationship Id="rId14" Type="http://schemas.openxmlformats.org/officeDocument/2006/relationships/package" Target="../embeddings/Microsoft_Excel_Worksheet.xlsx"/></Relationships>
</file>

<file path=ppt/slides/_rels/slide7.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peaker"/>
          <p:cNvSpPr>
            <a:spLocks noGrp="1"/>
          </p:cNvSpPr>
          <p:nvPr>
            <p:ph type="subTitle" idx="1"/>
          </p:nvPr>
        </p:nvSpPr>
        <p:spPr bwMode="gray"/>
        <p:txBody>
          <a:bodyPr/>
          <a:lstStyle/>
          <a:p>
            <a:r>
              <a:rPr lang="en-US" dirty="0"/>
              <a:t>Speaker’s Name, SAP</a:t>
            </a:r>
          </a:p>
          <a:p>
            <a:pPr lvl="0"/>
            <a:r>
              <a:rPr lang="en-US" dirty="0"/>
              <a:t>Month 00, 20</a:t>
            </a:r>
            <a:r>
              <a:rPr lang="cs-CZ" dirty="0"/>
              <a:t>21</a:t>
            </a:r>
            <a:endParaRPr lang="en-US" dirty="0"/>
          </a:p>
        </p:txBody>
      </p:sp>
      <p:sp>
        <p:nvSpPr>
          <p:cNvPr id="8" name="Presentation Title"/>
          <p:cNvSpPr>
            <a:spLocks noGrp="1"/>
          </p:cNvSpPr>
          <p:nvPr>
            <p:ph type="title"/>
          </p:nvPr>
        </p:nvSpPr>
        <p:spPr bwMode="gray">
          <a:xfrm>
            <a:off x="289513" y="4024275"/>
            <a:ext cx="10896336" cy="996936"/>
          </a:xfrm>
        </p:spPr>
        <p:txBody>
          <a:bodyPr/>
          <a:lstStyle/>
          <a:p>
            <a:r>
              <a:rPr lang="en-US" sz="3550" dirty="0"/>
              <a:t>Electronic Integration on Ariba Network</a:t>
            </a:r>
            <a:br>
              <a:rPr lang="en-US" sz="3550" dirty="0"/>
            </a:br>
            <a:r>
              <a:rPr lang="cs-CZ" sz="3150" b="0" dirty="0">
                <a:solidFill>
                  <a:schemeClr val="accent1"/>
                </a:solidFill>
              </a:rPr>
              <a:t>Supplier w</a:t>
            </a:r>
            <a:r>
              <a:rPr lang="en-US" sz="3150" b="0" dirty="0" err="1">
                <a:solidFill>
                  <a:schemeClr val="accent1"/>
                </a:solidFill>
              </a:rPr>
              <a:t>ith</a:t>
            </a:r>
            <a:r>
              <a:rPr lang="en-US" sz="3150" b="0" dirty="0">
                <a:solidFill>
                  <a:schemeClr val="accent1"/>
                </a:solidFill>
              </a:rPr>
              <a:t> “</a:t>
            </a:r>
            <a:r>
              <a:rPr lang="cs-CZ" sz="3150" dirty="0" err="1">
                <a:solidFill>
                  <a:schemeClr val="accent1"/>
                </a:solidFill>
              </a:rPr>
              <a:t>Bitzer</a:t>
            </a:r>
            <a:r>
              <a:rPr lang="en-US" sz="3150" dirty="0">
                <a:solidFill>
                  <a:schemeClr val="accent1"/>
                </a:solidFill>
              </a:rPr>
              <a:t>”</a:t>
            </a:r>
            <a:br>
              <a:rPr lang="en-US" sz="3550" dirty="0"/>
            </a:br>
            <a:endParaRPr lang="hu-HU" dirty="0"/>
          </a:p>
        </p:txBody>
      </p:sp>
      <p:pic>
        <p:nvPicPr>
          <p:cNvPr id="10" name="Title Image Placeholder">
            <a:extLst>
              <a:ext uri="{FF2B5EF4-FFF2-40B4-BE49-F238E27FC236}">
                <a16:creationId xmlns:a16="http://schemas.microsoft.com/office/drawing/2014/main" id="{6ABE7D25-3386-4720-A94E-81D3F455A4C9}"/>
              </a:ext>
            </a:extLst>
          </p:cNvPr>
          <p:cNvPicPr>
            <a:picLocks noGrp="1" noChangeAspect="1"/>
          </p:cNvPicPr>
          <p:nvPr>
            <p:ph type="pic" sz="quarter" idx="12"/>
          </p:nvPr>
        </p:nvPicPr>
        <p:blipFill rotWithShape="1">
          <a:blip r:embed="rId3" cstate="screen">
            <a:extLst>
              <a:ext uri="{28A0092B-C50C-407E-A947-70E740481C1C}">
                <a14:useLocalDpi xmlns:a14="http://schemas.microsoft.com/office/drawing/2010/main"/>
              </a:ext>
            </a:extLst>
          </a:blip>
          <a:srcRect l="55" r="55"/>
          <a:stretch/>
        </p:blipFill>
        <p:spPr>
          <a:prstGeom prst="rect">
            <a:avLst/>
          </a:prstGeom>
        </p:spPr>
      </p:pic>
      <p:pic>
        <p:nvPicPr>
          <p:cNvPr id="6" name="Picture 5">
            <a:extLst>
              <a:ext uri="{FF2B5EF4-FFF2-40B4-BE49-F238E27FC236}">
                <a16:creationId xmlns:a16="http://schemas.microsoft.com/office/drawing/2014/main" id="{B67E1B41-EB6A-4DCA-9CF4-F803CFFD6D6F}"/>
              </a:ext>
            </a:extLst>
          </p:cNvPr>
          <p:cNvPicPr/>
          <p:nvPr/>
        </p:nvPicPr>
        <p:blipFill>
          <a:blip r:embed="rId4">
            <a:extLst>
              <a:ext uri="{28A0092B-C50C-407E-A947-70E740481C1C}">
                <a14:useLocalDpi xmlns:a14="http://schemas.microsoft.com/office/drawing/2010/main" val="0"/>
              </a:ext>
            </a:extLst>
          </a:blip>
          <a:stretch>
            <a:fillRect/>
          </a:stretch>
        </p:blipFill>
        <p:spPr>
          <a:xfrm>
            <a:off x="289513" y="5968249"/>
            <a:ext cx="1289491" cy="639708"/>
          </a:xfrm>
          <a:prstGeom prst="rect">
            <a:avLst/>
          </a:prstGeom>
        </p:spPr>
      </p:pic>
    </p:spTree>
    <p:extLst>
      <p:ext uri="{BB962C8B-B14F-4D97-AF65-F5344CB8AC3E}">
        <p14:creationId xmlns:p14="http://schemas.microsoft.com/office/powerpoint/2010/main" val="26118270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6663" y="307414"/>
            <a:ext cx="11180975" cy="769313"/>
          </a:xfrm>
        </p:spPr>
        <p:txBody>
          <a:bodyPr/>
          <a:lstStyle/>
          <a:p>
            <a:r>
              <a:rPr lang="en-US" sz="3000" dirty="0">
                <a:latin typeface="Calibri" panose="020F0502020204030204" pitchFamily="34" charset="0"/>
                <a:cs typeface="Calibri" panose="020F0502020204030204" pitchFamily="34" charset="0"/>
              </a:rPr>
              <a:t>Seller Integration Methodology</a:t>
            </a:r>
            <a:br>
              <a:rPr lang="en-US" dirty="0"/>
            </a:br>
            <a:r>
              <a:rPr lang="en-US" sz="1999" dirty="0"/>
              <a:t> – Six stage integration</a:t>
            </a:r>
            <a:r>
              <a:rPr lang="hu-HU" sz="1999" dirty="0"/>
              <a:t> </a:t>
            </a:r>
            <a:r>
              <a:rPr lang="en-GB" sz="1999" dirty="0"/>
              <a:t>according to our best practice</a:t>
            </a:r>
            <a:endParaRPr lang="en-GB" sz="1799" b="0" dirty="0"/>
          </a:p>
        </p:txBody>
      </p:sp>
      <p:sp>
        <p:nvSpPr>
          <p:cNvPr id="3" name="Text Placeholder 2"/>
          <p:cNvSpPr>
            <a:spLocks noGrp="1"/>
          </p:cNvSpPr>
          <p:nvPr>
            <p:ph type="body" sz="quarter" idx="10"/>
          </p:nvPr>
        </p:nvSpPr>
        <p:spPr>
          <a:xfrm>
            <a:off x="326840" y="1288389"/>
            <a:ext cx="11539523" cy="1640251"/>
          </a:xfrm>
        </p:spPr>
        <p:txBody>
          <a:bodyPr/>
          <a:lstStyle/>
          <a:p>
            <a:pPr marL="285607" indent="-285607">
              <a:buFont typeface="Arial" pitchFamily="34" charset="0"/>
              <a:buChar char="•"/>
            </a:pPr>
            <a:r>
              <a:rPr lang="en-US" sz="1600" dirty="0"/>
              <a:t>  Planning and Testing are the most critical and time consuming steps</a:t>
            </a:r>
          </a:p>
          <a:p>
            <a:pPr marL="285607" indent="-285607">
              <a:buFont typeface="Arial" pitchFamily="34" charset="0"/>
              <a:buChar char="•"/>
            </a:pPr>
            <a:r>
              <a:rPr lang="en-US" sz="1600" dirty="0"/>
              <a:t>Milestone dates to be determined at kick-off meeting</a:t>
            </a:r>
          </a:p>
          <a:p>
            <a:pPr marL="285607" indent="-285607">
              <a:buFont typeface="Arial" pitchFamily="34" charset="0"/>
              <a:buChar char="•"/>
            </a:pPr>
            <a:r>
              <a:rPr lang="en-US" sz="1600" dirty="0">
                <a:solidFill>
                  <a:srgbClr val="C00000"/>
                </a:solidFill>
              </a:rPr>
              <a:t>If Invoice/OC in scope, can supplier start with using Ariba portal whilst integration is ongoing</a:t>
            </a:r>
            <a:r>
              <a:rPr lang="en-US" dirty="0">
                <a:solidFill>
                  <a:srgbClr val="C00000"/>
                </a:solidFill>
              </a:rPr>
              <a:t>?</a:t>
            </a:r>
            <a:endParaRPr lang="en-US" dirty="0"/>
          </a:p>
        </p:txBody>
      </p:sp>
      <p:pic>
        <p:nvPicPr>
          <p:cNvPr id="4" name="Picture 3" descr="C:\Temp\Temporary Internet Files\Content.IE5\805HBQSA\MC900434750[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6662" y="1288389"/>
            <a:ext cx="275334" cy="27533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2" name="Diagram 21"/>
          <p:cNvGraphicFramePr/>
          <p:nvPr/>
        </p:nvGraphicFramePr>
        <p:xfrm>
          <a:off x="1010993" y="2968317"/>
          <a:ext cx="10171214" cy="110009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23" name="Picture 22" descr="C:\Temp\Temporary Internet Files\Content.IE5\805HBQSA\MC900434750[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94468" y="3518364"/>
            <a:ext cx="275334" cy="275334"/>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3" descr="C:\Temp\Temporary Internet Files\Content.IE5\805HBQSA\MC900434750[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46307" y="3518364"/>
            <a:ext cx="275334" cy="27533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0" name="Object 9">
            <a:extLst>
              <a:ext uri="{FF2B5EF4-FFF2-40B4-BE49-F238E27FC236}">
                <a16:creationId xmlns:a16="http://schemas.microsoft.com/office/drawing/2014/main" id="{0AD7FDC2-EF87-4A30-96F5-A6695D2D5D76}"/>
              </a:ext>
            </a:extLst>
          </p:cNvPr>
          <p:cNvGraphicFramePr>
            <a:graphicFrameLocks noChangeAspect="1"/>
          </p:cNvGraphicFramePr>
          <p:nvPr/>
        </p:nvGraphicFramePr>
        <p:xfrm>
          <a:off x="1010993" y="4236267"/>
          <a:ext cx="10171214" cy="1447694"/>
        </p:xfrm>
        <a:graphic>
          <a:graphicData uri="http://schemas.openxmlformats.org/presentationml/2006/ole">
            <mc:AlternateContent xmlns:mc="http://schemas.openxmlformats.org/markup-compatibility/2006">
              <mc:Choice xmlns:v="urn:schemas-microsoft-com:vml" Requires="v">
                <p:oleObj spid="_x0000_s2050" name="Worksheet" r:id="rId10" imgW="7516565" imgH="936047" progId="Excel.Sheet.12">
                  <p:embed/>
                </p:oleObj>
              </mc:Choice>
              <mc:Fallback>
                <p:oleObj name="Worksheet" r:id="rId10" imgW="7516565" imgH="936047" progId="Excel.Sheet.12">
                  <p:embed/>
                  <p:pic>
                    <p:nvPicPr>
                      <p:cNvPr id="10" name="Object 9">
                        <a:extLst>
                          <a:ext uri="{FF2B5EF4-FFF2-40B4-BE49-F238E27FC236}">
                            <a16:creationId xmlns:a16="http://schemas.microsoft.com/office/drawing/2014/main" id="{0AD7FDC2-EF87-4A30-96F5-A6695D2D5D76}"/>
                          </a:ext>
                        </a:extLst>
                      </p:cNvPr>
                      <p:cNvPicPr/>
                      <p:nvPr/>
                    </p:nvPicPr>
                    <p:blipFill>
                      <a:blip r:embed="rId11"/>
                      <a:stretch>
                        <a:fillRect/>
                      </a:stretch>
                    </p:blipFill>
                    <p:spPr>
                      <a:xfrm>
                        <a:off x="1010993" y="4236267"/>
                        <a:ext cx="10171214" cy="1447694"/>
                      </a:xfrm>
                      <a:prstGeom prst="rect">
                        <a:avLst/>
                      </a:prstGeom>
                    </p:spPr>
                  </p:pic>
                </p:oleObj>
              </mc:Fallback>
            </mc:AlternateContent>
          </a:graphicData>
        </a:graphic>
      </p:graphicFrame>
      <p:pic>
        <p:nvPicPr>
          <p:cNvPr id="19" name="Picture 3" descr="C:\Temp\Temporary Internet Files\Content.IE5\805HBQSA\MC900434750[1].pn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7132544" y="4886536"/>
            <a:ext cx="681331" cy="550668"/>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3" descr="C:\Temp\Temporary Internet Files\Content.IE5\805HBQSA\MC900434750[1].pn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053803" y="4457816"/>
            <a:ext cx="681331" cy="5506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690947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6663" y="307414"/>
            <a:ext cx="11180975" cy="769313"/>
          </a:xfrm>
        </p:spPr>
        <p:txBody>
          <a:bodyPr/>
          <a:lstStyle/>
          <a:p>
            <a:r>
              <a:rPr lang="en-US" sz="3000" dirty="0">
                <a:latin typeface="Calibri" panose="020F0502020204030204" pitchFamily="34" charset="0"/>
                <a:cs typeface="Calibri" panose="020F0502020204030204" pitchFamily="34" charset="0"/>
              </a:rPr>
              <a:t>Seller Integration Methodology</a:t>
            </a:r>
            <a:br>
              <a:rPr lang="en-US" dirty="0"/>
            </a:br>
            <a:r>
              <a:rPr lang="en-US" sz="1999" dirty="0"/>
              <a:t> – Six stage integration</a:t>
            </a:r>
            <a:r>
              <a:rPr lang="hu-HU" sz="1999" dirty="0"/>
              <a:t> </a:t>
            </a:r>
            <a:r>
              <a:rPr lang="en-GB" sz="1999" dirty="0"/>
              <a:t>according to our best practice</a:t>
            </a:r>
            <a:endParaRPr lang="en-GB" sz="1799" b="0" dirty="0"/>
          </a:p>
        </p:txBody>
      </p:sp>
      <p:sp>
        <p:nvSpPr>
          <p:cNvPr id="3" name="Text Placeholder 2"/>
          <p:cNvSpPr>
            <a:spLocks noGrp="1"/>
          </p:cNvSpPr>
          <p:nvPr>
            <p:ph type="body" sz="quarter" idx="10"/>
          </p:nvPr>
        </p:nvSpPr>
        <p:spPr>
          <a:xfrm>
            <a:off x="326840" y="1288389"/>
            <a:ext cx="11539523" cy="1640251"/>
          </a:xfrm>
        </p:spPr>
        <p:txBody>
          <a:bodyPr/>
          <a:lstStyle/>
          <a:p>
            <a:pPr marL="285607" indent="-285607">
              <a:buFont typeface="Arial" pitchFamily="34" charset="0"/>
              <a:buChar char="•"/>
            </a:pPr>
            <a:r>
              <a:rPr lang="en-US" sz="1600" dirty="0"/>
              <a:t>  Planning and Testing are the most critical and time consuming steps</a:t>
            </a:r>
          </a:p>
          <a:p>
            <a:pPr marL="285607" indent="-285607">
              <a:buFont typeface="Arial" pitchFamily="34" charset="0"/>
              <a:buChar char="•"/>
            </a:pPr>
            <a:r>
              <a:rPr lang="en-US" sz="1600" dirty="0"/>
              <a:t>Milestone dates to be determined at kick-off meeting</a:t>
            </a:r>
          </a:p>
          <a:p>
            <a:pPr marL="285607" indent="-285607">
              <a:buFont typeface="Arial" pitchFamily="34" charset="0"/>
              <a:buChar char="•"/>
            </a:pPr>
            <a:r>
              <a:rPr lang="en-US" sz="1600" dirty="0">
                <a:solidFill>
                  <a:srgbClr val="C00000"/>
                </a:solidFill>
              </a:rPr>
              <a:t>If Invoice/OC in scope, can supplier start with using Ariba portal whilst integration is ongoing</a:t>
            </a:r>
            <a:r>
              <a:rPr lang="en-US" dirty="0">
                <a:solidFill>
                  <a:srgbClr val="C00000"/>
                </a:solidFill>
              </a:rPr>
              <a:t>?</a:t>
            </a:r>
            <a:endParaRPr lang="en-US" dirty="0"/>
          </a:p>
        </p:txBody>
      </p:sp>
      <p:pic>
        <p:nvPicPr>
          <p:cNvPr id="4" name="Picture 3" descr="C:\Temp\Temporary Internet Files\Content.IE5\805HBQSA\MC900434750[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6662" y="1288389"/>
            <a:ext cx="275334" cy="27533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2" name="Diagram 21"/>
          <p:cNvGraphicFramePr/>
          <p:nvPr/>
        </p:nvGraphicFramePr>
        <p:xfrm>
          <a:off x="1010993" y="2968317"/>
          <a:ext cx="10171214" cy="110009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23" name="Picture 22" descr="C:\Temp\Temporary Internet Files\Content.IE5\805HBQSA\MC900434750[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94468" y="3518364"/>
            <a:ext cx="275334" cy="275334"/>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3" descr="C:\Temp\Temporary Internet Files\Content.IE5\805HBQSA\MC900434750[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46307" y="3518364"/>
            <a:ext cx="275334" cy="27533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9" name="Object 8">
            <a:extLst>
              <a:ext uri="{FF2B5EF4-FFF2-40B4-BE49-F238E27FC236}">
                <a16:creationId xmlns:a16="http://schemas.microsoft.com/office/drawing/2014/main" id="{C1F42674-74D3-4A48-A234-9F1AF7861BF8}"/>
              </a:ext>
            </a:extLst>
          </p:cNvPr>
          <p:cNvGraphicFramePr>
            <a:graphicFrameLocks noChangeAspect="1"/>
          </p:cNvGraphicFramePr>
          <p:nvPr/>
        </p:nvGraphicFramePr>
        <p:xfrm>
          <a:off x="1011238" y="4343401"/>
          <a:ext cx="10171113" cy="1801813"/>
        </p:xfrm>
        <a:graphic>
          <a:graphicData uri="http://schemas.openxmlformats.org/presentationml/2006/ole">
            <mc:AlternateContent xmlns:mc="http://schemas.openxmlformats.org/markup-compatibility/2006">
              <mc:Choice xmlns:v="urn:schemas-microsoft-com:vml" Requires="v">
                <p:oleObj spid="_x0000_s3074" name="Worksheet" r:id="rId10" imgW="7516565" imgH="1208352" progId="Excel.Sheet.12">
                  <p:embed/>
                </p:oleObj>
              </mc:Choice>
              <mc:Fallback>
                <p:oleObj name="Worksheet" r:id="rId10" imgW="7516565" imgH="1208352" progId="Excel.Sheet.12">
                  <p:embed/>
                  <p:pic>
                    <p:nvPicPr>
                      <p:cNvPr id="9" name="Object 8">
                        <a:extLst>
                          <a:ext uri="{FF2B5EF4-FFF2-40B4-BE49-F238E27FC236}">
                            <a16:creationId xmlns:a16="http://schemas.microsoft.com/office/drawing/2014/main" id="{C1F42674-74D3-4A48-A234-9F1AF7861BF8}"/>
                          </a:ext>
                        </a:extLst>
                      </p:cNvPr>
                      <p:cNvPicPr/>
                      <p:nvPr/>
                    </p:nvPicPr>
                    <p:blipFill>
                      <a:blip r:embed="rId11"/>
                      <a:stretch>
                        <a:fillRect/>
                      </a:stretch>
                    </p:blipFill>
                    <p:spPr>
                      <a:xfrm>
                        <a:off x="1011238" y="4343401"/>
                        <a:ext cx="10171113" cy="1801813"/>
                      </a:xfrm>
                      <a:prstGeom prst="rect">
                        <a:avLst/>
                      </a:prstGeom>
                    </p:spPr>
                  </p:pic>
                </p:oleObj>
              </mc:Fallback>
            </mc:AlternateContent>
          </a:graphicData>
        </a:graphic>
      </p:graphicFrame>
      <p:pic>
        <p:nvPicPr>
          <p:cNvPr id="19" name="Picture 3" descr="C:\Temp\Temporary Internet Files\Content.IE5\805HBQSA\MC900434750[1].pn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7156295" y="5446877"/>
            <a:ext cx="681331" cy="550668"/>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3" descr="C:\Temp\Temporary Internet Files\Content.IE5\805HBQSA\MC900434750[1].pn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053804" y="4760637"/>
            <a:ext cx="681331" cy="5506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3676643"/>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1">
            <a:extLst>
              <a:ext uri="{FF2B5EF4-FFF2-40B4-BE49-F238E27FC236}">
                <a16:creationId xmlns:a16="http://schemas.microsoft.com/office/drawing/2014/main" id="{1A7336DC-CC64-44E7-8AD3-A58C2F5B1203}"/>
              </a:ext>
            </a:extLst>
          </p:cNvPr>
          <p:cNvSpPr>
            <a:spLocks noGrp="1"/>
          </p:cNvSpPr>
          <p:nvPr>
            <p:ph type="title"/>
          </p:nvPr>
        </p:nvSpPr>
        <p:spPr>
          <a:xfrm>
            <a:off x="505644" y="409833"/>
            <a:ext cx="11183887" cy="461665"/>
          </a:xfrm>
        </p:spPr>
        <p:txBody>
          <a:bodyPr/>
          <a:lstStyle/>
          <a:p>
            <a:pPr>
              <a:spcBef>
                <a:spcPct val="50000"/>
              </a:spcBef>
              <a:buClr>
                <a:srgbClr val="F0AB00"/>
              </a:buClr>
              <a:buSzPct val="80000"/>
            </a:pPr>
            <a:r>
              <a:rPr lang="en-US" sz="3000" dirty="0">
                <a:latin typeface="Calibri" panose="020F0502020204030204" pitchFamily="34" charset="0"/>
                <a:cs typeface="Calibri" panose="020F0502020204030204" pitchFamily="34" charset="0"/>
              </a:rPr>
              <a:t>Project</a:t>
            </a:r>
            <a:r>
              <a:rPr lang="en-US" sz="3000" dirty="0">
                <a:solidFill>
                  <a:srgbClr val="666666"/>
                </a:solidFill>
                <a:latin typeface="Calibri" panose="020F0502020204030204" pitchFamily="34" charset="0"/>
                <a:cs typeface="Calibri" panose="020F0502020204030204" pitchFamily="34" charset="0"/>
              </a:rPr>
              <a:t> </a:t>
            </a:r>
            <a:r>
              <a:rPr lang="en-US" sz="3000" dirty="0">
                <a:latin typeface="Calibri" panose="020F0502020204030204" pitchFamily="34" charset="0"/>
                <a:cs typeface="Calibri" panose="020F0502020204030204" pitchFamily="34" charset="0"/>
              </a:rPr>
              <a:t>Life</a:t>
            </a:r>
            <a:r>
              <a:rPr lang="en-US" sz="3000" dirty="0">
                <a:solidFill>
                  <a:srgbClr val="666666"/>
                </a:solidFill>
                <a:latin typeface="Calibri" panose="020F0502020204030204" pitchFamily="34" charset="0"/>
                <a:cs typeface="Calibri" panose="020F0502020204030204" pitchFamily="34" charset="0"/>
              </a:rPr>
              <a:t> </a:t>
            </a:r>
            <a:r>
              <a:rPr lang="en-US" sz="3000" dirty="0">
                <a:latin typeface="Calibri" panose="020F0502020204030204" pitchFamily="34" charset="0"/>
                <a:cs typeface="Calibri" panose="020F0502020204030204" pitchFamily="34" charset="0"/>
              </a:rPr>
              <a:t>Cycle</a:t>
            </a:r>
            <a:r>
              <a:rPr lang="en-US" sz="3000" dirty="0">
                <a:solidFill>
                  <a:srgbClr val="666666"/>
                </a:solidFill>
                <a:latin typeface="Calibri" panose="020F0502020204030204" pitchFamily="34" charset="0"/>
                <a:cs typeface="Calibri" panose="020F0502020204030204" pitchFamily="34" charset="0"/>
              </a:rPr>
              <a:t> </a:t>
            </a:r>
            <a:r>
              <a:rPr lang="en-US" sz="3000" dirty="0">
                <a:latin typeface="Calibri" panose="020F0502020204030204" pitchFamily="34" charset="0"/>
                <a:cs typeface="Calibri" panose="020F0502020204030204" pitchFamily="34" charset="0"/>
              </a:rPr>
              <a:t>– Integration</a:t>
            </a:r>
            <a:r>
              <a:rPr lang="en-US" sz="3000" dirty="0">
                <a:solidFill>
                  <a:srgbClr val="666666"/>
                </a:solidFill>
                <a:latin typeface="Calibri" panose="020F0502020204030204" pitchFamily="34" charset="0"/>
                <a:cs typeface="Calibri" panose="020F0502020204030204" pitchFamily="34" charset="0"/>
              </a:rPr>
              <a:t> </a:t>
            </a:r>
            <a:endParaRPr lang="en-US" sz="3000" kern="0" dirty="0">
              <a:latin typeface="Calibri" panose="020F0502020204030204" pitchFamily="34" charset="0"/>
              <a:ea typeface="Arial Unicode MS" pitchFamily="34" charset="-128"/>
              <a:cs typeface="Calibri" panose="020F0502020204030204" pitchFamily="34" charset="0"/>
            </a:endParaRPr>
          </a:p>
        </p:txBody>
      </p:sp>
      <p:graphicFrame>
        <p:nvGraphicFramePr>
          <p:cNvPr id="30" name="Diagram 29">
            <a:extLst>
              <a:ext uri="{FF2B5EF4-FFF2-40B4-BE49-F238E27FC236}">
                <a16:creationId xmlns:a16="http://schemas.microsoft.com/office/drawing/2014/main" id="{04A04A09-DFC3-43E6-97DD-B695BBD4C3A6}"/>
              </a:ext>
            </a:extLst>
          </p:cNvPr>
          <p:cNvGraphicFramePr/>
          <p:nvPr/>
        </p:nvGraphicFramePr>
        <p:xfrm>
          <a:off x="1296481" y="1180834"/>
          <a:ext cx="9759053" cy="11032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1" name="Table 30">
            <a:extLst>
              <a:ext uri="{FF2B5EF4-FFF2-40B4-BE49-F238E27FC236}">
                <a16:creationId xmlns:a16="http://schemas.microsoft.com/office/drawing/2014/main" id="{5ED81ABA-DEE5-4555-97B8-0601F7D8D6E4}"/>
              </a:ext>
            </a:extLst>
          </p:cNvPr>
          <p:cNvGraphicFramePr>
            <a:graphicFrameLocks noGrp="1"/>
          </p:cNvGraphicFramePr>
          <p:nvPr/>
        </p:nvGraphicFramePr>
        <p:xfrm>
          <a:off x="1244460" y="2336004"/>
          <a:ext cx="9863094" cy="3510591"/>
        </p:xfrm>
        <a:graphic>
          <a:graphicData uri="http://schemas.openxmlformats.org/drawingml/2006/table">
            <a:tbl>
              <a:tblPr firstRow="1" bandRow="1">
                <a:tableStyleId>{F5AB1C69-6EDB-4FF4-983F-18BD219EF322}</a:tableStyleId>
              </a:tblPr>
              <a:tblGrid>
                <a:gridCol w="1643849">
                  <a:extLst>
                    <a:ext uri="{9D8B030D-6E8A-4147-A177-3AD203B41FA5}">
                      <a16:colId xmlns:a16="http://schemas.microsoft.com/office/drawing/2014/main" val="20000"/>
                    </a:ext>
                  </a:extLst>
                </a:gridCol>
                <a:gridCol w="1643849">
                  <a:extLst>
                    <a:ext uri="{9D8B030D-6E8A-4147-A177-3AD203B41FA5}">
                      <a16:colId xmlns:a16="http://schemas.microsoft.com/office/drawing/2014/main" val="20001"/>
                    </a:ext>
                  </a:extLst>
                </a:gridCol>
                <a:gridCol w="1643849">
                  <a:extLst>
                    <a:ext uri="{9D8B030D-6E8A-4147-A177-3AD203B41FA5}">
                      <a16:colId xmlns:a16="http://schemas.microsoft.com/office/drawing/2014/main" val="20002"/>
                    </a:ext>
                  </a:extLst>
                </a:gridCol>
                <a:gridCol w="1643849">
                  <a:extLst>
                    <a:ext uri="{9D8B030D-6E8A-4147-A177-3AD203B41FA5}">
                      <a16:colId xmlns:a16="http://schemas.microsoft.com/office/drawing/2014/main" val="20003"/>
                    </a:ext>
                  </a:extLst>
                </a:gridCol>
                <a:gridCol w="1643849">
                  <a:extLst>
                    <a:ext uri="{9D8B030D-6E8A-4147-A177-3AD203B41FA5}">
                      <a16:colId xmlns:a16="http://schemas.microsoft.com/office/drawing/2014/main" val="20004"/>
                    </a:ext>
                  </a:extLst>
                </a:gridCol>
                <a:gridCol w="1643849">
                  <a:extLst>
                    <a:ext uri="{9D8B030D-6E8A-4147-A177-3AD203B41FA5}">
                      <a16:colId xmlns:a16="http://schemas.microsoft.com/office/drawing/2014/main" val="20005"/>
                    </a:ext>
                  </a:extLst>
                </a:gridCol>
              </a:tblGrid>
              <a:tr h="1170197">
                <a:tc>
                  <a:txBody>
                    <a:bodyPr/>
                    <a:lstStyle/>
                    <a:p>
                      <a:pPr lvl="0"/>
                      <a:r>
                        <a:rPr lang="en-US" sz="900" dirty="0">
                          <a:effectLst>
                            <a:outerShdw blurRad="38100" dist="38100" dir="2700000" algn="tl">
                              <a:srgbClr val="000000">
                                <a:alpha val="43137"/>
                              </a:srgbClr>
                            </a:outerShdw>
                          </a:effectLst>
                        </a:rPr>
                        <a:t>Kick Off Meeting</a:t>
                      </a:r>
                    </a:p>
                    <a:p>
                      <a:pPr lvl="0"/>
                      <a:r>
                        <a:rPr lang="en-US" sz="900" dirty="0">
                          <a:effectLst>
                            <a:outerShdw blurRad="38100" dist="38100" dir="2700000" algn="tl">
                              <a:srgbClr val="000000">
                                <a:alpha val="43137"/>
                              </a:srgbClr>
                            </a:outerShdw>
                          </a:effectLst>
                        </a:rPr>
                        <a:t>Define Project Scope</a:t>
                      </a:r>
                    </a:p>
                    <a:p>
                      <a:pPr lvl="0"/>
                      <a:r>
                        <a:rPr lang="en-US" sz="900" dirty="0">
                          <a:effectLst>
                            <a:outerShdw blurRad="38100" dist="38100" dir="2700000" algn="tl">
                              <a:srgbClr val="000000">
                                <a:alpha val="43137"/>
                              </a:srgbClr>
                            </a:outerShdw>
                          </a:effectLst>
                        </a:rPr>
                        <a:t>Documents, business rules, format</a:t>
                      </a:r>
                      <a:endParaRPr lang="en-US" sz="900" dirty="0">
                        <a:effectLst>
                          <a:outerShdw blurRad="38100" dist="38100" dir="2700000" algn="tl">
                            <a:srgbClr val="000000">
                              <a:alpha val="43137"/>
                            </a:srgbClr>
                          </a:outerShdw>
                        </a:effectLst>
                        <a:ea typeface="Arial Unicode MS" pitchFamily="34" charset="-128"/>
                        <a:cs typeface="Arial Unicode MS" pitchFamily="34" charset="-128"/>
                      </a:endParaRPr>
                    </a:p>
                  </a:txBody>
                  <a:tcPr marL="91419" marR="91419" marT="45709" marB="45709"/>
                </a:tc>
                <a:tc>
                  <a:txBody>
                    <a:bodyPr/>
                    <a:lstStyle/>
                    <a:p>
                      <a:r>
                        <a:rPr lang="en-US" sz="900" dirty="0">
                          <a:effectLst>
                            <a:outerShdw blurRad="38100" dist="38100" dir="2700000" algn="tl">
                              <a:srgbClr val="000000">
                                <a:alpha val="43137"/>
                              </a:srgbClr>
                            </a:outerShdw>
                          </a:effectLst>
                        </a:rPr>
                        <a:t>Configurations</a:t>
                      </a:r>
                    </a:p>
                    <a:p>
                      <a:r>
                        <a:rPr lang="en-US" sz="900" dirty="0">
                          <a:effectLst>
                            <a:outerShdw blurRad="38100" dist="38100" dir="2700000" algn="tl">
                              <a:srgbClr val="000000">
                                <a:alpha val="43137"/>
                              </a:srgbClr>
                            </a:outerShdw>
                          </a:effectLst>
                        </a:rPr>
                        <a:t>Confirm AN Account (ANID) set up</a:t>
                      </a:r>
                    </a:p>
                    <a:p>
                      <a:r>
                        <a:rPr lang="en-US" sz="900" dirty="0">
                          <a:effectLst>
                            <a:outerShdw blurRad="38100" dist="38100" dir="2700000" algn="tl">
                              <a:srgbClr val="000000">
                                <a:alpha val="43137"/>
                              </a:srgbClr>
                            </a:outerShdw>
                          </a:effectLst>
                        </a:rPr>
                        <a:t>Test account configured</a:t>
                      </a:r>
                    </a:p>
                    <a:p>
                      <a:r>
                        <a:rPr lang="en-US" sz="900" dirty="0">
                          <a:effectLst>
                            <a:outerShdw blurRad="38100" dist="38100" dir="2700000" algn="tl">
                              <a:srgbClr val="000000">
                                <a:alpha val="43137"/>
                              </a:srgbClr>
                            </a:outerShdw>
                          </a:effectLst>
                        </a:rPr>
                        <a:t>Routing configured.</a:t>
                      </a:r>
                    </a:p>
                  </a:txBody>
                  <a:tcPr marL="91419" marR="91419" marT="45709" marB="45709"/>
                </a:tc>
                <a:tc>
                  <a:txBody>
                    <a:bodyPr/>
                    <a:lstStyle/>
                    <a:p>
                      <a:r>
                        <a:rPr lang="en-US" sz="900" dirty="0">
                          <a:effectLst>
                            <a:outerShdw blurRad="38100" dist="38100" dir="2700000" algn="tl">
                              <a:srgbClr val="000000">
                                <a:alpha val="43137"/>
                              </a:srgbClr>
                            </a:outerShdw>
                          </a:effectLst>
                        </a:rPr>
                        <a:t>Supplier Development</a:t>
                      </a:r>
                    </a:p>
                    <a:p>
                      <a:r>
                        <a:rPr lang="en-US" sz="900" dirty="0">
                          <a:effectLst>
                            <a:outerShdw blurRad="38100" dist="38100" dir="2700000" algn="tl">
                              <a:srgbClr val="000000">
                                <a:alpha val="43137"/>
                              </a:srgbClr>
                            </a:outerShdw>
                          </a:effectLst>
                        </a:rPr>
                        <a:t>Performs </a:t>
                      </a:r>
                      <a:r>
                        <a:rPr lang="en-US" sz="900" dirty="0" err="1">
                          <a:effectLst>
                            <a:outerShdw blurRad="38100" dist="38100" dir="2700000" algn="tl">
                              <a:srgbClr val="000000">
                                <a:alpha val="43137"/>
                              </a:srgbClr>
                            </a:outerShdw>
                          </a:effectLst>
                        </a:rPr>
                        <a:t>Dev</a:t>
                      </a:r>
                      <a:r>
                        <a:rPr lang="en-US" sz="900" dirty="0">
                          <a:effectLst>
                            <a:outerShdw blurRad="38100" dist="38100" dir="2700000" algn="tl">
                              <a:srgbClr val="000000">
                                <a:alpha val="43137"/>
                              </a:srgbClr>
                            </a:outerShdw>
                          </a:effectLst>
                        </a:rPr>
                        <a:t> and QA testing of maps</a:t>
                      </a:r>
                    </a:p>
                  </a:txBody>
                  <a:tcPr marL="91419" marR="91419" marT="45709" marB="45709"/>
                </a:tc>
                <a:tc>
                  <a:txBody>
                    <a:bodyPr/>
                    <a:lstStyle/>
                    <a:p>
                      <a:r>
                        <a:rPr lang="en-US" sz="900" dirty="0">
                          <a:effectLst>
                            <a:outerShdw blurRad="38100" dist="38100" dir="2700000" algn="tl">
                              <a:srgbClr val="000000">
                                <a:alpha val="43137"/>
                              </a:srgbClr>
                            </a:outerShdw>
                          </a:effectLst>
                        </a:rPr>
                        <a:t>UAT Testing</a:t>
                      </a:r>
                    </a:p>
                    <a:p>
                      <a:r>
                        <a:rPr lang="en-US" sz="900" dirty="0">
                          <a:effectLst>
                            <a:outerShdw blurRad="38100" dist="38100" dir="2700000" algn="tl">
                              <a:srgbClr val="000000">
                                <a:alpha val="43137"/>
                              </a:srgbClr>
                            </a:outerShdw>
                          </a:effectLst>
                        </a:rPr>
                        <a:t>Conduct UAT testing with Customer</a:t>
                      </a:r>
                    </a:p>
                    <a:p>
                      <a:r>
                        <a:rPr lang="en-US" sz="900" dirty="0">
                          <a:effectLst>
                            <a:outerShdw blurRad="38100" dist="38100" dir="2700000" algn="tl">
                              <a:srgbClr val="000000">
                                <a:alpha val="43137"/>
                              </a:srgbClr>
                            </a:outerShdw>
                          </a:effectLst>
                        </a:rPr>
                        <a:t>Pre-defined test scenarios</a:t>
                      </a:r>
                    </a:p>
                  </a:txBody>
                  <a:tcPr marL="91419" marR="91419" marT="45709" marB="45709"/>
                </a:tc>
                <a:tc>
                  <a:txBody>
                    <a:bodyPr/>
                    <a:lstStyle/>
                    <a:p>
                      <a:r>
                        <a:rPr lang="en-US" sz="900" dirty="0">
                          <a:effectLst>
                            <a:outerShdw blurRad="38100" dist="38100" dir="2700000" algn="tl">
                              <a:srgbClr val="000000">
                                <a:alpha val="43137"/>
                              </a:srgbClr>
                            </a:outerShdw>
                          </a:effectLst>
                        </a:rPr>
                        <a:t>Migration to Production</a:t>
                      </a:r>
                    </a:p>
                    <a:p>
                      <a:r>
                        <a:rPr lang="en-US" sz="900" dirty="0">
                          <a:effectLst>
                            <a:outerShdw blurRad="38100" dist="38100" dir="2700000" algn="tl">
                              <a:srgbClr val="000000">
                                <a:alpha val="43137"/>
                              </a:srgbClr>
                            </a:outerShdw>
                          </a:effectLst>
                        </a:rPr>
                        <a:t>Seller migrates maps to Production</a:t>
                      </a:r>
                    </a:p>
                  </a:txBody>
                  <a:tcPr marL="91419" marR="91419" marT="45709" marB="45709"/>
                </a:tc>
                <a:tc>
                  <a:txBody>
                    <a:bodyPr/>
                    <a:lstStyle/>
                    <a:p>
                      <a:r>
                        <a:rPr lang="en-US" sz="900" dirty="0">
                          <a:effectLst>
                            <a:outerShdw blurRad="38100" dist="38100" dir="2700000" algn="tl">
                              <a:srgbClr val="000000">
                                <a:alpha val="43137"/>
                              </a:srgbClr>
                            </a:outerShdw>
                          </a:effectLst>
                        </a:rPr>
                        <a:t>Production Transactions</a:t>
                      </a:r>
                    </a:p>
                    <a:p>
                      <a:r>
                        <a:rPr lang="en-US" sz="900" dirty="0">
                          <a:effectLst>
                            <a:outerShdw blurRad="38100" dist="38100" dir="2700000" algn="tl">
                              <a:srgbClr val="000000">
                                <a:alpha val="43137"/>
                              </a:srgbClr>
                            </a:outerShdw>
                          </a:effectLst>
                        </a:rPr>
                        <a:t>Confirm successful transactions in Prod</a:t>
                      </a:r>
                    </a:p>
                  </a:txBody>
                  <a:tcPr marL="91419" marR="91419" marT="45709" marB="45709"/>
                </a:tc>
                <a:extLst>
                  <a:ext uri="{0D108BD9-81ED-4DB2-BD59-A6C34878D82A}">
                    <a16:rowId xmlns:a16="http://schemas.microsoft.com/office/drawing/2014/main" val="10000"/>
                  </a:ext>
                </a:extLst>
              </a:tr>
              <a:tr h="1170197">
                <a:tc>
                  <a:txBody>
                    <a:bodyPr/>
                    <a:lstStyle/>
                    <a:p>
                      <a:pPr lvl="0"/>
                      <a:r>
                        <a:rPr lang="en-US" sz="900" dirty="0"/>
                        <a:t>Define Project Plan</a:t>
                      </a:r>
                    </a:p>
                    <a:p>
                      <a:pPr lvl="0"/>
                      <a:r>
                        <a:rPr lang="en-US" sz="900" dirty="0"/>
                        <a:t>Agree on milestone dates.</a:t>
                      </a:r>
                    </a:p>
                  </a:txBody>
                  <a:tcPr marL="91419" marR="91419" marT="45709" marB="45709"/>
                </a:tc>
                <a:tc>
                  <a:txBody>
                    <a:bodyPr/>
                    <a:lstStyle/>
                    <a:p>
                      <a:r>
                        <a:rPr lang="en-US" sz="900" dirty="0"/>
                        <a:t>Confirm Relationship established in Test.</a:t>
                      </a:r>
                    </a:p>
                    <a:p>
                      <a:pPr marL="0" marR="0" indent="0" algn="l" defTabSz="914400" rtl="0" eaLnBrk="1" fontAlgn="auto" latinLnBrk="0" hangingPunct="1">
                        <a:lnSpc>
                          <a:spcPct val="100000"/>
                        </a:lnSpc>
                        <a:spcBef>
                          <a:spcPts val="0"/>
                        </a:spcBef>
                        <a:spcAft>
                          <a:spcPts val="0"/>
                        </a:spcAft>
                        <a:buClrTx/>
                        <a:buSzTx/>
                        <a:buFontTx/>
                        <a:buNone/>
                        <a:tabLst/>
                        <a:defRPr/>
                      </a:pPr>
                      <a:r>
                        <a:rPr lang="en-US" sz="900" dirty="0"/>
                        <a:t>Define test plan, identify test scenarios</a:t>
                      </a:r>
                    </a:p>
                    <a:p>
                      <a:endParaRPr lang="en-US" sz="900" dirty="0"/>
                    </a:p>
                  </a:txBody>
                  <a:tcPr marL="91419" marR="91419" marT="45709" marB="4570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a:t>Establish connectivity to the AN</a:t>
                      </a:r>
                    </a:p>
                  </a:txBody>
                  <a:tcPr marL="91419" marR="91419" marT="45709" marB="4570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a:t>Validate that solution meets requirements</a:t>
                      </a:r>
                    </a:p>
                  </a:txBody>
                  <a:tcPr marL="91419" marR="91419" marT="45709" marB="4570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a:t>Confirm AN Accounts configured in Production</a:t>
                      </a:r>
                    </a:p>
                    <a:p>
                      <a:pPr marL="0" marR="0" indent="0" algn="l" defTabSz="914400" rtl="0" eaLnBrk="1" fontAlgn="auto" latinLnBrk="0" hangingPunct="1">
                        <a:lnSpc>
                          <a:spcPct val="100000"/>
                        </a:lnSpc>
                        <a:spcBef>
                          <a:spcPts val="0"/>
                        </a:spcBef>
                        <a:spcAft>
                          <a:spcPts val="0"/>
                        </a:spcAft>
                        <a:buClrTx/>
                        <a:buSzTx/>
                        <a:buFontTx/>
                        <a:buNone/>
                        <a:tabLst/>
                        <a:defRPr/>
                      </a:pPr>
                      <a:r>
                        <a:rPr lang="en-US" sz="900" dirty="0"/>
                        <a:t>Confirm relationship established in Production</a:t>
                      </a:r>
                    </a:p>
                  </a:txBody>
                  <a:tcPr marL="91419" marR="91419" marT="45709" marB="45709"/>
                </a:tc>
                <a:tc>
                  <a:txBody>
                    <a:bodyPr/>
                    <a:lstStyle/>
                    <a:p>
                      <a:r>
                        <a:rPr lang="en-US" sz="900" dirty="0"/>
                        <a:t>Support</a:t>
                      </a:r>
                    </a:p>
                    <a:p>
                      <a:r>
                        <a:rPr lang="en-US" sz="900" dirty="0"/>
                        <a:t>SI Post-production support</a:t>
                      </a:r>
                    </a:p>
                  </a:txBody>
                  <a:tcPr marL="91419" marR="91419" marT="45709" marB="45709"/>
                </a:tc>
                <a:extLst>
                  <a:ext uri="{0D108BD9-81ED-4DB2-BD59-A6C34878D82A}">
                    <a16:rowId xmlns:a16="http://schemas.microsoft.com/office/drawing/2014/main" val="10001"/>
                  </a:ext>
                </a:extLst>
              </a:tr>
              <a:tr h="117019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t>Commit to target Go Live date</a:t>
                      </a:r>
                    </a:p>
                    <a:p>
                      <a:pPr lvl="0"/>
                      <a:r>
                        <a:rPr lang="en-US" sz="900" dirty="0"/>
                        <a:t>Define Project Team and Resources</a:t>
                      </a:r>
                    </a:p>
                    <a:p>
                      <a:pPr lvl="0"/>
                      <a:r>
                        <a:rPr lang="en-US" sz="900" dirty="0"/>
                        <a:t>Contacts list and governance model.</a:t>
                      </a:r>
                    </a:p>
                  </a:txBody>
                  <a:tcPr marL="91419" marR="91419" marT="45709" marB="4570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a:t>Supplier’s technical solution defined.</a:t>
                      </a:r>
                    </a:p>
                    <a:p>
                      <a:endParaRPr lang="en-US" sz="900" dirty="0"/>
                    </a:p>
                  </a:txBody>
                  <a:tcPr marL="91419" marR="91419" marT="45709" marB="4570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a:t>Submit sample cXML/EDI invoices to SI for validation</a:t>
                      </a:r>
                    </a:p>
                  </a:txBody>
                  <a:tcPr marL="91419" marR="91419" marT="45709" marB="4570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a:t>Formal sign-off and acceptance</a:t>
                      </a:r>
                    </a:p>
                  </a:txBody>
                  <a:tcPr marL="91419" marR="91419" marT="45709" marB="45709"/>
                </a:tc>
                <a:tc>
                  <a:txBody>
                    <a:bodyPr/>
                    <a:lstStyle/>
                    <a:p>
                      <a:r>
                        <a:rPr lang="en-US" sz="900" dirty="0"/>
                        <a:t>Buyer/Seller change management steps</a:t>
                      </a:r>
                    </a:p>
                    <a:p>
                      <a:r>
                        <a:rPr lang="en-US" sz="900" dirty="0"/>
                        <a:t>Communications, internal set ups</a:t>
                      </a:r>
                    </a:p>
                  </a:txBody>
                  <a:tcPr marL="91419" marR="91419" marT="45709" marB="45709"/>
                </a:tc>
                <a:tc>
                  <a:txBody>
                    <a:bodyPr/>
                    <a:lstStyle/>
                    <a:p>
                      <a:r>
                        <a:rPr lang="en-US" sz="900" dirty="0"/>
                        <a:t>Ongoing technical support</a:t>
                      </a:r>
                    </a:p>
                    <a:p>
                      <a:r>
                        <a:rPr lang="en-US" sz="900" dirty="0"/>
                        <a:t>Project close</a:t>
                      </a:r>
                    </a:p>
                  </a:txBody>
                  <a:tcPr marL="91419" marR="91419" marT="45709" marB="45709"/>
                </a:tc>
                <a:extLst>
                  <a:ext uri="{0D108BD9-81ED-4DB2-BD59-A6C34878D82A}">
                    <a16:rowId xmlns:a16="http://schemas.microsoft.com/office/drawing/2014/main" val="10002"/>
                  </a:ext>
                </a:extLst>
              </a:tr>
            </a:tbl>
          </a:graphicData>
        </a:graphic>
      </p:graphicFrame>
      <p:pic>
        <p:nvPicPr>
          <p:cNvPr id="32" name="Picture 31" descr="C:\Temp\Temporary Internet Files\Content.IE5\805HBQSA\MC900434750[1].png">
            <a:extLst>
              <a:ext uri="{FF2B5EF4-FFF2-40B4-BE49-F238E27FC236}">
                <a16:creationId xmlns:a16="http://schemas.microsoft.com/office/drawing/2014/main" id="{4261F1D2-7CAA-48B8-9170-B0E4E2AD9E69}"/>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803820" y="1820803"/>
            <a:ext cx="275406" cy="275406"/>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32" descr="C:\Temp\Temporary Internet Files\Content.IE5\805HBQSA\MC900434750[1].png">
            <a:extLst>
              <a:ext uri="{FF2B5EF4-FFF2-40B4-BE49-F238E27FC236}">
                <a16:creationId xmlns:a16="http://schemas.microsoft.com/office/drawing/2014/main" id="{0299C881-5F81-4C42-9579-8A02D2F7602B}"/>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245213" y="1822608"/>
            <a:ext cx="275406" cy="2754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3238885"/>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2120B392-11AB-4A40-BD0F-22555F1F8787}"/>
              </a:ext>
            </a:extLst>
          </p:cNvPr>
          <p:cNvSpPr>
            <a:spLocks noGrp="1"/>
          </p:cNvSpPr>
          <p:nvPr>
            <p:ph type="title"/>
          </p:nvPr>
        </p:nvSpPr>
        <p:spPr>
          <a:xfrm>
            <a:off x="505588" y="504001"/>
            <a:ext cx="11186476" cy="461665"/>
          </a:xfrm>
        </p:spPr>
        <p:txBody>
          <a:bodyPr/>
          <a:lstStyle/>
          <a:p>
            <a:r>
              <a:rPr lang="en-US" sz="3000" dirty="0">
                <a:latin typeface="Calibri" panose="020F0502020204030204" pitchFamily="34" charset="0"/>
                <a:cs typeface="Calibri" panose="020F0502020204030204" pitchFamily="34" charset="0"/>
              </a:rPr>
              <a:t>Best practices for the supplier</a:t>
            </a:r>
          </a:p>
        </p:txBody>
      </p:sp>
      <p:sp>
        <p:nvSpPr>
          <p:cNvPr id="11" name="Text Placeholder 3">
            <a:extLst>
              <a:ext uri="{FF2B5EF4-FFF2-40B4-BE49-F238E27FC236}">
                <a16:creationId xmlns:a16="http://schemas.microsoft.com/office/drawing/2014/main" id="{9D499723-F22E-4240-B05E-06A58507EEBD}"/>
              </a:ext>
            </a:extLst>
          </p:cNvPr>
          <p:cNvSpPr txBox="1">
            <a:spLocks/>
          </p:cNvSpPr>
          <p:nvPr/>
        </p:nvSpPr>
        <p:spPr>
          <a:xfrm>
            <a:off x="326323" y="1159341"/>
            <a:ext cx="11542528" cy="557423"/>
          </a:xfrm>
          <a:prstGeom prst="rect">
            <a:avLst/>
          </a:prstGeom>
        </p:spPr>
        <p:txBody>
          <a:bodyPr/>
          <a:lstStyle>
            <a:lvl1pPr marL="0" indent="0" algn="l" defTabSz="1088231" rtl="0" eaLnBrk="1" latinLnBrk="0" hangingPunct="1">
              <a:spcBef>
                <a:spcPts val="1799"/>
              </a:spcBef>
              <a:buClr>
                <a:schemeClr val="accent1"/>
              </a:buClr>
              <a:buSzPct val="80000"/>
              <a:buFontTx/>
              <a:buNone/>
              <a:defRPr sz="1999" b="0" kern="1200">
                <a:solidFill>
                  <a:schemeClr val="tx1"/>
                </a:solidFill>
                <a:latin typeface="+mn-lt"/>
                <a:ea typeface="+mn-ea"/>
                <a:cs typeface="+mn-cs"/>
              </a:defRPr>
            </a:lvl1pPr>
            <a:lvl2pPr marL="179910" indent="-179910" algn="l" defTabSz="1088231" rtl="0" eaLnBrk="1" latinLnBrk="0" hangingPunct="1">
              <a:spcBef>
                <a:spcPts val="600"/>
              </a:spcBef>
              <a:buClr>
                <a:schemeClr val="accent1"/>
              </a:buClr>
              <a:buSzPct val="100000"/>
              <a:buFont typeface="Wingdings" pitchFamily="2" charset="2"/>
              <a:buChar char="§"/>
              <a:defRPr sz="1799" kern="1200">
                <a:solidFill>
                  <a:schemeClr val="tx1"/>
                </a:solidFill>
                <a:latin typeface="+mn-lt"/>
                <a:ea typeface="+mn-ea"/>
                <a:cs typeface="+mn-cs"/>
              </a:defRPr>
            </a:lvl2pPr>
            <a:lvl3pPr marL="358667" indent="-179334" algn="l" defTabSz="1088231" rtl="0" eaLnBrk="1" latinLnBrk="0" hangingPunct="1">
              <a:spcBef>
                <a:spcPts val="300"/>
              </a:spcBef>
              <a:buClr>
                <a:schemeClr val="tx1"/>
              </a:buClr>
              <a:buSzPct val="100000"/>
              <a:buFont typeface="Arial" panose="020B0604020202020204" pitchFamily="34" charset="0"/>
              <a:buChar char="–"/>
              <a:defRPr lang="en-US" sz="1799" kern="1200" noProof="0" dirty="0" smtClean="0">
                <a:solidFill>
                  <a:schemeClr val="tx1"/>
                </a:solidFill>
                <a:latin typeface="+mn-lt"/>
                <a:ea typeface="+mn-ea"/>
                <a:cs typeface="+mn-cs"/>
              </a:defRPr>
            </a:lvl3pPr>
            <a:lvl4pPr marL="539730" indent="-179910" algn="l" defTabSz="1088231"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640" indent="-179910" algn="l" defTabSz="1088231"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2637"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6pPr>
            <a:lvl7pPr marL="3536753"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7pPr>
            <a:lvl8pPr marL="4080868"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8pPr>
            <a:lvl9pPr marL="4624985"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9pPr>
          </a:lstStyle>
          <a:p>
            <a:r>
              <a:rPr lang="en-US" sz="1400" dirty="0"/>
              <a:t>Participate on weekly project follow up meetings (30 Minutes) with Supplier Integrator during the whole integration process;</a:t>
            </a:r>
          </a:p>
          <a:p>
            <a:pPr marL="465657" lvl="2" indent="-285693">
              <a:buFont typeface="Arial" panose="020B0604020202020204" pitchFamily="34" charset="0"/>
              <a:buChar char="•"/>
            </a:pPr>
            <a:r>
              <a:rPr lang="en-US" sz="1200" b="1" dirty="0">
                <a:solidFill>
                  <a:srgbClr val="FF0000"/>
                </a:solidFill>
              </a:rPr>
              <a:t>NB:</a:t>
            </a:r>
            <a:r>
              <a:rPr lang="en-US" sz="1200" dirty="0"/>
              <a:t> When catalog in scope, the supplier must agree on a way to monitor the implementation with their CKE (mail, weekly meeting)</a:t>
            </a:r>
          </a:p>
          <a:p>
            <a:endParaRPr lang="en-US" sz="1400" dirty="0"/>
          </a:p>
        </p:txBody>
      </p:sp>
      <p:graphicFrame>
        <p:nvGraphicFramePr>
          <p:cNvPr id="19" name="Diagram 18">
            <a:extLst>
              <a:ext uri="{FF2B5EF4-FFF2-40B4-BE49-F238E27FC236}">
                <a16:creationId xmlns:a16="http://schemas.microsoft.com/office/drawing/2014/main" id="{0F938CC9-E565-435A-B5DB-0A8FEC59E78A}"/>
              </a:ext>
            </a:extLst>
          </p:cNvPr>
          <p:cNvGraphicFramePr/>
          <p:nvPr/>
        </p:nvGraphicFramePr>
        <p:xfrm>
          <a:off x="505588" y="1825821"/>
          <a:ext cx="10761762" cy="46372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85249218"/>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8">
            <a:extLst>
              <a:ext uri="{FF2B5EF4-FFF2-40B4-BE49-F238E27FC236}">
                <a16:creationId xmlns:a16="http://schemas.microsoft.com/office/drawing/2014/main" id="{5996934B-5302-4478-B26F-0EF7CF5B8165}"/>
              </a:ext>
            </a:extLst>
          </p:cNvPr>
          <p:cNvGraphicFramePr>
            <a:graphicFrameLocks/>
          </p:cNvGraphicFramePr>
          <p:nvPr/>
        </p:nvGraphicFramePr>
        <p:xfrm>
          <a:off x="1235583" y="1313894"/>
          <a:ext cx="9536132" cy="4743608"/>
        </p:xfrm>
        <a:graphic>
          <a:graphicData uri="http://schemas.openxmlformats.org/drawingml/2006/table">
            <a:tbl>
              <a:tblPr>
                <a:effectLst>
                  <a:outerShdw blurRad="50800" dist="38100" dir="5400000" algn="t" rotWithShape="0">
                    <a:prstClr val="black">
                      <a:alpha val="40000"/>
                    </a:prstClr>
                  </a:outerShdw>
                </a:effectLst>
              </a:tblPr>
              <a:tblGrid>
                <a:gridCol w="1091995">
                  <a:extLst>
                    <a:ext uri="{9D8B030D-6E8A-4147-A177-3AD203B41FA5}">
                      <a16:colId xmlns:a16="http://schemas.microsoft.com/office/drawing/2014/main" val="20000"/>
                    </a:ext>
                  </a:extLst>
                </a:gridCol>
                <a:gridCol w="4330325">
                  <a:extLst>
                    <a:ext uri="{9D8B030D-6E8A-4147-A177-3AD203B41FA5}">
                      <a16:colId xmlns:a16="http://schemas.microsoft.com/office/drawing/2014/main" val="20001"/>
                    </a:ext>
                  </a:extLst>
                </a:gridCol>
                <a:gridCol w="1430890">
                  <a:extLst>
                    <a:ext uri="{9D8B030D-6E8A-4147-A177-3AD203B41FA5}">
                      <a16:colId xmlns:a16="http://schemas.microsoft.com/office/drawing/2014/main" val="20002"/>
                    </a:ext>
                  </a:extLst>
                </a:gridCol>
                <a:gridCol w="1341461">
                  <a:extLst>
                    <a:ext uri="{9D8B030D-6E8A-4147-A177-3AD203B41FA5}">
                      <a16:colId xmlns:a16="http://schemas.microsoft.com/office/drawing/2014/main" val="3010275389"/>
                    </a:ext>
                  </a:extLst>
                </a:gridCol>
                <a:gridCol w="1341461">
                  <a:extLst>
                    <a:ext uri="{9D8B030D-6E8A-4147-A177-3AD203B41FA5}">
                      <a16:colId xmlns:a16="http://schemas.microsoft.com/office/drawing/2014/main" val="20003"/>
                    </a:ext>
                  </a:extLst>
                </a:gridCol>
              </a:tblGrid>
              <a:tr h="590387">
                <a:tc>
                  <a:txBody>
                    <a:bodyPr/>
                    <a:lstStyle/>
                    <a:p>
                      <a:pPr algn="ctr" fontAlgn="ctr"/>
                      <a:r>
                        <a:rPr lang="en-US" sz="1600" b="1" i="0" u="none" strike="noStrike" dirty="0">
                          <a:solidFill>
                            <a:srgbClr val="FFFFFF"/>
                          </a:solidFill>
                          <a:latin typeface="Calibri"/>
                        </a:rPr>
                        <a:t>Phase</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l" fontAlgn="ctr"/>
                      <a:r>
                        <a:rPr lang="en-US" sz="1600" b="1" i="0" u="none" strike="noStrike" dirty="0">
                          <a:solidFill>
                            <a:srgbClr val="FFFFFF"/>
                          </a:solidFill>
                          <a:latin typeface="Calibri"/>
                        </a:rPr>
                        <a:t>Milestone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ctr"/>
                      <a:r>
                        <a:rPr lang="en-US" sz="1600" b="1" i="0" u="none" strike="noStrike" dirty="0">
                          <a:solidFill>
                            <a:srgbClr val="FFFFFF"/>
                          </a:solidFill>
                          <a:latin typeface="Calibri"/>
                        </a:rPr>
                        <a:t>Owner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ctr"/>
                      <a:r>
                        <a:rPr lang="en-US" sz="1600" b="1" i="0" u="none" strike="noStrike" dirty="0">
                          <a:solidFill>
                            <a:srgbClr val="FFFFFF"/>
                          </a:solidFill>
                          <a:latin typeface="Calibri"/>
                        </a:rPr>
                        <a:t>Duration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ctr"/>
                      <a:r>
                        <a:rPr lang="en-US" sz="1600" b="1" i="0" u="none" strike="noStrike" dirty="0">
                          <a:solidFill>
                            <a:srgbClr val="FFFFFF"/>
                          </a:solidFill>
                          <a:latin typeface="Calibri"/>
                        </a:rPr>
                        <a:t>Date Due</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extLst>
                  <a:ext uri="{0D108BD9-81ED-4DB2-BD59-A6C34878D82A}">
                    <a16:rowId xmlns:a16="http://schemas.microsoft.com/office/drawing/2014/main" val="10000"/>
                  </a:ext>
                </a:extLst>
              </a:tr>
              <a:tr h="590387">
                <a:tc>
                  <a:txBody>
                    <a:bodyPr/>
                    <a:lstStyle/>
                    <a:p>
                      <a:pPr algn="ctr" fontAlgn="ctr"/>
                      <a:r>
                        <a:rPr lang="en-US" sz="1600" b="1" i="0" u="none" strike="noStrike" dirty="0">
                          <a:solidFill>
                            <a:srgbClr val="000000"/>
                          </a:solidFill>
                          <a:latin typeface="Calibri"/>
                        </a:rPr>
                        <a:t>Plan</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fontAlgn="ctr"/>
                      <a:r>
                        <a:rPr lang="en-US" sz="1600" b="0" i="0" u="none" strike="noStrike" dirty="0">
                          <a:solidFill>
                            <a:srgbClr val="000000"/>
                          </a:solidFill>
                          <a:latin typeface="Calibri"/>
                        </a:rPr>
                        <a:t>Signoff on Project Plan &amp; Timelines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n-US" sz="1600" b="0" i="0" u="none" strike="noStrike" dirty="0">
                          <a:solidFill>
                            <a:srgbClr val="000000"/>
                          </a:solidFill>
                          <a:latin typeface="Calibri"/>
                        </a:rPr>
                        <a:t> Supplier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cs-CZ" sz="1600" b="0" i="0" u="none" strike="noStrike" dirty="0">
                          <a:solidFill>
                            <a:srgbClr val="000000"/>
                          </a:solidFill>
                          <a:latin typeface="Calibri"/>
                        </a:rPr>
                        <a:t>2</a:t>
                      </a:r>
                      <a:r>
                        <a:rPr lang="en-US" sz="1600" b="0" i="0" u="none" strike="noStrike" dirty="0">
                          <a:solidFill>
                            <a:srgbClr val="000000"/>
                          </a:solidFill>
                          <a:latin typeface="Calibri"/>
                        </a:rPr>
                        <a:t> week</a:t>
                      </a:r>
                      <a:r>
                        <a:rPr lang="cs-CZ" sz="1600" b="0" i="0" u="none" strike="noStrike" dirty="0">
                          <a:solidFill>
                            <a:srgbClr val="000000"/>
                          </a:solidFill>
                          <a:latin typeface="Calibri"/>
                        </a:rPr>
                        <a:t>s</a:t>
                      </a: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extLst>
                  <a:ext uri="{0D108BD9-81ED-4DB2-BD59-A6C34878D82A}">
                    <a16:rowId xmlns:a16="http://schemas.microsoft.com/office/drawing/2014/main" val="10001"/>
                  </a:ext>
                </a:extLst>
              </a:tr>
              <a:tr h="590387">
                <a:tc>
                  <a:txBody>
                    <a:bodyPr/>
                    <a:lstStyle/>
                    <a:p>
                      <a:pPr algn="ctr" fontAlgn="ctr"/>
                      <a:r>
                        <a:rPr lang="en-US" sz="1600" b="1" i="0" u="none" strike="noStrike" dirty="0">
                          <a:solidFill>
                            <a:srgbClr val="000000"/>
                          </a:solidFill>
                          <a:latin typeface="Calibri"/>
                        </a:rPr>
                        <a:t>Design</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dirty="0">
                          <a:solidFill>
                            <a:srgbClr val="000000"/>
                          </a:solidFill>
                          <a:latin typeface="Calibri"/>
                        </a:rPr>
                        <a:t>Buyer specs reviewed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latin typeface="Calibri"/>
                        </a:rPr>
                        <a:t>Supplier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cs-CZ" sz="1600" b="0" i="0" u="none" strike="noStrike" dirty="0">
                          <a:solidFill>
                            <a:srgbClr val="000000"/>
                          </a:solidFill>
                          <a:latin typeface="Calibri"/>
                        </a:rPr>
                        <a:t>3</a:t>
                      </a:r>
                      <a:r>
                        <a:rPr lang="en-US" sz="1600" b="0" i="0" u="none" strike="noStrike" dirty="0">
                          <a:solidFill>
                            <a:srgbClr val="000000"/>
                          </a:solidFill>
                          <a:latin typeface="Calibri"/>
                        </a:rPr>
                        <a:t> week</a:t>
                      </a:r>
                      <a:r>
                        <a:rPr lang="cs-CZ" sz="1600" b="0" i="0" u="none" strike="noStrike" dirty="0">
                          <a:solidFill>
                            <a:srgbClr val="000000"/>
                          </a:solidFill>
                          <a:latin typeface="Calibri"/>
                        </a:rPr>
                        <a:t>s</a:t>
                      </a: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590387">
                <a:tc>
                  <a:txBody>
                    <a:bodyPr/>
                    <a:lstStyle/>
                    <a:p>
                      <a:pPr algn="ctr" fontAlgn="ctr"/>
                      <a:r>
                        <a:rPr lang="en-US" sz="1600" b="1" i="0" u="none" strike="noStrike" dirty="0">
                          <a:solidFill>
                            <a:srgbClr val="000000"/>
                          </a:solidFill>
                          <a:latin typeface="Calibri"/>
                        </a:rPr>
                        <a:t>Build</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fontAlgn="ctr"/>
                      <a:r>
                        <a:rPr lang="en-US" sz="1600" b="0" i="0" u="none" strike="noStrike" dirty="0">
                          <a:solidFill>
                            <a:srgbClr val="000000"/>
                          </a:solidFill>
                          <a:latin typeface="Calibri"/>
                        </a:rPr>
                        <a:t>Data mapping completed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n-US" sz="1600" b="0" i="0" u="none" strike="noStrike" dirty="0">
                          <a:solidFill>
                            <a:srgbClr val="000000"/>
                          </a:solidFill>
                          <a:latin typeface="Calibri"/>
                        </a:rPr>
                        <a:t> Supplier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cs-CZ" sz="1600" b="0" i="0" u="none" strike="noStrike" dirty="0">
                          <a:solidFill>
                            <a:srgbClr val="000000"/>
                          </a:solidFill>
                          <a:latin typeface="Calibri"/>
                        </a:rPr>
                        <a:t>4</a:t>
                      </a:r>
                      <a:r>
                        <a:rPr lang="en-US" sz="1600" b="0" i="0" u="none" strike="noStrike" dirty="0">
                          <a:solidFill>
                            <a:srgbClr val="000000"/>
                          </a:solidFill>
                          <a:latin typeface="Calibri"/>
                        </a:rPr>
                        <a:t> week</a:t>
                      </a:r>
                      <a:r>
                        <a:rPr lang="cs-CZ" sz="1600" b="0" i="0" u="none" strike="noStrike" dirty="0">
                          <a:solidFill>
                            <a:srgbClr val="000000"/>
                          </a:solidFill>
                          <a:latin typeface="Calibri"/>
                        </a:rPr>
                        <a:t>s</a:t>
                      </a: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extLst>
                  <a:ext uri="{0D108BD9-81ED-4DB2-BD59-A6C34878D82A}">
                    <a16:rowId xmlns:a16="http://schemas.microsoft.com/office/drawing/2014/main" val="10003"/>
                  </a:ext>
                </a:extLst>
              </a:tr>
              <a:tr h="590387">
                <a:tc>
                  <a:txBody>
                    <a:bodyPr/>
                    <a:lstStyle/>
                    <a:p>
                      <a:pPr algn="ctr" fontAlgn="ctr"/>
                      <a:r>
                        <a:rPr lang="en-US" sz="1600" b="1" i="0" u="none" strike="noStrike" dirty="0">
                          <a:solidFill>
                            <a:srgbClr val="000000"/>
                          </a:solidFill>
                          <a:latin typeface="Calibri"/>
                        </a:rPr>
                        <a:t>Catalog deployed</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dirty="0">
                          <a:solidFill>
                            <a:srgbClr val="000000"/>
                          </a:solidFill>
                          <a:latin typeface="Calibri"/>
                        </a:rPr>
                        <a:t>Catalog is</a:t>
                      </a:r>
                      <a:r>
                        <a:rPr lang="en-US" sz="1600" b="0" i="0" u="none" strike="noStrike" baseline="0" dirty="0">
                          <a:solidFill>
                            <a:srgbClr val="000000"/>
                          </a:solidFill>
                          <a:latin typeface="Calibri"/>
                        </a:rPr>
                        <a:t> deployed in test an available to send POs</a:t>
                      </a: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latin typeface="Calibri"/>
                        </a:rPr>
                        <a:t>All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581379">
                <a:tc>
                  <a:txBody>
                    <a:bodyPr/>
                    <a:lstStyle/>
                    <a:p>
                      <a:pPr algn="ctr" fontAlgn="ctr"/>
                      <a:r>
                        <a:rPr lang="en-US" sz="1600" b="1" i="0" u="none" strike="noStrike" dirty="0">
                          <a:solidFill>
                            <a:srgbClr val="000000"/>
                          </a:solidFill>
                          <a:latin typeface="Calibri"/>
                        </a:rPr>
                        <a:t>Test</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fontAlgn="ctr"/>
                      <a:r>
                        <a:rPr lang="en-US" sz="1600" b="0" i="0" u="none" strike="noStrike" dirty="0">
                          <a:solidFill>
                            <a:srgbClr val="000000"/>
                          </a:solidFill>
                          <a:latin typeface="Calibri"/>
                        </a:rPr>
                        <a:t>Testing completed/Sign off on Test Cases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n-US" sz="1600" b="0" i="0" u="none" strike="noStrike" dirty="0">
                          <a:solidFill>
                            <a:srgbClr val="000000"/>
                          </a:solidFill>
                          <a:latin typeface="Calibri"/>
                        </a:rPr>
                        <a:t>All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cs-CZ" sz="1600" b="0" i="0" u="none" strike="noStrike" dirty="0">
                          <a:solidFill>
                            <a:srgbClr val="000000"/>
                          </a:solidFill>
                          <a:latin typeface="Calibri"/>
                        </a:rPr>
                        <a:t>4</a:t>
                      </a:r>
                      <a:r>
                        <a:rPr lang="en-US" sz="1600" b="0" i="0" u="none" strike="noStrike" dirty="0">
                          <a:solidFill>
                            <a:srgbClr val="000000"/>
                          </a:solidFill>
                          <a:latin typeface="Calibri"/>
                        </a:rPr>
                        <a:t> weeks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extLst>
                  <a:ext uri="{0D108BD9-81ED-4DB2-BD59-A6C34878D82A}">
                    <a16:rowId xmlns:a16="http://schemas.microsoft.com/office/drawing/2014/main" val="10005"/>
                  </a:ext>
                </a:extLst>
              </a:tr>
              <a:tr h="590387">
                <a:tc>
                  <a:txBody>
                    <a:bodyPr/>
                    <a:lstStyle/>
                    <a:p>
                      <a:pPr algn="ctr" fontAlgn="ctr"/>
                      <a:r>
                        <a:rPr lang="en-US" sz="1600" b="1" i="0" u="none" strike="noStrike" dirty="0">
                          <a:solidFill>
                            <a:srgbClr val="000000"/>
                          </a:solidFill>
                          <a:latin typeface="Calibri"/>
                        </a:rPr>
                        <a:t>Deploy</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600" b="0" i="0" u="none" strike="noStrike" dirty="0">
                          <a:solidFill>
                            <a:srgbClr val="000000"/>
                          </a:solidFill>
                          <a:latin typeface="Calibri"/>
                        </a:rPr>
                        <a:t>Confirm Cutover activities completed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600" b="0" i="0" u="none" strike="noStrike" dirty="0">
                          <a:solidFill>
                            <a:srgbClr val="000000"/>
                          </a:solidFill>
                          <a:latin typeface="Calibri"/>
                        </a:rPr>
                        <a:t>All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600" b="0" i="0" u="none" strike="noStrike" dirty="0">
                          <a:solidFill>
                            <a:srgbClr val="000000"/>
                          </a:solidFill>
                          <a:latin typeface="Calibri"/>
                        </a:rPr>
                        <a:t>1 week</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6"/>
                  </a:ext>
                </a:extLst>
              </a:tr>
              <a:tr h="619907">
                <a:tc>
                  <a:txBody>
                    <a:bodyPr/>
                    <a:lstStyle/>
                    <a:p>
                      <a:pPr algn="ctr" fontAlgn="ctr"/>
                      <a:r>
                        <a:rPr lang="en-US" sz="1600" b="1" i="0" u="none" strike="noStrike" dirty="0">
                          <a:solidFill>
                            <a:srgbClr val="000000"/>
                          </a:solidFill>
                          <a:latin typeface="Calibri"/>
                        </a:rPr>
                        <a:t>Go Live</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l" fontAlgn="ctr"/>
                      <a:r>
                        <a:rPr lang="en-US" sz="1600" b="0" i="0" u="none" strike="noStrike" dirty="0">
                          <a:solidFill>
                            <a:srgbClr val="000000"/>
                          </a:solidFill>
                          <a:latin typeface="Calibri"/>
                        </a:rPr>
                        <a:t>Confirm Go Live (we</a:t>
                      </a:r>
                      <a:r>
                        <a:rPr lang="cs-CZ" sz="1600" b="0" i="0" u="none" strike="noStrike" dirty="0" err="1">
                          <a:solidFill>
                            <a:srgbClr val="000000"/>
                          </a:solidFill>
                          <a:latin typeface="Calibri"/>
                        </a:rPr>
                        <a:t>ek</a:t>
                      </a:r>
                      <a:r>
                        <a:rPr lang="cs-CZ" sz="1600" b="0" i="0" u="none" strike="noStrike" dirty="0">
                          <a:solidFill>
                            <a:srgbClr val="000000"/>
                          </a:solidFill>
                          <a:latin typeface="Calibri"/>
                        </a:rPr>
                        <a:t> 12)</a:t>
                      </a: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n-US" sz="1600" b="0" i="0" u="none" strike="noStrike" dirty="0">
                          <a:solidFill>
                            <a:srgbClr val="000000"/>
                          </a:solidFill>
                          <a:latin typeface="Calibri"/>
                        </a:rPr>
                        <a:t> All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fontAlgn="ct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fontAlgn="ct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extLst>
                  <a:ext uri="{0D108BD9-81ED-4DB2-BD59-A6C34878D82A}">
                    <a16:rowId xmlns:a16="http://schemas.microsoft.com/office/drawing/2014/main" val="10007"/>
                  </a:ext>
                </a:extLst>
              </a:tr>
            </a:tbl>
          </a:graphicData>
        </a:graphic>
      </p:graphicFrame>
      <p:sp>
        <p:nvSpPr>
          <p:cNvPr id="9" name="Title 1">
            <a:extLst>
              <a:ext uri="{FF2B5EF4-FFF2-40B4-BE49-F238E27FC236}">
                <a16:creationId xmlns:a16="http://schemas.microsoft.com/office/drawing/2014/main" id="{98B4F000-9EAD-4469-B941-68DC7B4A55D6}"/>
              </a:ext>
            </a:extLst>
          </p:cNvPr>
          <p:cNvSpPr>
            <a:spLocks noGrp="1"/>
          </p:cNvSpPr>
          <p:nvPr>
            <p:ph type="title"/>
          </p:nvPr>
        </p:nvSpPr>
        <p:spPr>
          <a:xfrm>
            <a:off x="663026" y="459613"/>
            <a:ext cx="11186476" cy="461665"/>
          </a:xfrm>
        </p:spPr>
        <p:txBody>
          <a:bodyPr/>
          <a:lstStyle/>
          <a:p>
            <a:r>
              <a:rPr lang="en-US" sz="3000" dirty="0">
                <a:latin typeface="Calibri" panose="020F0502020204030204" pitchFamily="34" charset="0"/>
                <a:cs typeface="Calibri" panose="020F0502020204030204" pitchFamily="34" charset="0"/>
              </a:rPr>
              <a:t>Timeline Milestones – will be reviewed and feedback on &lt;Date&gt;</a:t>
            </a:r>
          </a:p>
        </p:txBody>
      </p:sp>
    </p:spTree>
    <p:extLst>
      <p:ext uri="{BB962C8B-B14F-4D97-AF65-F5344CB8AC3E}">
        <p14:creationId xmlns:p14="http://schemas.microsoft.com/office/powerpoint/2010/main" val="288904264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bwMode="gray"/>
        <p:txBody>
          <a:bodyPr/>
          <a:lstStyle/>
          <a:p>
            <a:r>
              <a:rPr lang="en-US" dirty="0"/>
              <a:t>Roles &amp; Responsibilities – </a:t>
            </a:r>
            <a:r>
              <a:rPr lang="en-US" dirty="0">
                <a:solidFill>
                  <a:schemeClr val="accent1"/>
                </a:solidFill>
              </a:rPr>
              <a:t>Project Team Challenges and Governance</a:t>
            </a:r>
          </a:p>
        </p:txBody>
      </p:sp>
      <p:pic>
        <p:nvPicPr>
          <p:cNvPr id="7" name="Divider Image Placeholder">
            <a:extLst>
              <a:ext uri="{FF2B5EF4-FFF2-40B4-BE49-F238E27FC236}">
                <a16:creationId xmlns:a16="http://schemas.microsoft.com/office/drawing/2014/main" id="{3FEADB84-4FA8-4F63-8117-D5AD2F9BF195}"/>
              </a:ext>
            </a:extLst>
          </p:cNvPr>
          <p:cNvPicPr>
            <a:picLocks noGrp="1" noChangeAspect="1"/>
          </p:cNvPicPr>
          <p:nvPr>
            <p:ph type="pic" sz="quarter" idx="12"/>
          </p:nvPr>
        </p:nvPicPr>
        <p:blipFill rotWithShape="1">
          <a:blip r:embed="rId2" cstate="screen">
            <a:extLst>
              <a:ext uri="{28A0092B-C50C-407E-A947-70E740481C1C}">
                <a14:useLocalDpi xmlns:a14="http://schemas.microsoft.com/office/drawing/2010/main"/>
              </a:ext>
            </a:extLst>
          </a:blip>
          <a:srcRect/>
          <a:stretch/>
        </p:blipFill>
        <p:spPr>
          <a:xfrm>
            <a:off x="1587" y="3429000"/>
            <a:ext cx="12192000" cy="3430800"/>
          </a:xfrm>
          <a:prstGeom prst="rect">
            <a:avLst/>
          </a:prstGeom>
        </p:spPr>
      </p:pic>
    </p:spTree>
    <p:extLst>
      <p:ext uri="{BB962C8B-B14F-4D97-AF65-F5344CB8AC3E}">
        <p14:creationId xmlns:p14="http://schemas.microsoft.com/office/powerpoint/2010/main" val="23621249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842B4532-A8E4-45A5-8AEE-04BCA1A9460E}"/>
              </a:ext>
            </a:extLst>
          </p:cNvPr>
          <p:cNvSpPr txBox="1">
            <a:spLocks/>
          </p:cNvSpPr>
          <p:nvPr/>
        </p:nvSpPr>
        <p:spPr bwMode="gray">
          <a:xfrm>
            <a:off x="435173" y="468578"/>
            <a:ext cx="11186476" cy="461665"/>
          </a:xfrm>
          <a:prstGeom prst="rect">
            <a:avLst/>
          </a:prstGeom>
        </p:spPr>
        <p:txBody>
          <a:bodyPr vert="horz" wrap="square" lIns="0" tIns="0" rIns="0" bIns="0" rtlCol="0" anchor="t" anchorCtr="0">
            <a:spAutoFit/>
          </a:bodyPr>
          <a:lstStyle>
            <a:lvl1pPr algn="l" defTabSz="1088231" rtl="0" eaLnBrk="1" latinLnBrk="0" hangingPunct="1">
              <a:spcBef>
                <a:spcPct val="0"/>
              </a:spcBef>
              <a:buNone/>
              <a:defRPr sz="2399" b="1" kern="1200" baseline="0">
                <a:solidFill>
                  <a:schemeClr val="tx1"/>
                </a:solidFill>
                <a:latin typeface="+mj-lt"/>
                <a:ea typeface="+mj-ea"/>
                <a:cs typeface="+mj-cs"/>
              </a:defRPr>
            </a:lvl1pPr>
          </a:lstStyle>
          <a:p>
            <a:r>
              <a:rPr lang="en-US" sz="3000" dirty="0">
                <a:latin typeface="Calibri" panose="020F0502020204030204" pitchFamily="34" charset="0"/>
                <a:cs typeface="Calibri" panose="020F0502020204030204" pitchFamily="34" charset="0"/>
              </a:rPr>
              <a:t>Roles &amp; Responsibilities – Project Team</a:t>
            </a:r>
          </a:p>
        </p:txBody>
      </p:sp>
      <p:graphicFrame>
        <p:nvGraphicFramePr>
          <p:cNvPr id="10" name="Table 9">
            <a:extLst>
              <a:ext uri="{FF2B5EF4-FFF2-40B4-BE49-F238E27FC236}">
                <a16:creationId xmlns:a16="http://schemas.microsoft.com/office/drawing/2014/main" id="{86D0159A-DB5A-4C6C-841B-27E0FA0E00DB}"/>
              </a:ext>
            </a:extLst>
          </p:cNvPr>
          <p:cNvGraphicFramePr>
            <a:graphicFrameLocks noGrp="1"/>
          </p:cNvGraphicFramePr>
          <p:nvPr>
            <p:extLst>
              <p:ext uri="{D42A27DB-BD31-4B8C-83A1-F6EECF244321}">
                <p14:modId xmlns:p14="http://schemas.microsoft.com/office/powerpoint/2010/main" val="1815323012"/>
              </p:ext>
            </p:extLst>
          </p:nvPr>
        </p:nvGraphicFramePr>
        <p:xfrm>
          <a:off x="435173" y="1272026"/>
          <a:ext cx="11328002" cy="5164218"/>
        </p:xfrm>
        <a:graphic>
          <a:graphicData uri="http://schemas.openxmlformats.org/drawingml/2006/table">
            <a:tbl>
              <a:tblPr/>
              <a:tblGrid>
                <a:gridCol w="2873026">
                  <a:extLst>
                    <a:ext uri="{9D8B030D-6E8A-4147-A177-3AD203B41FA5}">
                      <a16:colId xmlns:a16="http://schemas.microsoft.com/office/drawing/2014/main" val="20000"/>
                    </a:ext>
                  </a:extLst>
                </a:gridCol>
                <a:gridCol w="2633831">
                  <a:extLst>
                    <a:ext uri="{9D8B030D-6E8A-4147-A177-3AD203B41FA5}">
                      <a16:colId xmlns:a16="http://schemas.microsoft.com/office/drawing/2014/main" val="20001"/>
                    </a:ext>
                  </a:extLst>
                </a:gridCol>
                <a:gridCol w="5821145">
                  <a:extLst>
                    <a:ext uri="{9D8B030D-6E8A-4147-A177-3AD203B41FA5}">
                      <a16:colId xmlns:a16="http://schemas.microsoft.com/office/drawing/2014/main" val="20002"/>
                    </a:ext>
                  </a:extLst>
                </a:gridCol>
              </a:tblGrid>
              <a:tr h="231446">
                <a:tc>
                  <a:txBody>
                    <a:bodyPr/>
                    <a:lstStyle/>
                    <a:p>
                      <a:pPr algn="l" rtl="0" fontAlgn="t"/>
                      <a:r>
                        <a:rPr lang="en-US" sz="1000" b="1" i="0" u="none" strike="noStrike" dirty="0">
                          <a:solidFill>
                            <a:srgbClr val="FFFFFF"/>
                          </a:solidFill>
                          <a:latin typeface="Calibri"/>
                        </a:rPr>
                        <a:t>Contact Name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l" rtl="0" fontAlgn="t"/>
                      <a:r>
                        <a:rPr lang="en-US" sz="1000" b="1" i="0" u="none" strike="noStrike" dirty="0">
                          <a:solidFill>
                            <a:srgbClr val="FFFFFF"/>
                          </a:solidFill>
                          <a:latin typeface="Calibri"/>
                        </a:rPr>
                        <a:t>Supplier Role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l" rtl="0" fontAlgn="t"/>
                      <a:r>
                        <a:rPr lang="en-US" sz="1000" b="1" i="0" u="none" strike="noStrike" dirty="0">
                          <a:solidFill>
                            <a:srgbClr val="FFFFFF"/>
                          </a:solidFill>
                          <a:latin typeface="Calibri"/>
                        </a:rPr>
                        <a:t>Responsibility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extLst>
                  <a:ext uri="{0D108BD9-81ED-4DB2-BD59-A6C34878D82A}">
                    <a16:rowId xmlns:a16="http://schemas.microsoft.com/office/drawing/2014/main" val="10000"/>
                  </a:ext>
                </a:extLst>
              </a:tr>
              <a:tr h="609600">
                <a:tc>
                  <a:txBody>
                    <a:bodyPr/>
                    <a:lstStyle/>
                    <a:p>
                      <a:pPr marL="0" marR="0" lvl="1" indent="0" algn="l" defTabSz="914400" rtl="0" eaLnBrk="1" fontAlgn="t" latinLnBrk="0" hangingPunct="1">
                        <a:lnSpc>
                          <a:spcPct val="100000"/>
                        </a:lnSpc>
                        <a:spcBef>
                          <a:spcPts val="0"/>
                        </a:spcBef>
                        <a:spcAft>
                          <a:spcPts val="0"/>
                        </a:spcAft>
                        <a:buClrTx/>
                        <a:buSzTx/>
                        <a:buFontTx/>
                        <a:buNone/>
                        <a:tabLst/>
                        <a:defRPr/>
                      </a:pP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en-US" sz="1000" b="0" i="0" u="none" strike="noStrike" dirty="0">
                          <a:solidFill>
                            <a:srgbClr val="000000"/>
                          </a:solidFill>
                          <a:latin typeface="Calibri"/>
                        </a:rPr>
                        <a:t>Project Lead (Operational Lead)</a:t>
                      </a:r>
                      <a:br>
                        <a:rPr lang="en-US" sz="1000" b="0" i="0" u="none" strike="noStrike" dirty="0">
                          <a:solidFill>
                            <a:srgbClr val="000000"/>
                          </a:solidFill>
                          <a:latin typeface="Calibri"/>
                        </a:rPr>
                      </a:b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en-US" sz="1000" b="0" i="0" u="none" strike="noStrike" dirty="0">
                          <a:solidFill>
                            <a:srgbClr val="000000"/>
                          </a:solidFill>
                          <a:latin typeface="Calibri"/>
                        </a:rPr>
                        <a:t>Main contact for project coordination</a:t>
                      </a:r>
                      <a:br>
                        <a:rPr lang="en-US" sz="1000" b="0" i="0" u="none" strike="noStrike" dirty="0">
                          <a:solidFill>
                            <a:srgbClr val="000000"/>
                          </a:solidFill>
                          <a:latin typeface="Calibri"/>
                        </a:rPr>
                      </a:br>
                      <a:r>
                        <a:rPr lang="en-US" sz="1000" b="0" i="0" u="none" strike="noStrike" dirty="0">
                          <a:solidFill>
                            <a:srgbClr val="000000"/>
                          </a:solidFill>
                          <a:latin typeface="Calibri"/>
                        </a:rPr>
                        <a:t>Provide commitment to project timeline</a:t>
                      </a:r>
                      <a:br>
                        <a:rPr lang="en-US" sz="1000" b="0" i="0" u="none" strike="noStrike" dirty="0">
                          <a:solidFill>
                            <a:srgbClr val="000000"/>
                          </a:solidFill>
                          <a:latin typeface="Calibri"/>
                        </a:rPr>
                      </a:br>
                      <a:r>
                        <a:rPr lang="en-US" sz="1000" b="0" i="0" u="none" strike="noStrike" dirty="0">
                          <a:solidFill>
                            <a:srgbClr val="000000"/>
                          </a:solidFill>
                          <a:latin typeface="Calibri"/>
                        </a:rPr>
                        <a:t>Understand buyer's transaction validation rules</a:t>
                      </a:r>
                      <a:br>
                        <a:rPr lang="en-US" sz="1000" b="0" i="0" u="none" strike="noStrike" dirty="0">
                          <a:solidFill>
                            <a:srgbClr val="000000"/>
                          </a:solidFill>
                          <a:latin typeface="Calibri"/>
                        </a:rPr>
                      </a:br>
                      <a:r>
                        <a:rPr lang="en-US" sz="1000" b="0" i="0" u="none" strike="noStrike" dirty="0">
                          <a:solidFill>
                            <a:srgbClr val="000000"/>
                          </a:solidFill>
                          <a:latin typeface="Calibri"/>
                        </a:rPr>
                        <a:t>Participate in status meetings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609600">
                <a:tc>
                  <a:txBody>
                    <a:bodyPr/>
                    <a:lstStyle/>
                    <a:p>
                      <a:pPr marL="0" marR="0" lvl="1" indent="0" algn="l" defTabSz="914400" rtl="0" eaLnBrk="1" fontAlgn="t" latinLnBrk="0" hangingPunct="1">
                        <a:lnSpc>
                          <a:spcPct val="100000"/>
                        </a:lnSpc>
                        <a:spcBef>
                          <a:spcPts val="0"/>
                        </a:spcBef>
                        <a:spcAft>
                          <a:spcPts val="0"/>
                        </a:spcAft>
                        <a:buClrTx/>
                        <a:buSzTx/>
                        <a:buFontTx/>
                        <a:buNone/>
                        <a:tabLst/>
                        <a:defRPr/>
                      </a:pPr>
                      <a:r>
                        <a:rPr lang="en-US" sz="1000" b="0" i="0" u="none" strike="noStrike" dirty="0">
                          <a:solidFill>
                            <a:srgbClr val="000000"/>
                          </a:solidFill>
                          <a:latin typeface="Calibri"/>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rtl="0" fontAlgn="t"/>
                      <a:r>
                        <a:rPr lang="en-US" sz="1000" b="0" i="0" u="none" strike="noStrike" dirty="0">
                          <a:solidFill>
                            <a:srgbClr val="000000"/>
                          </a:solidFill>
                          <a:latin typeface="Calibri"/>
                        </a:rPr>
                        <a:t>Technical (Developer)</a:t>
                      </a:r>
                      <a:br>
                        <a:rPr lang="en-US" sz="1000" b="0" i="0" u="none" strike="noStrike" dirty="0">
                          <a:solidFill>
                            <a:srgbClr val="000000"/>
                          </a:solidFill>
                          <a:latin typeface="Calibri"/>
                        </a:rPr>
                      </a:b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rtl="0" fontAlgn="t"/>
                      <a:r>
                        <a:rPr lang="en-US" sz="1000" b="0" i="0" u="none" strike="noStrike" dirty="0">
                          <a:solidFill>
                            <a:srgbClr val="000000"/>
                          </a:solidFill>
                          <a:latin typeface="Calibri"/>
                        </a:rPr>
                        <a:t>Provide technical details for integration to back-end systems</a:t>
                      </a:r>
                      <a:br>
                        <a:rPr lang="en-US" sz="1000" b="0" i="0" u="none" strike="noStrike" dirty="0">
                          <a:solidFill>
                            <a:srgbClr val="000000"/>
                          </a:solidFill>
                          <a:latin typeface="Calibri"/>
                        </a:rPr>
                      </a:br>
                      <a:r>
                        <a:rPr lang="en-US" sz="1000" b="0" i="0" u="none" strike="noStrike" dirty="0">
                          <a:solidFill>
                            <a:srgbClr val="000000"/>
                          </a:solidFill>
                          <a:latin typeface="Calibri"/>
                        </a:rPr>
                        <a:t>Perform data mapping</a:t>
                      </a:r>
                      <a:br>
                        <a:rPr lang="en-US" sz="1000" b="0" i="0" u="none" strike="noStrike" dirty="0">
                          <a:solidFill>
                            <a:srgbClr val="000000"/>
                          </a:solidFill>
                          <a:latin typeface="Calibri"/>
                        </a:rPr>
                      </a:br>
                      <a:r>
                        <a:rPr lang="en-US" sz="1000" b="0" i="0" u="none" strike="noStrike" dirty="0">
                          <a:solidFill>
                            <a:srgbClr val="000000"/>
                          </a:solidFill>
                          <a:latin typeface="Calibri"/>
                        </a:rPr>
                        <a:t>Assist in troubleshooting document failures </a:t>
                      </a:r>
                    </a:p>
                    <a:p>
                      <a:pPr algn="l" rtl="0" fontAlgn="t"/>
                      <a:r>
                        <a:rPr lang="en-US" sz="1000" b="0" i="0" u="none" strike="noStrike" dirty="0">
                          <a:solidFill>
                            <a:srgbClr val="000000"/>
                          </a:solidFill>
                          <a:latin typeface="Calibri"/>
                        </a:rPr>
                        <a:t>Coordinate</a:t>
                      </a:r>
                      <a:r>
                        <a:rPr lang="en-US" sz="1000" b="0" i="0" u="none" strike="noStrike" baseline="0" dirty="0">
                          <a:solidFill>
                            <a:srgbClr val="000000"/>
                          </a:solidFill>
                          <a:latin typeface="Calibri"/>
                        </a:rPr>
                        <a:t> go live with functional resource</a:t>
                      </a: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extLst>
                  <a:ext uri="{0D108BD9-81ED-4DB2-BD59-A6C34878D82A}">
                    <a16:rowId xmlns:a16="http://schemas.microsoft.com/office/drawing/2014/main" val="10002"/>
                  </a:ext>
                </a:extLst>
              </a:tr>
              <a:tr h="762000">
                <a:tc>
                  <a:txBody>
                    <a:bodyPr/>
                    <a:lstStyle/>
                    <a:p>
                      <a:pPr algn="l" rtl="0" fontAlgn="t"/>
                      <a:r>
                        <a:rPr lang="en-US" sz="1000" b="0" i="0" u="none" strike="noStrike" dirty="0">
                          <a:solidFill>
                            <a:srgbClr val="000000"/>
                          </a:solidFill>
                          <a:latin typeface="Calibri"/>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rtl="0" fontAlgn="t"/>
                      <a:r>
                        <a:rPr lang="en-US" sz="1000" b="0" i="0" u="none" strike="noStrike" dirty="0">
                          <a:solidFill>
                            <a:srgbClr val="000000"/>
                          </a:solidFill>
                          <a:latin typeface="Calibri"/>
                        </a:rPr>
                        <a:t>Testing Contact</a:t>
                      </a:r>
                      <a:br>
                        <a:rPr lang="en-US" sz="1000" b="0" i="0" u="none" strike="noStrike" dirty="0">
                          <a:solidFill>
                            <a:srgbClr val="000000"/>
                          </a:solidFill>
                          <a:latin typeface="Calibri"/>
                        </a:rPr>
                      </a:b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rtl="0" fontAlgn="t"/>
                      <a:r>
                        <a:rPr lang="en-US" sz="1000" b="0" i="0" u="none" strike="noStrike" dirty="0">
                          <a:solidFill>
                            <a:srgbClr val="000000"/>
                          </a:solidFill>
                          <a:latin typeface="Calibri"/>
                        </a:rPr>
                        <a:t>Define &amp;</a:t>
                      </a:r>
                      <a:r>
                        <a:rPr lang="en-US" sz="1000" b="0" i="0" u="none" strike="noStrike" baseline="0" dirty="0">
                          <a:solidFill>
                            <a:srgbClr val="000000"/>
                          </a:solidFill>
                          <a:latin typeface="Calibri"/>
                        </a:rPr>
                        <a:t> Validate catalogue content with buyer</a:t>
                      </a:r>
                      <a:endParaRPr lang="en-US" sz="1000" b="0" i="0" u="none" strike="noStrike" dirty="0">
                        <a:solidFill>
                          <a:srgbClr val="000000"/>
                        </a:solidFill>
                        <a:latin typeface="Calibri"/>
                      </a:endParaRPr>
                    </a:p>
                    <a:p>
                      <a:pPr algn="l" rtl="0" fontAlgn="t"/>
                      <a:r>
                        <a:rPr lang="en-US" sz="1000" b="0" i="0" u="none" strike="noStrike" dirty="0">
                          <a:solidFill>
                            <a:srgbClr val="000000"/>
                          </a:solidFill>
                          <a:latin typeface="Calibri"/>
                        </a:rPr>
                        <a:t>Analyze incoming Orders</a:t>
                      </a:r>
                    </a:p>
                    <a:p>
                      <a:pPr algn="l" rtl="0" fontAlgn="t"/>
                      <a:r>
                        <a:rPr lang="en-US" sz="1000" b="0" i="0" u="none" strike="noStrike" dirty="0">
                          <a:solidFill>
                            <a:srgbClr val="000000"/>
                          </a:solidFill>
                          <a:latin typeface="Calibri"/>
                        </a:rPr>
                        <a:t>Generate Test Invoice</a:t>
                      </a:r>
                      <a:br>
                        <a:rPr lang="en-US" sz="1000" b="0" i="0" u="none" strike="noStrike" dirty="0">
                          <a:solidFill>
                            <a:srgbClr val="000000"/>
                          </a:solidFill>
                          <a:latin typeface="Calibri"/>
                        </a:rPr>
                      </a:br>
                      <a:r>
                        <a:rPr lang="en-US" sz="1000" b="0" i="0" u="none" strike="noStrike" dirty="0">
                          <a:solidFill>
                            <a:srgbClr val="000000"/>
                          </a:solidFill>
                          <a:latin typeface="Calibri"/>
                        </a:rPr>
                        <a:t>Assist in other testing activities, coordinate go-live</a:t>
                      </a:r>
                      <a:br>
                        <a:rPr lang="en-US" sz="1000" b="0" i="0" u="none" strike="noStrike" dirty="0">
                          <a:solidFill>
                            <a:srgbClr val="000000"/>
                          </a:solidFill>
                          <a:latin typeface="Calibri"/>
                        </a:rPr>
                      </a:br>
                      <a:r>
                        <a:rPr lang="en-US" sz="1000" b="0" i="0" u="none" strike="noStrike" dirty="0">
                          <a:solidFill>
                            <a:srgbClr val="000000"/>
                          </a:solidFill>
                          <a:latin typeface="Calibri"/>
                        </a:rPr>
                        <a:t>Download &amp; validate applicable test transactions; load &amp; process through ERP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extLst>
                  <a:ext uri="{0D108BD9-81ED-4DB2-BD59-A6C34878D82A}">
                    <a16:rowId xmlns:a16="http://schemas.microsoft.com/office/drawing/2014/main" val="10003"/>
                  </a:ext>
                </a:extLst>
              </a:tr>
              <a:tr h="152400">
                <a:tc>
                  <a:txBody>
                    <a:bodyPr/>
                    <a:lstStyle/>
                    <a:p>
                      <a:pPr algn="l" rtl="0" fontAlgn="t"/>
                      <a:r>
                        <a:rPr lang="en-US" sz="1000" b="0" i="0" u="none" strike="noStrike" dirty="0">
                          <a:solidFill>
                            <a:srgbClr val="FFFFFF"/>
                          </a:solidFill>
                          <a:latin typeface="Calibri"/>
                        </a:rPr>
                        <a:t>Contact Name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l" rtl="0" fontAlgn="t"/>
                      <a:r>
                        <a:rPr lang="en-US" sz="1000" b="1" i="0" u="none" strike="noStrike" dirty="0">
                          <a:solidFill>
                            <a:srgbClr val="FFFFFF"/>
                          </a:solidFill>
                          <a:latin typeface="Calibri"/>
                        </a:rPr>
                        <a:t>Buyer</a:t>
                      </a:r>
                      <a:r>
                        <a:rPr lang="en-US" sz="1000" b="1" i="0" u="none" strike="noStrike" baseline="0" dirty="0">
                          <a:solidFill>
                            <a:srgbClr val="FFFFFF"/>
                          </a:solidFill>
                          <a:latin typeface="Calibri"/>
                        </a:rPr>
                        <a:t> </a:t>
                      </a:r>
                      <a:r>
                        <a:rPr lang="en-US" sz="1000" b="1" i="0" u="none" strike="noStrike" dirty="0">
                          <a:solidFill>
                            <a:srgbClr val="FFFFFF"/>
                          </a:solidFill>
                          <a:latin typeface="Calibri"/>
                        </a:rPr>
                        <a:t>Role </a:t>
                      </a:r>
                      <a:endParaRPr lang="en-US" sz="1000" b="1" i="0" u="none" strike="noStrike" dirty="0">
                        <a:solidFill>
                          <a:srgbClr val="FF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l" rtl="0" fontAlgn="t"/>
                      <a:r>
                        <a:rPr lang="en-US" sz="1000" b="1" i="0" u="none" strike="noStrike" dirty="0">
                          <a:solidFill>
                            <a:srgbClr val="FFFFFF"/>
                          </a:solidFill>
                          <a:latin typeface="Calibri"/>
                        </a:rPr>
                        <a:t>Responsibility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extLst>
                  <a:ext uri="{0D108BD9-81ED-4DB2-BD59-A6C34878D82A}">
                    <a16:rowId xmlns:a16="http://schemas.microsoft.com/office/drawing/2014/main" val="10004"/>
                  </a:ext>
                </a:extLst>
              </a:tr>
              <a:tr h="457200">
                <a:tc>
                  <a:txBody>
                    <a:bodyPr/>
                    <a:lstStyle/>
                    <a:p>
                      <a:pPr algn="l" rtl="0" fontAlgn="t"/>
                      <a:r>
                        <a:rPr lang="cs-CZ" sz="1000" b="0" i="0" u="none" strike="noStrike" dirty="0">
                          <a:solidFill>
                            <a:srgbClr val="000000"/>
                          </a:solidFill>
                          <a:latin typeface="Calibri"/>
                        </a:rPr>
                        <a:t>Philipp </a:t>
                      </a:r>
                      <a:r>
                        <a:rPr lang="cs-CZ" sz="1000" b="0" i="0" u="none" strike="noStrike" dirty="0" err="1">
                          <a:solidFill>
                            <a:srgbClr val="000000"/>
                          </a:solidFill>
                          <a:latin typeface="Calibri"/>
                        </a:rPr>
                        <a:t>Strohm</a:t>
                      </a:r>
                      <a:r>
                        <a:rPr lang="cs-CZ" sz="1000" b="0" i="0" u="none" strike="noStrike" dirty="0">
                          <a:solidFill>
                            <a:srgbClr val="000000"/>
                          </a:solidFill>
                          <a:latin typeface="Calibri"/>
                        </a:rPr>
                        <a:t> (</a:t>
                      </a:r>
                      <a:r>
                        <a:rPr lang="en-US" sz="1000" b="0" i="0" u="none" strike="noStrike" dirty="0" err="1">
                          <a:solidFill>
                            <a:srgbClr val="000000"/>
                          </a:solidFill>
                          <a:latin typeface="Calibri"/>
                        </a:rPr>
                        <a:t>philipp.strohm@bitzer.d</a:t>
                      </a:r>
                      <a:r>
                        <a:rPr lang="cs-CZ" sz="1000" b="0" i="0" u="none" strike="noStrike" dirty="0">
                          <a:solidFill>
                            <a:srgbClr val="000000"/>
                          </a:solidFill>
                          <a:latin typeface="Calibri"/>
                        </a:rPr>
                        <a:t>e)</a:t>
                      </a: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l" rtl="0" fontAlgn="t"/>
                      <a:r>
                        <a:rPr lang="en-US" sz="1000" b="0" i="0" u="none" strike="noStrike" dirty="0">
                          <a:solidFill>
                            <a:srgbClr val="000000"/>
                          </a:solidFill>
                          <a:latin typeface="Calibri"/>
                        </a:rPr>
                        <a:t>Project Lead</a:t>
                      </a:r>
                    </a:p>
                    <a:p>
                      <a:pPr algn="l" rtl="0" fontAlgn="t"/>
                      <a:r>
                        <a:rPr lang="en-US" sz="1000" b="0" i="0" u="none" strike="noStrike" dirty="0">
                          <a:solidFill>
                            <a:srgbClr val="000000"/>
                          </a:solidFill>
                          <a:latin typeface="Calibri"/>
                        </a:rPr>
                        <a:t>(Supplier Enablement lead)</a:t>
                      </a:r>
                      <a:br>
                        <a:rPr lang="en-US" sz="1000" b="0" i="0" u="none" strike="noStrike" dirty="0">
                          <a:solidFill>
                            <a:srgbClr val="000000"/>
                          </a:solidFill>
                          <a:latin typeface="Calibri"/>
                        </a:rPr>
                      </a:b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l" fontAlgn="b"/>
                      <a:r>
                        <a:rPr lang="en-US" sz="1000" b="0" i="0" u="none" strike="noStrike" dirty="0">
                          <a:solidFill>
                            <a:srgbClr val="000000"/>
                          </a:solidFill>
                          <a:latin typeface="Calibri"/>
                        </a:rPr>
                        <a:t>Main contact for project coordination</a:t>
                      </a:r>
                      <a:br>
                        <a:rPr lang="en-US" sz="1000" b="0" i="0" u="none" strike="noStrike" dirty="0">
                          <a:solidFill>
                            <a:srgbClr val="000000"/>
                          </a:solidFill>
                          <a:latin typeface="Calibri"/>
                        </a:rPr>
                      </a:br>
                      <a:r>
                        <a:rPr lang="en-US" sz="1000" b="0" i="0" u="none" strike="noStrike" dirty="0">
                          <a:solidFill>
                            <a:srgbClr val="000000"/>
                          </a:solidFill>
                          <a:latin typeface="Calibri"/>
                        </a:rPr>
                        <a:t>Enforce compliance of project timelines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5"/>
                  </a:ext>
                </a:extLst>
              </a:tr>
              <a:tr h="457200">
                <a:tc>
                  <a:txBody>
                    <a:bodyPr/>
                    <a:lstStyle/>
                    <a:p>
                      <a:pPr algn="l" rtl="0" fontAlgn="t"/>
                      <a:r>
                        <a:rPr lang="en-US" sz="1000" b="0" i="0" u="none" strike="noStrike" dirty="0">
                          <a:solidFill>
                            <a:srgbClr val="000000"/>
                          </a:solidFill>
                          <a:latin typeface="Calibri"/>
                        </a:rPr>
                        <a:t>Burhan Ipek (burhan.ipek@bitzer.de)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en-US" sz="1000" b="0" i="0" u="none" strike="noStrike" dirty="0">
                          <a:solidFill>
                            <a:srgbClr val="000000"/>
                          </a:solidFill>
                          <a:latin typeface="Calibri"/>
                        </a:rPr>
                        <a:t>Technical (Developer)</a:t>
                      </a:r>
                      <a:br>
                        <a:rPr lang="en-US" sz="1000" b="0" i="0" u="none" strike="noStrike" dirty="0">
                          <a:solidFill>
                            <a:srgbClr val="000000"/>
                          </a:solidFill>
                          <a:latin typeface="Calibri"/>
                        </a:rPr>
                      </a:b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en-US" sz="1000" b="0" i="0" u="none" strike="noStrike" dirty="0">
                          <a:solidFill>
                            <a:srgbClr val="000000"/>
                          </a:solidFill>
                          <a:latin typeface="Calibri"/>
                        </a:rPr>
                        <a:t>Support of cXML/EDI Identified Supplier testing</a:t>
                      </a:r>
                      <a:br>
                        <a:rPr lang="en-US" sz="1000" b="0" i="0" u="none" strike="noStrike" dirty="0">
                          <a:solidFill>
                            <a:srgbClr val="000000"/>
                          </a:solidFill>
                          <a:latin typeface="Calibri"/>
                        </a:rPr>
                      </a:br>
                      <a:r>
                        <a:rPr lang="en-US" sz="1000" b="0" i="0" u="none" strike="noStrike" dirty="0">
                          <a:solidFill>
                            <a:srgbClr val="000000"/>
                          </a:solidFill>
                          <a:latin typeface="Calibri"/>
                        </a:rPr>
                        <a:t>Provide connection parameters to  ERP systems</a:t>
                      </a:r>
                      <a:br>
                        <a:rPr lang="en-US" sz="1000" b="0" i="0" u="none" strike="noStrike" dirty="0">
                          <a:solidFill>
                            <a:srgbClr val="000000"/>
                          </a:solidFill>
                          <a:latin typeface="Calibri"/>
                        </a:rPr>
                      </a:br>
                      <a:r>
                        <a:rPr lang="en-US" sz="1000" b="0" i="0" u="none" strike="noStrike" dirty="0">
                          <a:solidFill>
                            <a:srgbClr val="000000"/>
                          </a:solidFill>
                          <a:latin typeface="Calibri"/>
                        </a:rPr>
                        <a:t>Assist in troubleshooting document errors from the application/ERP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6"/>
                  </a:ext>
                </a:extLst>
              </a:tr>
              <a:tr h="762000">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cs-CZ" sz="1000" b="0" i="0" u="none" strike="noStrike" dirty="0">
                          <a:solidFill>
                            <a:srgbClr val="000000"/>
                          </a:solidFill>
                          <a:latin typeface="Calibri"/>
                        </a:rPr>
                        <a:t>Philipp Strohm (</a:t>
                      </a:r>
                      <a:r>
                        <a:rPr lang="en-US" sz="1000" b="0" i="0" u="none" strike="noStrike" dirty="0" err="1">
                          <a:solidFill>
                            <a:srgbClr val="000000"/>
                          </a:solidFill>
                          <a:latin typeface="Calibri"/>
                        </a:rPr>
                        <a:t>philipp.strohm@bitzer.d</a:t>
                      </a:r>
                      <a:r>
                        <a:rPr lang="cs-CZ" sz="1000" b="0" i="0" u="none" strike="noStrike" dirty="0">
                          <a:solidFill>
                            <a:srgbClr val="000000"/>
                          </a:solidFill>
                          <a:latin typeface="Calibri"/>
                        </a:rPr>
                        <a:t>e)</a:t>
                      </a:r>
                      <a:endParaRPr lang="en-US" sz="1000" b="0" i="0" u="none" strike="noStrike" dirty="0">
                        <a:solidFill>
                          <a:srgbClr val="000000"/>
                        </a:solidFill>
                        <a:latin typeface="Calibri"/>
                      </a:endParaRPr>
                    </a:p>
                    <a:p>
                      <a:pPr marL="0" marR="0" indent="0" algn="l" defTabSz="914400" rtl="0" eaLnBrk="1" fontAlgn="t" latinLnBrk="0" hangingPunct="1">
                        <a:lnSpc>
                          <a:spcPct val="100000"/>
                        </a:lnSpc>
                        <a:spcBef>
                          <a:spcPts val="0"/>
                        </a:spcBef>
                        <a:spcAft>
                          <a:spcPts val="0"/>
                        </a:spcAft>
                        <a:buClrTx/>
                        <a:buSzTx/>
                        <a:buFontTx/>
                        <a:buNone/>
                        <a:tabLst/>
                        <a:defRPr/>
                      </a:pP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en-US" sz="1000" b="0" i="0" u="none" strike="noStrike" dirty="0">
                          <a:solidFill>
                            <a:srgbClr val="000000"/>
                          </a:solidFill>
                          <a:latin typeface="Calibri"/>
                        </a:rPr>
                        <a:t>Testing Contact</a:t>
                      </a:r>
                      <a:br>
                        <a:rPr lang="en-US" sz="1000" b="0" i="0" u="none" strike="noStrike" dirty="0">
                          <a:solidFill>
                            <a:srgbClr val="000000"/>
                          </a:solidFill>
                          <a:latin typeface="Calibri"/>
                        </a:rPr>
                      </a:b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en-US" sz="1000" b="0" i="0" u="none" strike="noStrike" dirty="0">
                          <a:solidFill>
                            <a:srgbClr val="000000"/>
                          </a:solidFill>
                          <a:latin typeface="Calibri"/>
                        </a:rPr>
                        <a:t>Define &amp;</a:t>
                      </a:r>
                      <a:r>
                        <a:rPr lang="en-US" sz="1000" b="0" i="0" u="none" strike="noStrike" baseline="0" dirty="0">
                          <a:solidFill>
                            <a:srgbClr val="000000"/>
                          </a:solidFill>
                          <a:latin typeface="Calibri"/>
                        </a:rPr>
                        <a:t> Validate catalogue content with Supplier</a:t>
                      </a:r>
                      <a:endParaRPr lang="en-US" sz="1000" b="0" i="0" u="none" strike="noStrike" dirty="0">
                        <a:solidFill>
                          <a:srgbClr val="000000"/>
                        </a:solidFill>
                        <a:latin typeface="Calibri"/>
                      </a:endParaRPr>
                    </a:p>
                    <a:p>
                      <a:pPr algn="l" rtl="0" fontAlgn="t"/>
                      <a:r>
                        <a:rPr lang="en-US" sz="1000" b="0" i="0" u="none" strike="noStrike" dirty="0">
                          <a:solidFill>
                            <a:srgbClr val="000000"/>
                          </a:solidFill>
                          <a:latin typeface="Calibri"/>
                        </a:rPr>
                        <a:t>Generate Test Orders</a:t>
                      </a:r>
                      <a:br>
                        <a:rPr lang="en-US" sz="1000" b="0" i="0" u="none" strike="noStrike" dirty="0">
                          <a:solidFill>
                            <a:srgbClr val="000000"/>
                          </a:solidFill>
                          <a:latin typeface="Calibri"/>
                        </a:rPr>
                      </a:br>
                      <a:r>
                        <a:rPr lang="en-US" sz="1000" b="0" i="0" u="none" strike="noStrike" dirty="0">
                          <a:solidFill>
                            <a:srgbClr val="000000"/>
                          </a:solidFill>
                          <a:latin typeface="Calibri"/>
                        </a:rPr>
                        <a:t>Reconcile and approve invoices</a:t>
                      </a:r>
                      <a:br>
                        <a:rPr lang="en-US" sz="1000" b="0" i="0" u="none" strike="noStrike" dirty="0">
                          <a:solidFill>
                            <a:srgbClr val="000000"/>
                          </a:solidFill>
                          <a:latin typeface="Calibri"/>
                        </a:rPr>
                      </a:br>
                      <a:r>
                        <a:rPr lang="en-US" sz="1000" b="0" i="0" u="none" strike="noStrike" dirty="0">
                          <a:solidFill>
                            <a:srgbClr val="000000"/>
                          </a:solidFill>
                          <a:latin typeface="Calibri"/>
                        </a:rPr>
                        <a:t>Assist in other testing activities, coordinate go-live</a:t>
                      </a:r>
                      <a:br>
                        <a:rPr lang="en-US" sz="1000" b="0" i="0" u="none" strike="noStrike" dirty="0">
                          <a:solidFill>
                            <a:srgbClr val="000000"/>
                          </a:solidFill>
                          <a:latin typeface="Calibri"/>
                        </a:rPr>
                      </a:br>
                      <a:r>
                        <a:rPr lang="en-US" sz="1000" b="0" i="0" u="none" strike="noStrike" dirty="0">
                          <a:solidFill>
                            <a:srgbClr val="000000"/>
                          </a:solidFill>
                          <a:latin typeface="Calibri"/>
                        </a:rPr>
                        <a:t>Download &amp; validate applicable test transactions; load &amp; process through ERP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7"/>
                  </a:ext>
                </a:extLst>
              </a:tr>
              <a:tr h="152400">
                <a:tc>
                  <a:txBody>
                    <a:bodyPr/>
                    <a:lstStyle/>
                    <a:p>
                      <a:pPr algn="l" rtl="0" fontAlgn="t"/>
                      <a:r>
                        <a:rPr lang="en-US" sz="1000" b="0" i="0" u="none" strike="noStrike" dirty="0">
                          <a:solidFill>
                            <a:srgbClr val="FFFFFF"/>
                          </a:solidFill>
                          <a:latin typeface="Calibri"/>
                        </a:rPr>
                        <a:t>Contact Name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l" rtl="0" fontAlgn="t"/>
                      <a:r>
                        <a:rPr lang="en-US" sz="1000" b="1" i="0" u="none" strike="noStrike" dirty="0">
                          <a:solidFill>
                            <a:srgbClr val="FFFFFF"/>
                          </a:solidFill>
                          <a:latin typeface="Calibri"/>
                        </a:rPr>
                        <a:t>Ariba Role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l" rtl="0" fontAlgn="t"/>
                      <a:r>
                        <a:rPr lang="en-US" sz="1000" b="1" i="0" u="none" strike="noStrike" dirty="0">
                          <a:solidFill>
                            <a:srgbClr val="FFFFFF"/>
                          </a:solidFill>
                          <a:latin typeface="Calibri"/>
                        </a:rPr>
                        <a:t>Responsibility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extLst>
                  <a:ext uri="{0D108BD9-81ED-4DB2-BD59-A6C34878D82A}">
                    <a16:rowId xmlns:a16="http://schemas.microsoft.com/office/drawing/2014/main" val="10008"/>
                  </a:ext>
                </a:extLst>
              </a:tr>
              <a:tr h="609600">
                <a:tc>
                  <a:txBody>
                    <a:bodyPr/>
                    <a:lstStyle/>
                    <a:p>
                      <a:pPr algn="l" rtl="0" fontAlgn="t"/>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rtl="0" fontAlgn="t"/>
                      <a:r>
                        <a:rPr lang="cs-CZ" sz="1000" b="0" i="0" u="none" strike="noStrike" dirty="0">
                          <a:solidFill>
                            <a:srgbClr val="000000"/>
                          </a:solidFill>
                          <a:latin typeface="Calibri"/>
                        </a:rPr>
                        <a:t>Supplier</a:t>
                      </a:r>
                      <a:r>
                        <a:rPr lang="en-US" sz="1000" b="0" i="0" u="none" strike="noStrike" dirty="0">
                          <a:solidFill>
                            <a:srgbClr val="000000"/>
                          </a:solidFill>
                          <a:latin typeface="Calibri"/>
                        </a:rPr>
                        <a:t> </a:t>
                      </a:r>
                      <a:r>
                        <a:rPr lang="en-US" sz="1000" b="0" i="0" u="none" strike="noStrike" dirty="0" err="1">
                          <a:solidFill>
                            <a:srgbClr val="000000"/>
                          </a:solidFill>
                          <a:latin typeface="Calibri"/>
                        </a:rPr>
                        <a:t>Integrat</a:t>
                      </a:r>
                      <a:r>
                        <a:rPr lang="cs-CZ" sz="1000" b="0" i="0" u="none" strike="noStrike" dirty="0">
                          <a:solidFill>
                            <a:srgbClr val="000000"/>
                          </a:solidFill>
                          <a:latin typeface="Calibri"/>
                        </a:rPr>
                        <a:t>ion </a:t>
                      </a:r>
                      <a:r>
                        <a:rPr lang="cs-CZ" sz="1000" b="0" i="0" u="none" strike="noStrike" dirty="0" err="1">
                          <a:solidFill>
                            <a:srgbClr val="000000"/>
                          </a:solidFill>
                          <a:latin typeface="Calibri"/>
                        </a:rPr>
                        <a:t>Specialist</a:t>
                      </a: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rtl="0" fontAlgn="t"/>
                      <a:r>
                        <a:rPr lang="en-US" sz="1000" b="0" i="0" u="none" strike="noStrike" dirty="0">
                          <a:solidFill>
                            <a:srgbClr val="000000"/>
                          </a:solidFill>
                          <a:latin typeface="Calibri"/>
                        </a:rPr>
                        <a:t>Manage end-to-end supplier integration</a:t>
                      </a:r>
                      <a:br>
                        <a:rPr lang="en-US" sz="1000" b="0" i="0" u="none" strike="noStrike" dirty="0">
                          <a:solidFill>
                            <a:srgbClr val="000000"/>
                          </a:solidFill>
                          <a:latin typeface="Calibri"/>
                        </a:rPr>
                      </a:br>
                      <a:r>
                        <a:rPr lang="en-US" sz="1000" b="0" i="0" u="none" strike="noStrike" dirty="0">
                          <a:solidFill>
                            <a:srgbClr val="000000"/>
                          </a:solidFill>
                          <a:latin typeface="Calibri"/>
                        </a:rPr>
                        <a:t>Troubleshoot failed/rejected documents</a:t>
                      </a:r>
                      <a:br>
                        <a:rPr lang="en-US" sz="1000" b="0" i="0" u="none" strike="noStrike" dirty="0">
                          <a:solidFill>
                            <a:srgbClr val="000000"/>
                          </a:solidFill>
                          <a:latin typeface="Calibri"/>
                        </a:rPr>
                      </a:br>
                      <a:r>
                        <a:rPr lang="en-US" sz="1000" b="0" i="0" u="none" strike="noStrike" dirty="0">
                          <a:solidFill>
                            <a:srgbClr val="000000"/>
                          </a:solidFill>
                          <a:latin typeface="Calibri"/>
                        </a:rPr>
                        <a:t>Ensure timely completion of project milestones</a:t>
                      </a:r>
                      <a:br>
                        <a:rPr lang="en-US" sz="1000" b="0" i="0" u="none" strike="noStrike" dirty="0">
                          <a:solidFill>
                            <a:srgbClr val="000000"/>
                          </a:solidFill>
                          <a:latin typeface="Calibri"/>
                        </a:rPr>
                      </a:br>
                      <a:r>
                        <a:rPr lang="en-US" sz="1000" b="0" i="0" u="none" strike="noStrike" dirty="0">
                          <a:solidFill>
                            <a:srgbClr val="000000"/>
                          </a:solidFill>
                          <a:latin typeface="Calibri"/>
                        </a:rPr>
                        <a:t>Escalate issues to appropriate person/team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extLst>
                  <a:ext uri="{0D108BD9-81ED-4DB2-BD59-A6C34878D82A}">
                    <a16:rowId xmlns:a16="http://schemas.microsoft.com/office/drawing/2014/main" val="10009"/>
                  </a:ext>
                </a:extLst>
              </a:tr>
              <a:tr h="157998">
                <a:tc>
                  <a:txBody>
                    <a:bodyPr/>
                    <a:lstStyle/>
                    <a:p>
                      <a:pPr algn="l" rtl="0" fontAlgn="t"/>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en-US" sz="1000" b="0" i="0" u="none" strike="noStrike" dirty="0">
                          <a:solidFill>
                            <a:srgbClr val="000000"/>
                          </a:solidFill>
                          <a:latin typeface="Calibri"/>
                        </a:rPr>
                        <a:t>Supplier Enablement</a:t>
                      </a:r>
                      <a:r>
                        <a:rPr lang="cs-CZ" sz="1000" b="0" i="0" u="none" strike="noStrike" dirty="0">
                          <a:solidFill>
                            <a:srgbClr val="000000"/>
                          </a:solidFill>
                          <a:latin typeface="Calibri"/>
                        </a:rPr>
                        <a:t>/</a:t>
                      </a:r>
                      <a:r>
                        <a:rPr lang="cs-CZ" sz="1000" b="0" i="0" u="none" strike="noStrike" dirty="0" err="1">
                          <a:solidFill>
                            <a:srgbClr val="000000"/>
                          </a:solidFill>
                          <a:latin typeface="Calibri"/>
                        </a:rPr>
                        <a:t>Deployment</a:t>
                      </a:r>
                      <a:r>
                        <a:rPr lang="en-US" sz="1000" b="0" i="0" u="none" strike="noStrike" dirty="0">
                          <a:solidFill>
                            <a:srgbClr val="000000"/>
                          </a:solidFill>
                          <a:latin typeface="Calibri"/>
                        </a:rPr>
                        <a:t> Lead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en-US" sz="1000" b="0" i="0" u="none" strike="noStrike" dirty="0">
                          <a:solidFill>
                            <a:srgbClr val="000000"/>
                          </a:solidFill>
                          <a:latin typeface="Calibri"/>
                        </a:rPr>
                        <a:t>Consolidate</a:t>
                      </a:r>
                      <a:r>
                        <a:rPr lang="en-US" sz="1000" b="0" i="0" u="none" strike="noStrike" baseline="0" dirty="0">
                          <a:solidFill>
                            <a:srgbClr val="000000"/>
                          </a:solidFill>
                          <a:latin typeface="Calibri"/>
                        </a:rPr>
                        <a:t>  all suppliers  enablement status for reporting to </a:t>
                      </a:r>
                      <a:r>
                        <a:rPr lang="cs-CZ" sz="1000" b="0" i="0" u="none" strike="noStrike" baseline="0" dirty="0" err="1">
                          <a:solidFill>
                            <a:srgbClr val="000000"/>
                          </a:solidFill>
                          <a:latin typeface="Calibri"/>
                        </a:rPr>
                        <a:t>Bitzer</a:t>
                      </a: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10"/>
                  </a:ext>
                </a:extLst>
              </a:tr>
              <a:tr h="202774">
                <a:tc>
                  <a:txBody>
                    <a:bodyPr/>
                    <a:lstStyle/>
                    <a:p>
                      <a:pPr algn="l" rtl="0" fontAlgn="t"/>
                      <a:r>
                        <a:rPr lang="en-US" sz="1000" b="0" i="0" u="none" strike="noStrike" dirty="0">
                          <a:solidFill>
                            <a:srgbClr val="000000"/>
                          </a:solidFill>
                          <a:latin typeface="Calibri"/>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l" rtl="0" fontAlgn="t"/>
                      <a:r>
                        <a:rPr lang="en-US" sz="1000" b="0" i="0" u="none" strike="noStrike" dirty="0">
                          <a:solidFill>
                            <a:srgbClr val="000000"/>
                          </a:solidFill>
                          <a:latin typeface="Calibri"/>
                        </a:rPr>
                        <a:t>Catalog</a:t>
                      </a:r>
                      <a:r>
                        <a:rPr lang="cs-CZ" sz="1000" b="0" i="0" u="none" strike="noStrike" dirty="0">
                          <a:solidFill>
                            <a:srgbClr val="000000"/>
                          </a:solidFill>
                          <a:latin typeface="Calibri"/>
                        </a:rPr>
                        <a:t> </a:t>
                      </a:r>
                      <a:r>
                        <a:rPr lang="cs-CZ" sz="1000" b="0" i="0" u="none" strike="noStrike" dirty="0" err="1">
                          <a:solidFill>
                            <a:srgbClr val="000000"/>
                          </a:solidFill>
                          <a:latin typeface="Calibri"/>
                        </a:rPr>
                        <a:t>Specialist</a:t>
                      </a: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l" rtl="0" fontAlgn="t"/>
                      <a:r>
                        <a:rPr lang="en-US" sz="1000" b="0" i="0" u="none" strike="noStrike" dirty="0">
                          <a:solidFill>
                            <a:srgbClr val="000000"/>
                          </a:solidFill>
                          <a:latin typeface="Calibri"/>
                        </a:rPr>
                        <a:t>Support Setup</a:t>
                      </a:r>
                      <a:r>
                        <a:rPr lang="en-US" sz="1000" b="0" i="0" u="none" strike="noStrike" baseline="0" dirty="0">
                          <a:solidFill>
                            <a:srgbClr val="000000"/>
                          </a:solidFill>
                          <a:latin typeface="Calibri"/>
                        </a:rPr>
                        <a:t> and testing of Catalogue with buyer and supplier</a:t>
                      </a: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14050771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2E6A26D4-DF43-485A-9DBF-A200B4F7BFC1}"/>
              </a:ext>
            </a:extLst>
          </p:cNvPr>
          <p:cNvSpPr>
            <a:spLocks noGrp="1"/>
          </p:cNvSpPr>
          <p:nvPr>
            <p:ph type="title"/>
          </p:nvPr>
        </p:nvSpPr>
        <p:spPr>
          <a:xfrm>
            <a:off x="504349" y="405714"/>
            <a:ext cx="11186476" cy="461665"/>
          </a:xfrm>
        </p:spPr>
        <p:txBody>
          <a:bodyPr/>
          <a:lstStyle/>
          <a:p>
            <a:r>
              <a:rPr lang="en-US" sz="3000" dirty="0">
                <a:latin typeface="Calibri" panose="020F0502020204030204" pitchFamily="34" charset="0"/>
                <a:cs typeface="Calibri" panose="020F0502020204030204" pitchFamily="34" charset="0"/>
              </a:rPr>
              <a:t>Challenges: Impacting Timeline</a:t>
            </a:r>
          </a:p>
        </p:txBody>
      </p:sp>
      <p:graphicFrame>
        <p:nvGraphicFramePr>
          <p:cNvPr id="14" name="Diagram 13">
            <a:extLst>
              <a:ext uri="{FF2B5EF4-FFF2-40B4-BE49-F238E27FC236}">
                <a16:creationId xmlns:a16="http://schemas.microsoft.com/office/drawing/2014/main" id="{B9B01DB1-C4E8-49B4-BC7C-3511B42FD1A4}"/>
              </a:ext>
            </a:extLst>
          </p:cNvPr>
          <p:cNvGraphicFramePr/>
          <p:nvPr>
            <p:extLst>
              <p:ext uri="{D42A27DB-BD31-4B8C-83A1-F6EECF244321}">
                <p14:modId xmlns:p14="http://schemas.microsoft.com/office/powerpoint/2010/main" val="2798213702"/>
              </p:ext>
            </p:extLst>
          </p:nvPr>
        </p:nvGraphicFramePr>
        <p:xfrm>
          <a:off x="648671" y="984808"/>
          <a:ext cx="10245817"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12802135"/>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a:extLst>
              <a:ext uri="{FF2B5EF4-FFF2-40B4-BE49-F238E27FC236}">
                <a16:creationId xmlns:a16="http://schemas.microsoft.com/office/drawing/2014/main" id="{1A44C5BA-1CCE-4358-ADFF-113E700D5581}"/>
              </a:ext>
            </a:extLst>
          </p:cNvPr>
          <p:cNvSpPr>
            <a:spLocks noGrp="1"/>
          </p:cNvSpPr>
          <p:nvPr>
            <p:ph type="title"/>
          </p:nvPr>
        </p:nvSpPr>
        <p:spPr>
          <a:xfrm>
            <a:off x="282219" y="386555"/>
            <a:ext cx="11332668" cy="461665"/>
          </a:xfrm>
        </p:spPr>
        <p:txBody>
          <a:bodyPr/>
          <a:lstStyle/>
          <a:p>
            <a:r>
              <a:rPr lang="en-US" sz="3000" dirty="0">
                <a:latin typeface="Calibri" panose="020F0502020204030204" pitchFamily="34" charset="0"/>
                <a:cs typeface="Calibri" panose="020F0502020204030204" pitchFamily="34" charset="0"/>
              </a:rPr>
              <a:t>Project Governance</a:t>
            </a:r>
          </a:p>
        </p:txBody>
      </p:sp>
      <p:graphicFrame>
        <p:nvGraphicFramePr>
          <p:cNvPr id="8" name="Diagram 7">
            <a:extLst>
              <a:ext uri="{FF2B5EF4-FFF2-40B4-BE49-F238E27FC236}">
                <a16:creationId xmlns:a16="http://schemas.microsoft.com/office/drawing/2014/main" id="{39498870-9495-4456-88FD-48BA6F9ECE6E}"/>
              </a:ext>
            </a:extLst>
          </p:cNvPr>
          <p:cNvGraphicFramePr/>
          <p:nvPr/>
        </p:nvGraphicFramePr>
        <p:xfrm>
          <a:off x="282220" y="1028933"/>
          <a:ext cx="10283795" cy="49191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2279137"/>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bwMode="gray"/>
        <p:txBody>
          <a:bodyPr/>
          <a:lstStyle/>
          <a:p>
            <a:r>
              <a:rPr lang="en-US" dirty="0"/>
              <a:t>Transition to </a:t>
            </a:r>
            <a:r>
              <a:rPr lang="en-US" dirty="0">
                <a:solidFill>
                  <a:schemeClr val="accent1"/>
                </a:solidFill>
              </a:rPr>
              <a:t>Support</a:t>
            </a:r>
            <a:endParaRPr lang="en-US" dirty="0"/>
          </a:p>
        </p:txBody>
      </p:sp>
      <p:pic>
        <p:nvPicPr>
          <p:cNvPr id="7" name="Divider Image Placeholder">
            <a:extLst>
              <a:ext uri="{FF2B5EF4-FFF2-40B4-BE49-F238E27FC236}">
                <a16:creationId xmlns:a16="http://schemas.microsoft.com/office/drawing/2014/main" id="{3FEADB84-4FA8-4F63-8117-D5AD2F9BF195}"/>
              </a:ext>
            </a:extLst>
          </p:cNvPr>
          <p:cNvPicPr>
            <a:picLocks noGrp="1" noChangeAspect="1"/>
          </p:cNvPicPr>
          <p:nvPr>
            <p:ph type="pic" sz="quarter" idx="12"/>
          </p:nvPr>
        </p:nvPicPr>
        <p:blipFill rotWithShape="1">
          <a:blip r:embed="rId2" cstate="screen">
            <a:extLst>
              <a:ext uri="{28A0092B-C50C-407E-A947-70E740481C1C}">
                <a14:useLocalDpi xmlns:a14="http://schemas.microsoft.com/office/drawing/2010/main"/>
              </a:ext>
            </a:extLst>
          </a:blip>
          <a:srcRect/>
          <a:stretch/>
        </p:blipFill>
        <p:spPr>
          <a:prstGeom prst="rect">
            <a:avLst/>
          </a:prstGeom>
        </p:spPr>
      </p:pic>
    </p:spTree>
    <p:extLst>
      <p:ext uri="{BB962C8B-B14F-4D97-AF65-F5344CB8AC3E}">
        <p14:creationId xmlns:p14="http://schemas.microsoft.com/office/powerpoint/2010/main" val="40057829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B61F59E-D3E3-4018-86A5-A86749EB2532}"/>
              </a:ext>
            </a:extLst>
          </p:cNvPr>
          <p:cNvSpPr>
            <a:spLocks noGrp="1"/>
          </p:cNvSpPr>
          <p:nvPr>
            <p:ph type="body" sz="quarter" idx="10"/>
          </p:nvPr>
        </p:nvSpPr>
        <p:spPr>
          <a:xfrm>
            <a:off x="278424" y="1233182"/>
            <a:ext cx="11410597" cy="5120818"/>
          </a:xfrm>
        </p:spPr>
        <p:txBody>
          <a:bodyPr>
            <a:normAutofit lnSpcReduction="10000"/>
          </a:bodyPr>
          <a:lstStyle/>
          <a:p>
            <a:pPr marL="342900" indent="-342900">
              <a:buFont typeface="Arial" panose="020B0604020202020204" pitchFamily="34" charset="0"/>
              <a:buChar char="•"/>
            </a:pPr>
            <a:r>
              <a:rPr lang="en-US" sz="1500" dirty="0"/>
              <a:t>What is Integration?</a:t>
            </a:r>
          </a:p>
          <a:p>
            <a:pPr marL="342900" indent="-342900">
              <a:buFont typeface="Arial" panose="020B0604020202020204" pitchFamily="34" charset="0"/>
              <a:buChar char="•"/>
            </a:pPr>
            <a:r>
              <a:rPr lang="en-US" sz="1500" dirty="0"/>
              <a:t>Current Status </a:t>
            </a:r>
          </a:p>
          <a:p>
            <a:pPr marL="342900" indent="-342900">
              <a:buFont typeface="Arial" panose="020B0604020202020204" pitchFamily="34" charset="0"/>
              <a:buChar char="•"/>
            </a:pPr>
            <a:r>
              <a:rPr lang="en-US" sz="1500" dirty="0"/>
              <a:t>Project Scope</a:t>
            </a:r>
          </a:p>
          <a:p>
            <a:pPr marL="342900" indent="-342900">
              <a:buFont typeface="Arial" panose="020B0604020202020204" pitchFamily="34" charset="0"/>
              <a:buChar char="•"/>
            </a:pPr>
            <a:r>
              <a:rPr lang="en-US" sz="1500" dirty="0"/>
              <a:t>Project Scope Documents</a:t>
            </a:r>
          </a:p>
          <a:p>
            <a:pPr marL="342900" indent="-342900">
              <a:buFont typeface="Arial" panose="020B0604020202020204" pitchFamily="34" charset="0"/>
              <a:buChar char="•"/>
            </a:pPr>
            <a:r>
              <a:rPr lang="en-US" sz="1500" dirty="0"/>
              <a:t>Seller Integration Methodology</a:t>
            </a:r>
          </a:p>
          <a:p>
            <a:pPr marL="342900" indent="-342900">
              <a:buFont typeface="Arial" panose="020B0604020202020204" pitchFamily="34" charset="0"/>
              <a:buChar char="•"/>
            </a:pPr>
            <a:r>
              <a:rPr lang="en-US" sz="1500" dirty="0"/>
              <a:t>Project Life Cycle</a:t>
            </a:r>
          </a:p>
          <a:p>
            <a:pPr marL="342900" indent="-342900">
              <a:buFont typeface="Arial" panose="020B0604020202020204" pitchFamily="34" charset="0"/>
              <a:buChar char="•"/>
            </a:pPr>
            <a:r>
              <a:rPr lang="en-US" sz="1500" dirty="0"/>
              <a:t>Best Practices </a:t>
            </a:r>
          </a:p>
          <a:p>
            <a:pPr marL="342900" indent="-342900">
              <a:buFont typeface="Arial" panose="020B0604020202020204" pitchFamily="34" charset="0"/>
              <a:buChar char="•"/>
            </a:pPr>
            <a:r>
              <a:rPr lang="en-US" sz="1500" dirty="0"/>
              <a:t>Timeline Milestones </a:t>
            </a:r>
          </a:p>
          <a:p>
            <a:pPr marL="342900" indent="-342900">
              <a:buFont typeface="Arial" panose="020B0604020202020204" pitchFamily="34" charset="0"/>
              <a:buChar char="•"/>
            </a:pPr>
            <a:r>
              <a:rPr lang="en-US" sz="1500" dirty="0"/>
              <a:t>Roles &amp; Responsibilities – Project Team</a:t>
            </a:r>
          </a:p>
          <a:p>
            <a:pPr marL="342900" indent="-342900">
              <a:buFont typeface="Arial" panose="020B0604020202020204" pitchFamily="34" charset="0"/>
              <a:buChar char="•"/>
            </a:pPr>
            <a:r>
              <a:rPr lang="en-US" sz="1500" dirty="0"/>
              <a:t>Challenges: Impacting Timeline</a:t>
            </a:r>
          </a:p>
          <a:p>
            <a:pPr marL="342900" indent="-342900">
              <a:buFont typeface="Arial" panose="020B0604020202020204" pitchFamily="34" charset="0"/>
              <a:buChar char="•"/>
            </a:pPr>
            <a:r>
              <a:rPr lang="en-US" sz="1500" dirty="0"/>
              <a:t>Project Governance</a:t>
            </a:r>
          </a:p>
          <a:p>
            <a:pPr marL="342900" indent="-342900">
              <a:buFont typeface="Arial" panose="020B0604020202020204" pitchFamily="34" charset="0"/>
              <a:buChar char="•"/>
            </a:pPr>
            <a:r>
              <a:rPr lang="en-US" sz="1500" dirty="0"/>
              <a:t>Transition To Support</a:t>
            </a:r>
          </a:p>
          <a:p>
            <a:pPr marL="342900" indent="-342900">
              <a:buFont typeface="Arial" panose="020B0604020202020204" pitchFamily="34" charset="0"/>
              <a:buChar char="•"/>
            </a:pPr>
            <a:endParaRPr lang="en-US" sz="1500" dirty="0"/>
          </a:p>
        </p:txBody>
      </p:sp>
      <p:sp>
        <p:nvSpPr>
          <p:cNvPr id="3" name="Title 2">
            <a:extLst>
              <a:ext uri="{FF2B5EF4-FFF2-40B4-BE49-F238E27FC236}">
                <a16:creationId xmlns:a16="http://schemas.microsoft.com/office/drawing/2014/main" id="{14309935-8662-44CD-9B3C-D6CBA861A4D5}"/>
              </a:ext>
            </a:extLst>
          </p:cNvPr>
          <p:cNvSpPr>
            <a:spLocks noGrp="1"/>
          </p:cNvSpPr>
          <p:nvPr>
            <p:ph type="title"/>
          </p:nvPr>
        </p:nvSpPr>
        <p:spPr>
          <a:xfrm>
            <a:off x="505457" y="504001"/>
            <a:ext cx="11183564" cy="461665"/>
          </a:xfrm>
        </p:spPr>
        <p:txBody>
          <a:bodyPr/>
          <a:lstStyle/>
          <a:p>
            <a:r>
              <a:rPr lang="en-US" sz="3000" dirty="0">
                <a:latin typeface="Calibri" panose="020F0502020204030204" pitchFamily="34" charset="0"/>
                <a:cs typeface="Calibri" panose="020F0502020204030204" pitchFamily="34" charset="0"/>
              </a:rPr>
              <a:t>Agenda</a:t>
            </a:r>
          </a:p>
        </p:txBody>
      </p:sp>
    </p:spTree>
    <p:extLst>
      <p:ext uri="{BB962C8B-B14F-4D97-AF65-F5344CB8AC3E}">
        <p14:creationId xmlns:p14="http://schemas.microsoft.com/office/powerpoint/2010/main" val="18438771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88275D-D5E8-4628-902E-5422FCD648A3}"/>
              </a:ext>
            </a:extLst>
          </p:cNvPr>
          <p:cNvSpPr>
            <a:spLocks noGrp="1"/>
          </p:cNvSpPr>
          <p:nvPr>
            <p:ph type="title"/>
          </p:nvPr>
        </p:nvSpPr>
        <p:spPr>
          <a:xfrm>
            <a:off x="505457" y="504001"/>
            <a:ext cx="11183564" cy="461665"/>
          </a:xfrm>
        </p:spPr>
        <p:txBody>
          <a:bodyPr/>
          <a:lstStyle/>
          <a:p>
            <a:r>
              <a:rPr lang="en-US" sz="3000" dirty="0">
                <a:latin typeface="Calibri" panose="020F0502020204030204" pitchFamily="34" charset="0"/>
                <a:cs typeface="Calibri" panose="020F0502020204030204" pitchFamily="34" charset="0"/>
              </a:rPr>
              <a:t>Transition To Support</a:t>
            </a:r>
          </a:p>
        </p:txBody>
      </p:sp>
      <p:sp>
        <p:nvSpPr>
          <p:cNvPr id="3" name="Rectangle 2">
            <a:extLst>
              <a:ext uri="{FF2B5EF4-FFF2-40B4-BE49-F238E27FC236}">
                <a16:creationId xmlns:a16="http://schemas.microsoft.com/office/drawing/2014/main" id="{A8572595-3333-4B17-9A14-6386B7DE8475}"/>
              </a:ext>
            </a:extLst>
          </p:cNvPr>
          <p:cNvSpPr/>
          <p:nvPr/>
        </p:nvSpPr>
        <p:spPr>
          <a:xfrm>
            <a:off x="505457" y="1677800"/>
            <a:ext cx="8640130" cy="2354491"/>
          </a:xfrm>
          <a:prstGeom prst="rect">
            <a:avLst/>
          </a:prstGeom>
        </p:spPr>
        <p:txBody>
          <a:bodyPr wrap="square">
            <a:spAutoFit/>
          </a:bodyPr>
          <a:lstStyle/>
          <a:p>
            <a:r>
              <a:rPr lang="en-US" dirty="0"/>
              <a:t>Post Go-Live Support</a:t>
            </a:r>
          </a:p>
          <a:p>
            <a:endParaRPr lang="en-US" dirty="0"/>
          </a:p>
          <a:p>
            <a:pPr marL="285750" indent="-285750">
              <a:buFont typeface="Arial" panose="020B0604020202020204" pitchFamily="34" charset="0"/>
              <a:buChar char="•"/>
            </a:pPr>
            <a:r>
              <a:rPr lang="cs-CZ" dirty="0"/>
              <a:t>Supplier </a:t>
            </a:r>
            <a:r>
              <a:rPr lang="cs-CZ" dirty="0" err="1"/>
              <a:t>Integration</a:t>
            </a:r>
            <a:r>
              <a:rPr lang="cs-CZ" dirty="0"/>
              <a:t> </a:t>
            </a:r>
            <a:r>
              <a:rPr lang="cs-CZ" dirty="0" err="1"/>
              <a:t>Specialist</a:t>
            </a:r>
            <a:r>
              <a:rPr lang="cs-CZ" dirty="0"/>
              <a:t> </a:t>
            </a:r>
            <a:r>
              <a:rPr lang="en-US" dirty="0"/>
              <a:t>provide 2 weeks support post Go-Live during Live transactions starting with the first transaction in Production.</a:t>
            </a:r>
          </a:p>
          <a:p>
            <a:pPr marL="285750" indent="-285750">
              <a:buFont typeface="Arial" panose="020B0604020202020204" pitchFamily="34" charset="0"/>
              <a:buChar char="•"/>
            </a:pPr>
            <a:r>
              <a:rPr lang="en-US" dirty="0"/>
              <a:t>After the two week period - a Service Request should be created for any request (Steps detailed in the file attached)</a:t>
            </a:r>
            <a:r>
              <a:rPr lang="cs-CZ" dirty="0"/>
              <a:t>.</a:t>
            </a:r>
            <a:endParaRPr lang="en-US" dirty="0"/>
          </a:p>
        </p:txBody>
      </p:sp>
      <p:graphicFrame>
        <p:nvGraphicFramePr>
          <p:cNvPr id="10" name="Object 9">
            <a:hlinkClick r:id="" action="ppaction://ole?verb=0"/>
            <a:extLst>
              <a:ext uri="{FF2B5EF4-FFF2-40B4-BE49-F238E27FC236}">
                <a16:creationId xmlns:a16="http://schemas.microsoft.com/office/drawing/2014/main" id="{3BFA7BC3-A2E7-4073-BD36-DE28A326398A}"/>
              </a:ext>
            </a:extLst>
          </p:cNvPr>
          <p:cNvGraphicFramePr>
            <a:graphicFrameLocks noChangeAspect="1"/>
          </p:cNvGraphicFramePr>
          <p:nvPr/>
        </p:nvGraphicFramePr>
        <p:xfrm>
          <a:off x="1043220" y="4080750"/>
          <a:ext cx="914400" cy="792163"/>
        </p:xfrm>
        <a:graphic>
          <a:graphicData uri="http://schemas.openxmlformats.org/presentationml/2006/ole">
            <mc:AlternateContent xmlns:mc="http://schemas.openxmlformats.org/markup-compatibility/2006">
              <mc:Choice xmlns:v="urn:schemas-microsoft-com:vml" Requires="v">
                <p:oleObj spid="_x0000_s4098" name="Presentation" showAsIcon="1" r:id="rId4" imgW="914400" imgH="792360" progId="PowerPoint.Show.12">
                  <p:embed/>
                </p:oleObj>
              </mc:Choice>
              <mc:Fallback>
                <p:oleObj name="Presentation" showAsIcon="1" r:id="rId4" imgW="914400" imgH="792360" progId="PowerPoint.Show.12">
                  <p:embed/>
                  <p:pic>
                    <p:nvPicPr>
                      <p:cNvPr id="10" name="Object 9">
                        <a:hlinkClick r:id="" action="ppaction://ole?verb=0"/>
                        <a:extLst>
                          <a:ext uri="{FF2B5EF4-FFF2-40B4-BE49-F238E27FC236}">
                            <a16:creationId xmlns:a16="http://schemas.microsoft.com/office/drawing/2014/main" id="{3BFA7BC3-A2E7-4073-BD36-DE28A326398A}"/>
                          </a:ext>
                        </a:extLst>
                      </p:cNvPr>
                      <p:cNvPicPr/>
                      <p:nvPr/>
                    </p:nvPicPr>
                    <p:blipFill>
                      <a:blip r:embed="rId5"/>
                      <a:stretch>
                        <a:fillRect/>
                      </a:stretch>
                    </p:blipFill>
                    <p:spPr>
                      <a:xfrm>
                        <a:off x="1043220" y="4080750"/>
                        <a:ext cx="914400" cy="792163"/>
                      </a:xfrm>
                      <a:prstGeom prst="rect">
                        <a:avLst/>
                      </a:prstGeom>
                    </p:spPr>
                  </p:pic>
                </p:oleObj>
              </mc:Fallback>
            </mc:AlternateContent>
          </a:graphicData>
        </a:graphic>
      </p:graphicFrame>
    </p:spTree>
    <p:extLst>
      <p:ext uri="{BB962C8B-B14F-4D97-AF65-F5344CB8AC3E}">
        <p14:creationId xmlns:p14="http://schemas.microsoft.com/office/powerpoint/2010/main" val="226328021"/>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act information"/>
          <p:cNvSpPr>
            <a:spLocks noGrp="1"/>
          </p:cNvSpPr>
          <p:nvPr>
            <p:ph type="body" sz="quarter" idx="10"/>
          </p:nvPr>
        </p:nvSpPr>
        <p:spPr bwMode="gray">
          <a:xfrm>
            <a:off x="505456" y="2905624"/>
            <a:ext cx="5592132" cy="2500359"/>
          </a:xfrm>
        </p:spPr>
        <p:txBody>
          <a:bodyPr/>
          <a:lstStyle/>
          <a:p>
            <a:r>
              <a:rPr lang="en-US" dirty="0"/>
              <a:t>Contact information:</a:t>
            </a:r>
          </a:p>
          <a:p>
            <a:pPr lvl="1"/>
            <a:r>
              <a:rPr lang="en-US" b="1" dirty="0"/>
              <a:t>F name L name</a:t>
            </a:r>
          </a:p>
          <a:p>
            <a:pPr lvl="1"/>
            <a:r>
              <a:rPr lang="en-US" dirty="0"/>
              <a:t>Title</a:t>
            </a:r>
          </a:p>
          <a:p>
            <a:pPr lvl="1"/>
            <a:r>
              <a:rPr lang="en-US" dirty="0"/>
              <a:t>Address</a:t>
            </a:r>
          </a:p>
          <a:p>
            <a:pPr lvl="1"/>
            <a:r>
              <a:rPr lang="en-US" dirty="0"/>
              <a:t>Phone number</a:t>
            </a:r>
          </a:p>
        </p:txBody>
      </p:sp>
      <p:sp>
        <p:nvSpPr>
          <p:cNvPr id="2" name="Thank you"/>
          <p:cNvSpPr>
            <a:spLocks noGrp="1"/>
          </p:cNvSpPr>
          <p:nvPr>
            <p:ph type="ctrTitle"/>
          </p:nvPr>
        </p:nvSpPr>
        <p:spPr bwMode="gray"/>
        <p:txBody>
          <a:bodyPr/>
          <a:lstStyle/>
          <a:p>
            <a:r>
              <a:rPr lang="en-US" dirty="0"/>
              <a:t>Thank you.</a:t>
            </a:r>
          </a:p>
        </p:txBody>
      </p:sp>
    </p:spTree>
    <p:extLst>
      <p:ext uri="{BB962C8B-B14F-4D97-AF65-F5344CB8AC3E}">
        <p14:creationId xmlns:p14="http://schemas.microsoft.com/office/powerpoint/2010/main" val="7419374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051854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dobe Systems">
            <a:extLst>
              <a:ext uri="{FF2B5EF4-FFF2-40B4-BE49-F238E27FC236}">
                <a16:creationId xmlns:a16="http://schemas.microsoft.com/office/drawing/2014/main" id="{5D518B51-87DB-49AC-BBB2-C84705BE46B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3437" y="1885191"/>
            <a:ext cx="2941637" cy="294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1">
            <a:extLst>
              <a:ext uri="{FF2B5EF4-FFF2-40B4-BE49-F238E27FC236}">
                <a16:creationId xmlns:a16="http://schemas.microsoft.com/office/drawing/2014/main" id="{36B0E343-9269-407E-A86D-442EABFB7652}"/>
              </a:ext>
            </a:extLst>
          </p:cNvPr>
          <p:cNvSpPr>
            <a:spLocks noGrp="1"/>
          </p:cNvSpPr>
          <p:nvPr/>
        </p:nvSpPr>
        <p:spPr bwMode="gray">
          <a:xfrm>
            <a:off x="504349" y="505020"/>
            <a:ext cx="11186476" cy="2000548"/>
          </a:xfrm>
          <a:prstGeom prst="rect">
            <a:avLst/>
          </a:prstGeom>
        </p:spPr>
        <p:txBody>
          <a:bodyPr vert="horz" wrap="square" lIns="0" tIns="0" rIns="0" bIns="0" rtlCol="0" anchor="t" anchorCtr="0">
            <a:spAutoFit/>
          </a:bodyPr>
          <a:lstStyle>
            <a:lvl1pPr algn="l" defTabSz="1088558" rtl="0" eaLnBrk="1" latinLnBrk="0" hangingPunct="1">
              <a:spcBef>
                <a:spcPct val="0"/>
              </a:spcBef>
              <a:buNone/>
              <a:defRPr sz="2400" b="1" kern="1200" baseline="0">
                <a:solidFill>
                  <a:schemeClr val="tx1"/>
                </a:solidFill>
                <a:latin typeface="+mj-lt"/>
                <a:ea typeface="+mj-ea"/>
                <a:cs typeface="+mj-cs"/>
              </a:defRPr>
            </a:lvl1pPr>
          </a:lstStyle>
          <a:p>
            <a:r>
              <a:rPr lang="en-US" sz="3000" dirty="0">
                <a:latin typeface="Calibri" panose="020F0502020204030204" pitchFamily="34" charset="0"/>
                <a:cs typeface="Calibri" panose="020F0502020204030204" pitchFamily="34" charset="0"/>
              </a:rPr>
              <a:t>What is integration?</a:t>
            </a:r>
          </a:p>
          <a:p>
            <a:pPr marL="342900" indent="-342900">
              <a:buFont typeface="Arial" panose="020B0604020202020204" pitchFamily="34" charset="0"/>
              <a:buChar char="•"/>
            </a:pPr>
            <a:endParaRPr lang="en-US" sz="2000" b="0" dirty="0"/>
          </a:p>
          <a:p>
            <a:pPr marL="342900" indent="-342900">
              <a:buFont typeface="Arial" panose="020B0604020202020204" pitchFamily="34" charset="0"/>
              <a:buChar char="•"/>
            </a:pPr>
            <a:r>
              <a:rPr lang="en-US" sz="2000" b="0" dirty="0"/>
              <a:t>PO Flip sellers</a:t>
            </a:r>
          </a:p>
          <a:p>
            <a:pPr marL="342900" indent="-342900">
              <a:buFont typeface="Arial" panose="020B0604020202020204" pitchFamily="34" charset="0"/>
              <a:buChar char="•"/>
            </a:pPr>
            <a:r>
              <a:rPr lang="en-US" sz="2000" b="0" dirty="0"/>
              <a:t>Standard Account Seller</a:t>
            </a:r>
          </a:p>
          <a:p>
            <a:pPr marL="342900" indent="-342900">
              <a:buFont typeface="Arial" panose="020B0604020202020204" pitchFamily="34" charset="0"/>
              <a:buChar char="•"/>
            </a:pPr>
            <a:r>
              <a:rPr lang="en-US" sz="2000" dirty="0"/>
              <a:t>Integrated sellers</a:t>
            </a:r>
          </a:p>
          <a:p>
            <a:endParaRPr lang="en-US" sz="2000" b="0" dirty="0"/>
          </a:p>
        </p:txBody>
      </p:sp>
      <p:sp>
        <p:nvSpPr>
          <p:cNvPr id="7" name="Rectangle à coins arrondis 7">
            <a:extLst>
              <a:ext uri="{FF2B5EF4-FFF2-40B4-BE49-F238E27FC236}">
                <a16:creationId xmlns:a16="http://schemas.microsoft.com/office/drawing/2014/main" id="{B821C2EB-ED74-42A7-BEE5-D03E7E8A26F6}"/>
              </a:ext>
            </a:extLst>
          </p:cNvPr>
          <p:cNvSpPr/>
          <p:nvPr/>
        </p:nvSpPr>
        <p:spPr>
          <a:xfrm>
            <a:off x="1143668" y="3007199"/>
            <a:ext cx="1864974" cy="659075"/>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defPPr>
              <a:defRPr lang="de-DE"/>
            </a:defPPr>
            <a:lvl1pPr marL="0" algn="l" defTabSz="1088776" rtl="0" eaLnBrk="1" latinLnBrk="0" hangingPunct="1">
              <a:defRPr lang="de-DE" sz="2100" kern="1200">
                <a:solidFill>
                  <a:schemeClr val="lt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lt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lt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lt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lt1"/>
                </a:solidFill>
                <a:latin typeface="+mn-lt"/>
                <a:ea typeface="+mn-ea"/>
                <a:cs typeface="+mn-cs"/>
              </a:defRPr>
            </a:lvl5pPr>
            <a:lvl6pPr marL="2721940" algn="l" defTabSz="1088776" rtl="0" eaLnBrk="1" latinLnBrk="0" hangingPunct="1">
              <a:defRPr sz="2100" kern="1200">
                <a:solidFill>
                  <a:schemeClr val="lt1"/>
                </a:solidFill>
                <a:latin typeface="+mn-lt"/>
                <a:ea typeface="+mn-ea"/>
                <a:cs typeface="+mn-cs"/>
              </a:defRPr>
            </a:lvl6pPr>
            <a:lvl7pPr marL="3266328" algn="l" defTabSz="1088776" rtl="0" eaLnBrk="1" latinLnBrk="0" hangingPunct="1">
              <a:defRPr sz="2100" kern="1200">
                <a:solidFill>
                  <a:schemeClr val="lt1"/>
                </a:solidFill>
                <a:latin typeface="+mn-lt"/>
                <a:ea typeface="+mn-ea"/>
                <a:cs typeface="+mn-cs"/>
              </a:defRPr>
            </a:lvl7pPr>
            <a:lvl8pPr marL="3810716" algn="l" defTabSz="1088776" rtl="0" eaLnBrk="1" latinLnBrk="0" hangingPunct="1">
              <a:defRPr sz="2100" kern="1200">
                <a:solidFill>
                  <a:schemeClr val="lt1"/>
                </a:solidFill>
                <a:latin typeface="+mn-lt"/>
                <a:ea typeface="+mn-ea"/>
                <a:cs typeface="+mn-cs"/>
              </a:defRPr>
            </a:lvl8pPr>
            <a:lvl9pPr marL="4355104" algn="l" defTabSz="1088776" rtl="0" eaLnBrk="1" latinLnBrk="0" hangingPunct="1">
              <a:defRPr sz="2100" kern="1200">
                <a:solidFill>
                  <a:schemeClr val="lt1"/>
                </a:solidFill>
                <a:latin typeface="+mn-lt"/>
                <a:ea typeface="+mn-ea"/>
                <a:cs typeface="+mn-cs"/>
              </a:defRPr>
            </a:lvl9pPr>
          </a:lstStyle>
          <a:p>
            <a:pPr defTabSz="914400"/>
            <a:r>
              <a:rPr lang="en-US" sz="1400" dirty="0">
                <a:solidFill>
                  <a:srgbClr val="FFFFFF"/>
                </a:solidFill>
                <a:cs typeface="Arial"/>
              </a:rPr>
              <a:t>Customer</a:t>
            </a:r>
          </a:p>
        </p:txBody>
      </p:sp>
      <p:pic>
        <p:nvPicPr>
          <p:cNvPr id="8" name="Image 17" descr="users.png">
            <a:extLst>
              <a:ext uri="{FF2B5EF4-FFF2-40B4-BE49-F238E27FC236}">
                <a16:creationId xmlns:a16="http://schemas.microsoft.com/office/drawing/2014/main" id="{1E0E6BF0-82D8-49B0-A751-EE70151D079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07746" y="3570175"/>
            <a:ext cx="422475" cy="422475"/>
          </a:xfrm>
          <a:prstGeom prst="rect">
            <a:avLst/>
          </a:prstGeom>
        </p:spPr>
      </p:pic>
      <p:sp>
        <p:nvSpPr>
          <p:cNvPr id="9" name="Rectangle à coins arrondis 21">
            <a:extLst>
              <a:ext uri="{FF2B5EF4-FFF2-40B4-BE49-F238E27FC236}">
                <a16:creationId xmlns:a16="http://schemas.microsoft.com/office/drawing/2014/main" id="{C303BB10-A967-4F08-BE15-A20F3551874A}"/>
              </a:ext>
            </a:extLst>
          </p:cNvPr>
          <p:cNvSpPr/>
          <p:nvPr/>
        </p:nvSpPr>
        <p:spPr>
          <a:xfrm>
            <a:off x="9579252" y="2923349"/>
            <a:ext cx="1337465" cy="539008"/>
          </a:xfrm>
          <a:prstGeom prst="roundRect">
            <a:avLst/>
          </a:prstGeom>
          <a:solidFill>
            <a:srgbClr val="800000"/>
          </a:solidFill>
        </p:spPr>
        <p:style>
          <a:lnRef idx="3">
            <a:schemeClr val="lt1"/>
          </a:lnRef>
          <a:fillRef idx="1">
            <a:schemeClr val="accent2"/>
          </a:fillRef>
          <a:effectRef idx="1">
            <a:schemeClr val="accent2"/>
          </a:effectRef>
          <a:fontRef idx="minor">
            <a:schemeClr val="lt1"/>
          </a:fontRef>
        </p:style>
        <p:txBody>
          <a:bodyPr rtlCol="0" anchor="ctr"/>
          <a:lstStyle>
            <a:defPPr>
              <a:defRPr lang="de-DE"/>
            </a:defPPr>
            <a:lvl1pPr marL="0" algn="l" defTabSz="1088776" rtl="0" eaLnBrk="1" latinLnBrk="0" hangingPunct="1">
              <a:defRPr lang="de-DE" sz="2100" kern="1200">
                <a:solidFill>
                  <a:schemeClr val="lt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lt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lt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lt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lt1"/>
                </a:solidFill>
                <a:latin typeface="+mn-lt"/>
                <a:ea typeface="+mn-ea"/>
                <a:cs typeface="+mn-cs"/>
              </a:defRPr>
            </a:lvl5pPr>
            <a:lvl6pPr marL="2721940" algn="l" defTabSz="1088776" rtl="0" eaLnBrk="1" latinLnBrk="0" hangingPunct="1">
              <a:defRPr sz="2100" kern="1200">
                <a:solidFill>
                  <a:schemeClr val="lt1"/>
                </a:solidFill>
                <a:latin typeface="+mn-lt"/>
                <a:ea typeface="+mn-ea"/>
                <a:cs typeface="+mn-cs"/>
              </a:defRPr>
            </a:lvl6pPr>
            <a:lvl7pPr marL="3266328" algn="l" defTabSz="1088776" rtl="0" eaLnBrk="1" latinLnBrk="0" hangingPunct="1">
              <a:defRPr sz="2100" kern="1200">
                <a:solidFill>
                  <a:schemeClr val="lt1"/>
                </a:solidFill>
                <a:latin typeface="+mn-lt"/>
                <a:ea typeface="+mn-ea"/>
                <a:cs typeface="+mn-cs"/>
              </a:defRPr>
            </a:lvl7pPr>
            <a:lvl8pPr marL="3810716" algn="l" defTabSz="1088776" rtl="0" eaLnBrk="1" latinLnBrk="0" hangingPunct="1">
              <a:defRPr sz="2100" kern="1200">
                <a:solidFill>
                  <a:schemeClr val="lt1"/>
                </a:solidFill>
                <a:latin typeface="+mn-lt"/>
                <a:ea typeface="+mn-ea"/>
                <a:cs typeface="+mn-cs"/>
              </a:defRPr>
            </a:lvl8pPr>
            <a:lvl9pPr marL="4355104" algn="l" defTabSz="1088776" rtl="0" eaLnBrk="1" latinLnBrk="0" hangingPunct="1">
              <a:defRPr sz="2100" kern="1200">
                <a:solidFill>
                  <a:schemeClr val="lt1"/>
                </a:solidFill>
                <a:latin typeface="+mn-lt"/>
                <a:ea typeface="+mn-ea"/>
                <a:cs typeface="+mn-cs"/>
              </a:defRPr>
            </a:lvl9pPr>
          </a:lstStyle>
          <a:p>
            <a:pPr algn="ctr" defTabSz="914400"/>
            <a:r>
              <a:rPr lang="en-US" sz="1800" b="1" dirty="0">
                <a:solidFill>
                  <a:srgbClr val="FFFFFF"/>
                </a:solidFill>
                <a:cs typeface="Arial"/>
              </a:rPr>
              <a:t>Supplier </a:t>
            </a:r>
            <a:r>
              <a:rPr lang="en-US" sz="1200" b="1" dirty="0">
                <a:solidFill>
                  <a:srgbClr val="FFFFFF"/>
                </a:solidFill>
                <a:cs typeface="Arial"/>
              </a:rPr>
              <a:t>PO Flip</a:t>
            </a:r>
          </a:p>
        </p:txBody>
      </p:sp>
      <p:pic>
        <p:nvPicPr>
          <p:cNvPr id="10" name="Image 20" descr="computer.png">
            <a:extLst>
              <a:ext uri="{FF2B5EF4-FFF2-40B4-BE49-F238E27FC236}">
                <a16:creationId xmlns:a16="http://schemas.microsoft.com/office/drawing/2014/main" id="{252F6AF1-252A-41ED-BD4B-EBC6F68AB90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38011" y="3136150"/>
            <a:ext cx="557087" cy="557087"/>
          </a:xfrm>
          <a:prstGeom prst="rect">
            <a:avLst/>
          </a:prstGeom>
        </p:spPr>
      </p:pic>
      <p:sp>
        <p:nvSpPr>
          <p:cNvPr id="11" name="ZoneTexte 24">
            <a:extLst>
              <a:ext uri="{FF2B5EF4-FFF2-40B4-BE49-F238E27FC236}">
                <a16:creationId xmlns:a16="http://schemas.microsoft.com/office/drawing/2014/main" id="{411CC5A1-6A70-4D57-A692-7F81F148EC22}"/>
              </a:ext>
            </a:extLst>
          </p:cNvPr>
          <p:cNvSpPr txBox="1"/>
          <p:nvPr/>
        </p:nvSpPr>
        <p:spPr>
          <a:xfrm>
            <a:off x="9804893" y="3574699"/>
            <a:ext cx="1612967" cy="369332"/>
          </a:xfrm>
          <a:prstGeom prst="rect">
            <a:avLst/>
          </a:prstGeom>
          <a:noFill/>
        </p:spPr>
        <p:txBody>
          <a:bodyPr wrap="square" rtlCol="0">
            <a:spAutoFit/>
          </a:bodyPr>
          <a:ls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a:lstStyle>
          <a:p>
            <a:pPr defTabSz="914400"/>
            <a:r>
              <a:rPr lang="en-US" sz="1600" b="1" dirty="0">
                <a:solidFill>
                  <a:srgbClr val="000000"/>
                </a:solidFill>
              </a:rPr>
              <a:t>Manual</a:t>
            </a:r>
            <a:r>
              <a:rPr lang="en-US" sz="1800" b="1" dirty="0">
                <a:solidFill>
                  <a:srgbClr val="000000"/>
                </a:solidFill>
              </a:rPr>
              <a:t> </a:t>
            </a:r>
            <a:r>
              <a:rPr lang="en-US" sz="1600" b="1" dirty="0">
                <a:solidFill>
                  <a:srgbClr val="000000"/>
                </a:solidFill>
              </a:rPr>
              <a:t>Entry</a:t>
            </a:r>
            <a:endParaRPr lang="en-US" sz="1800" b="1" dirty="0">
              <a:solidFill>
                <a:srgbClr val="000000"/>
              </a:solidFill>
            </a:endParaRPr>
          </a:p>
        </p:txBody>
      </p:sp>
      <p:pic>
        <p:nvPicPr>
          <p:cNvPr id="15" name="Image 34" descr="shopping_cart.png">
            <a:extLst>
              <a:ext uri="{FF2B5EF4-FFF2-40B4-BE49-F238E27FC236}">
                <a16:creationId xmlns:a16="http://schemas.microsoft.com/office/drawing/2014/main" id="{194EF799-9356-498D-99D4-69A063F9F17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59458" y="3653710"/>
            <a:ext cx="535000" cy="535000"/>
          </a:xfrm>
          <a:prstGeom prst="rect">
            <a:avLst/>
          </a:prstGeom>
        </p:spPr>
      </p:pic>
      <p:cxnSp>
        <p:nvCxnSpPr>
          <p:cNvPr id="16" name="Connecteur droit avec flèche 51">
            <a:extLst>
              <a:ext uri="{FF2B5EF4-FFF2-40B4-BE49-F238E27FC236}">
                <a16:creationId xmlns:a16="http://schemas.microsoft.com/office/drawing/2014/main" id="{DCDDEC79-2F71-43E2-9F0C-06A2E621F9E9}"/>
              </a:ext>
            </a:extLst>
          </p:cNvPr>
          <p:cNvCxnSpPr>
            <a:endCxn id="5" idx="1"/>
          </p:cNvCxnSpPr>
          <p:nvPr/>
        </p:nvCxnSpPr>
        <p:spPr>
          <a:xfrm flipV="1">
            <a:off x="3095676" y="3356010"/>
            <a:ext cx="1547760" cy="1"/>
          </a:xfrm>
          <a:prstGeom prst="straightConnector1">
            <a:avLst/>
          </a:prstGeom>
          <a:ln>
            <a:solidFill>
              <a:srgbClr val="800000"/>
            </a:solidFill>
            <a:headEnd type="arrow"/>
            <a:tailEnd type="arrow"/>
          </a:ln>
        </p:spPr>
        <p:style>
          <a:lnRef idx="3">
            <a:schemeClr val="accent2"/>
          </a:lnRef>
          <a:fillRef idx="0">
            <a:schemeClr val="accent2"/>
          </a:fillRef>
          <a:effectRef idx="2">
            <a:schemeClr val="accent2"/>
          </a:effectRef>
          <a:fontRef idx="minor">
            <a:schemeClr val="tx1"/>
          </a:fontRef>
        </p:style>
      </p:cxnSp>
      <p:pic>
        <p:nvPicPr>
          <p:cNvPr id="17" name="Image 17" descr="users.png">
            <a:extLst>
              <a:ext uri="{FF2B5EF4-FFF2-40B4-BE49-F238E27FC236}">
                <a16:creationId xmlns:a16="http://schemas.microsoft.com/office/drawing/2014/main" id="{A0346F41-9D55-4768-9DA5-EDF53BE709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34782" y="2125532"/>
            <a:ext cx="422475" cy="422475"/>
          </a:xfrm>
          <a:prstGeom prst="rect">
            <a:avLst/>
          </a:prstGeom>
        </p:spPr>
      </p:pic>
      <p:sp>
        <p:nvSpPr>
          <p:cNvPr id="18" name="Rectangle à coins arrondis 21">
            <a:extLst>
              <a:ext uri="{FF2B5EF4-FFF2-40B4-BE49-F238E27FC236}">
                <a16:creationId xmlns:a16="http://schemas.microsoft.com/office/drawing/2014/main" id="{9A46EE22-CDDB-4B2B-8981-2728C42CC926}"/>
              </a:ext>
            </a:extLst>
          </p:cNvPr>
          <p:cNvSpPr/>
          <p:nvPr/>
        </p:nvSpPr>
        <p:spPr>
          <a:xfrm>
            <a:off x="9579252" y="1598429"/>
            <a:ext cx="1600363" cy="488778"/>
          </a:xfrm>
          <a:prstGeom prst="roundRect">
            <a:avLst/>
          </a:prstGeom>
          <a:solidFill>
            <a:srgbClr val="800000"/>
          </a:solidFill>
        </p:spPr>
        <p:style>
          <a:lnRef idx="3">
            <a:schemeClr val="lt1"/>
          </a:lnRef>
          <a:fillRef idx="1">
            <a:schemeClr val="accent2"/>
          </a:fillRef>
          <a:effectRef idx="1">
            <a:schemeClr val="accent2"/>
          </a:effectRef>
          <a:fontRef idx="minor">
            <a:schemeClr val="lt1"/>
          </a:fontRef>
        </p:style>
        <p:txBody>
          <a:bodyPr rtlCol="0" anchor="ctr"/>
          <a:lstStyle>
            <a:defPPr>
              <a:defRPr lang="de-DE"/>
            </a:defPPr>
            <a:lvl1pPr marL="0" algn="l" defTabSz="1088776" rtl="0" eaLnBrk="1" latinLnBrk="0" hangingPunct="1">
              <a:defRPr lang="de-DE" sz="2100" kern="1200">
                <a:solidFill>
                  <a:schemeClr val="lt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lt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lt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lt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lt1"/>
                </a:solidFill>
                <a:latin typeface="+mn-lt"/>
                <a:ea typeface="+mn-ea"/>
                <a:cs typeface="+mn-cs"/>
              </a:defRPr>
            </a:lvl5pPr>
            <a:lvl6pPr marL="2721940" algn="l" defTabSz="1088776" rtl="0" eaLnBrk="1" latinLnBrk="0" hangingPunct="1">
              <a:defRPr sz="2100" kern="1200">
                <a:solidFill>
                  <a:schemeClr val="lt1"/>
                </a:solidFill>
                <a:latin typeface="+mn-lt"/>
                <a:ea typeface="+mn-ea"/>
                <a:cs typeface="+mn-cs"/>
              </a:defRPr>
            </a:lvl6pPr>
            <a:lvl7pPr marL="3266328" algn="l" defTabSz="1088776" rtl="0" eaLnBrk="1" latinLnBrk="0" hangingPunct="1">
              <a:defRPr sz="2100" kern="1200">
                <a:solidFill>
                  <a:schemeClr val="lt1"/>
                </a:solidFill>
                <a:latin typeface="+mn-lt"/>
                <a:ea typeface="+mn-ea"/>
                <a:cs typeface="+mn-cs"/>
              </a:defRPr>
            </a:lvl7pPr>
            <a:lvl8pPr marL="3810716" algn="l" defTabSz="1088776" rtl="0" eaLnBrk="1" latinLnBrk="0" hangingPunct="1">
              <a:defRPr sz="2100" kern="1200">
                <a:solidFill>
                  <a:schemeClr val="lt1"/>
                </a:solidFill>
                <a:latin typeface="+mn-lt"/>
                <a:ea typeface="+mn-ea"/>
                <a:cs typeface="+mn-cs"/>
              </a:defRPr>
            </a:lvl8pPr>
            <a:lvl9pPr marL="4355104" algn="l" defTabSz="1088776" rtl="0" eaLnBrk="1" latinLnBrk="0" hangingPunct="1">
              <a:defRPr sz="2100" kern="1200">
                <a:solidFill>
                  <a:schemeClr val="lt1"/>
                </a:solidFill>
                <a:latin typeface="+mn-lt"/>
                <a:ea typeface="+mn-ea"/>
                <a:cs typeface="+mn-cs"/>
              </a:defRPr>
            </a:lvl9pPr>
          </a:lstStyle>
          <a:p>
            <a:pPr algn="ctr" defTabSz="914400"/>
            <a:r>
              <a:rPr lang="en-US" sz="1500" b="1" dirty="0">
                <a:solidFill>
                  <a:srgbClr val="FFFFFF"/>
                </a:solidFill>
                <a:cs typeface="Arial"/>
              </a:rPr>
              <a:t>Supplier</a:t>
            </a:r>
          </a:p>
          <a:p>
            <a:pPr algn="ctr" defTabSz="914400"/>
            <a:r>
              <a:rPr lang="en-US" sz="1200" b="1" dirty="0">
                <a:solidFill>
                  <a:srgbClr val="FFFFFF"/>
                </a:solidFill>
                <a:cs typeface="Arial"/>
              </a:rPr>
              <a:t>Standard Account</a:t>
            </a:r>
          </a:p>
        </p:txBody>
      </p:sp>
      <p:sp>
        <p:nvSpPr>
          <p:cNvPr id="19" name="ZoneTexte 24">
            <a:extLst>
              <a:ext uri="{FF2B5EF4-FFF2-40B4-BE49-F238E27FC236}">
                <a16:creationId xmlns:a16="http://schemas.microsoft.com/office/drawing/2014/main" id="{1E48423C-D993-44BC-BB0C-EB17A94426BA}"/>
              </a:ext>
            </a:extLst>
          </p:cNvPr>
          <p:cNvSpPr txBox="1"/>
          <p:nvPr/>
        </p:nvSpPr>
        <p:spPr>
          <a:xfrm>
            <a:off x="9831929" y="2130056"/>
            <a:ext cx="1612967" cy="338554"/>
          </a:xfrm>
          <a:prstGeom prst="rect">
            <a:avLst/>
          </a:prstGeom>
          <a:noFill/>
        </p:spPr>
        <p:txBody>
          <a:bodyPr wrap="square" rtlCol="0">
            <a:spAutoFit/>
          </a:bodyPr>
          <a:ls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a:lstStyle>
          <a:p>
            <a:pPr defTabSz="914400"/>
            <a:r>
              <a:rPr lang="en-US" sz="1600" b="1" dirty="0">
                <a:solidFill>
                  <a:srgbClr val="000000"/>
                </a:solidFill>
              </a:rPr>
              <a:t>Manual Entry</a:t>
            </a:r>
            <a:endParaRPr lang="en-US" sz="1800" b="1" dirty="0">
              <a:solidFill>
                <a:srgbClr val="000000"/>
              </a:solidFill>
            </a:endParaRPr>
          </a:p>
        </p:txBody>
      </p:sp>
      <p:pic>
        <p:nvPicPr>
          <p:cNvPr id="20" name="Picture 19" descr="Adobe Systems">
            <a:extLst>
              <a:ext uri="{FF2B5EF4-FFF2-40B4-BE49-F238E27FC236}">
                <a16:creationId xmlns:a16="http://schemas.microsoft.com/office/drawing/2014/main" id="{315FC11E-7DE2-4033-85A8-3D8C5FCDA60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88303" y="2770951"/>
            <a:ext cx="690948" cy="690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1" name="Connecteur droit avec flèche 51">
            <a:extLst>
              <a:ext uri="{FF2B5EF4-FFF2-40B4-BE49-F238E27FC236}">
                <a16:creationId xmlns:a16="http://schemas.microsoft.com/office/drawing/2014/main" id="{D9AC04A1-5F88-4563-9993-19974DEF4A86}"/>
              </a:ext>
            </a:extLst>
          </p:cNvPr>
          <p:cNvCxnSpPr>
            <a:cxnSpLocks/>
          </p:cNvCxnSpPr>
          <p:nvPr/>
        </p:nvCxnSpPr>
        <p:spPr>
          <a:xfrm>
            <a:off x="7581749" y="3336736"/>
            <a:ext cx="1286666" cy="19272"/>
          </a:xfrm>
          <a:prstGeom prst="straightConnector1">
            <a:avLst/>
          </a:prstGeom>
          <a:ln>
            <a:solidFill>
              <a:srgbClr val="800000"/>
            </a:solidFill>
            <a:headEnd type="arrow"/>
            <a:tailEnd type="arrow"/>
          </a:ln>
        </p:spPr>
        <p:style>
          <a:lnRef idx="3">
            <a:schemeClr val="accent2"/>
          </a:lnRef>
          <a:fillRef idx="0">
            <a:schemeClr val="accent2"/>
          </a:fillRef>
          <a:effectRef idx="2">
            <a:schemeClr val="accent2"/>
          </a:effectRef>
          <a:fontRef idx="minor">
            <a:schemeClr val="tx1"/>
          </a:fontRef>
        </p:style>
      </p:cxnSp>
      <p:cxnSp>
        <p:nvCxnSpPr>
          <p:cNvPr id="22" name="Connecteur droit avec flèche 51">
            <a:extLst>
              <a:ext uri="{FF2B5EF4-FFF2-40B4-BE49-F238E27FC236}">
                <a16:creationId xmlns:a16="http://schemas.microsoft.com/office/drawing/2014/main" id="{479B9E1D-8186-4712-A858-E81274F7E0FD}"/>
              </a:ext>
            </a:extLst>
          </p:cNvPr>
          <p:cNvCxnSpPr>
            <a:cxnSpLocks/>
          </p:cNvCxnSpPr>
          <p:nvPr/>
        </p:nvCxnSpPr>
        <p:spPr>
          <a:xfrm flipV="1">
            <a:off x="7577677" y="2238904"/>
            <a:ext cx="1634794" cy="1010838"/>
          </a:xfrm>
          <a:prstGeom prst="straightConnector1">
            <a:avLst/>
          </a:prstGeom>
          <a:ln>
            <a:solidFill>
              <a:srgbClr val="800000"/>
            </a:solidFill>
            <a:headEnd type="arrow"/>
            <a:tailEnd type="arrow"/>
          </a:ln>
        </p:spPr>
        <p:style>
          <a:lnRef idx="3">
            <a:schemeClr val="accent2"/>
          </a:lnRef>
          <a:fillRef idx="0">
            <a:schemeClr val="accent2"/>
          </a:fillRef>
          <a:effectRef idx="2">
            <a:schemeClr val="accent2"/>
          </a:effectRef>
          <a:fontRef idx="minor">
            <a:schemeClr val="tx1"/>
          </a:fontRef>
        </p:style>
      </p:cxnSp>
      <p:pic>
        <p:nvPicPr>
          <p:cNvPr id="23" name="Image 20" descr="computer.png">
            <a:extLst>
              <a:ext uri="{FF2B5EF4-FFF2-40B4-BE49-F238E27FC236}">
                <a16:creationId xmlns:a16="http://schemas.microsoft.com/office/drawing/2014/main" id="{EA6B4355-46EA-40B4-B202-FE9D3315A1E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03801" y="1745244"/>
            <a:ext cx="557087" cy="557087"/>
          </a:xfrm>
          <a:prstGeom prst="rect">
            <a:avLst/>
          </a:prstGeom>
        </p:spPr>
      </p:pic>
      <p:pic>
        <p:nvPicPr>
          <p:cNvPr id="24" name="Image 20" descr="computer.png">
            <a:extLst>
              <a:ext uri="{FF2B5EF4-FFF2-40B4-BE49-F238E27FC236}">
                <a16:creationId xmlns:a16="http://schemas.microsoft.com/office/drawing/2014/main" id="{B21F8F82-D203-4FD2-B610-E1118E200CF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56238" y="4335751"/>
            <a:ext cx="557087" cy="557087"/>
          </a:xfrm>
          <a:prstGeom prst="rect">
            <a:avLst/>
          </a:prstGeom>
        </p:spPr>
      </p:pic>
      <p:pic>
        <p:nvPicPr>
          <p:cNvPr id="25" name="Image 30" descr="zip_file_download.png">
            <a:extLst>
              <a:ext uri="{FF2B5EF4-FFF2-40B4-BE49-F238E27FC236}">
                <a16:creationId xmlns:a16="http://schemas.microsoft.com/office/drawing/2014/main" id="{EEA603ED-CF28-4D6F-BB93-69A476C0949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028215" y="4075414"/>
            <a:ext cx="485275" cy="485275"/>
          </a:xfrm>
          <a:prstGeom prst="rect">
            <a:avLst/>
          </a:prstGeom>
        </p:spPr>
      </p:pic>
      <p:cxnSp>
        <p:nvCxnSpPr>
          <p:cNvPr id="26" name="Connecteur droit avec flèche 51">
            <a:extLst>
              <a:ext uri="{FF2B5EF4-FFF2-40B4-BE49-F238E27FC236}">
                <a16:creationId xmlns:a16="http://schemas.microsoft.com/office/drawing/2014/main" id="{50FE42F5-3B99-418A-B281-A42A922AE273}"/>
              </a:ext>
            </a:extLst>
          </p:cNvPr>
          <p:cNvCxnSpPr>
            <a:cxnSpLocks/>
          </p:cNvCxnSpPr>
          <p:nvPr/>
        </p:nvCxnSpPr>
        <p:spPr>
          <a:xfrm>
            <a:off x="7585073" y="3418154"/>
            <a:ext cx="1634794" cy="1010838"/>
          </a:xfrm>
          <a:prstGeom prst="straightConnector1">
            <a:avLst/>
          </a:prstGeom>
          <a:ln>
            <a:solidFill>
              <a:schemeClr val="accent4">
                <a:lumMod val="50000"/>
              </a:schemeClr>
            </a:solidFill>
            <a:headEnd type="arrow"/>
            <a:tailEnd type="arrow"/>
          </a:ln>
        </p:spPr>
        <p:style>
          <a:lnRef idx="3">
            <a:schemeClr val="accent2"/>
          </a:lnRef>
          <a:fillRef idx="0">
            <a:schemeClr val="accent2"/>
          </a:fillRef>
          <a:effectRef idx="2">
            <a:schemeClr val="accent2"/>
          </a:effectRef>
          <a:fontRef idx="minor">
            <a:schemeClr val="tx1"/>
          </a:fontRef>
        </p:style>
      </p:cxnSp>
      <p:pic>
        <p:nvPicPr>
          <p:cNvPr id="27" name="Image 17" descr="users.png">
            <a:extLst>
              <a:ext uri="{FF2B5EF4-FFF2-40B4-BE49-F238E27FC236}">
                <a16:creationId xmlns:a16="http://schemas.microsoft.com/office/drawing/2014/main" id="{B18F0C67-C0F9-4BF5-8158-14FE43AF2B8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60110" y="5148650"/>
            <a:ext cx="422475" cy="422475"/>
          </a:xfrm>
          <a:prstGeom prst="rect">
            <a:avLst/>
          </a:prstGeom>
        </p:spPr>
      </p:pic>
      <p:sp>
        <p:nvSpPr>
          <p:cNvPr id="28" name="Rectangle à coins arrondis 21">
            <a:extLst>
              <a:ext uri="{FF2B5EF4-FFF2-40B4-BE49-F238E27FC236}">
                <a16:creationId xmlns:a16="http://schemas.microsoft.com/office/drawing/2014/main" id="{4A538EB5-91A0-4E9F-9CAF-2375C7A1FB34}"/>
              </a:ext>
            </a:extLst>
          </p:cNvPr>
          <p:cNvSpPr/>
          <p:nvPr/>
        </p:nvSpPr>
        <p:spPr>
          <a:xfrm>
            <a:off x="9631616" y="4501824"/>
            <a:ext cx="1337465" cy="539008"/>
          </a:xfrm>
          <a:prstGeom prst="roundRect">
            <a:avLst/>
          </a:prstGeom>
          <a:solidFill>
            <a:schemeClr val="accent4">
              <a:lumMod val="75000"/>
            </a:schemeClr>
          </a:solidFill>
        </p:spPr>
        <p:style>
          <a:lnRef idx="3">
            <a:schemeClr val="lt1"/>
          </a:lnRef>
          <a:fillRef idx="1">
            <a:schemeClr val="accent2"/>
          </a:fillRef>
          <a:effectRef idx="1">
            <a:schemeClr val="accent2"/>
          </a:effectRef>
          <a:fontRef idx="minor">
            <a:schemeClr val="lt1"/>
          </a:fontRef>
        </p:style>
        <p:txBody>
          <a:bodyPr rtlCol="0" anchor="ctr"/>
          <a:lstStyle>
            <a:defPPr>
              <a:defRPr lang="de-DE"/>
            </a:defPPr>
            <a:lvl1pPr marL="0" algn="l" defTabSz="1088776" rtl="0" eaLnBrk="1" latinLnBrk="0" hangingPunct="1">
              <a:defRPr lang="de-DE" sz="2100" kern="1200">
                <a:solidFill>
                  <a:schemeClr val="lt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lt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lt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lt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lt1"/>
                </a:solidFill>
                <a:latin typeface="+mn-lt"/>
                <a:ea typeface="+mn-ea"/>
                <a:cs typeface="+mn-cs"/>
              </a:defRPr>
            </a:lvl5pPr>
            <a:lvl6pPr marL="2721940" algn="l" defTabSz="1088776" rtl="0" eaLnBrk="1" latinLnBrk="0" hangingPunct="1">
              <a:defRPr sz="2100" kern="1200">
                <a:solidFill>
                  <a:schemeClr val="lt1"/>
                </a:solidFill>
                <a:latin typeface="+mn-lt"/>
                <a:ea typeface="+mn-ea"/>
                <a:cs typeface="+mn-cs"/>
              </a:defRPr>
            </a:lvl6pPr>
            <a:lvl7pPr marL="3266328" algn="l" defTabSz="1088776" rtl="0" eaLnBrk="1" latinLnBrk="0" hangingPunct="1">
              <a:defRPr sz="2100" kern="1200">
                <a:solidFill>
                  <a:schemeClr val="lt1"/>
                </a:solidFill>
                <a:latin typeface="+mn-lt"/>
                <a:ea typeface="+mn-ea"/>
                <a:cs typeface="+mn-cs"/>
              </a:defRPr>
            </a:lvl7pPr>
            <a:lvl8pPr marL="3810716" algn="l" defTabSz="1088776" rtl="0" eaLnBrk="1" latinLnBrk="0" hangingPunct="1">
              <a:defRPr sz="2100" kern="1200">
                <a:solidFill>
                  <a:schemeClr val="lt1"/>
                </a:solidFill>
                <a:latin typeface="+mn-lt"/>
                <a:ea typeface="+mn-ea"/>
                <a:cs typeface="+mn-cs"/>
              </a:defRPr>
            </a:lvl8pPr>
            <a:lvl9pPr marL="4355104" algn="l" defTabSz="1088776" rtl="0" eaLnBrk="1" latinLnBrk="0" hangingPunct="1">
              <a:defRPr sz="2100" kern="1200">
                <a:solidFill>
                  <a:schemeClr val="lt1"/>
                </a:solidFill>
                <a:latin typeface="+mn-lt"/>
                <a:ea typeface="+mn-ea"/>
                <a:cs typeface="+mn-cs"/>
              </a:defRPr>
            </a:lvl9pPr>
          </a:lstStyle>
          <a:p>
            <a:pPr algn="ctr" defTabSz="914400"/>
            <a:r>
              <a:rPr lang="en-US" sz="1800" b="1" dirty="0">
                <a:solidFill>
                  <a:srgbClr val="FFFFFF"/>
                </a:solidFill>
                <a:cs typeface="Arial"/>
              </a:rPr>
              <a:t>Supplier </a:t>
            </a:r>
            <a:r>
              <a:rPr lang="en-US" sz="1200" b="1" dirty="0">
                <a:solidFill>
                  <a:srgbClr val="FFFFFF"/>
                </a:solidFill>
                <a:cs typeface="Arial"/>
              </a:rPr>
              <a:t>Integration</a:t>
            </a:r>
          </a:p>
        </p:txBody>
      </p:sp>
      <p:sp>
        <p:nvSpPr>
          <p:cNvPr id="29" name="ZoneTexte 24">
            <a:extLst>
              <a:ext uri="{FF2B5EF4-FFF2-40B4-BE49-F238E27FC236}">
                <a16:creationId xmlns:a16="http://schemas.microsoft.com/office/drawing/2014/main" id="{C98F0278-F181-43CD-88D3-86F344527211}"/>
              </a:ext>
            </a:extLst>
          </p:cNvPr>
          <p:cNvSpPr txBox="1"/>
          <p:nvPr/>
        </p:nvSpPr>
        <p:spPr>
          <a:xfrm>
            <a:off x="9857257" y="5153175"/>
            <a:ext cx="1612967" cy="584775"/>
          </a:xfrm>
          <a:prstGeom prst="rect">
            <a:avLst/>
          </a:prstGeom>
          <a:noFill/>
        </p:spPr>
        <p:txBody>
          <a:bodyPr wrap="square" rtlCol="0">
            <a:spAutoFit/>
          </a:bodyPr>
          <a:ls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a:lstStyle>
          <a:p>
            <a:pPr defTabSz="914400"/>
            <a:r>
              <a:rPr lang="en-US" sz="1600" b="1" dirty="0">
                <a:solidFill>
                  <a:srgbClr val="000000"/>
                </a:solidFill>
              </a:rPr>
              <a:t>Machine to Machine</a:t>
            </a:r>
            <a:endParaRPr lang="en-US" sz="1800" b="1" dirty="0">
              <a:solidFill>
                <a:srgbClr val="000000"/>
              </a:solidFill>
            </a:endParaRPr>
          </a:p>
        </p:txBody>
      </p:sp>
      <p:sp>
        <p:nvSpPr>
          <p:cNvPr id="30" name="Rectangle à coins arrondis 29">
            <a:extLst>
              <a:ext uri="{FF2B5EF4-FFF2-40B4-BE49-F238E27FC236}">
                <a16:creationId xmlns:a16="http://schemas.microsoft.com/office/drawing/2014/main" id="{D6AFBE45-9D52-4CF0-AB85-CBB3BBAABE31}"/>
              </a:ext>
            </a:extLst>
          </p:cNvPr>
          <p:cNvSpPr/>
          <p:nvPr/>
        </p:nvSpPr>
        <p:spPr>
          <a:xfrm>
            <a:off x="8460767" y="4075414"/>
            <a:ext cx="2796466" cy="1698355"/>
          </a:xfrm>
          <a:prstGeom prst="roundRect">
            <a:avLst/>
          </a:prstGeom>
          <a:noFill/>
          <a:ln>
            <a:solidFill>
              <a:schemeClr val="accent4">
                <a:lumMod val="75000"/>
              </a:schemeClr>
            </a:solidFill>
            <a:prstDash val="dash"/>
          </a:ln>
        </p:spPr>
        <p:style>
          <a:lnRef idx="2">
            <a:schemeClr val="accent2"/>
          </a:lnRef>
          <a:fillRef idx="1">
            <a:schemeClr val="lt1"/>
          </a:fillRef>
          <a:effectRef idx="0">
            <a:schemeClr val="accent2"/>
          </a:effectRef>
          <a:fontRef idx="minor">
            <a:schemeClr val="dk1"/>
          </a:fontRef>
        </p:style>
        <p:txBody>
          <a:bodyPr rtlCol="0" anchor="ctr"/>
          <a:lstStyle>
            <a:defPPr>
              <a:defRPr lang="de-DE"/>
            </a:defPPr>
            <a:lvl1pPr marL="0" algn="l" defTabSz="1088776" rtl="0" eaLnBrk="1" latinLnBrk="0" hangingPunct="1">
              <a:defRPr lang="de-DE" sz="2100" kern="1200">
                <a:solidFill>
                  <a:schemeClr val="dk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dk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dk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dk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dk1"/>
                </a:solidFill>
                <a:latin typeface="+mn-lt"/>
                <a:ea typeface="+mn-ea"/>
                <a:cs typeface="+mn-cs"/>
              </a:defRPr>
            </a:lvl5pPr>
            <a:lvl6pPr marL="2721940" algn="l" defTabSz="1088776" rtl="0" eaLnBrk="1" latinLnBrk="0" hangingPunct="1">
              <a:defRPr sz="2100" kern="1200">
                <a:solidFill>
                  <a:schemeClr val="dk1"/>
                </a:solidFill>
                <a:latin typeface="+mn-lt"/>
                <a:ea typeface="+mn-ea"/>
                <a:cs typeface="+mn-cs"/>
              </a:defRPr>
            </a:lvl6pPr>
            <a:lvl7pPr marL="3266328" algn="l" defTabSz="1088776" rtl="0" eaLnBrk="1" latinLnBrk="0" hangingPunct="1">
              <a:defRPr sz="2100" kern="1200">
                <a:solidFill>
                  <a:schemeClr val="dk1"/>
                </a:solidFill>
                <a:latin typeface="+mn-lt"/>
                <a:ea typeface="+mn-ea"/>
                <a:cs typeface="+mn-cs"/>
              </a:defRPr>
            </a:lvl7pPr>
            <a:lvl8pPr marL="3810716" algn="l" defTabSz="1088776" rtl="0" eaLnBrk="1" latinLnBrk="0" hangingPunct="1">
              <a:defRPr sz="2100" kern="1200">
                <a:solidFill>
                  <a:schemeClr val="dk1"/>
                </a:solidFill>
                <a:latin typeface="+mn-lt"/>
                <a:ea typeface="+mn-ea"/>
                <a:cs typeface="+mn-cs"/>
              </a:defRPr>
            </a:lvl8pPr>
            <a:lvl9pPr marL="4355104" algn="l" defTabSz="1088776" rtl="0" eaLnBrk="1" latinLnBrk="0" hangingPunct="1">
              <a:defRPr sz="2100" kern="1200">
                <a:solidFill>
                  <a:schemeClr val="dk1"/>
                </a:solidFill>
                <a:latin typeface="+mn-lt"/>
                <a:ea typeface="+mn-ea"/>
                <a:cs typeface="+mn-cs"/>
              </a:defRPr>
            </a:lvl9pPr>
          </a:lstStyle>
          <a:p>
            <a:pPr algn="ctr"/>
            <a:endParaRPr lang="en-US" dirty="0"/>
          </a:p>
        </p:txBody>
      </p:sp>
      <p:sp>
        <p:nvSpPr>
          <p:cNvPr id="31" name="Bulle ronde 30">
            <a:extLst>
              <a:ext uri="{FF2B5EF4-FFF2-40B4-BE49-F238E27FC236}">
                <a16:creationId xmlns:a16="http://schemas.microsoft.com/office/drawing/2014/main" id="{AC0E3080-727B-425B-AFE3-A4898816DA55}"/>
              </a:ext>
            </a:extLst>
          </p:cNvPr>
          <p:cNvSpPr/>
          <p:nvPr/>
        </p:nvSpPr>
        <p:spPr>
          <a:xfrm>
            <a:off x="6768573" y="5581380"/>
            <a:ext cx="1479118" cy="771600"/>
          </a:xfrm>
          <a:prstGeom prst="wedgeEllipseCallout">
            <a:avLst>
              <a:gd name="adj1" fmla="val 71558"/>
              <a:gd name="adj2" fmla="val -25001"/>
            </a:avLst>
          </a:prstGeom>
          <a:ln/>
        </p:spPr>
        <p:style>
          <a:lnRef idx="2">
            <a:schemeClr val="accent4"/>
          </a:lnRef>
          <a:fillRef idx="1">
            <a:schemeClr val="lt1"/>
          </a:fillRef>
          <a:effectRef idx="0">
            <a:schemeClr val="accent4"/>
          </a:effectRef>
          <a:fontRef idx="minor">
            <a:schemeClr val="dk1"/>
          </a:fontRef>
        </p:style>
        <p:txBody>
          <a:bodyPr rtlCol="0" anchor="ctr"/>
          <a:lstStyle>
            <a:defPPr>
              <a:defRPr lang="de-DE"/>
            </a:defPPr>
            <a:lvl1pPr marL="0" algn="l" defTabSz="1088776" rtl="0" eaLnBrk="1" latinLnBrk="0" hangingPunct="1">
              <a:defRPr lang="de-DE" sz="2100" kern="1200">
                <a:solidFill>
                  <a:schemeClr val="dk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dk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dk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dk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dk1"/>
                </a:solidFill>
                <a:latin typeface="+mn-lt"/>
                <a:ea typeface="+mn-ea"/>
                <a:cs typeface="+mn-cs"/>
              </a:defRPr>
            </a:lvl5pPr>
            <a:lvl6pPr marL="2721940" algn="l" defTabSz="1088776" rtl="0" eaLnBrk="1" latinLnBrk="0" hangingPunct="1">
              <a:defRPr sz="2100" kern="1200">
                <a:solidFill>
                  <a:schemeClr val="dk1"/>
                </a:solidFill>
                <a:latin typeface="+mn-lt"/>
                <a:ea typeface="+mn-ea"/>
                <a:cs typeface="+mn-cs"/>
              </a:defRPr>
            </a:lvl6pPr>
            <a:lvl7pPr marL="3266328" algn="l" defTabSz="1088776" rtl="0" eaLnBrk="1" latinLnBrk="0" hangingPunct="1">
              <a:defRPr sz="2100" kern="1200">
                <a:solidFill>
                  <a:schemeClr val="dk1"/>
                </a:solidFill>
                <a:latin typeface="+mn-lt"/>
                <a:ea typeface="+mn-ea"/>
                <a:cs typeface="+mn-cs"/>
              </a:defRPr>
            </a:lvl7pPr>
            <a:lvl8pPr marL="3810716" algn="l" defTabSz="1088776" rtl="0" eaLnBrk="1" latinLnBrk="0" hangingPunct="1">
              <a:defRPr sz="2100" kern="1200">
                <a:solidFill>
                  <a:schemeClr val="dk1"/>
                </a:solidFill>
                <a:latin typeface="+mn-lt"/>
                <a:ea typeface="+mn-ea"/>
                <a:cs typeface="+mn-cs"/>
              </a:defRPr>
            </a:lvl8pPr>
            <a:lvl9pPr marL="4355104" algn="l" defTabSz="1088776" rtl="0" eaLnBrk="1" latinLnBrk="0" hangingPunct="1">
              <a:defRPr sz="2100" kern="1200">
                <a:solidFill>
                  <a:schemeClr val="dk1"/>
                </a:solidFill>
                <a:latin typeface="+mn-lt"/>
                <a:ea typeface="+mn-ea"/>
                <a:cs typeface="+mn-cs"/>
              </a:defRPr>
            </a:lvl9pPr>
          </a:lstStyle>
          <a:p>
            <a:pPr algn="ctr"/>
            <a:r>
              <a:rPr lang="en-US" sz="1200" b="1" dirty="0">
                <a:solidFill>
                  <a:schemeClr val="accent4">
                    <a:lumMod val="75000"/>
                  </a:schemeClr>
                </a:solidFill>
                <a:latin typeface="Arial"/>
                <a:cs typeface="Arial"/>
              </a:rPr>
              <a:t>Integration</a:t>
            </a:r>
          </a:p>
        </p:txBody>
      </p:sp>
    </p:spTree>
    <p:extLst>
      <p:ext uri="{BB962C8B-B14F-4D97-AF65-F5344CB8AC3E}">
        <p14:creationId xmlns:p14="http://schemas.microsoft.com/office/powerpoint/2010/main" val="1370507150"/>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bwMode="gray"/>
        <p:txBody>
          <a:bodyPr/>
          <a:lstStyle/>
          <a:p>
            <a:r>
              <a:rPr lang="en-US" dirty="0"/>
              <a:t>Current </a:t>
            </a:r>
            <a:r>
              <a:rPr lang="en-US" dirty="0">
                <a:solidFill>
                  <a:schemeClr val="accent1"/>
                </a:solidFill>
              </a:rPr>
              <a:t>Status</a:t>
            </a:r>
            <a:r>
              <a:rPr lang="cs-CZ" dirty="0">
                <a:solidFill>
                  <a:schemeClr val="accent1"/>
                </a:solidFill>
              </a:rPr>
              <a:t> </a:t>
            </a:r>
            <a:r>
              <a:rPr lang="en-US" dirty="0">
                <a:solidFill>
                  <a:schemeClr val="accent1"/>
                </a:solidFill>
              </a:rPr>
              <a:t>/ Scope</a:t>
            </a:r>
            <a:endParaRPr lang="en-US" dirty="0"/>
          </a:p>
        </p:txBody>
      </p:sp>
      <p:pic>
        <p:nvPicPr>
          <p:cNvPr id="7" name="Divider Image Placeholder">
            <a:extLst>
              <a:ext uri="{FF2B5EF4-FFF2-40B4-BE49-F238E27FC236}">
                <a16:creationId xmlns:a16="http://schemas.microsoft.com/office/drawing/2014/main" id="{3FEADB84-4FA8-4F63-8117-D5AD2F9BF195}"/>
              </a:ext>
            </a:extLst>
          </p:cNvPr>
          <p:cNvPicPr>
            <a:picLocks noGrp="1" noChangeAspect="1"/>
          </p:cNvPicPr>
          <p:nvPr>
            <p:ph type="pic" sz="quarter" idx="12"/>
          </p:nvPr>
        </p:nvPicPr>
        <p:blipFill rotWithShape="1">
          <a:blip r:embed="rId2" cstate="screen">
            <a:extLst>
              <a:ext uri="{28A0092B-C50C-407E-A947-70E740481C1C}">
                <a14:useLocalDpi xmlns:a14="http://schemas.microsoft.com/office/drawing/2010/main"/>
              </a:ext>
            </a:extLst>
          </a:blip>
          <a:srcRect/>
          <a:stretch/>
        </p:blipFill>
        <p:spPr>
          <a:xfrm>
            <a:off x="1587" y="3427200"/>
            <a:ext cx="12192000" cy="3430800"/>
          </a:xfrm>
          <a:prstGeom prst="rect">
            <a:avLst/>
          </a:prstGeom>
        </p:spPr>
      </p:pic>
    </p:spTree>
    <p:extLst>
      <p:ext uri="{BB962C8B-B14F-4D97-AF65-F5344CB8AC3E}">
        <p14:creationId xmlns:p14="http://schemas.microsoft.com/office/powerpoint/2010/main" val="28380133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Diagram 11">
            <a:extLst>
              <a:ext uri="{FF2B5EF4-FFF2-40B4-BE49-F238E27FC236}">
                <a16:creationId xmlns:a16="http://schemas.microsoft.com/office/drawing/2014/main" id="{8DEEBDED-27EE-4575-8837-5E3B3A2FF9F2}"/>
              </a:ext>
            </a:extLst>
          </p:cNvPr>
          <p:cNvGraphicFramePr/>
          <p:nvPr>
            <p:extLst>
              <p:ext uri="{D42A27DB-BD31-4B8C-83A1-F6EECF244321}">
                <p14:modId xmlns:p14="http://schemas.microsoft.com/office/powerpoint/2010/main" val="4282264798"/>
              </p:ext>
            </p:extLst>
          </p:nvPr>
        </p:nvGraphicFramePr>
        <p:xfrm>
          <a:off x="85478" y="1048624"/>
          <a:ext cx="5931017" cy="53837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Rectangle 12">
            <a:extLst>
              <a:ext uri="{FF2B5EF4-FFF2-40B4-BE49-F238E27FC236}">
                <a16:creationId xmlns:a16="http://schemas.microsoft.com/office/drawing/2014/main" id="{D91C1675-EBD6-4215-A2FE-F2A1B5CD7D88}"/>
              </a:ext>
            </a:extLst>
          </p:cNvPr>
          <p:cNvSpPr/>
          <p:nvPr/>
        </p:nvSpPr>
        <p:spPr>
          <a:xfrm>
            <a:off x="215734" y="316577"/>
            <a:ext cx="6773883" cy="553998"/>
          </a:xfrm>
          <a:prstGeom prst="rect">
            <a:avLst/>
          </a:prstGeom>
        </p:spPr>
        <p:txBody>
          <a:bodyPr wrap="square">
            <a:spAutoFit/>
          </a:bodyPr>
          <a:lstStyle/>
          <a:p>
            <a:r>
              <a:rPr lang="en-US" sz="3000" b="1" dirty="0">
                <a:latin typeface="Calibri" panose="020F0502020204030204" pitchFamily="34" charset="0"/>
                <a:ea typeface="+mj-ea"/>
                <a:cs typeface="Calibri" panose="020F0502020204030204" pitchFamily="34" charset="0"/>
              </a:rPr>
              <a:t>Current</a:t>
            </a:r>
            <a:r>
              <a:rPr lang="en-US" sz="3000" b="1" dirty="0">
                <a:solidFill>
                  <a:prstClr val="black"/>
                </a:solidFill>
                <a:effectLst>
                  <a:outerShdw blurRad="38100" dist="38100" dir="2700000" algn="tl">
                    <a:srgbClr val="000000">
                      <a:alpha val="43137"/>
                    </a:srgbClr>
                  </a:outerShdw>
                </a:effectLst>
                <a:latin typeface="Calibri" panose="020F0502020204030204"/>
              </a:rPr>
              <a:t> </a:t>
            </a:r>
            <a:r>
              <a:rPr lang="en-US" sz="3000" b="1" dirty="0">
                <a:latin typeface="Calibri" panose="020F0502020204030204" pitchFamily="34" charset="0"/>
                <a:ea typeface="+mj-ea"/>
                <a:cs typeface="Calibri" panose="020F0502020204030204" pitchFamily="34" charset="0"/>
              </a:rPr>
              <a:t>Status</a:t>
            </a:r>
          </a:p>
        </p:txBody>
      </p:sp>
      <p:pic>
        <p:nvPicPr>
          <p:cNvPr id="14" name="Pictogram" descr="Example of an pictogram" title="Pictogram for title slide">
            <a:extLst>
              <a:ext uri="{FF2B5EF4-FFF2-40B4-BE49-F238E27FC236}">
                <a16:creationId xmlns:a16="http://schemas.microsoft.com/office/drawing/2014/main" id="{6D3A56C2-59ED-4901-B119-74CE64A9E803}"/>
              </a:ext>
            </a:extLst>
          </p:cNvPr>
          <p:cNvPicPr>
            <a:picLocks noChangeAspect="1"/>
          </p:cNvPicPr>
          <p:nvPr/>
        </p:nvPicPr>
        <p:blipFill>
          <a:blip r:embed="rId8"/>
          <a:srcRect t="16" b="16"/>
          <a:stretch>
            <a:fillRect/>
          </a:stretch>
        </p:blipFill>
        <p:spPr bwMode="gray">
          <a:xfrm>
            <a:off x="6888676" y="1167131"/>
            <a:ext cx="4523738" cy="4523738"/>
          </a:xfrm>
          <a:prstGeom prst="rect">
            <a:avLst/>
          </a:prstGeom>
        </p:spPr>
      </p:pic>
    </p:spTree>
    <p:extLst>
      <p:ext uri="{BB962C8B-B14F-4D97-AF65-F5344CB8AC3E}">
        <p14:creationId xmlns:p14="http://schemas.microsoft.com/office/powerpoint/2010/main" val="677269215"/>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700DB773-4252-4ACD-8010-3AFADC7ACD05}"/>
              </a:ext>
            </a:extLst>
          </p:cNvPr>
          <p:cNvSpPr txBox="1">
            <a:spLocks/>
          </p:cNvSpPr>
          <p:nvPr/>
        </p:nvSpPr>
        <p:spPr>
          <a:xfrm>
            <a:off x="560881" y="365126"/>
            <a:ext cx="10794507" cy="655807"/>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en-US" sz="3100" b="1" dirty="0">
                <a:latin typeface="Calibri" panose="020F0502020204030204" pitchFamily="34" charset="0"/>
                <a:cs typeface="Calibri" panose="020F0502020204030204" pitchFamily="34" charset="0"/>
              </a:rPr>
              <a:t>Project</a:t>
            </a:r>
            <a:r>
              <a:rPr lang="en-US" b="1" dirty="0">
                <a:solidFill>
                  <a:sysClr val="windowText" lastClr="000000"/>
                </a:solidFill>
                <a:effectLst>
                  <a:outerShdw blurRad="38100" dist="38100" dir="2700000" algn="tl">
                    <a:srgbClr val="000000">
                      <a:alpha val="43137"/>
                    </a:srgbClr>
                  </a:outerShdw>
                </a:effectLst>
                <a:latin typeface="Calibri Light" panose="020F0302020204030204"/>
              </a:rPr>
              <a:t> </a:t>
            </a:r>
            <a:r>
              <a:rPr lang="en-US" sz="3100" b="1" dirty="0">
                <a:latin typeface="Calibri" panose="020F0502020204030204" pitchFamily="34" charset="0"/>
                <a:cs typeface="Calibri" panose="020F0502020204030204" pitchFamily="34" charset="0"/>
              </a:rPr>
              <a:t>Scope</a:t>
            </a:r>
          </a:p>
        </p:txBody>
      </p:sp>
      <p:graphicFrame>
        <p:nvGraphicFramePr>
          <p:cNvPr id="9" name="Content Placeholder 13">
            <a:extLst>
              <a:ext uri="{FF2B5EF4-FFF2-40B4-BE49-F238E27FC236}">
                <a16:creationId xmlns:a16="http://schemas.microsoft.com/office/drawing/2014/main" id="{1CB1803F-D1F6-401B-A025-A60AB151F7B5}"/>
              </a:ext>
            </a:extLst>
          </p:cNvPr>
          <p:cNvGraphicFramePr>
            <a:graphicFrameLocks/>
          </p:cNvGraphicFramePr>
          <p:nvPr>
            <p:extLst>
              <p:ext uri="{D42A27DB-BD31-4B8C-83A1-F6EECF244321}">
                <p14:modId xmlns:p14="http://schemas.microsoft.com/office/powerpoint/2010/main" val="521660965"/>
              </p:ext>
            </p:extLst>
          </p:nvPr>
        </p:nvGraphicFramePr>
        <p:xfrm>
          <a:off x="216131" y="3511875"/>
          <a:ext cx="11907548" cy="298100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10" name="Diagram 9">
            <a:extLst>
              <a:ext uri="{FF2B5EF4-FFF2-40B4-BE49-F238E27FC236}">
                <a16:creationId xmlns:a16="http://schemas.microsoft.com/office/drawing/2014/main" id="{A1F89345-37C2-4701-BC57-0340D03A9700}"/>
              </a:ext>
            </a:extLst>
          </p:cNvPr>
          <p:cNvGraphicFramePr/>
          <p:nvPr>
            <p:extLst>
              <p:ext uri="{D42A27DB-BD31-4B8C-83A1-F6EECF244321}">
                <p14:modId xmlns:p14="http://schemas.microsoft.com/office/powerpoint/2010/main" val="80773693"/>
              </p:ext>
            </p:extLst>
          </p:nvPr>
        </p:nvGraphicFramePr>
        <p:xfrm>
          <a:off x="560880" y="1176578"/>
          <a:ext cx="7750206" cy="2252422"/>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2" name="Rectangle: Rounded Corners 1">
            <a:extLst>
              <a:ext uri="{FF2B5EF4-FFF2-40B4-BE49-F238E27FC236}">
                <a16:creationId xmlns:a16="http://schemas.microsoft.com/office/drawing/2014/main" id="{EEEBCC3C-773E-4205-920F-10EC0B0D6F7D}"/>
              </a:ext>
            </a:extLst>
          </p:cNvPr>
          <p:cNvSpPr/>
          <p:nvPr/>
        </p:nvSpPr>
        <p:spPr bwMode="gray">
          <a:xfrm>
            <a:off x="9674095" y="1839172"/>
            <a:ext cx="2449585" cy="914400"/>
          </a:xfrm>
          <a:prstGeom prst="roundRect">
            <a:avLst/>
          </a:prstGeom>
          <a:solidFill>
            <a:schemeClr val="accent1"/>
          </a:solidFill>
          <a:ln w="10000" cap="flat" cmpd="sng" algn="ctr">
            <a:solidFill>
              <a:srgbClr val="008FD3">
                <a:hueOff val="0"/>
                <a:satOff val="0"/>
                <a:lumOff val="0"/>
                <a:alphaOff val="0"/>
              </a:srgb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p:spPr>
        <p:txBody>
          <a:bodyPr spcFirstLastPara="0" vert="horz" wrap="square" lIns="163576" tIns="93472" rIns="163576" bIns="93472" numCol="1" spcCol="1270" anchor="ctr" anchorCtr="0">
            <a:noAutofit/>
          </a:bodyPr>
          <a:lstStyle/>
          <a:p>
            <a:r>
              <a:rPr lang="en-US" b="1" dirty="0">
                <a:solidFill>
                  <a:schemeClr val="bg1"/>
                </a:solidFill>
                <a:latin typeface="Calibri" panose="020F0502020204030204"/>
              </a:rPr>
              <a:t>Test Plan:</a:t>
            </a:r>
          </a:p>
        </p:txBody>
      </p:sp>
      <p:graphicFrame>
        <p:nvGraphicFramePr>
          <p:cNvPr id="4" name="Object 3">
            <a:extLst>
              <a:ext uri="{FF2B5EF4-FFF2-40B4-BE49-F238E27FC236}">
                <a16:creationId xmlns:a16="http://schemas.microsoft.com/office/drawing/2014/main" id="{55194542-2BAE-458D-87EE-B362AC1ACB16}"/>
              </a:ext>
            </a:extLst>
          </p:cNvPr>
          <p:cNvGraphicFramePr>
            <a:graphicFrameLocks noChangeAspect="1"/>
          </p:cNvGraphicFramePr>
          <p:nvPr>
            <p:extLst>
              <p:ext uri="{D42A27DB-BD31-4B8C-83A1-F6EECF244321}">
                <p14:modId xmlns:p14="http://schemas.microsoft.com/office/powerpoint/2010/main" val="3219965742"/>
              </p:ext>
            </p:extLst>
          </p:nvPr>
        </p:nvGraphicFramePr>
        <p:xfrm>
          <a:off x="11258550" y="2044700"/>
          <a:ext cx="381000" cy="792163"/>
        </p:xfrm>
        <a:graphic>
          <a:graphicData uri="http://schemas.openxmlformats.org/presentationml/2006/ole">
            <mc:AlternateContent xmlns:mc="http://schemas.openxmlformats.org/markup-compatibility/2006">
              <mc:Choice xmlns:v="urn:schemas-microsoft-com:vml" Requires="v">
                <p:oleObj spid="_x0000_s1026" name="Worksheet" showAsIcon="1" r:id="rId14" imgW="380674" imgH="792217" progId="Excel.Sheet.12">
                  <p:embed/>
                </p:oleObj>
              </mc:Choice>
              <mc:Fallback>
                <p:oleObj name="Worksheet" showAsIcon="1" r:id="rId14" imgW="380674" imgH="792217" progId="Excel.Sheet.12">
                  <p:embed/>
                  <p:pic>
                    <p:nvPicPr>
                      <p:cNvPr id="4" name="Object 3">
                        <a:extLst>
                          <a:ext uri="{FF2B5EF4-FFF2-40B4-BE49-F238E27FC236}">
                            <a16:creationId xmlns:a16="http://schemas.microsoft.com/office/drawing/2014/main" id="{55194542-2BAE-458D-87EE-B362AC1ACB16}"/>
                          </a:ext>
                        </a:extLst>
                      </p:cNvPr>
                      <p:cNvPicPr/>
                      <p:nvPr/>
                    </p:nvPicPr>
                    <p:blipFill>
                      <a:blip r:embed="rId15"/>
                      <a:stretch>
                        <a:fillRect/>
                      </a:stretch>
                    </p:blipFill>
                    <p:spPr>
                      <a:xfrm>
                        <a:off x="11258550" y="2044700"/>
                        <a:ext cx="381000" cy="792163"/>
                      </a:xfrm>
                      <a:prstGeom prst="rect">
                        <a:avLst/>
                      </a:prstGeom>
                    </p:spPr>
                  </p:pic>
                </p:oleObj>
              </mc:Fallback>
            </mc:AlternateContent>
          </a:graphicData>
        </a:graphic>
      </p:graphicFrame>
    </p:spTree>
    <p:extLst>
      <p:ext uri="{BB962C8B-B14F-4D97-AF65-F5344CB8AC3E}">
        <p14:creationId xmlns:p14="http://schemas.microsoft.com/office/powerpoint/2010/main" val="615054371"/>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700DB773-4252-4ACD-8010-3AFADC7ACD05}"/>
              </a:ext>
            </a:extLst>
          </p:cNvPr>
          <p:cNvSpPr txBox="1">
            <a:spLocks/>
          </p:cNvSpPr>
          <p:nvPr/>
        </p:nvSpPr>
        <p:spPr>
          <a:xfrm>
            <a:off x="560881" y="365126"/>
            <a:ext cx="10794507" cy="655807"/>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endParaRPr lang="en-US" b="1" dirty="0">
              <a:solidFill>
                <a:sysClr val="windowText" lastClr="0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graphicFrame>
        <p:nvGraphicFramePr>
          <p:cNvPr id="2" name="Diagram 1">
            <a:extLst>
              <a:ext uri="{FF2B5EF4-FFF2-40B4-BE49-F238E27FC236}">
                <a16:creationId xmlns:a16="http://schemas.microsoft.com/office/drawing/2014/main" id="{54B4D1CC-4532-4183-A5B1-39746D769281}"/>
              </a:ext>
            </a:extLst>
          </p:cNvPr>
          <p:cNvGraphicFramePr/>
          <p:nvPr>
            <p:extLst>
              <p:ext uri="{D42A27DB-BD31-4B8C-83A1-F6EECF244321}">
                <p14:modId xmlns:p14="http://schemas.microsoft.com/office/powerpoint/2010/main" val="77136328"/>
              </p:ext>
            </p:extLst>
          </p:nvPr>
        </p:nvGraphicFramePr>
        <p:xfrm>
          <a:off x="436593" y="861134"/>
          <a:ext cx="4178940" cy="45833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id="{DDE55FED-F2C1-4A10-BFDB-EB37B5175BB6}"/>
              </a:ext>
            </a:extLst>
          </p:cNvPr>
          <p:cNvPicPr>
            <a:picLocks noChangeAspect="1"/>
          </p:cNvPicPr>
          <p:nvPr/>
        </p:nvPicPr>
        <p:blipFill>
          <a:blip r:embed="rId8"/>
          <a:stretch>
            <a:fillRect/>
          </a:stretch>
        </p:blipFill>
        <p:spPr>
          <a:xfrm>
            <a:off x="5778570" y="600748"/>
            <a:ext cx="6149387" cy="2706840"/>
          </a:xfrm>
          <a:prstGeom prst="rect">
            <a:avLst/>
          </a:prstGeom>
        </p:spPr>
      </p:pic>
      <p:sp>
        <p:nvSpPr>
          <p:cNvPr id="7" name="Text Placeholder 2">
            <a:extLst>
              <a:ext uri="{FF2B5EF4-FFF2-40B4-BE49-F238E27FC236}">
                <a16:creationId xmlns:a16="http://schemas.microsoft.com/office/drawing/2014/main" id="{F7241D38-19EE-46DB-AE66-B8933C974AF8}"/>
              </a:ext>
            </a:extLst>
          </p:cNvPr>
          <p:cNvSpPr>
            <a:spLocks noGrp="1"/>
          </p:cNvSpPr>
          <p:nvPr>
            <p:ph type="body" sz="quarter" idx="10"/>
          </p:nvPr>
        </p:nvSpPr>
        <p:spPr>
          <a:xfrm>
            <a:off x="6387514" y="3769200"/>
            <a:ext cx="5540442" cy="2142241"/>
          </a:xfrm>
        </p:spPr>
        <p:txBody>
          <a:bodyPr/>
          <a:lstStyle/>
          <a:p>
            <a:pPr>
              <a:spcBef>
                <a:spcPts val="0"/>
              </a:spcBef>
            </a:pPr>
            <a:r>
              <a:rPr lang="en-US" sz="1600" dirty="0"/>
              <a:t>SAP Ariba Cloud Integration Gateway is  solution for integration for cXML </a:t>
            </a:r>
          </a:p>
          <a:p>
            <a:pPr>
              <a:spcBef>
                <a:spcPts val="0"/>
              </a:spcBef>
            </a:pPr>
            <a:r>
              <a:rPr lang="en-US" sz="1600" dirty="0"/>
              <a:t>and also for non cXML Customers</a:t>
            </a:r>
          </a:p>
          <a:p>
            <a:pPr marL="351414" lvl="2" indent="-171450">
              <a:buFont typeface="Wingdings" panose="05000000000000000000" pitchFamily="2" charset="2"/>
              <a:buChar char="Ø"/>
            </a:pPr>
            <a:r>
              <a:rPr lang="en-US" sz="1200" dirty="0"/>
              <a:t>Main Goal: To </a:t>
            </a:r>
            <a:r>
              <a:rPr lang="en-GB" sz="1200" dirty="0"/>
              <a:t>simplify integration and shorten the integration timeline</a:t>
            </a:r>
          </a:p>
          <a:p>
            <a:pPr marL="351414" lvl="2" indent="-171450">
              <a:buFont typeface="Wingdings" panose="05000000000000000000" pitchFamily="2" charset="2"/>
              <a:buChar char="Ø"/>
            </a:pPr>
            <a:r>
              <a:rPr lang="en-GB" sz="1200" dirty="0"/>
              <a:t>Covering more industry and regional standards</a:t>
            </a:r>
          </a:p>
          <a:p>
            <a:pPr marL="351414" lvl="2" indent="-171450">
              <a:buFont typeface="Wingdings" panose="05000000000000000000" pitchFamily="2" charset="2"/>
              <a:buChar char="Ø"/>
            </a:pPr>
            <a:r>
              <a:rPr lang="en-GB" sz="1200" dirty="0"/>
              <a:t>Providing self testing capabilities</a:t>
            </a:r>
          </a:p>
          <a:p>
            <a:pPr marL="179964" lvl="2" indent="0">
              <a:buNone/>
            </a:pPr>
            <a:endParaRPr lang="en-US" sz="1200" dirty="0"/>
          </a:p>
          <a:p>
            <a:pPr marL="360000" lvl="3" indent="0">
              <a:buNone/>
            </a:pPr>
            <a:endParaRPr lang="en-US" sz="1200" dirty="0"/>
          </a:p>
        </p:txBody>
      </p:sp>
      <p:sp>
        <p:nvSpPr>
          <p:cNvPr id="3" name="Rectangle 2">
            <a:extLst>
              <a:ext uri="{FF2B5EF4-FFF2-40B4-BE49-F238E27FC236}">
                <a16:creationId xmlns:a16="http://schemas.microsoft.com/office/drawing/2014/main" id="{1A837637-217D-4F24-86BC-59B261AD1E15}"/>
              </a:ext>
            </a:extLst>
          </p:cNvPr>
          <p:cNvSpPr/>
          <p:nvPr/>
        </p:nvSpPr>
        <p:spPr>
          <a:xfrm>
            <a:off x="4791702" y="6019061"/>
            <a:ext cx="7505371" cy="353943"/>
          </a:xfrm>
          <a:prstGeom prst="rect">
            <a:avLst/>
          </a:prstGeom>
        </p:spPr>
        <p:txBody>
          <a:bodyPr wrap="square">
            <a:spAutoFit/>
          </a:bodyPr>
          <a:lstStyle/>
          <a:p>
            <a:pPr marL="0" lvl="2">
              <a:buNone/>
            </a:pPr>
            <a:r>
              <a:rPr lang="en-US" b="1" dirty="0">
                <a:solidFill>
                  <a:srgbClr val="FF0000"/>
                </a:solidFill>
              </a:rPr>
              <a:t>Please note that the Legal bi</a:t>
            </a:r>
            <a:r>
              <a:rPr lang="cs-CZ" b="1" dirty="0">
                <a:solidFill>
                  <a:srgbClr val="FF0000"/>
                </a:solidFill>
              </a:rPr>
              <a:t>n</a:t>
            </a:r>
            <a:r>
              <a:rPr lang="en-US" b="1" dirty="0">
                <a:solidFill>
                  <a:srgbClr val="FF0000"/>
                </a:solidFill>
              </a:rPr>
              <a:t>ding document is the one in Ariba! </a:t>
            </a:r>
          </a:p>
        </p:txBody>
      </p:sp>
    </p:spTree>
    <p:extLst>
      <p:ext uri="{BB962C8B-B14F-4D97-AF65-F5344CB8AC3E}">
        <p14:creationId xmlns:p14="http://schemas.microsoft.com/office/powerpoint/2010/main" val="94845924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A60D2A6C-88A4-41D8-AEC6-1EFCCD1DE2A4}"/>
              </a:ext>
            </a:extLst>
          </p:cNvPr>
          <p:cNvSpPr txBox="1">
            <a:spLocks/>
          </p:cNvSpPr>
          <p:nvPr/>
        </p:nvSpPr>
        <p:spPr>
          <a:xfrm>
            <a:off x="560881" y="365126"/>
            <a:ext cx="10794507" cy="65580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en-US" sz="3000" b="1" dirty="0">
                <a:latin typeface="Calibri" panose="020F0502020204030204" pitchFamily="34" charset="0"/>
                <a:cs typeface="Calibri" panose="020F0502020204030204" pitchFamily="34" charset="0"/>
              </a:rPr>
              <a:t>Project</a:t>
            </a:r>
            <a:r>
              <a:rPr lang="en-US" sz="3000" b="1" dirty="0">
                <a:solidFill>
                  <a:sysClr val="windowText" lastClr="0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en-US" sz="3000" b="1" dirty="0">
                <a:latin typeface="Calibri" panose="020F0502020204030204" pitchFamily="34" charset="0"/>
                <a:cs typeface="Calibri" panose="020F0502020204030204" pitchFamily="34" charset="0"/>
              </a:rPr>
              <a:t>Scope</a:t>
            </a:r>
            <a:r>
              <a:rPr lang="en-US" sz="3000" b="1" dirty="0">
                <a:solidFill>
                  <a:sysClr val="windowText" lastClr="0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en-US" sz="3000" b="1" dirty="0">
                <a:latin typeface="Calibri" panose="020F0502020204030204" pitchFamily="34" charset="0"/>
                <a:cs typeface="Calibri" panose="020F0502020204030204" pitchFamily="34" charset="0"/>
              </a:rPr>
              <a:t>- Documents</a:t>
            </a:r>
          </a:p>
        </p:txBody>
      </p:sp>
      <p:graphicFrame>
        <p:nvGraphicFramePr>
          <p:cNvPr id="10" name="Content Placeholder 3">
            <a:extLst>
              <a:ext uri="{FF2B5EF4-FFF2-40B4-BE49-F238E27FC236}">
                <a16:creationId xmlns:a16="http://schemas.microsoft.com/office/drawing/2014/main" id="{942A5E97-A75C-4977-AC8C-58671439731B}"/>
              </a:ext>
            </a:extLst>
          </p:cNvPr>
          <p:cNvGraphicFramePr>
            <a:graphicFrameLocks/>
          </p:cNvGraphicFramePr>
          <p:nvPr>
            <p:extLst>
              <p:ext uri="{D42A27DB-BD31-4B8C-83A1-F6EECF244321}">
                <p14:modId xmlns:p14="http://schemas.microsoft.com/office/powerpoint/2010/main" val="2427389158"/>
              </p:ext>
            </p:extLst>
          </p:nvPr>
        </p:nvGraphicFramePr>
        <p:xfrm>
          <a:off x="435193" y="1157682"/>
          <a:ext cx="10463693" cy="2253561"/>
        </p:xfrm>
        <a:graphic>
          <a:graphicData uri="http://schemas.openxmlformats.org/drawingml/2006/table">
            <a:tbl>
              <a:tblPr firstRow="1" firstCol="1" bandRow="1">
                <a:tableStyleId>{F5AB1C69-6EDB-4FF4-983F-18BD219EF322}</a:tableStyleId>
              </a:tblPr>
              <a:tblGrid>
                <a:gridCol w="5195586">
                  <a:extLst>
                    <a:ext uri="{9D8B030D-6E8A-4147-A177-3AD203B41FA5}">
                      <a16:colId xmlns:a16="http://schemas.microsoft.com/office/drawing/2014/main" val="20000"/>
                    </a:ext>
                  </a:extLst>
                </a:gridCol>
                <a:gridCol w="5268107">
                  <a:extLst>
                    <a:ext uri="{9D8B030D-6E8A-4147-A177-3AD203B41FA5}">
                      <a16:colId xmlns:a16="http://schemas.microsoft.com/office/drawing/2014/main" val="20001"/>
                    </a:ext>
                  </a:extLst>
                </a:gridCol>
              </a:tblGrid>
              <a:tr h="409861">
                <a:tc>
                  <a:txBody>
                    <a:bodyPr/>
                    <a:lstStyle/>
                    <a:p>
                      <a:pPr marL="0" marR="0" algn="ctr">
                        <a:spcBef>
                          <a:spcPts val="0"/>
                        </a:spcBef>
                        <a:spcAft>
                          <a:spcPts val="0"/>
                        </a:spcAft>
                      </a:pPr>
                      <a:r>
                        <a:rPr lang="en-US" sz="1000" b="1" dirty="0">
                          <a:effectLst/>
                        </a:rPr>
                        <a:t>Purchase Order Types </a:t>
                      </a:r>
                      <a:r>
                        <a:rPr lang="en-US" sz="1000" b="1" u="sng" dirty="0">
                          <a:effectLst/>
                        </a:rPr>
                        <a:t>Supported</a:t>
                      </a:r>
                      <a:endParaRPr lang="en-US" sz="1200" b="1" u="sng" dirty="0">
                        <a:effectLst/>
                        <a:latin typeface="Times New Roman"/>
                        <a:ea typeface="MS Mincho"/>
                      </a:endParaRPr>
                    </a:p>
                  </a:txBody>
                  <a:tcPr marL="68580" marR="68580" marT="0" marB="0" anchor="ctr">
                    <a:solidFill>
                      <a:schemeClr val="accent3">
                        <a:lumMod val="75000"/>
                      </a:schemeClr>
                    </a:solidFill>
                  </a:tcPr>
                </a:tc>
                <a:tc>
                  <a:txBody>
                    <a:bodyPr/>
                    <a:lstStyle/>
                    <a:p>
                      <a:pPr marL="0" marR="0" algn="ctr">
                        <a:spcBef>
                          <a:spcPts val="0"/>
                        </a:spcBef>
                        <a:spcAft>
                          <a:spcPts val="0"/>
                        </a:spcAft>
                      </a:pPr>
                      <a:r>
                        <a:rPr lang="en-US" sz="1000" dirty="0">
                          <a:effectLst/>
                        </a:rPr>
                        <a:t>Purchase Order Types </a:t>
                      </a:r>
                      <a:r>
                        <a:rPr lang="en-US" sz="1000" u="sng" dirty="0">
                          <a:effectLst/>
                        </a:rPr>
                        <a:t>Not Supported</a:t>
                      </a:r>
                      <a:endParaRPr lang="en-US" sz="1200" u="sng" dirty="0">
                        <a:effectLst/>
                        <a:latin typeface="Times New Roman"/>
                        <a:ea typeface="MS Mincho"/>
                      </a:endParaRPr>
                    </a:p>
                  </a:txBody>
                  <a:tcPr marL="68580" marR="68580" marT="0" marB="0" anchor="ctr">
                    <a:solidFill>
                      <a:schemeClr val="accent3">
                        <a:lumMod val="75000"/>
                      </a:schemeClr>
                    </a:solidFill>
                  </a:tcPr>
                </a:tc>
                <a:extLst>
                  <a:ext uri="{0D108BD9-81ED-4DB2-BD59-A6C34878D82A}">
                    <a16:rowId xmlns:a16="http://schemas.microsoft.com/office/drawing/2014/main" val="10000"/>
                  </a:ext>
                </a:extLst>
              </a:tr>
              <a:tr h="290262">
                <a:tc>
                  <a:txBody>
                    <a:bodyPr/>
                    <a:lstStyle/>
                    <a:p>
                      <a:pPr marL="0" marR="0">
                        <a:spcBef>
                          <a:spcPts val="0"/>
                        </a:spcBef>
                        <a:spcAft>
                          <a:spcPts val="0"/>
                        </a:spcAft>
                      </a:pPr>
                      <a:r>
                        <a:rPr lang="en-US" sz="1000" b="0" dirty="0">
                          <a:effectLst/>
                        </a:rPr>
                        <a:t>New POs</a:t>
                      </a:r>
                      <a:endParaRPr lang="en-US" sz="1200" b="0" dirty="0">
                        <a:effectLst/>
                        <a:latin typeface="Times New Roman"/>
                        <a:ea typeface="MS Mincho"/>
                      </a:endParaRPr>
                    </a:p>
                  </a:txBody>
                  <a:tcPr marL="68580" marR="68580" marT="0" marB="0"/>
                </a:tc>
                <a:tc>
                  <a:txBody>
                    <a:bodyPr/>
                    <a:lstStyle/>
                    <a:p>
                      <a:pPr marL="0" marR="0" lvl="0" indent="0" algn="l" defTabSz="1088558" rtl="0" eaLnBrk="1" fontAlgn="auto" latinLnBrk="0" hangingPunct="1">
                        <a:lnSpc>
                          <a:spcPct val="100000"/>
                        </a:lnSpc>
                        <a:spcBef>
                          <a:spcPts val="0"/>
                        </a:spcBef>
                        <a:spcAft>
                          <a:spcPts val="0"/>
                        </a:spcAft>
                        <a:buClrTx/>
                        <a:buSzTx/>
                        <a:buFontTx/>
                        <a:buNone/>
                        <a:tabLst/>
                        <a:defRPr/>
                      </a:pPr>
                      <a:r>
                        <a:rPr lang="en-US" sz="1000" b="0" kern="1200" dirty="0">
                          <a:solidFill>
                            <a:schemeClr val="tx1"/>
                          </a:solidFill>
                          <a:effectLst/>
                          <a:latin typeface="+mn-lt"/>
                          <a:ea typeface="+mn-ea"/>
                          <a:cs typeface="+mn-cs"/>
                        </a:rPr>
                        <a:t>Blanket POs (BPO’s)</a:t>
                      </a:r>
                    </a:p>
                  </a:txBody>
                  <a:tcPr marL="68580" marR="68580" marT="0" marB="0"/>
                </a:tc>
                <a:extLst>
                  <a:ext uri="{0D108BD9-81ED-4DB2-BD59-A6C34878D82A}">
                    <a16:rowId xmlns:a16="http://schemas.microsoft.com/office/drawing/2014/main" val="10001"/>
                  </a:ext>
                </a:extLst>
              </a:tr>
              <a:tr h="286771">
                <a:tc>
                  <a:txBody>
                    <a:bodyPr/>
                    <a:lstStyle/>
                    <a:p>
                      <a:pPr marL="0" marR="0">
                        <a:spcBef>
                          <a:spcPts val="0"/>
                        </a:spcBef>
                        <a:spcAft>
                          <a:spcPts val="0"/>
                        </a:spcAft>
                      </a:pPr>
                      <a:r>
                        <a:rPr lang="en-US" sz="1000" b="0" dirty="0">
                          <a:effectLst/>
                        </a:rPr>
                        <a:t>Change/cancel POs</a:t>
                      </a:r>
                      <a:endParaRPr lang="en-US" sz="1200" b="0" dirty="0">
                        <a:effectLst/>
                        <a:latin typeface="Times New Roman"/>
                        <a:ea typeface="MS Mincho"/>
                      </a:endParaRPr>
                    </a:p>
                  </a:txBody>
                  <a:tcPr marL="68580" marR="68580" marT="0" marB="0"/>
                </a:tc>
                <a:tc>
                  <a:txBody>
                    <a:bodyPr/>
                    <a:lstStyle/>
                    <a:p>
                      <a:pPr marL="0" marR="0">
                        <a:spcBef>
                          <a:spcPts val="0"/>
                        </a:spcBef>
                        <a:spcAft>
                          <a:spcPts val="0"/>
                        </a:spcAft>
                      </a:pPr>
                      <a:endParaRPr lang="en-US" sz="1000" kern="1200" dirty="0">
                        <a:solidFill>
                          <a:schemeClr val="dk1"/>
                        </a:solidFill>
                        <a:effectLst/>
                        <a:latin typeface="Arial"/>
                        <a:ea typeface="MS Mincho"/>
                        <a:cs typeface="+mn-cs"/>
                      </a:endParaRPr>
                    </a:p>
                  </a:txBody>
                  <a:tcPr marL="68580" marR="68580" marT="0" marB="0"/>
                </a:tc>
                <a:extLst>
                  <a:ext uri="{0D108BD9-81ED-4DB2-BD59-A6C34878D82A}">
                    <a16:rowId xmlns:a16="http://schemas.microsoft.com/office/drawing/2014/main" val="10002"/>
                  </a:ext>
                </a:extLst>
              </a:tr>
              <a:tr h="341119">
                <a:tc>
                  <a:txBody>
                    <a:bodyPr/>
                    <a:lstStyle/>
                    <a:p>
                      <a:pPr marL="0" marR="0">
                        <a:spcBef>
                          <a:spcPts val="0"/>
                        </a:spcBef>
                        <a:spcAft>
                          <a:spcPts val="0"/>
                        </a:spcAft>
                        <a:tabLst>
                          <a:tab pos="1571625" algn="l"/>
                        </a:tabLst>
                      </a:pPr>
                      <a:r>
                        <a:rPr lang="en-US" sz="1000" b="0" dirty="0">
                          <a:effectLst/>
                        </a:rPr>
                        <a:t>Non-catalog POs</a:t>
                      </a:r>
                      <a:endParaRPr lang="en-US" sz="1200" b="0" dirty="0">
                        <a:effectLst/>
                        <a:latin typeface="Times New Roman"/>
                        <a:ea typeface="MS Mincho"/>
                      </a:endParaRPr>
                    </a:p>
                  </a:txBody>
                  <a:tcPr marL="68580" marR="68580" marT="0" marB="0"/>
                </a:tc>
                <a:tc>
                  <a:txBody>
                    <a:bodyPr/>
                    <a:lstStyle/>
                    <a:p>
                      <a:pPr marL="0" marR="0">
                        <a:spcBef>
                          <a:spcPts val="0"/>
                        </a:spcBef>
                        <a:spcAft>
                          <a:spcPts val="0"/>
                        </a:spcAft>
                      </a:pPr>
                      <a:r>
                        <a:rPr lang="en-US" sz="1000" dirty="0">
                          <a:effectLst/>
                        </a:rPr>
                        <a:t> </a:t>
                      </a:r>
                      <a:endParaRPr lang="en-US" sz="1200" dirty="0">
                        <a:effectLst/>
                        <a:latin typeface="Times New Roman"/>
                        <a:ea typeface="MS Mincho"/>
                      </a:endParaRPr>
                    </a:p>
                  </a:txBody>
                  <a:tcPr marL="68580" marR="68580" marT="0" marB="0"/>
                </a:tc>
                <a:extLst>
                  <a:ext uri="{0D108BD9-81ED-4DB2-BD59-A6C34878D82A}">
                    <a16:rowId xmlns:a16="http://schemas.microsoft.com/office/drawing/2014/main" val="10003"/>
                  </a:ext>
                </a:extLst>
              </a:tr>
              <a:tr h="462774">
                <a:tc>
                  <a:txBody>
                    <a:bodyPr/>
                    <a:lstStyle/>
                    <a:p>
                      <a:pPr marL="0" marR="0">
                        <a:spcBef>
                          <a:spcPts val="0"/>
                        </a:spcBef>
                        <a:spcAft>
                          <a:spcPts val="0"/>
                        </a:spcAft>
                      </a:pPr>
                      <a:r>
                        <a:rPr lang="en-US" sz="1000" b="0" dirty="0">
                          <a:effectLst/>
                        </a:rPr>
                        <a:t>POs with attachments</a:t>
                      </a:r>
                      <a:endParaRPr lang="en-US" sz="1200" b="0" dirty="0">
                        <a:effectLst/>
                        <a:latin typeface="Times New Roman"/>
                        <a:ea typeface="MS Mincho"/>
                      </a:endParaRPr>
                    </a:p>
                  </a:txBody>
                  <a:tcPr marL="68580" marR="68580" marT="0" marB="0"/>
                </a:tc>
                <a:tc>
                  <a:txBody>
                    <a:bodyPr/>
                    <a:lstStyle/>
                    <a:p>
                      <a:pPr marL="0" marR="0">
                        <a:spcBef>
                          <a:spcPts val="0"/>
                        </a:spcBef>
                        <a:spcAft>
                          <a:spcPts val="0"/>
                        </a:spcAft>
                      </a:pPr>
                      <a:r>
                        <a:rPr lang="en-US" sz="1000" dirty="0">
                          <a:effectLst/>
                        </a:rPr>
                        <a:t> </a:t>
                      </a:r>
                      <a:endParaRPr lang="en-US" sz="1200" dirty="0">
                        <a:effectLst/>
                        <a:latin typeface="Times New Roman"/>
                        <a:ea typeface="MS Mincho"/>
                      </a:endParaRPr>
                    </a:p>
                  </a:txBody>
                  <a:tcPr marL="68580" marR="68580" marT="0" marB="0"/>
                </a:tc>
                <a:extLst>
                  <a:ext uri="{0D108BD9-81ED-4DB2-BD59-A6C34878D82A}">
                    <a16:rowId xmlns:a16="http://schemas.microsoft.com/office/drawing/2014/main" val="10004"/>
                  </a:ext>
                </a:extLst>
              </a:tr>
              <a:tr h="462774">
                <a:tc>
                  <a:txBody>
                    <a:bodyPr/>
                    <a:lstStyle/>
                    <a:p>
                      <a:pPr marL="0" marR="0">
                        <a:spcBef>
                          <a:spcPts val="0"/>
                        </a:spcBef>
                        <a:spcAft>
                          <a:spcPts val="0"/>
                        </a:spcAft>
                      </a:pPr>
                      <a:r>
                        <a:rPr lang="en-US" sz="1000" b="0" kern="1200" dirty="0">
                          <a:solidFill>
                            <a:schemeClr val="lt1"/>
                          </a:solidFill>
                          <a:effectLst/>
                          <a:latin typeface="+mn-lt"/>
                          <a:ea typeface="+mn-ea"/>
                          <a:cs typeface="+mn-cs"/>
                        </a:rPr>
                        <a:t>Service POs</a:t>
                      </a:r>
                    </a:p>
                    <a:p>
                      <a:pPr marL="0" marR="0">
                        <a:spcBef>
                          <a:spcPts val="0"/>
                        </a:spcBef>
                        <a:spcAft>
                          <a:spcPts val="0"/>
                        </a:spcAft>
                      </a:pPr>
                      <a:endParaRPr lang="en-US" sz="1200" b="0" dirty="0">
                        <a:effectLst/>
                        <a:latin typeface="Times New Roman"/>
                        <a:ea typeface="MS Mincho"/>
                      </a:endParaRPr>
                    </a:p>
                  </a:txBody>
                  <a:tcPr marL="68580" marR="68580" marT="0" marB="0"/>
                </a:tc>
                <a:tc>
                  <a:txBody>
                    <a:bodyPr/>
                    <a:lstStyle/>
                    <a:p>
                      <a:pPr marL="0" marR="0">
                        <a:spcBef>
                          <a:spcPts val="0"/>
                        </a:spcBef>
                        <a:spcAft>
                          <a:spcPts val="0"/>
                        </a:spcAft>
                      </a:pPr>
                      <a:endParaRPr lang="en-US" sz="1200" dirty="0">
                        <a:effectLst/>
                        <a:latin typeface="Times New Roman"/>
                        <a:ea typeface="MS Mincho"/>
                      </a:endParaRPr>
                    </a:p>
                  </a:txBody>
                  <a:tcPr marL="68580" marR="68580" marT="0" marB="0"/>
                </a:tc>
                <a:extLst>
                  <a:ext uri="{0D108BD9-81ED-4DB2-BD59-A6C34878D82A}">
                    <a16:rowId xmlns:a16="http://schemas.microsoft.com/office/drawing/2014/main" val="1148885572"/>
                  </a:ext>
                </a:extLst>
              </a:tr>
            </a:tbl>
          </a:graphicData>
        </a:graphic>
      </p:graphicFrame>
    </p:spTree>
    <p:extLst>
      <p:ext uri="{BB962C8B-B14F-4D97-AF65-F5344CB8AC3E}">
        <p14:creationId xmlns:p14="http://schemas.microsoft.com/office/powerpoint/2010/main" val="2511280248"/>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bwMode="gray"/>
        <p:txBody>
          <a:bodyPr/>
          <a:lstStyle/>
          <a:p>
            <a:r>
              <a:rPr lang="en-US" dirty="0"/>
              <a:t>Project </a:t>
            </a:r>
            <a:r>
              <a:rPr lang="en-US" dirty="0">
                <a:solidFill>
                  <a:schemeClr val="accent1"/>
                </a:solidFill>
              </a:rPr>
              <a:t>Planning</a:t>
            </a:r>
            <a:endParaRPr lang="en-US" dirty="0"/>
          </a:p>
        </p:txBody>
      </p:sp>
      <p:pic>
        <p:nvPicPr>
          <p:cNvPr id="6" name="Illustration" descr="Example of an illustration " title="Illustration for divider page"/>
          <p:cNvPicPr>
            <a:picLocks noGrp="1" noChangeAspect="1"/>
          </p:cNvPicPr>
          <p:nvPr>
            <p:ph type="pic" sz="quarter" idx="12"/>
          </p:nvPr>
        </p:nvPicPr>
        <p:blipFill>
          <a:blip r:embed="rId2"/>
          <a:srcRect t="3112" b="3112"/>
          <a:stretch>
            <a:fillRect/>
          </a:stretch>
        </p:blipFill>
        <p:spPr bwMode="gray"/>
      </p:pic>
    </p:spTree>
    <p:extLst>
      <p:ext uri="{BB962C8B-B14F-4D97-AF65-F5344CB8AC3E}">
        <p14:creationId xmlns:p14="http://schemas.microsoft.com/office/powerpoint/2010/main" val="191939046"/>
      </p:ext>
    </p:extLst>
  </p:cSld>
  <p:clrMapOvr>
    <a:masterClrMapping/>
  </p:clrMapOvr>
</p:sld>
</file>

<file path=ppt/theme/theme1.xml><?xml version="1.0" encoding="utf-8"?>
<a:theme xmlns:a="http://schemas.openxmlformats.org/drawingml/2006/main" name="SAP Ariba 2021 16x9 white">
  <a:themeElements>
    <a:clrScheme name="SAP_colors_2018">
      <a:dk1>
        <a:srgbClr val="000000"/>
      </a:dk1>
      <a:lt1>
        <a:srgbClr val="FFFFFF"/>
      </a:lt1>
      <a:dk2>
        <a:srgbClr val="999999"/>
      </a:dk2>
      <a:lt2>
        <a:srgbClr val="CCCCCC"/>
      </a:lt2>
      <a:accent1>
        <a:srgbClr val="F0AB00"/>
      </a:accent1>
      <a:accent2>
        <a:srgbClr val="666666"/>
      </a:accent2>
      <a:accent3>
        <a:srgbClr val="008FD3"/>
      </a:accent3>
      <a:accent4>
        <a:srgbClr val="4FB81C"/>
      </a:accent4>
      <a:accent5>
        <a:srgbClr val="E35500"/>
      </a:accent5>
      <a:accent6>
        <a:srgbClr val="760A85"/>
      </a:accent6>
      <a:hlink>
        <a:srgbClr val="008FD3"/>
      </a:hlink>
      <a:folHlink>
        <a:srgbClr val="008FD3"/>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noFill/>
        <a:ln w="25400" algn="ctr">
          <a:solidFill>
            <a:schemeClr val="tx1"/>
          </a:solid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25400">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Presentation62" id="{4A129C35-3439-B146-874C-DFAA79E366AF}" vid="{78F8368F-1C26-8E43-B2EE-7C66CF4E0050}"/>
    </a:ext>
  </a:extLst>
</a:theme>
</file>

<file path=ppt/theme/theme2.xml><?xml version="1.0" encoding="utf-8"?>
<a:theme xmlns:a="http://schemas.openxmlformats.org/drawingml/2006/main" name="SAP Ariba 2021 16x9 blue">
  <a:themeElements>
    <a:clrScheme name="SAP_Colors2018 - blue">
      <a:dk1>
        <a:srgbClr val="00195A"/>
      </a:dk1>
      <a:lt1>
        <a:srgbClr val="FFFFFF"/>
      </a:lt1>
      <a:dk2>
        <a:srgbClr val="CCCCCC"/>
      </a:dk2>
      <a:lt2>
        <a:srgbClr val="999999"/>
      </a:lt2>
      <a:accent1>
        <a:srgbClr val="F0AB00"/>
      </a:accent1>
      <a:accent2>
        <a:srgbClr val="666666"/>
      </a:accent2>
      <a:accent3>
        <a:srgbClr val="0076CB"/>
      </a:accent3>
      <a:accent4>
        <a:srgbClr val="4FB81C"/>
      </a:accent4>
      <a:accent5>
        <a:srgbClr val="E35500"/>
      </a:accent5>
      <a:accent6>
        <a:srgbClr val="760A85"/>
      </a:accent6>
      <a:hlink>
        <a:srgbClr val="0076CB"/>
      </a:hlink>
      <a:folHlink>
        <a:srgbClr val="0076CB"/>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noFill/>
        <a:ln w="25400" algn="ctr">
          <a:solidFill>
            <a:schemeClr val="tx1"/>
          </a:solidFill>
          <a:miter lim="800000"/>
          <a:headEnd/>
          <a:tailEnd/>
        </a:ln>
      </a:spPr>
      <a:bodyPr rot="0" spcFirstLastPara="0" vertOverflow="overflow" horzOverflow="overflow" vert="horz" wrap="square" lIns="90000" tIns="72000" rIns="90000" bIns="72000" numCol="1" spcCol="0" rtlCol="0" fromWordArt="0" anchor="ctr" anchorCtr="0" forceAA="0" compatLnSpc="1">
        <a:prstTxWarp prst="textNoShape">
          <a:avLst/>
        </a:prstTxWarp>
        <a:noAutofit/>
      </a:bodyP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25400">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lgn="l"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Presentation62" id="{4A129C35-3439-B146-874C-DFAA79E366AF}" vid="{6A4A34A4-4338-AC42-BE7B-E165B38E9D95}"/>
    </a:ext>
  </a:extLst>
</a:theme>
</file>

<file path=ppt/theme/theme3.xml><?xml version="1.0" encoding="utf-8"?>
<a:theme xmlns:a="http://schemas.openxmlformats.org/drawingml/2006/main" name="Office Theme">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ResponsibleContact xmlns="47fc58d8-9f4b-4bc8-b278-c3cb6f298023">
      <UserInfo>
        <DisplayName/>
        <AccountId xsi:nil="true"/>
        <AccountType/>
      </UserInfo>
    </ResponsibleContact>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15F0F9DCBF1E94796646FCF98A7C072" ma:contentTypeVersion="13" ma:contentTypeDescription="Create a new document." ma:contentTypeScope="" ma:versionID="5b306df2387467d165757eb5a8cdddaa">
  <xsd:schema xmlns:xsd="http://www.w3.org/2001/XMLSchema" xmlns:xs="http://www.w3.org/2001/XMLSchema" xmlns:p="http://schemas.microsoft.com/office/2006/metadata/properties" xmlns:ns2="0e00d59e-b0d2-4e67-be34-67e465b0fbed" xmlns:ns3="47fc58d8-9f4b-4bc8-b278-c3cb6f298023" targetNamespace="http://schemas.microsoft.com/office/2006/metadata/properties" ma:root="true" ma:fieldsID="eebd9c38828bcd412c0ba6e1c1867684" ns2:_="" ns3:_="">
    <xsd:import namespace="0e00d59e-b0d2-4e67-be34-67e465b0fbed"/>
    <xsd:import namespace="47fc58d8-9f4b-4bc8-b278-c3cb6f298023"/>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OCR" minOccurs="0"/>
                <xsd:element ref="ns3:ResponsibleContact" minOccurs="0"/>
                <xsd:element ref="ns3:MediaServiceLocation"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e00d59e-b0d2-4e67-be34-67e465b0fbed"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7fc58d8-9f4b-4bc8-b278-c3cb6f298023"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ResponsibleContact" ma:index="17" nillable="true" ma:displayName="Responsible Contact" ma:format="Dropdown" ma:list="UserInfo" ma:SharePointGroup="0" ma:internalName="ResponsibleContact">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Location" ma:index="18"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BB79A66-01BB-4E3D-8B8C-9E02C094792E}">
  <ds:schemaRefs>
    <ds:schemaRef ds:uri="http://schemas.microsoft.com/office/2006/metadata/properties"/>
    <ds:schemaRef ds:uri="http://schemas.microsoft.com/office/infopath/2007/PartnerControls"/>
    <ds:schemaRef ds:uri="47fc58d8-9f4b-4bc8-b278-c3cb6f298023"/>
  </ds:schemaRefs>
</ds:datastoreItem>
</file>

<file path=customXml/itemProps2.xml><?xml version="1.0" encoding="utf-8"?>
<ds:datastoreItem xmlns:ds="http://schemas.openxmlformats.org/officeDocument/2006/customXml" ds:itemID="{760CBE15-300F-4593-BFEF-A7CBE666AA6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e00d59e-b0d2-4e67-be34-67e465b0fbed"/>
    <ds:schemaRef ds:uri="47fc58d8-9f4b-4bc8-b278-c3cb6f29802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03F3B8D-58F1-4318-A1DE-E911DD44BAE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SAP_Ariba_2021_16x9_white</Template>
  <TotalTime>32</TotalTime>
  <Words>1469</Words>
  <Application>Microsoft Office PowerPoint</Application>
  <PresentationFormat>Custom</PresentationFormat>
  <Paragraphs>289</Paragraphs>
  <Slides>23</Slides>
  <Notes>16</Notes>
  <HiddenSlides>2</HiddenSlides>
  <MMClips>0</MMClips>
  <ScaleCrop>false</ScaleCrop>
  <HeadingPairs>
    <vt:vector size="8" baseType="variant">
      <vt:variant>
        <vt:lpstr>Fonts Used</vt:lpstr>
      </vt:variant>
      <vt:variant>
        <vt:i4>9</vt:i4>
      </vt:variant>
      <vt:variant>
        <vt:lpstr>Theme</vt:lpstr>
      </vt:variant>
      <vt:variant>
        <vt:i4>2</vt:i4>
      </vt:variant>
      <vt:variant>
        <vt:lpstr>Embedded OLE Servers</vt:lpstr>
      </vt:variant>
      <vt:variant>
        <vt:i4>3</vt:i4>
      </vt:variant>
      <vt:variant>
        <vt:lpstr>Slide Titles</vt:lpstr>
      </vt:variant>
      <vt:variant>
        <vt:i4>23</vt:i4>
      </vt:variant>
    </vt:vector>
  </HeadingPairs>
  <TitlesOfParts>
    <vt:vector size="37" baseType="lpstr">
      <vt:lpstr>Arial</vt:lpstr>
      <vt:lpstr>Arial Unicode MS</vt:lpstr>
      <vt:lpstr>Calibri</vt:lpstr>
      <vt:lpstr>Calibri Light</vt:lpstr>
      <vt:lpstr>Courier New</vt:lpstr>
      <vt:lpstr>Symbol</vt:lpstr>
      <vt:lpstr>Times New Roman</vt:lpstr>
      <vt:lpstr>Wingdings</vt:lpstr>
      <vt:lpstr>Wingdings</vt:lpstr>
      <vt:lpstr>SAP Ariba 2021 16x9 white</vt:lpstr>
      <vt:lpstr>SAP Ariba 2021 16x9 blue</vt:lpstr>
      <vt:lpstr>Microsoft Excel Worksheet</vt:lpstr>
      <vt:lpstr>Worksheet</vt:lpstr>
      <vt:lpstr>Presentation</vt:lpstr>
      <vt:lpstr>Electronic Integration on Ariba Network Supplier with “Bitzer” </vt:lpstr>
      <vt:lpstr>Agenda</vt:lpstr>
      <vt:lpstr>PowerPoint Presentation</vt:lpstr>
      <vt:lpstr>Current Status / Scope</vt:lpstr>
      <vt:lpstr>PowerPoint Presentation</vt:lpstr>
      <vt:lpstr>PowerPoint Presentation</vt:lpstr>
      <vt:lpstr>PowerPoint Presentation</vt:lpstr>
      <vt:lpstr>PowerPoint Presentation</vt:lpstr>
      <vt:lpstr>Project Planning</vt:lpstr>
      <vt:lpstr>Seller Integration Methodology  – Six stage integration according to our best practice</vt:lpstr>
      <vt:lpstr>Seller Integration Methodology  – Six stage integration according to our best practice</vt:lpstr>
      <vt:lpstr>Project Life Cycle – Integration </vt:lpstr>
      <vt:lpstr>Best practices for the supplier</vt:lpstr>
      <vt:lpstr>Timeline Milestones – will be reviewed and feedback on &lt;Date&gt;</vt:lpstr>
      <vt:lpstr>Roles &amp; Responsibilities – Project Team Challenges and Governance</vt:lpstr>
      <vt:lpstr>PowerPoint Presentation</vt:lpstr>
      <vt:lpstr>Challenges: Impacting Timeline</vt:lpstr>
      <vt:lpstr>Project Governance</vt:lpstr>
      <vt:lpstr>Transition to Support</vt:lpstr>
      <vt:lpstr>Transition To Support</vt:lpstr>
      <vt:lpstr>Thank you.</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Electronic Integration on Ariba Network Supplier with “SAP”</dc:title>
  <dc:subject/>
  <dc:creator>Filipcikova, Katerina</dc:creator>
  <cp:keywords>2021/16:9/white</cp:keywords>
  <dc:description/>
  <cp:lastModifiedBy>Filipcikova, Katerina</cp:lastModifiedBy>
  <cp:revision>12</cp:revision>
  <dcterms:created xsi:type="dcterms:W3CDTF">2021-03-19T07:14:19Z</dcterms:created>
  <dcterms:modified xsi:type="dcterms:W3CDTF">2021-04-13T16:16:23Z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1101452479</vt:i4>
  </property>
  <property fmtid="{D5CDD505-2E9C-101B-9397-08002B2CF9AE}" pid="3" name="_NewReviewCycle">
    <vt:lpwstr/>
  </property>
  <property fmtid="{D5CDD505-2E9C-101B-9397-08002B2CF9AE}" pid="4" name="_EmailSubject">
    <vt:lpwstr>SAP - PPT Exploration (Updated)</vt:lpwstr>
  </property>
  <property fmtid="{D5CDD505-2E9C-101B-9397-08002B2CF9AE}" pid="5" name="_AuthorEmail">
    <vt:lpwstr>heidi.bitz@sap.com</vt:lpwstr>
  </property>
  <property fmtid="{D5CDD505-2E9C-101B-9397-08002B2CF9AE}" pid="6" name="_AuthorEmailDisplayName">
    <vt:lpwstr>Bitz, Heidi</vt:lpwstr>
  </property>
  <property fmtid="{D5CDD505-2E9C-101B-9397-08002B2CF9AE}" pid="7" name="_PreviousAdHocReviewCycleID">
    <vt:i4>1357826825</vt:i4>
  </property>
  <property fmtid="{D5CDD505-2E9C-101B-9397-08002B2CF9AE}" pid="8" name="ContentTypeId">
    <vt:lpwstr>0x010100615F0F9DCBF1E94796646FCF98A7C072</vt:lpwstr>
  </property>
</Properties>
</file>