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customXml/itemProps30.xml" ContentType="application/vnd.openxmlformats-officedocument.customXmlProperties+xml"/>
  <Override PartName="/customXml/itemProps31.xml" ContentType="application/vnd.openxmlformats-officedocument.customXmlProperties+xml"/>
  <Override PartName="/customXml/itemProps32.xml" ContentType="application/vnd.openxmlformats-officedocument.customXmlProperties+xml"/>
  <Override PartName="/customXml/itemProps33.xml" ContentType="application/vnd.openxmlformats-officedocument.customXmlProperties+xml"/>
  <Override PartName="/customXml/itemProps34.xml" ContentType="application/vnd.openxmlformats-officedocument.customXmlProperties+xml"/>
  <Override PartName="/customXml/itemProps35.xml" ContentType="application/vnd.openxmlformats-officedocument.customXmlProperties+xml"/>
  <Override PartName="/customXml/itemProps36.xml" ContentType="application/vnd.openxmlformats-officedocument.customXmlProperties+xml"/>
  <Override PartName="/customXml/itemProps37.xml" ContentType="application/vnd.openxmlformats-officedocument.customXmlProperties+xml"/>
  <Override PartName="/customXml/itemProps38.xml" ContentType="application/vnd.openxmlformats-officedocument.customXmlProperties+xml"/>
  <Override PartName="/customXml/itemProps39.xml" ContentType="application/vnd.openxmlformats-officedocument.customXmlProperties+xml"/>
  <Override PartName="/customXml/itemProps40.xml" ContentType="application/vnd.openxmlformats-officedocument.customXmlProperties+xml"/>
  <Override PartName="/customXml/itemProps41.xml" ContentType="application/vnd.openxmlformats-officedocument.customXmlProperties+xml"/>
  <Override PartName="/customXml/itemProps42.xml" ContentType="application/vnd.openxmlformats-officedocument.customXmlProperties+xml"/>
  <Override PartName="/customXml/itemProps43.xml" ContentType="application/vnd.openxmlformats-officedocument.customXmlProperties+xml"/>
  <Override PartName="/customXml/itemProps44.xml" ContentType="application/vnd.openxmlformats-officedocument.customXmlProperties+xml"/>
  <Override PartName="/customXml/itemProps45.xml" ContentType="application/vnd.openxmlformats-officedocument.customXmlProperties+xml"/>
  <Override PartName="/customXml/itemProps46.xml" ContentType="application/vnd.openxmlformats-officedocument.customXmlProperties+xml"/>
  <Override PartName="/customXml/itemProps47.xml" ContentType="application/vnd.openxmlformats-officedocument.customXmlProperties+xml"/>
  <Override PartName="/customXml/itemProps48.xml" ContentType="application/vnd.openxmlformats-officedocument.customXmlProperties+xml"/>
  <Override PartName="/customXml/itemProps49.xml" ContentType="application/vnd.openxmlformats-officedocument.customXmlProperties+xml"/>
  <Override PartName="/customXml/itemProps50.xml" ContentType="application/vnd.openxmlformats-officedocument.customXmlProperties+xml"/>
  <Override PartName="/customXml/itemProps51.xml" ContentType="application/vnd.openxmlformats-officedocument.customXmlProperties+xml"/>
  <Override PartName="/customXml/itemProps52.xml" ContentType="application/vnd.openxmlformats-officedocument.customXmlProperties+xml"/>
  <Override PartName="/customXml/itemProps53.xml" ContentType="application/vnd.openxmlformats-officedocument.customXmlProperties+xml"/>
  <Override PartName="/customXml/itemProps54.xml" ContentType="application/vnd.openxmlformats-officedocument.customXmlProperties+xml"/>
  <Override PartName="/customXml/itemProps55.xml" ContentType="application/vnd.openxmlformats-officedocument.customXmlProperties+xml"/>
  <Override PartName="/customXml/itemProps56.xml" ContentType="application/vnd.openxmlformats-officedocument.customXmlProperties+xml"/>
  <Override PartName="/customXml/itemProps57.xml" ContentType="application/vnd.openxmlformats-officedocument.customXmlProperties+xml"/>
  <Override PartName="/customXml/itemProps58.xml" ContentType="application/vnd.openxmlformats-officedocument.customXmlProperties+xml"/>
  <Override PartName="/customXml/itemProps59.xml" ContentType="application/vnd.openxmlformats-officedocument.customXmlProperties+xml"/>
  <Override PartName="/customXml/itemProps60.xml" ContentType="application/vnd.openxmlformats-officedocument.customXmlProperties+xml"/>
  <Override PartName="/customXml/itemProps61.xml" ContentType="application/vnd.openxmlformats-officedocument.customXmlProperties+xml"/>
  <Override PartName="/customXml/itemProps62.xml" ContentType="application/vnd.openxmlformats-officedocument.customXmlProperties+xml"/>
  <Override PartName="/customXml/itemProps63.xml" ContentType="application/vnd.openxmlformats-officedocument.customXmlProperties+xml"/>
  <Override PartName="/customXml/itemProps64.xml" ContentType="application/vnd.openxmlformats-officedocument.customXmlProperties+xml"/>
  <Override PartName="/customXml/itemProps65.xml" ContentType="application/vnd.openxmlformats-officedocument.customXmlProperties+xml"/>
  <Override PartName="/customXml/itemProps66.xml" ContentType="application/vnd.openxmlformats-officedocument.customXmlProperties+xml"/>
  <Override PartName="/customXml/itemProps67.xml" ContentType="application/vnd.openxmlformats-officedocument.customXmlProperties+xml"/>
  <Override PartName="/customXml/itemProps68.xml" ContentType="application/vnd.openxmlformats-officedocument.customXmlProperties+xml"/>
  <Override PartName="/customXml/itemProps69.xml" ContentType="application/vnd.openxmlformats-officedocument.customXmlProperties+xml"/>
  <Override PartName="/customXml/itemProps70.xml" ContentType="application/vnd.openxmlformats-officedocument.customXmlProperties+xml"/>
  <Override PartName="/customXml/itemProps71.xml" ContentType="application/vnd.openxmlformats-officedocument.customXmlProperties+xml"/>
  <Override PartName="/customXml/itemProps72.xml" ContentType="application/vnd.openxmlformats-officedocument.customXmlProperties+xml"/>
  <Override PartName="/customXml/itemProps73.xml" ContentType="application/vnd.openxmlformats-officedocument.customXmlProperties+xml"/>
  <Override PartName="/customXml/itemProps74.xml" ContentType="application/vnd.openxmlformats-officedocument.customXmlProperties+xml"/>
  <Override PartName="/customXml/itemProps75.xml" ContentType="application/vnd.openxmlformats-officedocument.customXmlProperties+xml"/>
  <Override PartName="/customXml/itemProps76.xml" ContentType="application/vnd.openxmlformats-officedocument.customXmlProperties+xml"/>
  <Override PartName="/customXml/itemProps77.xml" ContentType="application/vnd.openxmlformats-officedocument.customXmlProperties+xml"/>
  <Override PartName="/customXml/itemProps78.xml" ContentType="application/vnd.openxmlformats-officedocument.customXmlProperties+xml"/>
  <Override PartName="/customXml/itemProps79.xml" ContentType="application/vnd.openxmlformats-officedocument.customXmlProperties+xml"/>
  <Override PartName="/customXml/itemProps80.xml" ContentType="application/vnd.openxmlformats-officedocument.customXmlProperties+xml"/>
  <Override PartName="/customXml/itemProps81.xml" ContentType="application/vnd.openxmlformats-officedocument.customXmlProperties+xml"/>
  <Override PartName="/customXml/itemProps82.xml" ContentType="application/vnd.openxmlformats-officedocument.customXmlProperties+xml"/>
  <Override PartName="/customXml/itemProps83.xml" ContentType="application/vnd.openxmlformats-officedocument.customXmlProperties+xml"/>
  <Override PartName="/customXml/itemProps84.xml" ContentType="application/vnd.openxmlformats-officedocument.customXmlProperties+xml"/>
  <Override PartName="/customXml/itemProps85.xml" ContentType="application/vnd.openxmlformats-officedocument.customXmlProperties+xml"/>
  <Override PartName="/customXml/itemProps86.xml" ContentType="application/vnd.openxmlformats-officedocument.customXmlProperties+xml"/>
  <Override PartName="/customXml/itemProps87.xml" ContentType="application/vnd.openxmlformats-officedocument.customXmlProperties+xml"/>
  <Override PartName="/customXml/itemProps88.xml" ContentType="application/vnd.openxmlformats-officedocument.customXmlProperties+xml"/>
  <Override PartName="/customXml/itemProps89.xml" ContentType="application/vnd.openxmlformats-officedocument.customXmlProperties+xml"/>
  <Override PartName="/customXml/itemProps90.xml" ContentType="application/vnd.openxmlformats-officedocument.customXmlProperties+xml"/>
  <Override PartName="/customXml/itemProps91.xml" ContentType="application/vnd.openxmlformats-officedocument.customXmlProperties+xml"/>
  <Override PartName="/customXml/itemProps92.xml" ContentType="application/vnd.openxmlformats-officedocument.customXmlProperties+xml"/>
  <Override PartName="/customXml/itemProps93.xml" ContentType="application/vnd.openxmlformats-officedocument.customXmlProperties+xml"/>
  <Override PartName="/customXml/itemProps94.xml" ContentType="application/vnd.openxmlformats-officedocument.customXmlProperties+xml"/>
  <Override PartName="/customXml/itemProps95.xml" ContentType="application/vnd.openxmlformats-officedocument.customXmlProperties+xml"/>
  <Override PartName="/customXml/itemProps96.xml" ContentType="application/vnd.openxmlformats-officedocument.customXmlProperties+xml"/>
  <Override PartName="/customXml/itemProps97.xml" ContentType="application/vnd.openxmlformats-officedocument.customXmlProperties+xml"/>
  <Override PartName="/customXml/itemProps98.xml" ContentType="application/vnd.openxmlformats-officedocument.customXmlProperties+xml"/>
  <Override PartName="/customXml/itemProps99.xml" ContentType="application/vnd.openxmlformats-officedocument.customXmlProperties+xml"/>
  <Override PartName="/customXml/itemProps100.xml" ContentType="application/vnd.openxmlformats-officedocument.customXmlProperties+xml"/>
  <Override PartName="/customXml/itemProps101.xml" ContentType="application/vnd.openxmlformats-officedocument.customXmlProperties+xml"/>
  <Override PartName="/customXml/itemProps102.xml" ContentType="application/vnd.openxmlformats-officedocument.customXmlProperties+xml"/>
  <Override PartName="/customXml/itemProps103.xml" ContentType="application/vnd.openxmlformats-officedocument.customXmlProperties+xml"/>
  <Override PartName="/customXml/itemProps104.xml" ContentType="application/vnd.openxmlformats-officedocument.customXmlProperties+xml"/>
  <Override PartName="/customXml/itemProps105.xml" ContentType="application/vnd.openxmlformats-officedocument.customXmlProperties+xml"/>
  <Override PartName="/customXml/itemProps106.xml" ContentType="application/vnd.openxmlformats-officedocument.customXmlProperties+xml"/>
  <Override PartName="/customXml/itemProps107.xml" ContentType="application/vnd.openxmlformats-officedocument.customXmlProperties+xml"/>
  <Override PartName="/customXml/itemProps108.xml" ContentType="application/vnd.openxmlformats-officedocument.customXmlProperties+xml"/>
  <Override PartName="/customXml/itemProps109.xml" ContentType="application/vnd.openxmlformats-officedocument.customXmlProperties+xml"/>
  <Override PartName="/customXml/itemProps110.xml" ContentType="application/vnd.openxmlformats-officedocument.customXmlProperties+xml"/>
  <Override PartName="/customXml/itemProps111.xml" ContentType="application/vnd.openxmlformats-officedocument.customXmlProperties+xml"/>
  <Override PartName="/customXml/itemProps112.xml" ContentType="application/vnd.openxmlformats-officedocument.customXmlProperties+xml"/>
  <Override PartName="/customXml/itemProps113.xml" ContentType="application/vnd.openxmlformats-officedocument.customXmlProperties+xml"/>
  <Override PartName="/customXml/itemProps114.xml" ContentType="application/vnd.openxmlformats-officedocument.customXmlProperties+xml"/>
  <Override PartName="/customXml/itemProps115.xml" ContentType="application/vnd.openxmlformats-officedocument.customXmlProperties+xml"/>
  <Override PartName="/customXml/itemProps116.xml" ContentType="application/vnd.openxmlformats-officedocument.customXmlProperties+xml"/>
  <Override PartName="/customXml/itemProps117.xml" ContentType="application/vnd.openxmlformats-officedocument.customXmlProperties+xml"/>
  <Override PartName="/customXml/itemProps118.xml" ContentType="application/vnd.openxmlformats-officedocument.customXmlProperties+xml"/>
  <Override PartName="/customXml/itemProps119.xml" ContentType="application/vnd.openxmlformats-officedocument.customXmlProperties+xml"/>
  <Override PartName="/customXml/itemProps120.xml" ContentType="application/vnd.openxmlformats-officedocument.customXmlProperties+xml"/>
  <Override PartName="/customXml/itemProps121.xml" ContentType="application/vnd.openxmlformats-officedocument.customXmlProperties+xml"/>
  <Override PartName="/customXml/itemProps122.xml" ContentType="application/vnd.openxmlformats-officedocument.customXmlProperties+xml"/>
  <Override PartName="/customXml/itemProps123.xml" ContentType="application/vnd.openxmlformats-officedocument.customXmlProperties+xml"/>
  <Override PartName="/customXml/itemProps124.xml" ContentType="application/vnd.openxmlformats-officedocument.customXmlProperties+xml"/>
  <Override PartName="/customXml/itemProps125.xml" ContentType="application/vnd.openxmlformats-officedocument.customXmlProperties+xml"/>
  <Override PartName="/customXml/itemProps126.xml" ContentType="application/vnd.openxmlformats-officedocument.customXmlProperties+xml"/>
  <Override PartName="/customXml/itemProps127.xml" ContentType="application/vnd.openxmlformats-officedocument.customXmlProperties+xml"/>
  <Override PartName="/customXml/itemProps128.xml" ContentType="application/vnd.openxmlformats-officedocument.customXmlProperties+xml"/>
  <Override PartName="/customXml/itemProps129.xml" ContentType="application/vnd.openxmlformats-officedocument.customXmlProperties+xml"/>
  <Override PartName="/customXml/itemProps130.xml" ContentType="application/vnd.openxmlformats-officedocument.customXmlProperties+xml"/>
  <Override PartName="/customXml/itemProps131.xml" ContentType="application/vnd.openxmlformats-officedocument.customXmlProperties+xml"/>
  <Override PartName="/customXml/itemProps132.xml" ContentType="application/vnd.openxmlformats-officedocument.customXmlProperties+xml"/>
  <Override PartName="/customXml/itemProps133.xml" ContentType="application/vnd.openxmlformats-officedocument.customXmlProperties+xml"/>
  <Override PartName="/customXml/itemProps134.xml" ContentType="application/vnd.openxmlformats-officedocument.customXmlProperties+xml"/>
  <Override PartName="/customXml/itemProps135.xml" ContentType="application/vnd.openxmlformats-officedocument.customXmlProperties+xml"/>
  <Override PartName="/customXml/itemProps136.xml" ContentType="application/vnd.openxmlformats-officedocument.customXmlProperties+xml"/>
  <Override PartName="/customXml/itemProps137.xml" ContentType="application/vnd.openxmlformats-officedocument.customXmlProperties+xml"/>
  <Override PartName="/customXml/itemProps138.xml" ContentType="application/vnd.openxmlformats-officedocument.customXmlProperties+xml"/>
  <Override PartName="/customXml/itemProps139.xml" ContentType="application/vnd.openxmlformats-officedocument.customXmlProperties+xml"/>
  <Override PartName="/customXml/itemProps140.xml" ContentType="application/vnd.openxmlformats-officedocument.customXmlProperties+xml"/>
  <Override PartName="/customXml/itemProps141.xml" ContentType="application/vnd.openxmlformats-officedocument.customXmlProperties+xml"/>
  <Override PartName="/customXml/itemProps142.xml" ContentType="application/vnd.openxmlformats-officedocument.customXmlProperties+xml"/>
  <Override PartName="/customXml/itemProps143.xml" ContentType="application/vnd.openxmlformats-officedocument.customXmlProperties+xml"/>
  <Override PartName="/customXml/itemProps144.xml" ContentType="application/vnd.openxmlformats-officedocument.customXmlProperties+xml"/>
  <Override PartName="/customXml/itemProps145.xml" ContentType="application/vnd.openxmlformats-officedocument.customXmlProperties+xml"/>
  <Override PartName="/customXml/itemProps146.xml" ContentType="application/vnd.openxmlformats-officedocument.customXmlProperties+xml"/>
  <Override PartName="/customXml/itemProps147.xml" ContentType="application/vnd.openxmlformats-officedocument.customXmlProperties+xml"/>
  <Override PartName="/customXml/itemProps148.xml" ContentType="application/vnd.openxmlformats-officedocument.customXmlProperties+xml"/>
  <Override PartName="/customXml/itemProps149.xml" ContentType="application/vnd.openxmlformats-officedocument.customXmlProperties+xml"/>
  <Override PartName="/customXml/itemProps150.xml" ContentType="application/vnd.openxmlformats-officedocument.customXmlProperties+xml"/>
  <Override PartName="/customXml/itemProps151.xml" ContentType="application/vnd.openxmlformats-officedocument.customXmlProperties+xml"/>
  <Override PartName="/customXml/itemProps152.xml" ContentType="application/vnd.openxmlformats-officedocument.customXmlProperties+xml"/>
  <Override PartName="/customXml/itemProps153.xml" ContentType="application/vnd.openxmlformats-officedocument.customXmlProperties+xml"/>
  <Override PartName="/customXml/itemProps154.xml" ContentType="application/vnd.openxmlformats-officedocument.customXmlProperties+xml"/>
  <Override PartName="/customXml/itemProps155.xml" ContentType="application/vnd.openxmlformats-officedocument.customXmlProperties+xml"/>
  <Override PartName="/customXml/itemProps156.xml" ContentType="application/vnd.openxmlformats-officedocument.customXmlProperties+xml"/>
  <Override PartName="/customXml/itemProps157.xml" ContentType="application/vnd.openxmlformats-officedocument.customXmlProperties+xml"/>
  <Override PartName="/customXml/itemProps158.xml" ContentType="application/vnd.openxmlformats-officedocument.customXmlProperties+xml"/>
  <Override PartName="/customXml/itemProps159.xml" ContentType="application/vnd.openxmlformats-officedocument.customXmlProperties+xml"/>
  <Override PartName="/customXml/itemProps160.xml" ContentType="application/vnd.openxmlformats-officedocument.customXmlProperties+xml"/>
  <Override PartName="/customXml/itemProps161.xml" ContentType="application/vnd.openxmlformats-officedocument.customXmlProperties+xml"/>
  <Override PartName="/customXml/itemProps162.xml" ContentType="application/vnd.openxmlformats-officedocument.customXmlProperties+xml"/>
  <Override PartName="/customXml/itemProps163.xml" ContentType="application/vnd.openxmlformats-officedocument.customXmlProperties+xml"/>
  <Override PartName="/customXml/itemProps164.xml" ContentType="application/vnd.openxmlformats-officedocument.customXmlProperties+xml"/>
  <Override PartName="/customXml/itemProps165.xml" ContentType="application/vnd.openxmlformats-officedocument.customXmlProperties+xml"/>
  <Override PartName="/customXml/itemProps166.xml" ContentType="application/vnd.openxmlformats-officedocument.customXmlProperties+xml"/>
  <Override PartName="/customXml/itemProps167.xml" ContentType="application/vnd.openxmlformats-officedocument.customXmlProperties+xml"/>
  <Override PartName="/customXml/itemProps168.xml" ContentType="application/vnd.openxmlformats-officedocument.customXmlProperties+xml"/>
  <Override PartName="/customXml/itemProps169.xml" ContentType="application/vnd.openxmlformats-officedocument.customXmlProperties+xml"/>
  <Override PartName="/customXml/itemProps170.xml" ContentType="application/vnd.openxmlformats-officedocument.customXmlProperties+xml"/>
  <Override PartName="/customXml/itemProps171.xml" ContentType="application/vnd.openxmlformats-officedocument.customXmlProperties+xml"/>
  <Override PartName="/customXml/itemProps172.xml" ContentType="application/vnd.openxmlformats-officedocument.customXmlProperties+xml"/>
  <Override PartName="/customXml/itemProps173.xml" ContentType="application/vnd.openxmlformats-officedocument.customXmlProperties+xml"/>
  <Override PartName="/customXml/itemProps174.xml" ContentType="application/vnd.openxmlformats-officedocument.customXmlProperties+xml"/>
  <Override PartName="/customXml/itemProps175.xml" ContentType="application/vnd.openxmlformats-officedocument.customXmlProperties+xml"/>
  <Override PartName="/customXml/itemProps176.xml" ContentType="application/vnd.openxmlformats-officedocument.customXmlProperties+xml"/>
  <Override PartName="/customXml/itemProps177.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7" Type="http://schemas.microsoft.com/office/2020/02/relationships/classificationlabels" Target="docMetadata/LabelInfo.xml"/><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33" r:id="rId178"/>
  </p:sldMasterIdLst>
  <p:notesMasterIdLst>
    <p:notesMasterId r:id="rId280"/>
  </p:notesMasterIdLst>
  <p:handoutMasterIdLst>
    <p:handoutMasterId r:id="rId281"/>
  </p:handoutMasterIdLst>
  <p:sldIdLst>
    <p:sldId id="402" r:id="rId179"/>
    <p:sldId id="976" r:id="rId180"/>
    <p:sldId id="380" r:id="rId181"/>
    <p:sldId id="389" r:id="rId182"/>
    <p:sldId id="959" r:id="rId183"/>
    <p:sldId id="430" r:id="rId184"/>
    <p:sldId id="2064" r:id="rId185"/>
    <p:sldId id="303" r:id="rId186"/>
    <p:sldId id="256" r:id="rId187"/>
    <p:sldId id="378" r:id="rId188"/>
    <p:sldId id="278" r:id="rId189"/>
    <p:sldId id="264" r:id="rId190"/>
    <p:sldId id="279" r:id="rId191"/>
    <p:sldId id="358" r:id="rId192"/>
    <p:sldId id="366" r:id="rId193"/>
    <p:sldId id="415" r:id="rId194"/>
    <p:sldId id="362" r:id="rId195"/>
    <p:sldId id="364" r:id="rId196"/>
    <p:sldId id="280" r:id="rId197"/>
    <p:sldId id="276" r:id="rId198"/>
    <p:sldId id="441" r:id="rId199"/>
    <p:sldId id="371" r:id="rId200"/>
    <p:sldId id="375" r:id="rId201"/>
    <p:sldId id="357" r:id="rId202"/>
    <p:sldId id="359" r:id="rId203"/>
    <p:sldId id="2136" r:id="rId204"/>
    <p:sldId id="361" r:id="rId205"/>
    <p:sldId id="365" r:id="rId206"/>
    <p:sldId id="368" r:id="rId207"/>
    <p:sldId id="262" r:id="rId208"/>
    <p:sldId id="442" r:id="rId209"/>
    <p:sldId id="367" r:id="rId210"/>
    <p:sldId id="369" r:id="rId211"/>
    <p:sldId id="370" r:id="rId212"/>
    <p:sldId id="374" r:id="rId213"/>
    <p:sldId id="376" r:id="rId214"/>
    <p:sldId id="407" r:id="rId215"/>
    <p:sldId id="284" r:id="rId216"/>
    <p:sldId id="418" r:id="rId217"/>
    <p:sldId id="419" r:id="rId218"/>
    <p:sldId id="426" r:id="rId219"/>
    <p:sldId id="438" r:id="rId220"/>
    <p:sldId id="439" r:id="rId221"/>
    <p:sldId id="266" r:id="rId222"/>
    <p:sldId id="268" r:id="rId223"/>
    <p:sldId id="267" r:id="rId224"/>
    <p:sldId id="269" r:id="rId225"/>
    <p:sldId id="270" r:id="rId226"/>
    <p:sldId id="400" r:id="rId227"/>
    <p:sldId id="287" r:id="rId228"/>
    <p:sldId id="258" r:id="rId229"/>
    <p:sldId id="387" r:id="rId230"/>
    <p:sldId id="401" r:id="rId231"/>
    <p:sldId id="1122" r:id="rId232"/>
    <p:sldId id="1112" r:id="rId233"/>
    <p:sldId id="1125" r:id="rId234"/>
    <p:sldId id="1114" r:id="rId235"/>
    <p:sldId id="1119" r:id="rId236"/>
    <p:sldId id="1120" r:id="rId237"/>
    <p:sldId id="408" r:id="rId238"/>
    <p:sldId id="416" r:id="rId239"/>
    <p:sldId id="411" r:id="rId240"/>
    <p:sldId id="404" r:id="rId241"/>
    <p:sldId id="257" r:id="rId242"/>
    <p:sldId id="413" r:id="rId243"/>
    <p:sldId id="388" r:id="rId244"/>
    <p:sldId id="901" r:id="rId245"/>
    <p:sldId id="2147483647" r:id="rId246"/>
    <p:sldId id="289" r:id="rId247"/>
    <p:sldId id="377" r:id="rId248"/>
    <p:sldId id="440" r:id="rId249"/>
    <p:sldId id="360" r:id="rId250"/>
    <p:sldId id="263" r:id="rId251"/>
    <p:sldId id="383" r:id="rId252"/>
    <p:sldId id="381" r:id="rId253"/>
    <p:sldId id="393" r:id="rId254"/>
    <p:sldId id="394" r:id="rId255"/>
    <p:sldId id="395" r:id="rId256"/>
    <p:sldId id="390" r:id="rId257"/>
    <p:sldId id="392" r:id="rId258"/>
    <p:sldId id="271" r:id="rId259"/>
    <p:sldId id="444" r:id="rId260"/>
    <p:sldId id="403" r:id="rId261"/>
    <p:sldId id="288" r:id="rId262"/>
    <p:sldId id="305" r:id="rId263"/>
    <p:sldId id="306" r:id="rId264"/>
    <p:sldId id="285" r:id="rId265"/>
    <p:sldId id="274" r:id="rId266"/>
    <p:sldId id="290" r:id="rId267"/>
    <p:sldId id="2147483644" r:id="rId268"/>
    <p:sldId id="292" r:id="rId269"/>
    <p:sldId id="293" r:id="rId270"/>
    <p:sldId id="295" r:id="rId271"/>
    <p:sldId id="296" r:id="rId272"/>
    <p:sldId id="300" r:id="rId273"/>
    <p:sldId id="301" r:id="rId274"/>
    <p:sldId id="302" r:id="rId275"/>
    <p:sldId id="304" r:id="rId276"/>
    <p:sldId id="315" r:id="rId277"/>
    <p:sldId id="316" r:id="rId278"/>
    <p:sldId id="317" r:id="rId279"/>
  </p:sldIdLst>
  <p:sldSz cx="12195175" cy="6858000"/>
  <p:notesSz cx="6858000" cy="9144000"/>
  <p:embeddedFontLst>
    <p:embeddedFont>
      <p:font typeface="Arial Unicode MS" panose="020B0604020202020204" charset="-128"/>
      <p:regular r:id="rId282"/>
      <p:bold r:id="rId283"/>
    </p:embeddedFont>
    <p:embeddedFont>
      <p:font typeface="72" panose="020B0604020202020204" charset="0"/>
      <p:regular r:id="rId284"/>
      <p:bold r:id="rId285"/>
      <p:italic r:id="rId286"/>
      <p:boldItalic r:id="rId287"/>
    </p:embeddedFont>
    <p:embeddedFont>
      <p:font typeface="72 Brand" panose="020B0604020202020204" charset="0"/>
      <p:regular r:id="rId288"/>
      <p:bold r:id="rId289"/>
      <p:italic r:id="rId290"/>
      <p:boldItalic r:id="rId291"/>
    </p:embeddedFont>
    <p:embeddedFont>
      <p:font typeface="72 Brand Book" panose="020B0604020202020204" charset="0"/>
      <p:regular r:id="rId292"/>
      <p:italic r:id="rId293"/>
    </p:embeddedFont>
    <p:embeddedFont>
      <p:font typeface="72 Brand Light" panose="020B0604020202020204" charset="0"/>
      <p:regular r:id="rId294"/>
      <p:italic r:id="rId295"/>
    </p:embeddedFont>
    <p:embeddedFont>
      <p:font typeface="72 Brand Medium" panose="020B0604020202020204" charset="0"/>
      <p:regular r:id="rId296"/>
      <p:italic r:id="rId297"/>
    </p:embeddedFont>
    <p:embeddedFont>
      <p:font typeface="Cambria Math" panose="02040503050406030204" pitchFamily="18" charset="0"/>
      <p:regular r:id="rId298"/>
    </p:embeddedFont>
    <p:embeddedFont>
      <p:font typeface="Roboto" panose="020B0604020202020204" charset="0"/>
      <p:regular r:id="rId299"/>
      <p:bold r:id="rId300"/>
      <p:italic r:id="rId301"/>
      <p:boldItalic r:id="rId302"/>
    </p:embeddedFont>
  </p:embeddedFontLst>
  <p:custDataLst>
    <p:tags r:id="rId303"/>
  </p:custDataLst>
  <p:defaultTextStyle>
    <a:lvl1pPr marL="0" algn="l" defTabSz="1088776" rtl="0" eaLnBrk="1" latinLnBrk="0" hangingPunct="1">
      <a:defRPr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1" userDrawn="1">
          <p15:clr>
            <a:srgbClr val="A4A3A4"/>
          </p15:clr>
        </p15:guide>
        <p15:guide id="2" orient="horz" pos="3317"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A8E"/>
    <a:srgbClr val="2986B9"/>
    <a:srgbClr val="89D1FF"/>
    <a:srgbClr val="0078C4"/>
    <a:srgbClr val="B9CADE"/>
    <a:srgbClr val="3F6897"/>
    <a:srgbClr val="A6E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E9149D7-5D4A-469B-B1BF-9B41135A2F77}" v="56" dt="2026-02-24T21:00:53.260"/>
    <p1510:client id="{DCCEFE7B-B490-2E4E-AFA6-E47A8FB564F2}" v="550" dt="2026-02-24T21:20:39.744"/>
    <p1510:client id="{E447B914-720B-EB42-B9D1-5F8EC291ADFF}" v="27" dt="2026-02-24T16:09:19.241"/>
  </p1510:revLst>
</p1510:revInfo>
</file>

<file path=ppt/tableStyles.xml><?xml version="1.0" encoding="utf-8"?>
<a:tblStyleLst xmlns:a="http://schemas.openxmlformats.org/drawingml/2006/main" def="{2D5ABB26-0587-4C30-8999-92F81FD0307C}">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pos="3841"/>
        <p:guide orient="horz" pos="3317"/>
      </p:guideLst>
    </p:cSldViewPr>
  </p:slide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customXml" Target="../customXml/item117.xml"/><Relationship Id="rId299" Type="http://schemas.openxmlformats.org/officeDocument/2006/relationships/font" Target="fonts/font18.fntdata"/><Relationship Id="rId21" Type="http://schemas.openxmlformats.org/officeDocument/2006/relationships/customXml" Target="../customXml/item21.xml"/><Relationship Id="rId63" Type="http://schemas.openxmlformats.org/officeDocument/2006/relationships/customXml" Target="../customXml/item63.xml"/><Relationship Id="rId159" Type="http://schemas.openxmlformats.org/officeDocument/2006/relationships/customXml" Target="../customXml/item159.xml"/><Relationship Id="rId170" Type="http://schemas.openxmlformats.org/officeDocument/2006/relationships/customXml" Target="../customXml/item170.xml"/><Relationship Id="rId226" Type="http://schemas.openxmlformats.org/officeDocument/2006/relationships/slide" Target="slides/slide48.xml"/><Relationship Id="rId268" Type="http://schemas.openxmlformats.org/officeDocument/2006/relationships/slide" Target="slides/slide90.xml"/><Relationship Id="rId32" Type="http://schemas.openxmlformats.org/officeDocument/2006/relationships/customXml" Target="../customXml/item32.xml"/><Relationship Id="rId74" Type="http://schemas.openxmlformats.org/officeDocument/2006/relationships/customXml" Target="../customXml/item74.xml"/><Relationship Id="rId128" Type="http://schemas.openxmlformats.org/officeDocument/2006/relationships/customXml" Target="../customXml/item128.xml"/><Relationship Id="rId5" Type="http://schemas.openxmlformats.org/officeDocument/2006/relationships/customXml" Target="../customXml/item5.xml"/><Relationship Id="rId181" Type="http://schemas.openxmlformats.org/officeDocument/2006/relationships/slide" Target="slides/slide3.xml"/><Relationship Id="rId237" Type="http://schemas.openxmlformats.org/officeDocument/2006/relationships/slide" Target="slides/slide59.xml"/><Relationship Id="rId279" Type="http://schemas.openxmlformats.org/officeDocument/2006/relationships/slide" Target="slides/slide101.xml"/><Relationship Id="rId43" Type="http://schemas.openxmlformats.org/officeDocument/2006/relationships/customXml" Target="../customXml/item43.xml"/><Relationship Id="rId139" Type="http://schemas.openxmlformats.org/officeDocument/2006/relationships/customXml" Target="../customXml/item139.xml"/><Relationship Id="rId290" Type="http://schemas.openxmlformats.org/officeDocument/2006/relationships/font" Target="fonts/font9.fntdata"/><Relationship Id="rId304" Type="http://schemas.openxmlformats.org/officeDocument/2006/relationships/presProps" Target="presProps.xml"/><Relationship Id="rId85" Type="http://schemas.openxmlformats.org/officeDocument/2006/relationships/customXml" Target="../customXml/item85.xml"/><Relationship Id="rId150" Type="http://schemas.openxmlformats.org/officeDocument/2006/relationships/customXml" Target="../customXml/item150.xml"/><Relationship Id="rId192" Type="http://schemas.openxmlformats.org/officeDocument/2006/relationships/slide" Target="slides/slide14.xml"/><Relationship Id="rId206" Type="http://schemas.openxmlformats.org/officeDocument/2006/relationships/slide" Target="slides/slide28.xml"/><Relationship Id="rId248" Type="http://schemas.openxmlformats.org/officeDocument/2006/relationships/slide" Target="slides/slide70.xml"/><Relationship Id="rId12" Type="http://schemas.openxmlformats.org/officeDocument/2006/relationships/customXml" Target="../customXml/item12.xml"/><Relationship Id="rId108" Type="http://schemas.openxmlformats.org/officeDocument/2006/relationships/customXml" Target="../customXml/item108.xml"/><Relationship Id="rId54" Type="http://schemas.openxmlformats.org/officeDocument/2006/relationships/customXml" Target="../customXml/item54.xml"/><Relationship Id="rId96" Type="http://schemas.openxmlformats.org/officeDocument/2006/relationships/customXml" Target="../customXml/item96.xml"/><Relationship Id="rId161" Type="http://schemas.openxmlformats.org/officeDocument/2006/relationships/customXml" Target="../customXml/item161.xml"/><Relationship Id="rId217" Type="http://schemas.openxmlformats.org/officeDocument/2006/relationships/slide" Target="slides/slide39.xml"/><Relationship Id="rId259" Type="http://schemas.openxmlformats.org/officeDocument/2006/relationships/slide" Target="slides/slide81.xml"/><Relationship Id="rId23" Type="http://schemas.openxmlformats.org/officeDocument/2006/relationships/customXml" Target="../customXml/item23.xml"/><Relationship Id="rId119" Type="http://schemas.openxmlformats.org/officeDocument/2006/relationships/customXml" Target="../customXml/item119.xml"/><Relationship Id="rId270" Type="http://schemas.openxmlformats.org/officeDocument/2006/relationships/slide" Target="slides/slide92.xml"/><Relationship Id="rId44" Type="http://schemas.openxmlformats.org/officeDocument/2006/relationships/customXml" Target="../customXml/item44.xml"/><Relationship Id="rId65" Type="http://schemas.openxmlformats.org/officeDocument/2006/relationships/customXml" Target="../customXml/item65.xml"/><Relationship Id="rId86" Type="http://schemas.openxmlformats.org/officeDocument/2006/relationships/customXml" Target="../customXml/item86.xml"/><Relationship Id="rId130" Type="http://schemas.openxmlformats.org/officeDocument/2006/relationships/customXml" Target="../customXml/item130.xml"/><Relationship Id="rId151" Type="http://schemas.openxmlformats.org/officeDocument/2006/relationships/customXml" Target="../customXml/item151.xml"/><Relationship Id="rId172" Type="http://schemas.openxmlformats.org/officeDocument/2006/relationships/customXml" Target="../customXml/item172.xml"/><Relationship Id="rId193" Type="http://schemas.openxmlformats.org/officeDocument/2006/relationships/slide" Target="slides/slide15.xml"/><Relationship Id="rId207" Type="http://schemas.openxmlformats.org/officeDocument/2006/relationships/slide" Target="slides/slide29.xml"/><Relationship Id="rId228" Type="http://schemas.openxmlformats.org/officeDocument/2006/relationships/slide" Target="slides/slide50.xml"/><Relationship Id="rId249" Type="http://schemas.openxmlformats.org/officeDocument/2006/relationships/slide" Target="slides/slide71.xml"/><Relationship Id="rId13" Type="http://schemas.openxmlformats.org/officeDocument/2006/relationships/customXml" Target="../customXml/item13.xml"/><Relationship Id="rId109" Type="http://schemas.openxmlformats.org/officeDocument/2006/relationships/customXml" Target="../customXml/item109.xml"/><Relationship Id="rId260" Type="http://schemas.openxmlformats.org/officeDocument/2006/relationships/slide" Target="slides/slide82.xml"/><Relationship Id="rId281" Type="http://schemas.openxmlformats.org/officeDocument/2006/relationships/handoutMaster" Target="handoutMasters/handoutMaster1.xml"/><Relationship Id="rId34" Type="http://schemas.openxmlformats.org/officeDocument/2006/relationships/customXml" Target="../customXml/item34.xml"/><Relationship Id="rId55" Type="http://schemas.openxmlformats.org/officeDocument/2006/relationships/customXml" Target="../customXml/item55.xml"/><Relationship Id="rId76" Type="http://schemas.openxmlformats.org/officeDocument/2006/relationships/customXml" Target="../customXml/item76.xml"/><Relationship Id="rId97" Type="http://schemas.openxmlformats.org/officeDocument/2006/relationships/customXml" Target="../customXml/item97.xml"/><Relationship Id="rId120" Type="http://schemas.openxmlformats.org/officeDocument/2006/relationships/customXml" Target="../customXml/item120.xml"/><Relationship Id="rId141" Type="http://schemas.openxmlformats.org/officeDocument/2006/relationships/customXml" Target="../customXml/item141.xml"/><Relationship Id="rId7" Type="http://schemas.openxmlformats.org/officeDocument/2006/relationships/customXml" Target="../customXml/item7.xml"/><Relationship Id="rId162" Type="http://schemas.openxmlformats.org/officeDocument/2006/relationships/customXml" Target="../customXml/item162.xml"/><Relationship Id="rId183" Type="http://schemas.openxmlformats.org/officeDocument/2006/relationships/slide" Target="slides/slide5.xml"/><Relationship Id="rId218" Type="http://schemas.openxmlformats.org/officeDocument/2006/relationships/slide" Target="slides/slide40.xml"/><Relationship Id="rId239" Type="http://schemas.openxmlformats.org/officeDocument/2006/relationships/slide" Target="slides/slide61.xml"/><Relationship Id="rId250" Type="http://schemas.openxmlformats.org/officeDocument/2006/relationships/slide" Target="slides/slide72.xml"/><Relationship Id="rId271" Type="http://schemas.openxmlformats.org/officeDocument/2006/relationships/slide" Target="slides/slide93.xml"/><Relationship Id="rId292" Type="http://schemas.openxmlformats.org/officeDocument/2006/relationships/font" Target="fonts/font11.fntdata"/><Relationship Id="rId306" Type="http://schemas.openxmlformats.org/officeDocument/2006/relationships/theme" Target="theme/theme1.xml"/><Relationship Id="rId24" Type="http://schemas.openxmlformats.org/officeDocument/2006/relationships/customXml" Target="../customXml/item24.xml"/><Relationship Id="rId45" Type="http://schemas.openxmlformats.org/officeDocument/2006/relationships/customXml" Target="../customXml/item45.xml"/><Relationship Id="rId66" Type="http://schemas.openxmlformats.org/officeDocument/2006/relationships/customXml" Target="../customXml/item66.xml"/><Relationship Id="rId87" Type="http://schemas.openxmlformats.org/officeDocument/2006/relationships/customXml" Target="../customXml/item87.xml"/><Relationship Id="rId110" Type="http://schemas.openxmlformats.org/officeDocument/2006/relationships/customXml" Target="../customXml/item110.xml"/><Relationship Id="rId131" Type="http://schemas.openxmlformats.org/officeDocument/2006/relationships/customXml" Target="../customXml/item131.xml"/><Relationship Id="rId152" Type="http://schemas.openxmlformats.org/officeDocument/2006/relationships/customXml" Target="../customXml/item152.xml"/><Relationship Id="rId173" Type="http://schemas.openxmlformats.org/officeDocument/2006/relationships/customXml" Target="../customXml/item173.xml"/><Relationship Id="rId194" Type="http://schemas.openxmlformats.org/officeDocument/2006/relationships/slide" Target="slides/slide16.xml"/><Relationship Id="rId208" Type="http://schemas.openxmlformats.org/officeDocument/2006/relationships/slide" Target="slides/slide30.xml"/><Relationship Id="rId229" Type="http://schemas.openxmlformats.org/officeDocument/2006/relationships/slide" Target="slides/slide51.xml"/><Relationship Id="rId240" Type="http://schemas.openxmlformats.org/officeDocument/2006/relationships/slide" Target="slides/slide62.xml"/><Relationship Id="rId261" Type="http://schemas.openxmlformats.org/officeDocument/2006/relationships/slide" Target="slides/slide83.xml"/><Relationship Id="rId14" Type="http://schemas.openxmlformats.org/officeDocument/2006/relationships/customXml" Target="../customXml/item14.xml"/><Relationship Id="rId35" Type="http://schemas.openxmlformats.org/officeDocument/2006/relationships/customXml" Target="../customXml/item35.xml"/><Relationship Id="rId56" Type="http://schemas.openxmlformats.org/officeDocument/2006/relationships/customXml" Target="../customXml/item56.xml"/><Relationship Id="rId77" Type="http://schemas.openxmlformats.org/officeDocument/2006/relationships/customXml" Target="../customXml/item77.xml"/><Relationship Id="rId100" Type="http://schemas.openxmlformats.org/officeDocument/2006/relationships/customXml" Target="../customXml/item100.xml"/><Relationship Id="rId282" Type="http://schemas.openxmlformats.org/officeDocument/2006/relationships/font" Target="fonts/font1.fntdata"/><Relationship Id="rId8" Type="http://schemas.openxmlformats.org/officeDocument/2006/relationships/customXml" Target="../customXml/item8.xml"/><Relationship Id="rId98" Type="http://schemas.openxmlformats.org/officeDocument/2006/relationships/customXml" Target="../customXml/item98.xml"/><Relationship Id="rId121" Type="http://schemas.openxmlformats.org/officeDocument/2006/relationships/customXml" Target="../customXml/item121.xml"/><Relationship Id="rId142" Type="http://schemas.openxmlformats.org/officeDocument/2006/relationships/customXml" Target="../customXml/item142.xml"/><Relationship Id="rId163" Type="http://schemas.openxmlformats.org/officeDocument/2006/relationships/customXml" Target="../customXml/item163.xml"/><Relationship Id="rId184" Type="http://schemas.openxmlformats.org/officeDocument/2006/relationships/slide" Target="slides/slide6.xml"/><Relationship Id="rId219" Type="http://schemas.openxmlformats.org/officeDocument/2006/relationships/slide" Target="slides/slide41.xml"/><Relationship Id="rId230" Type="http://schemas.openxmlformats.org/officeDocument/2006/relationships/slide" Target="slides/slide52.xml"/><Relationship Id="rId251" Type="http://schemas.openxmlformats.org/officeDocument/2006/relationships/slide" Target="slides/slide73.xml"/><Relationship Id="rId25" Type="http://schemas.openxmlformats.org/officeDocument/2006/relationships/customXml" Target="../customXml/item25.xml"/><Relationship Id="rId46" Type="http://schemas.openxmlformats.org/officeDocument/2006/relationships/customXml" Target="../customXml/item46.xml"/><Relationship Id="rId67" Type="http://schemas.openxmlformats.org/officeDocument/2006/relationships/customXml" Target="../customXml/item67.xml"/><Relationship Id="rId272" Type="http://schemas.openxmlformats.org/officeDocument/2006/relationships/slide" Target="slides/slide94.xml"/><Relationship Id="rId293" Type="http://schemas.openxmlformats.org/officeDocument/2006/relationships/font" Target="fonts/font12.fntdata"/><Relationship Id="rId307" Type="http://schemas.openxmlformats.org/officeDocument/2006/relationships/tableStyles" Target="tableStyles.xml"/><Relationship Id="rId88" Type="http://schemas.openxmlformats.org/officeDocument/2006/relationships/customXml" Target="../customXml/item88.xml"/><Relationship Id="rId111" Type="http://schemas.openxmlformats.org/officeDocument/2006/relationships/customXml" Target="../customXml/item111.xml"/><Relationship Id="rId132" Type="http://schemas.openxmlformats.org/officeDocument/2006/relationships/customXml" Target="../customXml/item132.xml"/><Relationship Id="rId153" Type="http://schemas.openxmlformats.org/officeDocument/2006/relationships/customXml" Target="../customXml/item153.xml"/><Relationship Id="rId174" Type="http://schemas.openxmlformats.org/officeDocument/2006/relationships/customXml" Target="../customXml/item174.xml"/><Relationship Id="rId195" Type="http://schemas.openxmlformats.org/officeDocument/2006/relationships/slide" Target="slides/slide17.xml"/><Relationship Id="rId209" Type="http://schemas.openxmlformats.org/officeDocument/2006/relationships/slide" Target="slides/slide31.xml"/><Relationship Id="rId220" Type="http://schemas.openxmlformats.org/officeDocument/2006/relationships/slide" Target="slides/slide42.xml"/><Relationship Id="rId241" Type="http://schemas.openxmlformats.org/officeDocument/2006/relationships/slide" Target="slides/slide63.xml"/><Relationship Id="rId15" Type="http://schemas.openxmlformats.org/officeDocument/2006/relationships/customXml" Target="../customXml/item15.xml"/><Relationship Id="rId36" Type="http://schemas.openxmlformats.org/officeDocument/2006/relationships/customXml" Target="../customXml/item36.xml"/><Relationship Id="rId57" Type="http://schemas.openxmlformats.org/officeDocument/2006/relationships/customXml" Target="../customXml/item57.xml"/><Relationship Id="rId262" Type="http://schemas.openxmlformats.org/officeDocument/2006/relationships/slide" Target="slides/slide84.xml"/><Relationship Id="rId283" Type="http://schemas.openxmlformats.org/officeDocument/2006/relationships/font" Target="fonts/font2.fntdata"/><Relationship Id="rId78" Type="http://schemas.openxmlformats.org/officeDocument/2006/relationships/customXml" Target="../customXml/item78.xml"/><Relationship Id="rId99" Type="http://schemas.openxmlformats.org/officeDocument/2006/relationships/customXml" Target="../customXml/item99.xml"/><Relationship Id="rId101" Type="http://schemas.openxmlformats.org/officeDocument/2006/relationships/customXml" Target="../customXml/item101.xml"/><Relationship Id="rId122" Type="http://schemas.openxmlformats.org/officeDocument/2006/relationships/customXml" Target="../customXml/item122.xml"/><Relationship Id="rId143" Type="http://schemas.openxmlformats.org/officeDocument/2006/relationships/customXml" Target="../customXml/item143.xml"/><Relationship Id="rId164" Type="http://schemas.openxmlformats.org/officeDocument/2006/relationships/customXml" Target="../customXml/item164.xml"/><Relationship Id="rId185" Type="http://schemas.openxmlformats.org/officeDocument/2006/relationships/slide" Target="slides/slide7.xml"/><Relationship Id="rId9" Type="http://schemas.openxmlformats.org/officeDocument/2006/relationships/customXml" Target="../customXml/item9.xml"/><Relationship Id="rId210" Type="http://schemas.openxmlformats.org/officeDocument/2006/relationships/slide" Target="slides/slide32.xml"/><Relationship Id="rId26" Type="http://schemas.openxmlformats.org/officeDocument/2006/relationships/customXml" Target="../customXml/item26.xml"/><Relationship Id="rId231" Type="http://schemas.openxmlformats.org/officeDocument/2006/relationships/slide" Target="slides/slide53.xml"/><Relationship Id="rId252" Type="http://schemas.openxmlformats.org/officeDocument/2006/relationships/slide" Target="slides/slide74.xml"/><Relationship Id="rId273" Type="http://schemas.openxmlformats.org/officeDocument/2006/relationships/slide" Target="slides/slide95.xml"/><Relationship Id="rId294" Type="http://schemas.openxmlformats.org/officeDocument/2006/relationships/font" Target="fonts/font13.fntdata"/><Relationship Id="rId308" Type="http://schemas.microsoft.com/office/2016/11/relationships/changesInfo" Target="changesInfos/changesInfo1.xml"/><Relationship Id="rId47" Type="http://schemas.openxmlformats.org/officeDocument/2006/relationships/customXml" Target="../customXml/item47.xml"/><Relationship Id="rId68" Type="http://schemas.openxmlformats.org/officeDocument/2006/relationships/customXml" Target="../customXml/item68.xml"/><Relationship Id="rId89" Type="http://schemas.openxmlformats.org/officeDocument/2006/relationships/customXml" Target="../customXml/item89.xml"/><Relationship Id="rId112" Type="http://schemas.openxmlformats.org/officeDocument/2006/relationships/customXml" Target="../customXml/item112.xml"/><Relationship Id="rId133" Type="http://schemas.openxmlformats.org/officeDocument/2006/relationships/customXml" Target="../customXml/item133.xml"/><Relationship Id="rId154" Type="http://schemas.openxmlformats.org/officeDocument/2006/relationships/customXml" Target="../customXml/item154.xml"/><Relationship Id="rId175" Type="http://schemas.openxmlformats.org/officeDocument/2006/relationships/customXml" Target="../customXml/item175.xml"/><Relationship Id="rId196" Type="http://schemas.openxmlformats.org/officeDocument/2006/relationships/slide" Target="slides/slide18.xml"/><Relationship Id="rId200" Type="http://schemas.openxmlformats.org/officeDocument/2006/relationships/slide" Target="slides/slide22.xml"/><Relationship Id="rId16" Type="http://schemas.openxmlformats.org/officeDocument/2006/relationships/customXml" Target="../customXml/item16.xml"/><Relationship Id="rId221" Type="http://schemas.openxmlformats.org/officeDocument/2006/relationships/slide" Target="slides/slide43.xml"/><Relationship Id="rId242" Type="http://schemas.openxmlformats.org/officeDocument/2006/relationships/slide" Target="slides/slide64.xml"/><Relationship Id="rId263" Type="http://schemas.openxmlformats.org/officeDocument/2006/relationships/slide" Target="slides/slide85.xml"/><Relationship Id="rId284" Type="http://schemas.openxmlformats.org/officeDocument/2006/relationships/font" Target="fonts/font3.fntdata"/><Relationship Id="rId37" Type="http://schemas.openxmlformats.org/officeDocument/2006/relationships/customXml" Target="../customXml/item37.xml"/><Relationship Id="rId58" Type="http://schemas.openxmlformats.org/officeDocument/2006/relationships/customXml" Target="../customXml/item58.xml"/><Relationship Id="rId79" Type="http://schemas.openxmlformats.org/officeDocument/2006/relationships/customXml" Target="../customXml/item79.xml"/><Relationship Id="rId102" Type="http://schemas.openxmlformats.org/officeDocument/2006/relationships/customXml" Target="../customXml/item102.xml"/><Relationship Id="rId123" Type="http://schemas.openxmlformats.org/officeDocument/2006/relationships/customXml" Target="../customXml/item123.xml"/><Relationship Id="rId144" Type="http://schemas.openxmlformats.org/officeDocument/2006/relationships/customXml" Target="../customXml/item144.xml"/><Relationship Id="rId90" Type="http://schemas.openxmlformats.org/officeDocument/2006/relationships/customXml" Target="../customXml/item90.xml"/><Relationship Id="rId165" Type="http://schemas.openxmlformats.org/officeDocument/2006/relationships/customXml" Target="../customXml/item165.xml"/><Relationship Id="rId186" Type="http://schemas.openxmlformats.org/officeDocument/2006/relationships/slide" Target="slides/slide8.xml"/><Relationship Id="rId211" Type="http://schemas.openxmlformats.org/officeDocument/2006/relationships/slide" Target="slides/slide33.xml"/><Relationship Id="rId232" Type="http://schemas.openxmlformats.org/officeDocument/2006/relationships/slide" Target="slides/slide54.xml"/><Relationship Id="rId253" Type="http://schemas.openxmlformats.org/officeDocument/2006/relationships/slide" Target="slides/slide75.xml"/><Relationship Id="rId274" Type="http://schemas.openxmlformats.org/officeDocument/2006/relationships/slide" Target="slides/slide96.xml"/><Relationship Id="rId295" Type="http://schemas.openxmlformats.org/officeDocument/2006/relationships/font" Target="fonts/font14.fntdata"/><Relationship Id="rId309" Type="http://schemas.microsoft.com/office/2015/10/relationships/revisionInfo" Target="revisionInfo.xml"/><Relationship Id="rId27" Type="http://schemas.openxmlformats.org/officeDocument/2006/relationships/customXml" Target="../customXml/item27.xml"/><Relationship Id="rId48" Type="http://schemas.openxmlformats.org/officeDocument/2006/relationships/customXml" Target="../customXml/item48.xml"/><Relationship Id="rId69" Type="http://schemas.openxmlformats.org/officeDocument/2006/relationships/customXml" Target="../customXml/item69.xml"/><Relationship Id="rId113" Type="http://schemas.openxmlformats.org/officeDocument/2006/relationships/customXml" Target="../customXml/item113.xml"/><Relationship Id="rId134" Type="http://schemas.openxmlformats.org/officeDocument/2006/relationships/customXml" Target="../customXml/item134.xml"/><Relationship Id="rId80" Type="http://schemas.openxmlformats.org/officeDocument/2006/relationships/customXml" Target="../customXml/item80.xml"/><Relationship Id="rId155" Type="http://schemas.openxmlformats.org/officeDocument/2006/relationships/customXml" Target="../customXml/item155.xml"/><Relationship Id="rId176" Type="http://schemas.openxmlformats.org/officeDocument/2006/relationships/customXml" Target="../customXml/item176.xml"/><Relationship Id="rId197" Type="http://schemas.openxmlformats.org/officeDocument/2006/relationships/slide" Target="slides/slide19.xml"/><Relationship Id="rId201" Type="http://schemas.openxmlformats.org/officeDocument/2006/relationships/slide" Target="slides/slide23.xml"/><Relationship Id="rId222" Type="http://schemas.openxmlformats.org/officeDocument/2006/relationships/slide" Target="slides/slide44.xml"/><Relationship Id="rId243" Type="http://schemas.openxmlformats.org/officeDocument/2006/relationships/slide" Target="slides/slide65.xml"/><Relationship Id="rId264" Type="http://schemas.openxmlformats.org/officeDocument/2006/relationships/slide" Target="slides/slide86.xml"/><Relationship Id="rId285" Type="http://schemas.openxmlformats.org/officeDocument/2006/relationships/font" Target="fonts/font4.fntdata"/><Relationship Id="rId17" Type="http://schemas.openxmlformats.org/officeDocument/2006/relationships/customXml" Target="../customXml/item17.xml"/><Relationship Id="rId38" Type="http://schemas.openxmlformats.org/officeDocument/2006/relationships/customXml" Target="../customXml/item38.xml"/><Relationship Id="rId59" Type="http://schemas.openxmlformats.org/officeDocument/2006/relationships/customXml" Target="../customXml/item59.xml"/><Relationship Id="rId103" Type="http://schemas.openxmlformats.org/officeDocument/2006/relationships/customXml" Target="../customXml/item103.xml"/><Relationship Id="rId124" Type="http://schemas.openxmlformats.org/officeDocument/2006/relationships/customXml" Target="../customXml/item124.xml"/><Relationship Id="rId70" Type="http://schemas.openxmlformats.org/officeDocument/2006/relationships/customXml" Target="../customXml/item70.xml"/><Relationship Id="rId91" Type="http://schemas.openxmlformats.org/officeDocument/2006/relationships/customXml" Target="../customXml/item91.xml"/><Relationship Id="rId145" Type="http://schemas.openxmlformats.org/officeDocument/2006/relationships/customXml" Target="../customXml/item145.xml"/><Relationship Id="rId166" Type="http://schemas.openxmlformats.org/officeDocument/2006/relationships/customXml" Target="../customXml/item166.xml"/><Relationship Id="rId187" Type="http://schemas.openxmlformats.org/officeDocument/2006/relationships/slide" Target="slides/slide9.xml"/><Relationship Id="rId1" Type="http://schemas.openxmlformats.org/officeDocument/2006/relationships/customXml" Target="../customXml/item1.xml"/><Relationship Id="rId212" Type="http://schemas.openxmlformats.org/officeDocument/2006/relationships/slide" Target="slides/slide34.xml"/><Relationship Id="rId233" Type="http://schemas.openxmlformats.org/officeDocument/2006/relationships/slide" Target="slides/slide55.xml"/><Relationship Id="rId254" Type="http://schemas.openxmlformats.org/officeDocument/2006/relationships/slide" Target="slides/slide76.xml"/><Relationship Id="rId28" Type="http://schemas.openxmlformats.org/officeDocument/2006/relationships/customXml" Target="../customXml/item28.xml"/><Relationship Id="rId49" Type="http://schemas.openxmlformats.org/officeDocument/2006/relationships/customXml" Target="../customXml/item49.xml"/><Relationship Id="rId114" Type="http://schemas.openxmlformats.org/officeDocument/2006/relationships/customXml" Target="../customXml/item114.xml"/><Relationship Id="rId275" Type="http://schemas.openxmlformats.org/officeDocument/2006/relationships/slide" Target="slides/slide97.xml"/><Relationship Id="rId296" Type="http://schemas.openxmlformats.org/officeDocument/2006/relationships/font" Target="fonts/font15.fntdata"/><Relationship Id="rId300" Type="http://schemas.openxmlformats.org/officeDocument/2006/relationships/font" Target="fonts/font19.fntdata"/><Relationship Id="rId60" Type="http://schemas.openxmlformats.org/officeDocument/2006/relationships/customXml" Target="../customXml/item60.xml"/><Relationship Id="rId81" Type="http://schemas.openxmlformats.org/officeDocument/2006/relationships/customXml" Target="../customXml/item81.xml"/><Relationship Id="rId135" Type="http://schemas.openxmlformats.org/officeDocument/2006/relationships/customXml" Target="../customXml/item135.xml"/><Relationship Id="rId156" Type="http://schemas.openxmlformats.org/officeDocument/2006/relationships/customXml" Target="../customXml/item156.xml"/><Relationship Id="rId177" Type="http://schemas.openxmlformats.org/officeDocument/2006/relationships/customXml" Target="../customXml/item177.xml"/><Relationship Id="rId198" Type="http://schemas.openxmlformats.org/officeDocument/2006/relationships/slide" Target="slides/slide20.xml"/><Relationship Id="rId202" Type="http://schemas.openxmlformats.org/officeDocument/2006/relationships/slide" Target="slides/slide24.xml"/><Relationship Id="rId223" Type="http://schemas.openxmlformats.org/officeDocument/2006/relationships/slide" Target="slides/slide45.xml"/><Relationship Id="rId244" Type="http://schemas.openxmlformats.org/officeDocument/2006/relationships/slide" Target="slides/slide66.xml"/><Relationship Id="rId18" Type="http://schemas.openxmlformats.org/officeDocument/2006/relationships/customXml" Target="../customXml/item18.xml"/><Relationship Id="rId39" Type="http://schemas.openxmlformats.org/officeDocument/2006/relationships/customXml" Target="../customXml/item39.xml"/><Relationship Id="rId265" Type="http://schemas.openxmlformats.org/officeDocument/2006/relationships/slide" Target="slides/slide87.xml"/><Relationship Id="rId286" Type="http://schemas.openxmlformats.org/officeDocument/2006/relationships/font" Target="fonts/font5.fntdata"/><Relationship Id="rId50" Type="http://schemas.openxmlformats.org/officeDocument/2006/relationships/customXml" Target="../customXml/item50.xml"/><Relationship Id="rId104" Type="http://schemas.openxmlformats.org/officeDocument/2006/relationships/customXml" Target="../customXml/item104.xml"/><Relationship Id="rId125" Type="http://schemas.openxmlformats.org/officeDocument/2006/relationships/customXml" Target="../customXml/item125.xml"/><Relationship Id="rId146" Type="http://schemas.openxmlformats.org/officeDocument/2006/relationships/customXml" Target="../customXml/item146.xml"/><Relationship Id="rId167" Type="http://schemas.openxmlformats.org/officeDocument/2006/relationships/customXml" Target="../customXml/item167.xml"/><Relationship Id="rId188" Type="http://schemas.openxmlformats.org/officeDocument/2006/relationships/slide" Target="slides/slide10.xml"/><Relationship Id="rId71" Type="http://schemas.openxmlformats.org/officeDocument/2006/relationships/customXml" Target="../customXml/item71.xml"/><Relationship Id="rId92" Type="http://schemas.openxmlformats.org/officeDocument/2006/relationships/customXml" Target="../customXml/item92.xml"/><Relationship Id="rId213" Type="http://schemas.openxmlformats.org/officeDocument/2006/relationships/slide" Target="slides/slide35.xml"/><Relationship Id="rId234" Type="http://schemas.openxmlformats.org/officeDocument/2006/relationships/slide" Target="slides/slide56.xml"/><Relationship Id="rId2" Type="http://schemas.openxmlformats.org/officeDocument/2006/relationships/customXml" Target="../customXml/item2.xml"/><Relationship Id="rId29" Type="http://schemas.openxmlformats.org/officeDocument/2006/relationships/customXml" Target="../customXml/item29.xml"/><Relationship Id="rId255" Type="http://schemas.openxmlformats.org/officeDocument/2006/relationships/slide" Target="slides/slide77.xml"/><Relationship Id="rId276" Type="http://schemas.openxmlformats.org/officeDocument/2006/relationships/slide" Target="slides/slide98.xml"/><Relationship Id="rId297" Type="http://schemas.openxmlformats.org/officeDocument/2006/relationships/font" Target="fonts/font16.fntdata"/><Relationship Id="rId40" Type="http://schemas.openxmlformats.org/officeDocument/2006/relationships/customXml" Target="../customXml/item40.xml"/><Relationship Id="rId115" Type="http://schemas.openxmlformats.org/officeDocument/2006/relationships/customXml" Target="../customXml/item115.xml"/><Relationship Id="rId136" Type="http://schemas.openxmlformats.org/officeDocument/2006/relationships/customXml" Target="../customXml/item136.xml"/><Relationship Id="rId157" Type="http://schemas.openxmlformats.org/officeDocument/2006/relationships/customXml" Target="../customXml/item157.xml"/><Relationship Id="rId178" Type="http://schemas.openxmlformats.org/officeDocument/2006/relationships/slideMaster" Target="slideMasters/slideMaster1.xml"/><Relationship Id="rId301" Type="http://schemas.openxmlformats.org/officeDocument/2006/relationships/font" Target="fonts/font20.fntdata"/><Relationship Id="rId61" Type="http://schemas.openxmlformats.org/officeDocument/2006/relationships/customXml" Target="../customXml/item61.xml"/><Relationship Id="rId82" Type="http://schemas.openxmlformats.org/officeDocument/2006/relationships/customXml" Target="../customXml/item82.xml"/><Relationship Id="rId199" Type="http://schemas.openxmlformats.org/officeDocument/2006/relationships/slide" Target="slides/slide21.xml"/><Relationship Id="rId203" Type="http://schemas.openxmlformats.org/officeDocument/2006/relationships/slide" Target="slides/slide25.xml"/><Relationship Id="rId19" Type="http://schemas.openxmlformats.org/officeDocument/2006/relationships/customXml" Target="../customXml/item19.xml"/><Relationship Id="rId224" Type="http://schemas.openxmlformats.org/officeDocument/2006/relationships/slide" Target="slides/slide46.xml"/><Relationship Id="rId245" Type="http://schemas.openxmlformats.org/officeDocument/2006/relationships/slide" Target="slides/slide67.xml"/><Relationship Id="rId266" Type="http://schemas.openxmlformats.org/officeDocument/2006/relationships/slide" Target="slides/slide88.xml"/><Relationship Id="rId287" Type="http://schemas.openxmlformats.org/officeDocument/2006/relationships/font" Target="fonts/font6.fntdata"/><Relationship Id="rId30" Type="http://schemas.openxmlformats.org/officeDocument/2006/relationships/customXml" Target="../customXml/item30.xml"/><Relationship Id="rId105" Type="http://schemas.openxmlformats.org/officeDocument/2006/relationships/customXml" Target="../customXml/item105.xml"/><Relationship Id="rId126" Type="http://schemas.openxmlformats.org/officeDocument/2006/relationships/customXml" Target="../customXml/item126.xml"/><Relationship Id="rId147" Type="http://schemas.openxmlformats.org/officeDocument/2006/relationships/customXml" Target="../customXml/item147.xml"/><Relationship Id="rId168" Type="http://schemas.openxmlformats.org/officeDocument/2006/relationships/customXml" Target="../customXml/item168.xml"/><Relationship Id="rId51" Type="http://schemas.openxmlformats.org/officeDocument/2006/relationships/customXml" Target="../customXml/item51.xml"/><Relationship Id="rId72" Type="http://schemas.openxmlformats.org/officeDocument/2006/relationships/customXml" Target="../customXml/item72.xml"/><Relationship Id="rId93" Type="http://schemas.openxmlformats.org/officeDocument/2006/relationships/customXml" Target="../customXml/item93.xml"/><Relationship Id="rId189" Type="http://schemas.openxmlformats.org/officeDocument/2006/relationships/slide" Target="slides/slide11.xml"/><Relationship Id="rId3" Type="http://schemas.openxmlformats.org/officeDocument/2006/relationships/customXml" Target="../customXml/item3.xml"/><Relationship Id="rId214" Type="http://schemas.openxmlformats.org/officeDocument/2006/relationships/slide" Target="slides/slide36.xml"/><Relationship Id="rId235" Type="http://schemas.openxmlformats.org/officeDocument/2006/relationships/slide" Target="slides/slide57.xml"/><Relationship Id="rId256" Type="http://schemas.openxmlformats.org/officeDocument/2006/relationships/slide" Target="slides/slide78.xml"/><Relationship Id="rId277" Type="http://schemas.openxmlformats.org/officeDocument/2006/relationships/slide" Target="slides/slide99.xml"/><Relationship Id="rId298" Type="http://schemas.openxmlformats.org/officeDocument/2006/relationships/font" Target="fonts/font17.fntdata"/><Relationship Id="rId116" Type="http://schemas.openxmlformats.org/officeDocument/2006/relationships/customXml" Target="../customXml/item116.xml"/><Relationship Id="rId137" Type="http://schemas.openxmlformats.org/officeDocument/2006/relationships/customXml" Target="../customXml/item137.xml"/><Relationship Id="rId158" Type="http://schemas.openxmlformats.org/officeDocument/2006/relationships/customXml" Target="../customXml/item158.xml"/><Relationship Id="rId302" Type="http://schemas.openxmlformats.org/officeDocument/2006/relationships/font" Target="fonts/font21.fntdata"/><Relationship Id="rId20" Type="http://schemas.openxmlformats.org/officeDocument/2006/relationships/customXml" Target="../customXml/item20.xml"/><Relationship Id="rId41" Type="http://schemas.openxmlformats.org/officeDocument/2006/relationships/customXml" Target="../customXml/item41.xml"/><Relationship Id="rId62" Type="http://schemas.openxmlformats.org/officeDocument/2006/relationships/customXml" Target="../customXml/item62.xml"/><Relationship Id="rId83" Type="http://schemas.openxmlformats.org/officeDocument/2006/relationships/customXml" Target="../customXml/item83.xml"/><Relationship Id="rId179" Type="http://schemas.openxmlformats.org/officeDocument/2006/relationships/slide" Target="slides/slide1.xml"/><Relationship Id="rId190" Type="http://schemas.openxmlformats.org/officeDocument/2006/relationships/slide" Target="slides/slide12.xml"/><Relationship Id="rId204" Type="http://schemas.openxmlformats.org/officeDocument/2006/relationships/slide" Target="slides/slide26.xml"/><Relationship Id="rId225" Type="http://schemas.openxmlformats.org/officeDocument/2006/relationships/slide" Target="slides/slide47.xml"/><Relationship Id="rId246" Type="http://schemas.openxmlformats.org/officeDocument/2006/relationships/slide" Target="slides/slide68.xml"/><Relationship Id="rId267" Type="http://schemas.openxmlformats.org/officeDocument/2006/relationships/slide" Target="slides/slide89.xml"/><Relationship Id="rId288" Type="http://schemas.openxmlformats.org/officeDocument/2006/relationships/font" Target="fonts/font7.fntdata"/><Relationship Id="rId106" Type="http://schemas.openxmlformats.org/officeDocument/2006/relationships/customXml" Target="../customXml/item106.xml"/><Relationship Id="rId127" Type="http://schemas.openxmlformats.org/officeDocument/2006/relationships/customXml" Target="../customXml/item127.xml"/><Relationship Id="rId10" Type="http://schemas.openxmlformats.org/officeDocument/2006/relationships/customXml" Target="../customXml/item10.xml"/><Relationship Id="rId31" Type="http://schemas.openxmlformats.org/officeDocument/2006/relationships/customXml" Target="../customXml/item31.xml"/><Relationship Id="rId52" Type="http://schemas.openxmlformats.org/officeDocument/2006/relationships/customXml" Target="../customXml/item52.xml"/><Relationship Id="rId73" Type="http://schemas.openxmlformats.org/officeDocument/2006/relationships/customXml" Target="../customXml/item73.xml"/><Relationship Id="rId94" Type="http://schemas.openxmlformats.org/officeDocument/2006/relationships/customXml" Target="../customXml/item94.xml"/><Relationship Id="rId148" Type="http://schemas.openxmlformats.org/officeDocument/2006/relationships/customXml" Target="../customXml/item148.xml"/><Relationship Id="rId169" Type="http://schemas.openxmlformats.org/officeDocument/2006/relationships/customXml" Target="../customXml/item169.xml"/><Relationship Id="rId4" Type="http://schemas.openxmlformats.org/officeDocument/2006/relationships/customXml" Target="../customXml/item4.xml"/><Relationship Id="rId180" Type="http://schemas.openxmlformats.org/officeDocument/2006/relationships/slide" Target="slides/slide2.xml"/><Relationship Id="rId215" Type="http://schemas.openxmlformats.org/officeDocument/2006/relationships/slide" Target="slides/slide37.xml"/><Relationship Id="rId236" Type="http://schemas.openxmlformats.org/officeDocument/2006/relationships/slide" Target="slides/slide58.xml"/><Relationship Id="rId257" Type="http://schemas.openxmlformats.org/officeDocument/2006/relationships/slide" Target="slides/slide79.xml"/><Relationship Id="rId278" Type="http://schemas.openxmlformats.org/officeDocument/2006/relationships/slide" Target="slides/slide100.xml"/><Relationship Id="rId303" Type="http://schemas.openxmlformats.org/officeDocument/2006/relationships/tags" Target="tags/tag1.xml"/><Relationship Id="rId42" Type="http://schemas.openxmlformats.org/officeDocument/2006/relationships/customXml" Target="../customXml/item42.xml"/><Relationship Id="rId84" Type="http://schemas.openxmlformats.org/officeDocument/2006/relationships/customXml" Target="../customXml/item84.xml"/><Relationship Id="rId138" Type="http://schemas.openxmlformats.org/officeDocument/2006/relationships/customXml" Target="../customXml/item138.xml"/><Relationship Id="rId191" Type="http://schemas.openxmlformats.org/officeDocument/2006/relationships/slide" Target="slides/slide13.xml"/><Relationship Id="rId205" Type="http://schemas.openxmlformats.org/officeDocument/2006/relationships/slide" Target="slides/slide27.xml"/><Relationship Id="rId247" Type="http://schemas.openxmlformats.org/officeDocument/2006/relationships/slide" Target="slides/slide69.xml"/><Relationship Id="rId107" Type="http://schemas.openxmlformats.org/officeDocument/2006/relationships/customXml" Target="../customXml/item107.xml"/><Relationship Id="rId289" Type="http://schemas.openxmlformats.org/officeDocument/2006/relationships/font" Target="fonts/font8.fntdata"/><Relationship Id="rId11" Type="http://schemas.openxmlformats.org/officeDocument/2006/relationships/customXml" Target="../customXml/item11.xml"/><Relationship Id="rId53" Type="http://schemas.openxmlformats.org/officeDocument/2006/relationships/customXml" Target="../customXml/item53.xml"/><Relationship Id="rId149" Type="http://schemas.openxmlformats.org/officeDocument/2006/relationships/customXml" Target="../customXml/item149.xml"/><Relationship Id="rId95" Type="http://schemas.openxmlformats.org/officeDocument/2006/relationships/customXml" Target="../customXml/item95.xml"/><Relationship Id="rId160" Type="http://schemas.openxmlformats.org/officeDocument/2006/relationships/customXml" Target="../customXml/item160.xml"/><Relationship Id="rId216" Type="http://schemas.openxmlformats.org/officeDocument/2006/relationships/slide" Target="slides/slide38.xml"/><Relationship Id="rId258" Type="http://schemas.openxmlformats.org/officeDocument/2006/relationships/slide" Target="slides/slide80.xml"/><Relationship Id="rId22" Type="http://schemas.openxmlformats.org/officeDocument/2006/relationships/customXml" Target="../customXml/item22.xml"/><Relationship Id="rId64" Type="http://schemas.openxmlformats.org/officeDocument/2006/relationships/customXml" Target="../customXml/item64.xml"/><Relationship Id="rId118" Type="http://schemas.openxmlformats.org/officeDocument/2006/relationships/customXml" Target="../customXml/item118.xml"/><Relationship Id="rId171" Type="http://schemas.openxmlformats.org/officeDocument/2006/relationships/customXml" Target="../customXml/item171.xml"/><Relationship Id="rId227" Type="http://schemas.openxmlformats.org/officeDocument/2006/relationships/slide" Target="slides/slide49.xml"/><Relationship Id="rId269" Type="http://schemas.openxmlformats.org/officeDocument/2006/relationships/slide" Target="slides/slide91.xml"/><Relationship Id="rId33" Type="http://schemas.openxmlformats.org/officeDocument/2006/relationships/customXml" Target="../customXml/item33.xml"/><Relationship Id="rId129" Type="http://schemas.openxmlformats.org/officeDocument/2006/relationships/customXml" Target="../customXml/item129.xml"/><Relationship Id="rId280" Type="http://schemas.openxmlformats.org/officeDocument/2006/relationships/notesMaster" Target="notesMasters/notesMaster1.xml"/><Relationship Id="rId75" Type="http://schemas.openxmlformats.org/officeDocument/2006/relationships/customXml" Target="../customXml/item75.xml"/><Relationship Id="rId140" Type="http://schemas.openxmlformats.org/officeDocument/2006/relationships/customXml" Target="../customXml/item140.xml"/><Relationship Id="rId182" Type="http://schemas.openxmlformats.org/officeDocument/2006/relationships/slide" Target="slides/slide4.xml"/><Relationship Id="rId6" Type="http://schemas.openxmlformats.org/officeDocument/2006/relationships/customXml" Target="../customXml/item6.xml"/><Relationship Id="rId238" Type="http://schemas.openxmlformats.org/officeDocument/2006/relationships/slide" Target="slides/slide60.xml"/><Relationship Id="rId291" Type="http://schemas.openxmlformats.org/officeDocument/2006/relationships/font" Target="fonts/font10.fntdata"/><Relationship Id="rId305"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ittilappilly, Kiran" userId="ec8088ee-d375-4d87-adea-5272cfdc5d1f" providerId="ADAL" clId="{1E12C18A-4F5A-5886-AEB8-BE1BDDF157CD}"/>
    <pc:docChg chg="custSel addSld modSld">
      <pc:chgData name="Chittilappilly, Kiran" userId="ec8088ee-d375-4d87-adea-5272cfdc5d1f" providerId="ADAL" clId="{1E12C18A-4F5A-5886-AEB8-BE1BDDF157CD}" dt="2026-02-24T16:09:19.241" v="24" actId="1076"/>
      <pc:docMkLst>
        <pc:docMk/>
      </pc:docMkLst>
      <pc:sldChg chg="addSp delSp modSp add mod">
        <pc:chgData name="Chittilappilly, Kiran" userId="ec8088ee-d375-4d87-adea-5272cfdc5d1f" providerId="ADAL" clId="{1E12C18A-4F5A-5886-AEB8-BE1BDDF157CD}" dt="2026-02-24T16:09:10.749" v="23" actId="1076"/>
        <pc:sldMkLst>
          <pc:docMk/>
          <pc:sldMk cId="2402506874" sldId="256"/>
        </pc:sldMkLst>
        <pc:spChg chg="mod">
          <ac:chgData name="Chittilappilly, Kiran" userId="ec8088ee-d375-4d87-adea-5272cfdc5d1f" providerId="ADAL" clId="{1E12C18A-4F5A-5886-AEB8-BE1BDDF157CD}" dt="2026-02-24T16:09:10.749" v="23" actId="1076"/>
          <ac:spMkLst>
            <pc:docMk/>
            <pc:sldMk cId="2402506874" sldId="256"/>
            <ac:spMk id="11" creationId="{295D0B65-26A1-E4CC-1D66-39EB893D5241}"/>
          </ac:spMkLst>
        </pc:spChg>
        <pc:spChg chg="mod">
          <ac:chgData name="Chittilappilly, Kiran" userId="ec8088ee-d375-4d87-adea-5272cfdc5d1f" providerId="ADAL" clId="{1E12C18A-4F5A-5886-AEB8-BE1BDDF157CD}" dt="2026-02-24T16:09:05.474" v="21" actId="1076"/>
          <ac:spMkLst>
            <pc:docMk/>
            <pc:sldMk cId="2402506874" sldId="256"/>
            <ac:spMk id="24" creationId="{6C6728AB-75B3-996E-16DD-0553E3DA81C3}"/>
          </ac:spMkLst>
        </pc:spChg>
        <pc:spChg chg="mod">
          <ac:chgData name="Chittilappilly, Kiran" userId="ec8088ee-d375-4d87-adea-5272cfdc5d1f" providerId="ADAL" clId="{1E12C18A-4F5A-5886-AEB8-BE1BDDF157CD}" dt="2026-02-24T16:08:55.216" v="18" actId="1076"/>
          <ac:spMkLst>
            <pc:docMk/>
            <pc:sldMk cId="2402506874" sldId="256"/>
            <ac:spMk id="25" creationId="{BB8637AA-72A0-CDAA-F939-347E59ECD116}"/>
          </ac:spMkLst>
        </pc:spChg>
        <pc:spChg chg="mod">
          <ac:chgData name="Chittilappilly, Kiran" userId="ec8088ee-d375-4d87-adea-5272cfdc5d1f" providerId="ADAL" clId="{1E12C18A-4F5A-5886-AEB8-BE1BDDF157CD}" dt="2026-02-24T16:09:01.966" v="20" actId="1076"/>
          <ac:spMkLst>
            <pc:docMk/>
            <pc:sldMk cId="2402506874" sldId="256"/>
            <ac:spMk id="30" creationId="{54E0884C-25E4-07DE-BFD9-DB180BA878F6}"/>
          </ac:spMkLst>
        </pc:spChg>
        <pc:spChg chg="mod">
          <ac:chgData name="Chittilappilly, Kiran" userId="ec8088ee-d375-4d87-adea-5272cfdc5d1f" providerId="ADAL" clId="{1E12C18A-4F5A-5886-AEB8-BE1BDDF157CD}" dt="2026-02-24T16:09:08.183" v="22" actId="1076"/>
          <ac:spMkLst>
            <pc:docMk/>
            <pc:sldMk cId="2402506874" sldId="256"/>
            <ac:spMk id="31" creationId="{DA522F48-A44F-4F75-F386-51BEDCF9FAB2}"/>
          </ac:spMkLst>
        </pc:spChg>
        <pc:spChg chg="mod">
          <ac:chgData name="Chittilappilly, Kiran" userId="ec8088ee-d375-4d87-adea-5272cfdc5d1f" providerId="ADAL" clId="{1E12C18A-4F5A-5886-AEB8-BE1BDDF157CD}" dt="2026-02-24T16:08:57.434" v="19" actId="1076"/>
          <ac:spMkLst>
            <pc:docMk/>
            <pc:sldMk cId="2402506874" sldId="256"/>
            <ac:spMk id="32" creationId="{17CEB64E-46DC-69C7-A4D5-85F080F18216}"/>
          </ac:spMkLst>
        </pc:spChg>
        <pc:picChg chg="add mod">
          <ac:chgData name="Chittilappilly, Kiran" userId="ec8088ee-d375-4d87-adea-5272cfdc5d1f" providerId="ADAL" clId="{1E12C18A-4F5A-5886-AEB8-BE1BDDF157CD}" dt="2026-02-24T16:08:48.779" v="17" actId="14100"/>
          <ac:picMkLst>
            <pc:docMk/>
            <pc:sldMk cId="2402506874" sldId="256"/>
            <ac:picMk id="5" creationId="{7A851F1A-520E-8836-16B3-BBFEB43DE501}"/>
          </ac:picMkLst>
        </pc:picChg>
        <pc:picChg chg="del">
          <ac:chgData name="Chittilappilly, Kiran" userId="ec8088ee-d375-4d87-adea-5272cfdc5d1f" providerId="ADAL" clId="{1E12C18A-4F5A-5886-AEB8-BE1BDDF157CD}" dt="2026-02-24T16:07:51.686" v="2" actId="478"/>
          <ac:picMkLst>
            <pc:docMk/>
            <pc:sldMk cId="2402506874" sldId="256"/>
            <ac:picMk id="6" creationId="{75B3A254-2871-EC39-5E04-DC1FD0888CAF}"/>
          </ac:picMkLst>
        </pc:picChg>
      </pc:sldChg>
      <pc:sldChg chg="mod modShow">
        <pc:chgData name="Chittilappilly, Kiran" userId="ec8088ee-d375-4d87-adea-5272cfdc5d1f" providerId="ADAL" clId="{1E12C18A-4F5A-5886-AEB8-BE1BDDF157CD}" dt="2026-02-24T15:42:55.036" v="1" actId="729"/>
        <pc:sldMkLst>
          <pc:docMk/>
          <pc:sldMk cId="2192460201" sldId="289"/>
        </pc:sldMkLst>
      </pc:sldChg>
      <pc:sldChg chg="modSp mod">
        <pc:chgData name="Chittilappilly, Kiran" userId="ec8088ee-d375-4d87-adea-5272cfdc5d1f" providerId="ADAL" clId="{1E12C18A-4F5A-5886-AEB8-BE1BDDF157CD}" dt="2026-02-24T16:09:19.241" v="24" actId="1076"/>
        <pc:sldMkLst>
          <pc:docMk/>
          <pc:sldMk cId="479804137" sldId="303"/>
        </pc:sldMkLst>
        <pc:grpChg chg="mod">
          <ac:chgData name="Chittilappilly, Kiran" userId="ec8088ee-d375-4d87-adea-5272cfdc5d1f" providerId="ADAL" clId="{1E12C18A-4F5A-5886-AEB8-BE1BDDF157CD}" dt="2026-02-24T16:09:19.241" v="24" actId="1076"/>
          <ac:grpSpMkLst>
            <pc:docMk/>
            <pc:sldMk cId="479804137" sldId="303"/>
            <ac:grpSpMk id="12" creationId="{38CE7410-02DA-4317-D7B1-EC10256A0ECB}"/>
          </ac:grpSpMkLst>
        </pc:grpChg>
      </pc:sldChg>
    </pc:docChg>
  </pc:docChgLst>
  <pc:docChgLst>
    <pc:chgData name="Chu, Leon" userId="b9fdb1f0-24f3-48ae-b74b-ee0faf2ec6eb" providerId="ADAL" clId="{10194FE3-61CA-5296-BCA9-23436650CA08}"/>
    <pc:docChg chg="undo custSel addSld delSld modSld">
      <pc:chgData name="Chu, Leon" userId="b9fdb1f0-24f3-48ae-b74b-ee0faf2ec6eb" providerId="ADAL" clId="{10194FE3-61CA-5296-BCA9-23436650CA08}" dt="2026-02-24T21:20:39.744" v="516" actId="207"/>
      <pc:docMkLst>
        <pc:docMk/>
      </pc:docMkLst>
      <pc:sldChg chg="addSp delSp modSp new mod modClrScheme chgLayout">
        <pc:chgData name="Chu, Leon" userId="b9fdb1f0-24f3-48ae-b74b-ee0faf2ec6eb" providerId="ADAL" clId="{10194FE3-61CA-5296-BCA9-23436650CA08}" dt="2026-02-24T18:48:19.300" v="512" actId="1076"/>
        <pc:sldMkLst>
          <pc:docMk/>
          <pc:sldMk cId="1549686777" sldId="257"/>
        </pc:sldMkLst>
        <pc:spChg chg="del mod ord">
          <ac:chgData name="Chu, Leon" userId="b9fdb1f0-24f3-48ae-b74b-ee0faf2ec6eb" providerId="ADAL" clId="{10194FE3-61CA-5296-BCA9-23436650CA08}" dt="2026-02-24T18:45:33.269" v="460" actId="700"/>
          <ac:spMkLst>
            <pc:docMk/>
            <pc:sldMk cId="1549686777" sldId="257"/>
            <ac:spMk id="2" creationId="{9AC3E793-03CC-144A-0461-8B83AC7FDF87}"/>
          </ac:spMkLst>
        </pc:spChg>
        <pc:spChg chg="add mod ord">
          <ac:chgData name="Chu, Leon" userId="b9fdb1f0-24f3-48ae-b74b-ee0faf2ec6eb" providerId="ADAL" clId="{10194FE3-61CA-5296-BCA9-23436650CA08}" dt="2026-02-24T18:48:19.300" v="512" actId="1076"/>
          <ac:spMkLst>
            <pc:docMk/>
            <pc:sldMk cId="1549686777" sldId="257"/>
            <ac:spMk id="3" creationId="{E7ACBD7C-0955-DE97-0062-2CAA3FAE1A50}"/>
          </ac:spMkLst>
        </pc:spChg>
        <pc:spChg chg="add del mod ord">
          <ac:chgData name="Chu, Leon" userId="b9fdb1f0-24f3-48ae-b74b-ee0faf2ec6eb" providerId="ADAL" clId="{10194FE3-61CA-5296-BCA9-23436650CA08}" dt="2026-02-24T18:45:58.940" v="465" actId="700"/>
          <ac:spMkLst>
            <pc:docMk/>
            <pc:sldMk cId="1549686777" sldId="257"/>
            <ac:spMk id="4" creationId="{47C43996-944E-9FD1-BF1C-C25749DFAA33}"/>
          </ac:spMkLst>
        </pc:spChg>
        <pc:spChg chg="add del mod">
          <ac:chgData name="Chu, Leon" userId="b9fdb1f0-24f3-48ae-b74b-ee0faf2ec6eb" providerId="ADAL" clId="{10194FE3-61CA-5296-BCA9-23436650CA08}" dt="2026-02-24T18:46:44.269" v="476"/>
          <ac:spMkLst>
            <pc:docMk/>
            <pc:sldMk cId="1549686777" sldId="257"/>
            <ac:spMk id="6" creationId="{40F7FF70-DBAA-2900-C32E-237F28C21A46}"/>
          </ac:spMkLst>
        </pc:spChg>
        <pc:spChg chg="add mod">
          <ac:chgData name="Chu, Leon" userId="b9fdb1f0-24f3-48ae-b74b-ee0faf2ec6eb" providerId="ADAL" clId="{10194FE3-61CA-5296-BCA9-23436650CA08}" dt="2026-02-24T18:47:52.696" v="508" actId="2085"/>
          <ac:spMkLst>
            <pc:docMk/>
            <pc:sldMk cId="1549686777" sldId="257"/>
            <ac:spMk id="10" creationId="{85CC982A-8E36-E536-E4B4-7D353741F486}"/>
          </ac:spMkLst>
        </pc:spChg>
        <pc:picChg chg="add mod">
          <ac:chgData name="Chu, Leon" userId="b9fdb1f0-24f3-48ae-b74b-ee0faf2ec6eb" providerId="ADAL" clId="{10194FE3-61CA-5296-BCA9-23436650CA08}" dt="2026-02-24T18:46:14.326" v="466"/>
          <ac:picMkLst>
            <pc:docMk/>
            <pc:sldMk cId="1549686777" sldId="257"/>
            <ac:picMk id="5" creationId="{640A47CF-1755-EDBE-CECD-44BAFA6B4B4E}"/>
          </ac:picMkLst>
        </pc:picChg>
        <pc:picChg chg="add mod">
          <ac:chgData name="Chu, Leon" userId="b9fdb1f0-24f3-48ae-b74b-ee0faf2ec6eb" providerId="ADAL" clId="{10194FE3-61CA-5296-BCA9-23436650CA08}" dt="2026-02-24T18:47:16.582" v="501"/>
          <ac:picMkLst>
            <pc:docMk/>
            <pc:sldMk cId="1549686777" sldId="257"/>
            <ac:picMk id="7" creationId="{FEA35362-4A06-29C9-D085-B7B0714FE400}"/>
          </ac:picMkLst>
        </pc:picChg>
        <pc:picChg chg="add mod">
          <ac:chgData name="Chu, Leon" userId="b9fdb1f0-24f3-48ae-b74b-ee0faf2ec6eb" providerId="ADAL" clId="{10194FE3-61CA-5296-BCA9-23436650CA08}" dt="2026-02-24T18:47:22.427" v="502"/>
          <ac:picMkLst>
            <pc:docMk/>
            <pc:sldMk cId="1549686777" sldId="257"/>
            <ac:picMk id="8" creationId="{6F5EE3A4-BD3E-9A9E-2867-1411C00416A8}"/>
          </ac:picMkLst>
        </pc:picChg>
        <pc:picChg chg="add del mod">
          <ac:chgData name="Chu, Leon" userId="b9fdb1f0-24f3-48ae-b74b-ee0faf2ec6eb" providerId="ADAL" clId="{10194FE3-61CA-5296-BCA9-23436650CA08}" dt="2026-02-24T18:47:37.389" v="505" actId="478"/>
          <ac:picMkLst>
            <pc:docMk/>
            <pc:sldMk cId="1549686777" sldId="257"/>
            <ac:picMk id="9" creationId="{518EB102-DB9B-0EF0-A288-65F98F363048}"/>
          </ac:picMkLst>
        </pc:picChg>
      </pc:sldChg>
      <pc:sldChg chg="modSp mod">
        <pc:chgData name="Chu, Leon" userId="b9fdb1f0-24f3-48ae-b74b-ee0faf2ec6eb" providerId="ADAL" clId="{10194FE3-61CA-5296-BCA9-23436650CA08}" dt="2026-02-24T21:20:25.099" v="514" actId="207"/>
        <pc:sldMkLst>
          <pc:docMk/>
          <pc:sldMk cId="3351740153" sldId="262"/>
        </pc:sldMkLst>
        <pc:spChg chg="mod">
          <ac:chgData name="Chu, Leon" userId="b9fdb1f0-24f3-48ae-b74b-ee0faf2ec6eb" providerId="ADAL" clId="{10194FE3-61CA-5296-BCA9-23436650CA08}" dt="2026-02-24T21:20:25.099" v="514" actId="207"/>
          <ac:spMkLst>
            <pc:docMk/>
            <pc:sldMk cId="3351740153" sldId="262"/>
            <ac:spMk id="24" creationId="{273A409C-BCB0-D0D9-041B-32B43A5049F0}"/>
          </ac:spMkLst>
        </pc:spChg>
      </pc:sldChg>
      <pc:sldChg chg="del">
        <pc:chgData name="Chu, Leon" userId="b9fdb1f0-24f3-48ae-b74b-ee0faf2ec6eb" providerId="ADAL" clId="{10194FE3-61CA-5296-BCA9-23436650CA08}" dt="2026-02-24T18:38:20.580" v="392" actId="2696"/>
        <pc:sldMkLst>
          <pc:docMk/>
          <pc:sldMk cId="481385451" sldId="263"/>
        </pc:sldMkLst>
      </pc:sldChg>
      <pc:sldChg chg="add">
        <pc:chgData name="Chu, Leon" userId="b9fdb1f0-24f3-48ae-b74b-ee0faf2ec6eb" providerId="ADAL" clId="{10194FE3-61CA-5296-BCA9-23436650CA08}" dt="2026-02-24T18:38:40.133" v="393"/>
        <pc:sldMkLst>
          <pc:docMk/>
          <pc:sldMk cId="2328799849" sldId="263"/>
        </pc:sldMkLst>
      </pc:sldChg>
      <pc:sldChg chg="modSp mod">
        <pc:chgData name="Chu, Leon" userId="b9fdb1f0-24f3-48ae-b74b-ee0faf2ec6eb" providerId="ADAL" clId="{10194FE3-61CA-5296-BCA9-23436650CA08}" dt="2026-02-24T21:20:39.744" v="516" actId="207"/>
        <pc:sldMkLst>
          <pc:docMk/>
          <pc:sldMk cId="161872728" sldId="266"/>
        </pc:sldMkLst>
        <pc:spChg chg="mod">
          <ac:chgData name="Chu, Leon" userId="b9fdb1f0-24f3-48ae-b74b-ee0faf2ec6eb" providerId="ADAL" clId="{10194FE3-61CA-5296-BCA9-23436650CA08}" dt="2026-02-24T21:20:39.744" v="516" actId="207"/>
          <ac:spMkLst>
            <pc:docMk/>
            <pc:sldMk cId="161872728" sldId="266"/>
            <ac:spMk id="24" creationId="{273A409C-BCB0-D0D9-041B-32B43A5049F0}"/>
          </ac:spMkLst>
        </pc:spChg>
      </pc:sldChg>
      <pc:sldChg chg="del">
        <pc:chgData name="Chu, Leon" userId="b9fdb1f0-24f3-48ae-b74b-ee0faf2ec6eb" providerId="ADAL" clId="{10194FE3-61CA-5296-BCA9-23436650CA08}" dt="2026-02-24T18:38:20.580" v="392" actId="2696"/>
        <pc:sldMkLst>
          <pc:docMk/>
          <pc:sldMk cId="465128113" sldId="271"/>
        </pc:sldMkLst>
      </pc:sldChg>
      <pc:sldChg chg="add">
        <pc:chgData name="Chu, Leon" userId="b9fdb1f0-24f3-48ae-b74b-ee0faf2ec6eb" providerId="ADAL" clId="{10194FE3-61CA-5296-BCA9-23436650CA08}" dt="2026-02-24T18:38:40.133" v="393"/>
        <pc:sldMkLst>
          <pc:docMk/>
          <pc:sldMk cId="1560070935" sldId="271"/>
        </pc:sldMkLst>
      </pc:sldChg>
      <pc:sldChg chg="del">
        <pc:chgData name="Chu, Leon" userId="b9fdb1f0-24f3-48ae-b74b-ee0faf2ec6eb" providerId="ADAL" clId="{10194FE3-61CA-5296-BCA9-23436650CA08}" dt="2026-02-24T18:43:50.499" v="454" actId="2696"/>
        <pc:sldMkLst>
          <pc:docMk/>
          <pc:sldMk cId="1352208353" sldId="274"/>
        </pc:sldMkLst>
      </pc:sldChg>
      <pc:sldChg chg="add">
        <pc:chgData name="Chu, Leon" userId="b9fdb1f0-24f3-48ae-b74b-ee0faf2ec6eb" providerId="ADAL" clId="{10194FE3-61CA-5296-BCA9-23436650CA08}" dt="2026-02-24T18:43:57.599" v="455"/>
        <pc:sldMkLst>
          <pc:docMk/>
          <pc:sldMk cId="2688592054" sldId="274"/>
        </pc:sldMkLst>
      </pc:sldChg>
      <pc:sldChg chg="modSp mod">
        <pc:chgData name="Chu, Leon" userId="b9fdb1f0-24f3-48ae-b74b-ee0faf2ec6eb" providerId="ADAL" clId="{10194FE3-61CA-5296-BCA9-23436650CA08}" dt="2026-02-24T18:42:22.960" v="402" actId="207"/>
        <pc:sldMkLst>
          <pc:docMk/>
          <pc:sldMk cId="2778033150" sldId="276"/>
        </pc:sldMkLst>
        <pc:spChg chg="mod">
          <ac:chgData name="Chu, Leon" userId="b9fdb1f0-24f3-48ae-b74b-ee0faf2ec6eb" providerId="ADAL" clId="{10194FE3-61CA-5296-BCA9-23436650CA08}" dt="2026-02-24T18:42:22.960" v="402" actId="207"/>
          <ac:spMkLst>
            <pc:docMk/>
            <pc:sldMk cId="2778033150" sldId="276"/>
            <ac:spMk id="24" creationId="{6DB49592-F2B2-9F27-E7CD-4C20D885A304}"/>
          </ac:spMkLst>
        </pc:spChg>
      </pc:sldChg>
      <pc:sldChg chg="add">
        <pc:chgData name="Chu, Leon" userId="b9fdb1f0-24f3-48ae-b74b-ee0faf2ec6eb" providerId="ADAL" clId="{10194FE3-61CA-5296-BCA9-23436650CA08}" dt="2026-02-24T18:43:57.599" v="455"/>
        <pc:sldMkLst>
          <pc:docMk/>
          <pc:sldMk cId="3822258923" sldId="285"/>
        </pc:sldMkLst>
      </pc:sldChg>
      <pc:sldChg chg="del">
        <pc:chgData name="Chu, Leon" userId="b9fdb1f0-24f3-48ae-b74b-ee0faf2ec6eb" providerId="ADAL" clId="{10194FE3-61CA-5296-BCA9-23436650CA08}" dt="2026-02-24T18:43:50.499" v="454" actId="2696"/>
        <pc:sldMkLst>
          <pc:docMk/>
          <pc:sldMk cId="4212868063" sldId="285"/>
        </pc:sldMkLst>
      </pc:sldChg>
      <pc:sldChg chg="add">
        <pc:chgData name="Chu, Leon" userId="b9fdb1f0-24f3-48ae-b74b-ee0faf2ec6eb" providerId="ADAL" clId="{10194FE3-61CA-5296-BCA9-23436650CA08}" dt="2026-02-24T18:38:51.286" v="395"/>
        <pc:sldMkLst>
          <pc:docMk/>
          <pc:sldMk cId="874998199" sldId="288"/>
        </pc:sldMkLst>
      </pc:sldChg>
      <pc:sldChg chg="del">
        <pc:chgData name="Chu, Leon" userId="b9fdb1f0-24f3-48ae-b74b-ee0faf2ec6eb" providerId="ADAL" clId="{10194FE3-61CA-5296-BCA9-23436650CA08}" dt="2026-02-24T18:38:46.532" v="394" actId="2696"/>
        <pc:sldMkLst>
          <pc:docMk/>
          <pc:sldMk cId="4011045537" sldId="288"/>
        </pc:sldMkLst>
      </pc:sldChg>
      <pc:sldChg chg="add">
        <pc:chgData name="Chu, Leon" userId="b9fdb1f0-24f3-48ae-b74b-ee0faf2ec6eb" providerId="ADAL" clId="{10194FE3-61CA-5296-BCA9-23436650CA08}" dt="2026-02-24T18:21:25.335" v="390"/>
        <pc:sldMkLst>
          <pc:docMk/>
          <pc:sldMk cId="494248645" sldId="289"/>
        </pc:sldMkLst>
      </pc:sldChg>
      <pc:sldChg chg="del">
        <pc:chgData name="Chu, Leon" userId="b9fdb1f0-24f3-48ae-b74b-ee0faf2ec6eb" providerId="ADAL" clId="{10194FE3-61CA-5296-BCA9-23436650CA08}" dt="2026-02-24T18:21:13.980" v="389" actId="2696"/>
        <pc:sldMkLst>
          <pc:docMk/>
          <pc:sldMk cId="2192460201" sldId="289"/>
        </pc:sldMkLst>
      </pc:sldChg>
      <pc:sldChg chg="add">
        <pc:chgData name="Chu, Leon" userId="b9fdb1f0-24f3-48ae-b74b-ee0faf2ec6eb" providerId="ADAL" clId="{10194FE3-61CA-5296-BCA9-23436650CA08}" dt="2026-02-24T18:43:57.599" v="455"/>
        <pc:sldMkLst>
          <pc:docMk/>
          <pc:sldMk cId="1573184786" sldId="290"/>
        </pc:sldMkLst>
      </pc:sldChg>
      <pc:sldChg chg="del">
        <pc:chgData name="Chu, Leon" userId="b9fdb1f0-24f3-48ae-b74b-ee0faf2ec6eb" providerId="ADAL" clId="{10194FE3-61CA-5296-BCA9-23436650CA08}" dt="2026-02-24T18:43:50.499" v="454" actId="2696"/>
        <pc:sldMkLst>
          <pc:docMk/>
          <pc:sldMk cId="3827984237" sldId="290"/>
        </pc:sldMkLst>
      </pc:sldChg>
      <pc:sldChg chg="del">
        <pc:chgData name="Chu, Leon" userId="b9fdb1f0-24f3-48ae-b74b-ee0faf2ec6eb" providerId="ADAL" clId="{10194FE3-61CA-5296-BCA9-23436650CA08}" dt="2026-02-24T18:43:50.499" v="454" actId="2696"/>
        <pc:sldMkLst>
          <pc:docMk/>
          <pc:sldMk cId="1010204746" sldId="292"/>
        </pc:sldMkLst>
      </pc:sldChg>
      <pc:sldChg chg="add">
        <pc:chgData name="Chu, Leon" userId="b9fdb1f0-24f3-48ae-b74b-ee0faf2ec6eb" providerId="ADAL" clId="{10194FE3-61CA-5296-BCA9-23436650CA08}" dt="2026-02-24T18:43:57.599" v="455"/>
        <pc:sldMkLst>
          <pc:docMk/>
          <pc:sldMk cId="2385001739" sldId="292"/>
        </pc:sldMkLst>
      </pc:sldChg>
      <pc:sldChg chg="del">
        <pc:chgData name="Chu, Leon" userId="b9fdb1f0-24f3-48ae-b74b-ee0faf2ec6eb" providerId="ADAL" clId="{10194FE3-61CA-5296-BCA9-23436650CA08}" dt="2026-02-24T18:43:50.499" v="454" actId="2696"/>
        <pc:sldMkLst>
          <pc:docMk/>
          <pc:sldMk cId="2275056725" sldId="293"/>
        </pc:sldMkLst>
      </pc:sldChg>
      <pc:sldChg chg="add">
        <pc:chgData name="Chu, Leon" userId="b9fdb1f0-24f3-48ae-b74b-ee0faf2ec6eb" providerId="ADAL" clId="{10194FE3-61CA-5296-BCA9-23436650CA08}" dt="2026-02-24T18:43:57.599" v="455"/>
        <pc:sldMkLst>
          <pc:docMk/>
          <pc:sldMk cId="3593412647" sldId="293"/>
        </pc:sldMkLst>
      </pc:sldChg>
      <pc:sldChg chg="add">
        <pc:chgData name="Chu, Leon" userId="b9fdb1f0-24f3-48ae-b74b-ee0faf2ec6eb" providerId="ADAL" clId="{10194FE3-61CA-5296-BCA9-23436650CA08}" dt="2026-02-24T18:43:57.599" v="455"/>
        <pc:sldMkLst>
          <pc:docMk/>
          <pc:sldMk cId="1241047000" sldId="295"/>
        </pc:sldMkLst>
      </pc:sldChg>
      <pc:sldChg chg="del">
        <pc:chgData name="Chu, Leon" userId="b9fdb1f0-24f3-48ae-b74b-ee0faf2ec6eb" providerId="ADAL" clId="{10194FE3-61CA-5296-BCA9-23436650CA08}" dt="2026-02-24T18:43:50.499" v="454" actId="2696"/>
        <pc:sldMkLst>
          <pc:docMk/>
          <pc:sldMk cId="3632095085" sldId="295"/>
        </pc:sldMkLst>
      </pc:sldChg>
      <pc:sldChg chg="add">
        <pc:chgData name="Chu, Leon" userId="b9fdb1f0-24f3-48ae-b74b-ee0faf2ec6eb" providerId="ADAL" clId="{10194FE3-61CA-5296-BCA9-23436650CA08}" dt="2026-02-24T18:43:57.599" v="455"/>
        <pc:sldMkLst>
          <pc:docMk/>
          <pc:sldMk cId="168981528" sldId="296"/>
        </pc:sldMkLst>
      </pc:sldChg>
      <pc:sldChg chg="del">
        <pc:chgData name="Chu, Leon" userId="b9fdb1f0-24f3-48ae-b74b-ee0faf2ec6eb" providerId="ADAL" clId="{10194FE3-61CA-5296-BCA9-23436650CA08}" dt="2026-02-24T18:43:50.499" v="454" actId="2696"/>
        <pc:sldMkLst>
          <pc:docMk/>
          <pc:sldMk cId="473437369" sldId="296"/>
        </pc:sldMkLst>
      </pc:sldChg>
      <pc:sldChg chg="add">
        <pc:chgData name="Chu, Leon" userId="b9fdb1f0-24f3-48ae-b74b-ee0faf2ec6eb" providerId="ADAL" clId="{10194FE3-61CA-5296-BCA9-23436650CA08}" dt="2026-02-24T18:43:57.599" v="455"/>
        <pc:sldMkLst>
          <pc:docMk/>
          <pc:sldMk cId="33565919" sldId="300"/>
        </pc:sldMkLst>
      </pc:sldChg>
      <pc:sldChg chg="del">
        <pc:chgData name="Chu, Leon" userId="b9fdb1f0-24f3-48ae-b74b-ee0faf2ec6eb" providerId="ADAL" clId="{10194FE3-61CA-5296-BCA9-23436650CA08}" dt="2026-02-24T18:43:50.499" v="454" actId="2696"/>
        <pc:sldMkLst>
          <pc:docMk/>
          <pc:sldMk cId="1532838632" sldId="300"/>
        </pc:sldMkLst>
      </pc:sldChg>
      <pc:sldChg chg="del">
        <pc:chgData name="Chu, Leon" userId="b9fdb1f0-24f3-48ae-b74b-ee0faf2ec6eb" providerId="ADAL" clId="{10194FE3-61CA-5296-BCA9-23436650CA08}" dt="2026-02-24T18:43:50.499" v="454" actId="2696"/>
        <pc:sldMkLst>
          <pc:docMk/>
          <pc:sldMk cId="2298362883" sldId="301"/>
        </pc:sldMkLst>
      </pc:sldChg>
      <pc:sldChg chg="add">
        <pc:chgData name="Chu, Leon" userId="b9fdb1f0-24f3-48ae-b74b-ee0faf2ec6eb" providerId="ADAL" clId="{10194FE3-61CA-5296-BCA9-23436650CA08}" dt="2026-02-24T18:43:57.599" v="455"/>
        <pc:sldMkLst>
          <pc:docMk/>
          <pc:sldMk cId="3232612997" sldId="301"/>
        </pc:sldMkLst>
      </pc:sldChg>
      <pc:sldChg chg="del">
        <pc:chgData name="Chu, Leon" userId="b9fdb1f0-24f3-48ae-b74b-ee0faf2ec6eb" providerId="ADAL" clId="{10194FE3-61CA-5296-BCA9-23436650CA08}" dt="2026-02-24T18:43:50.499" v="454" actId="2696"/>
        <pc:sldMkLst>
          <pc:docMk/>
          <pc:sldMk cId="2518522794" sldId="302"/>
        </pc:sldMkLst>
      </pc:sldChg>
      <pc:sldChg chg="add">
        <pc:chgData name="Chu, Leon" userId="b9fdb1f0-24f3-48ae-b74b-ee0faf2ec6eb" providerId="ADAL" clId="{10194FE3-61CA-5296-BCA9-23436650CA08}" dt="2026-02-24T18:43:57.599" v="455"/>
        <pc:sldMkLst>
          <pc:docMk/>
          <pc:sldMk cId="3335807548" sldId="302"/>
        </pc:sldMkLst>
      </pc:sldChg>
      <pc:sldChg chg="del">
        <pc:chgData name="Chu, Leon" userId="b9fdb1f0-24f3-48ae-b74b-ee0faf2ec6eb" providerId="ADAL" clId="{10194FE3-61CA-5296-BCA9-23436650CA08}" dt="2026-02-24T18:43:50.499" v="454" actId="2696"/>
        <pc:sldMkLst>
          <pc:docMk/>
          <pc:sldMk cId="2625637493" sldId="304"/>
        </pc:sldMkLst>
      </pc:sldChg>
      <pc:sldChg chg="add">
        <pc:chgData name="Chu, Leon" userId="b9fdb1f0-24f3-48ae-b74b-ee0faf2ec6eb" providerId="ADAL" clId="{10194FE3-61CA-5296-BCA9-23436650CA08}" dt="2026-02-24T18:43:57.599" v="455"/>
        <pc:sldMkLst>
          <pc:docMk/>
          <pc:sldMk cId="3849738524" sldId="304"/>
        </pc:sldMkLst>
      </pc:sldChg>
      <pc:sldChg chg="add">
        <pc:chgData name="Chu, Leon" userId="b9fdb1f0-24f3-48ae-b74b-ee0faf2ec6eb" providerId="ADAL" clId="{10194FE3-61CA-5296-BCA9-23436650CA08}" dt="2026-02-24T18:38:51.286" v="395"/>
        <pc:sldMkLst>
          <pc:docMk/>
          <pc:sldMk cId="796413777" sldId="305"/>
        </pc:sldMkLst>
      </pc:sldChg>
      <pc:sldChg chg="del">
        <pc:chgData name="Chu, Leon" userId="b9fdb1f0-24f3-48ae-b74b-ee0faf2ec6eb" providerId="ADAL" clId="{10194FE3-61CA-5296-BCA9-23436650CA08}" dt="2026-02-24T18:38:46.532" v="394" actId="2696"/>
        <pc:sldMkLst>
          <pc:docMk/>
          <pc:sldMk cId="965926942" sldId="305"/>
        </pc:sldMkLst>
      </pc:sldChg>
      <pc:sldChg chg="del">
        <pc:chgData name="Chu, Leon" userId="b9fdb1f0-24f3-48ae-b74b-ee0faf2ec6eb" providerId="ADAL" clId="{10194FE3-61CA-5296-BCA9-23436650CA08}" dt="2026-02-24T18:38:46.532" v="394" actId="2696"/>
        <pc:sldMkLst>
          <pc:docMk/>
          <pc:sldMk cId="3138356552" sldId="306"/>
        </pc:sldMkLst>
      </pc:sldChg>
      <pc:sldChg chg="add">
        <pc:chgData name="Chu, Leon" userId="b9fdb1f0-24f3-48ae-b74b-ee0faf2ec6eb" providerId="ADAL" clId="{10194FE3-61CA-5296-BCA9-23436650CA08}" dt="2026-02-24T18:38:51.286" v="395"/>
        <pc:sldMkLst>
          <pc:docMk/>
          <pc:sldMk cId="4115656263" sldId="306"/>
        </pc:sldMkLst>
      </pc:sldChg>
      <pc:sldChg chg="add">
        <pc:chgData name="Chu, Leon" userId="b9fdb1f0-24f3-48ae-b74b-ee0faf2ec6eb" providerId="ADAL" clId="{10194FE3-61CA-5296-BCA9-23436650CA08}" dt="2026-02-24T18:43:57.599" v="455"/>
        <pc:sldMkLst>
          <pc:docMk/>
          <pc:sldMk cId="71828205" sldId="315"/>
        </pc:sldMkLst>
      </pc:sldChg>
      <pc:sldChg chg="del">
        <pc:chgData name="Chu, Leon" userId="b9fdb1f0-24f3-48ae-b74b-ee0faf2ec6eb" providerId="ADAL" clId="{10194FE3-61CA-5296-BCA9-23436650CA08}" dt="2026-02-24T18:43:50.499" v="454" actId="2696"/>
        <pc:sldMkLst>
          <pc:docMk/>
          <pc:sldMk cId="2519544261" sldId="315"/>
        </pc:sldMkLst>
      </pc:sldChg>
      <pc:sldChg chg="add">
        <pc:chgData name="Chu, Leon" userId="b9fdb1f0-24f3-48ae-b74b-ee0faf2ec6eb" providerId="ADAL" clId="{10194FE3-61CA-5296-BCA9-23436650CA08}" dt="2026-02-24T18:43:57.599" v="455"/>
        <pc:sldMkLst>
          <pc:docMk/>
          <pc:sldMk cId="983794512" sldId="316"/>
        </pc:sldMkLst>
      </pc:sldChg>
      <pc:sldChg chg="del">
        <pc:chgData name="Chu, Leon" userId="b9fdb1f0-24f3-48ae-b74b-ee0faf2ec6eb" providerId="ADAL" clId="{10194FE3-61CA-5296-BCA9-23436650CA08}" dt="2026-02-24T18:43:50.499" v="454" actId="2696"/>
        <pc:sldMkLst>
          <pc:docMk/>
          <pc:sldMk cId="2410359616" sldId="316"/>
        </pc:sldMkLst>
      </pc:sldChg>
      <pc:sldChg chg="del">
        <pc:chgData name="Chu, Leon" userId="b9fdb1f0-24f3-48ae-b74b-ee0faf2ec6eb" providerId="ADAL" clId="{10194FE3-61CA-5296-BCA9-23436650CA08}" dt="2026-02-24T18:43:50.499" v="454" actId="2696"/>
        <pc:sldMkLst>
          <pc:docMk/>
          <pc:sldMk cId="42345449" sldId="317"/>
        </pc:sldMkLst>
      </pc:sldChg>
      <pc:sldChg chg="add">
        <pc:chgData name="Chu, Leon" userId="b9fdb1f0-24f3-48ae-b74b-ee0faf2ec6eb" providerId="ADAL" clId="{10194FE3-61CA-5296-BCA9-23436650CA08}" dt="2026-02-24T18:43:57.599" v="455"/>
        <pc:sldMkLst>
          <pc:docMk/>
          <pc:sldMk cId="3689086557" sldId="317"/>
        </pc:sldMkLst>
      </pc:sldChg>
      <pc:sldChg chg="add">
        <pc:chgData name="Chu, Leon" userId="b9fdb1f0-24f3-48ae-b74b-ee0faf2ec6eb" providerId="ADAL" clId="{10194FE3-61CA-5296-BCA9-23436650CA08}" dt="2026-02-24T18:38:40.133" v="393"/>
        <pc:sldMkLst>
          <pc:docMk/>
          <pc:sldMk cId="1057166290" sldId="360"/>
        </pc:sldMkLst>
      </pc:sldChg>
      <pc:sldChg chg="del">
        <pc:chgData name="Chu, Leon" userId="b9fdb1f0-24f3-48ae-b74b-ee0faf2ec6eb" providerId="ADAL" clId="{10194FE3-61CA-5296-BCA9-23436650CA08}" dt="2026-02-24T18:38:20.580" v="392" actId="2696"/>
        <pc:sldMkLst>
          <pc:docMk/>
          <pc:sldMk cId="1965138098" sldId="360"/>
        </pc:sldMkLst>
      </pc:sldChg>
      <pc:sldChg chg="del">
        <pc:chgData name="Chu, Leon" userId="b9fdb1f0-24f3-48ae-b74b-ee0faf2ec6eb" providerId="ADAL" clId="{10194FE3-61CA-5296-BCA9-23436650CA08}" dt="2026-02-24T18:38:20.580" v="392" actId="2696"/>
        <pc:sldMkLst>
          <pc:docMk/>
          <pc:sldMk cId="1251556378" sldId="377"/>
        </pc:sldMkLst>
      </pc:sldChg>
      <pc:sldChg chg="add">
        <pc:chgData name="Chu, Leon" userId="b9fdb1f0-24f3-48ae-b74b-ee0faf2ec6eb" providerId="ADAL" clId="{10194FE3-61CA-5296-BCA9-23436650CA08}" dt="2026-02-24T18:38:40.133" v="393"/>
        <pc:sldMkLst>
          <pc:docMk/>
          <pc:sldMk cId="3053711398" sldId="377"/>
        </pc:sldMkLst>
      </pc:sldChg>
      <pc:sldChg chg="modSp mod">
        <pc:chgData name="Chu, Leon" userId="b9fdb1f0-24f3-48ae-b74b-ee0faf2ec6eb" providerId="ADAL" clId="{10194FE3-61CA-5296-BCA9-23436650CA08}" dt="2026-02-24T18:41:58.716" v="401" actId="255"/>
        <pc:sldMkLst>
          <pc:docMk/>
          <pc:sldMk cId="2180304530" sldId="378"/>
        </pc:sldMkLst>
        <pc:spChg chg="mod">
          <ac:chgData name="Chu, Leon" userId="b9fdb1f0-24f3-48ae-b74b-ee0faf2ec6eb" providerId="ADAL" clId="{10194FE3-61CA-5296-BCA9-23436650CA08}" dt="2026-02-24T18:41:58.716" v="401" actId="255"/>
          <ac:spMkLst>
            <pc:docMk/>
            <pc:sldMk cId="2180304530" sldId="378"/>
            <ac:spMk id="24" creationId="{73D37755-29B9-059B-B490-9372E4E049F3}"/>
          </ac:spMkLst>
        </pc:spChg>
      </pc:sldChg>
      <pc:sldChg chg="del">
        <pc:chgData name="Chu, Leon" userId="b9fdb1f0-24f3-48ae-b74b-ee0faf2ec6eb" providerId="ADAL" clId="{10194FE3-61CA-5296-BCA9-23436650CA08}" dt="2026-02-24T18:38:20.580" v="392" actId="2696"/>
        <pc:sldMkLst>
          <pc:docMk/>
          <pc:sldMk cId="226472040" sldId="381"/>
        </pc:sldMkLst>
      </pc:sldChg>
      <pc:sldChg chg="add">
        <pc:chgData name="Chu, Leon" userId="b9fdb1f0-24f3-48ae-b74b-ee0faf2ec6eb" providerId="ADAL" clId="{10194FE3-61CA-5296-BCA9-23436650CA08}" dt="2026-02-24T18:38:40.133" v="393"/>
        <pc:sldMkLst>
          <pc:docMk/>
          <pc:sldMk cId="2953724679" sldId="381"/>
        </pc:sldMkLst>
      </pc:sldChg>
      <pc:sldChg chg="del">
        <pc:chgData name="Chu, Leon" userId="b9fdb1f0-24f3-48ae-b74b-ee0faf2ec6eb" providerId="ADAL" clId="{10194FE3-61CA-5296-BCA9-23436650CA08}" dt="2026-02-24T18:38:20.580" v="392" actId="2696"/>
        <pc:sldMkLst>
          <pc:docMk/>
          <pc:sldMk cId="2011101008" sldId="383"/>
        </pc:sldMkLst>
      </pc:sldChg>
      <pc:sldChg chg="add">
        <pc:chgData name="Chu, Leon" userId="b9fdb1f0-24f3-48ae-b74b-ee0faf2ec6eb" providerId="ADAL" clId="{10194FE3-61CA-5296-BCA9-23436650CA08}" dt="2026-02-24T18:38:40.133" v="393"/>
        <pc:sldMkLst>
          <pc:docMk/>
          <pc:sldMk cId="3173852091" sldId="383"/>
        </pc:sldMkLst>
      </pc:sldChg>
      <pc:sldChg chg="add">
        <pc:chgData name="Chu, Leon" userId="b9fdb1f0-24f3-48ae-b74b-ee0faf2ec6eb" providerId="ADAL" clId="{10194FE3-61CA-5296-BCA9-23436650CA08}" dt="2026-02-24T18:08:33.881" v="181"/>
        <pc:sldMkLst>
          <pc:docMk/>
          <pc:sldMk cId="1938065152" sldId="388"/>
        </pc:sldMkLst>
      </pc:sldChg>
      <pc:sldChg chg="add del mod modShow">
        <pc:chgData name="Chu, Leon" userId="b9fdb1f0-24f3-48ae-b74b-ee0faf2ec6eb" providerId="ADAL" clId="{10194FE3-61CA-5296-BCA9-23436650CA08}" dt="2026-02-24T18:08:20.694" v="180" actId="2696"/>
        <pc:sldMkLst>
          <pc:docMk/>
          <pc:sldMk cId="2832492842" sldId="388"/>
        </pc:sldMkLst>
      </pc:sldChg>
      <pc:sldChg chg="add">
        <pc:chgData name="Chu, Leon" userId="b9fdb1f0-24f3-48ae-b74b-ee0faf2ec6eb" providerId="ADAL" clId="{10194FE3-61CA-5296-BCA9-23436650CA08}" dt="2026-02-24T18:38:40.133" v="393"/>
        <pc:sldMkLst>
          <pc:docMk/>
          <pc:sldMk cId="2528237462" sldId="390"/>
        </pc:sldMkLst>
      </pc:sldChg>
      <pc:sldChg chg="del">
        <pc:chgData name="Chu, Leon" userId="b9fdb1f0-24f3-48ae-b74b-ee0faf2ec6eb" providerId="ADAL" clId="{10194FE3-61CA-5296-BCA9-23436650CA08}" dt="2026-02-24T18:38:20.580" v="392" actId="2696"/>
        <pc:sldMkLst>
          <pc:docMk/>
          <pc:sldMk cId="4289728839" sldId="390"/>
        </pc:sldMkLst>
      </pc:sldChg>
      <pc:sldChg chg="del">
        <pc:chgData name="Chu, Leon" userId="b9fdb1f0-24f3-48ae-b74b-ee0faf2ec6eb" providerId="ADAL" clId="{10194FE3-61CA-5296-BCA9-23436650CA08}" dt="2026-02-24T18:38:20.580" v="392" actId="2696"/>
        <pc:sldMkLst>
          <pc:docMk/>
          <pc:sldMk cId="2545985191" sldId="392"/>
        </pc:sldMkLst>
      </pc:sldChg>
      <pc:sldChg chg="add">
        <pc:chgData name="Chu, Leon" userId="b9fdb1f0-24f3-48ae-b74b-ee0faf2ec6eb" providerId="ADAL" clId="{10194FE3-61CA-5296-BCA9-23436650CA08}" dt="2026-02-24T18:38:40.133" v="393"/>
        <pc:sldMkLst>
          <pc:docMk/>
          <pc:sldMk cId="3814710114" sldId="392"/>
        </pc:sldMkLst>
      </pc:sldChg>
      <pc:sldChg chg="add">
        <pc:chgData name="Chu, Leon" userId="b9fdb1f0-24f3-48ae-b74b-ee0faf2ec6eb" providerId="ADAL" clId="{10194FE3-61CA-5296-BCA9-23436650CA08}" dt="2026-02-24T18:38:40.133" v="393"/>
        <pc:sldMkLst>
          <pc:docMk/>
          <pc:sldMk cId="591786021" sldId="393"/>
        </pc:sldMkLst>
      </pc:sldChg>
      <pc:sldChg chg="del">
        <pc:chgData name="Chu, Leon" userId="b9fdb1f0-24f3-48ae-b74b-ee0faf2ec6eb" providerId="ADAL" clId="{10194FE3-61CA-5296-BCA9-23436650CA08}" dt="2026-02-24T18:38:20.580" v="392" actId="2696"/>
        <pc:sldMkLst>
          <pc:docMk/>
          <pc:sldMk cId="1543839941" sldId="393"/>
        </pc:sldMkLst>
      </pc:sldChg>
      <pc:sldChg chg="del">
        <pc:chgData name="Chu, Leon" userId="b9fdb1f0-24f3-48ae-b74b-ee0faf2ec6eb" providerId="ADAL" clId="{10194FE3-61CA-5296-BCA9-23436650CA08}" dt="2026-02-24T18:38:20.580" v="392" actId="2696"/>
        <pc:sldMkLst>
          <pc:docMk/>
          <pc:sldMk cId="2435296589" sldId="394"/>
        </pc:sldMkLst>
      </pc:sldChg>
      <pc:sldChg chg="add">
        <pc:chgData name="Chu, Leon" userId="b9fdb1f0-24f3-48ae-b74b-ee0faf2ec6eb" providerId="ADAL" clId="{10194FE3-61CA-5296-BCA9-23436650CA08}" dt="2026-02-24T18:38:40.133" v="393"/>
        <pc:sldMkLst>
          <pc:docMk/>
          <pc:sldMk cId="3727291266" sldId="394"/>
        </pc:sldMkLst>
      </pc:sldChg>
      <pc:sldChg chg="del">
        <pc:chgData name="Chu, Leon" userId="b9fdb1f0-24f3-48ae-b74b-ee0faf2ec6eb" providerId="ADAL" clId="{10194FE3-61CA-5296-BCA9-23436650CA08}" dt="2026-02-24T18:38:20.580" v="392" actId="2696"/>
        <pc:sldMkLst>
          <pc:docMk/>
          <pc:sldMk cId="1014385377" sldId="395"/>
        </pc:sldMkLst>
      </pc:sldChg>
      <pc:sldChg chg="add">
        <pc:chgData name="Chu, Leon" userId="b9fdb1f0-24f3-48ae-b74b-ee0faf2ec6eb" providerId="ADAL" clId="{10194FE3-61CA-5296-BCA9-23436650CA08}" dt="2026-02-24T18:38:40.133" v="393"/>
        <pc:sldMkLst>
          <pc:docMk/>
          <pc:sldMk cId="2700211772" sldId="395"/>
        </pc:sldMkLst>
      </pc:sldChg>
      <pc:sldChg chg="modSp mod">
        <pc:chgData name="Chu, Leon" userId="b9fdb1f0-24f3-48ae-b74b-ee0faf2ec6eb" providerId="ADAL" clId="{10194FE3-61CA-5296-BCA9-23436650CA08}" dt="2026-02-24T18:45:10.429" v="458" actId="207"/>
        <pc:sldMkLst>
          <pc:docMk/>
          <pc:sldMk cId="674867774" sldId="400"/>
        </pc:sldMkLst>
        <pc:spChg chg="mod">
          <ac:chgData name="Chu, Leon" userId="b9fdb1f0-24f3-48ae-b74b-ee0faf2ec6eb" providerId="ADAL" clId="{10194FE3-61CA-5296-BCA9-23436650CA08}" dt="2026-02-24T18:45:10.429" v="458" actId="207"/>
          <ac:spMkLst>
            <pc:docMk/>
            <pc:sldMk cId="674867774" sldId="400"/>
            <ac:spMk id="24" creationId="{AD04072A-BBE9-B026-8A60-76BE50AACF0F}"/>
          </ac:spMkLst>
        </pc:spChg>
      </pc:sldChg>
      <pc:sldChg chg="addSp modSp mod">
        <pc:chgData name="Chu, Leon" userId="b9fdb1f0-24f3-48ae-b74b-ee0faf2ec6eb" providerId="ADAL" clId="{10194FE3-61CA-5296-BCA9-23436650CA08}" dt="2026-02-24T18:12:02.518" v="271" actId="1076"/>
        <pc:sldMkLst>
          <pc:docMk/>
          <pc:sldMk cId="3316874168" sldId="402"/>
        </pc:sldMkLst>
        <pc:spChg chg="mod">
          <ac:chgData name="Chu, Leon" userId="b9fdb1f0-24f3-48ae-b74b-ee0faf2ec6eb" providerId="ADAL" clId="{10194FE3-61CA-5296-BCA9-23436650CA08}" dt="2026-02-24T18:11:59.130" v="270" actId="1076"/>
          <ac:spMkLst>
            <pc:docMk/>
            <pc:sldMk cId="3316874168" sldId="402"/>
            <ac:spMk id="2" creationId="{E0BFCFDD-1D42-358F-BC70-8570C4C662EF}"/>
          </ac:spMkLst>
        </pc:spChg>
        <pc:spChg chg="mod">
          <ac:chgData name="Chu, Leon" userId="b9fdb1f0-24f3-48ae-b74b-ee0faf2ec6eb" providerId="ADAL" clId="{10194FE3-61CA-5296-BCA9-23436650CA08}" dt="2026-02-24T18:11:59.130" v="270" actId="1076"/>
          <ac:spMkLst>
            <pc:docMk/>
            <pc:sldMk cId="3316874168" sldId="402"/>
            <ac:spMk id="3" creationId="{9E1171E2-38D8-8239-71E9-69DC21FF73B2}"/>
          </ac:spMkLst>
        </pc:spChg>
        <pc:spChg chg="add mod">
          <ac:chgData name="Chu, Leon" userId="b9fdb1f0-24f3-48ae-b74b-ee0faf2ec6eb" providerId="ADAL" clId="{10194FE3-61CA-5296-BCA9-23436650CA08}" dt="2026-02-24T18:12:02.518" v="271" actId="1076"/>
          <ac:spMkLst>
            <pc:docMk/>
            <pc:sldMk cId="3316874168" sldId="402"/>
            <ac:spMk id="4" creationId="{8616D5DC-F7B7-D437-8175-1AC8618D343F}"/>
          </ac:spMkLst>
        </pc:spChg>
        <pc:spChg chg="mod">
          <ac:chgData name="Chu, Leon" userId="b9fdb1f0-24f3-48ae-b74b-ee0faf2ec6eb" providerId="ADAL" clId="{10194FE3-61CA-5296-BCA9-23436650CA08}" dt="2026-02-24T18:11:59.130" v="270" actId="1076"/>
          <ac:spMkLst>
            <pc:docMk/>
            <pc:sldMk cId="3316874168" sldId="402"/>
            <ac:spMk id="14" creationId="{134752C8-1E80-B141-5BC9-264FD3E5257B}"/>
          </ac:spMkLst>
        </pc:spChg>
      </pc:sldChg>
      <pc:sldChg chg="del">
        <pc:chgData name="Chu, Leon" userId="b9fdb1f0-24f3-48ae-b74b-ee0faf2ec6eb" providerId="ADAL" clId="{10194FE3-61CA-5296-BCA9-23436650CA08}" dt="2026-02-24T18:38:46.532" v="394" actId="2696"/>
        <pc:sldMkLst>
          <pc:docMk/>
          <pc:sldMk cId="2315361935" sldId="403"/>
        </pc:sldMkLst>
      </pc:sldChg>
      <pc:sldChg chg="add">
        <pc:chgData name="Chu, Leon" userId="b9fdb1f0-24f3-48ae-b74b-ee0faf2ec6eb" providerId="ADAL" clId="{10194FE3-61CA-5296-BCA9-23436650CA08}" dt="2026-02-24T18:38:51.286" v="395"/>
        <pc:sldMkLst>
          <pc:docMk/>
          <pc:sldMk cId="2799507696" sldId="403"/>
        </pc:sldMkLst>
      </pc:sldChg>
      <pc:sldChg chg="modSp mod">
        <pc:chgData name="Chu, Leon" userId="b9fdb1f0-24f3-48ae-b74b-ee0faf2ec6eb" providerId="ADAL" clId="{10194FE3-61CA-5296-BCA9-23436650CA08}" dt="2026-02-24T18:38:02.625" v="391" actId="207"/>
        <pc:sldMkLst>
          <pc:docMk/>
          <pc:sldMk cId="529674875" sldId="430"/>
        </pc:sldMkLst>
        <pc:spChg chg="mod">
          <ac:chgData name="Chu, Leon" userId="b9fdb1f0-24f3-48ae-b74b-ee0faf2ec6eb" providerId="ADAL" clId="{10194FE3-61CA-5296-BCA9-23436650CA08}" dt="2026-02-24T18:38:02.625" v="391" actId="207"/>
          <ac:spMkLst>
            <pc:docMk/>
            <pc:sldMk cId="529674875" sldId="430"/>
            <ac:spMk id="24" creationId="{10E0C99D-F03C-5688-75D0-B1F8DD951157}"/>
          </ac:spMkLst>
        </pc:spChg>
      </pc:sldChg>
      <pc:sldChg chg="add">
        <pc:chgData name="Chu, Leon" userId="b9fdb1f0-24f3-48ae-b74b-ee0faf2ec6eb" providerId="ADAL" clId="{10194FE3-61CA-5296-BCA9-23436650CA08}" dt="2026-02-24T18:38:40.133" v="393"/>
        <pc:sldMkLst>
          <pc:docMk/>
          <pc:sldMk cId="314084468" sldId="440"/>
        </pc:sldMkLst>
      </pc:sldChg>
      <pc:sldChg chg="del">
        <pc:chgData name="Chu, Leon" userId="b9fdb1f0-24f3-48ae-b74b-ee0faf2ec6eb" providerId="ADAL" clId="{10194FE3-61CA-5296-BCA9-23436650CA08}" dt="2026-02-24T18:38:20.580" v="392" actId="2696"/>
        <pc:sldMkLst>
          <pc:docMk/>
          <pc:sldMk cId="4257562718" sldId="440"/>
        </pc:sldMkLst>
      </pc:sldChg>
      <pc:sldChg chg="add">
        <pc:chgData name="Chu, Leon" userId="b9fdb1f0-24f3-48ae-b74b-ee0faf2ec6eb" providerId="ADAL" clId="{10194FE3-61CA-5296-BCA9-23436650CA08}" dt="2026-02-24T18:38:40.133" v="393"/>
        <pc:sldMkLst>
          <pc:docMk/>
          <pc:sldMk cId="1269015639" sldId="444"/>
        </pc:sldMkLst>
      </pc:sldChg>
      <pc:sldChg chg="del">
        <pc:chgData name="Chu, Leon" userId="b9fdb1f0-24f3-48ae-b74b-ee0faf2ec6eb" providerId="ADAL" clId="{10194FE3-61CA-5296-BCA9-23436650CA08}" dt="2026-02-24T18:38:20.580" v="392" actId="2696"/>
        <pc:sldMkLst>
          <pc:docMk/>
          <pc:sldMk cId="2135044416" sldId="444"/>
        </pc:sldMkLst>
      </pc:sldChg>
      <pc:sldChg chg="add del mod modShow">
        <pc:chgData name="Chu, Leon" userId="b9fdb1f0-24f3-48ae-b74b-ee0faf2ec6eb" providerId="ADAL" clId="{10194FE3-61CA-5296-BCA9-23436650CA08}" dt="2026-02-24T18:08:20.694" v="180" actId="2696"/>
        <pc:sldMkLst>
          <pc:docMk/>
          <pc:sldMk cId="1534560127" sldId="901"/>
        </pc:sldMkLst>
      </pc:sldChg>
      <pc:sldChg chg="add">
        <pc:chgData name="Chu, Leon" userId="b9fdb1f0-24f3-48ae-b74b-ee0faf2ec6eb" providerId="ADAL" clId="{10194FE3-61CA-5296-BCA9-23436650CA08}" dt="2026-02-24T18:08:33.881" v="181"/>
        <pc:sldMkLst>
          <pc:docMk/>
          <pc:sldMk cId="2720488325" sldId="901"/>
        </pc:sldMkLst>
      </pc:sldChg>
      <pc:sldChg chg="addSp delSp modSp mod">
        <pc:chgData name="Chu, Leon" userId="b9fdb1f0-24f3-48ae-b74b-ee0faf2ec6eb" providerId="ADAL" clId="{10194FE3-61CA-5296-BCA9-23436650CA08}" dt="2026-02-24T18:17:52.134" v="388" actId="1036"/>
        <pc:sldMkLst>
          <pc:docMk/>
          <pc:sldMk cId="3515454426" sldId="959"/>
        </pc:sldMkLst>
        <pc:spChg chg="del">
          <ac:chgData name="Chu, Leon" userId="b9fdb1f0-24f3-48ae-b74b-ee0faf2ec6eb" providerId="ADAL" clId="{10194FE3-61CA-5296-BCA9-23436650CA08}" dt="2026-02-24T18:13:40.968" v="351" actId="478"/>
          <ac:spMkLst>
            <pc:docMk/>
            <pc:sldMk cId="3515454426" sldId="959"/>
            <ac:spMk id="2" creationId="{0073820E-A5CE-927C-C359-B152B7D66398}"/>
          </ac:spMkLst>
        </pc:spChg>
        <pc:spChg chg="mod">
          <ac:chgData name="Chu, Leon" userId="b9fdb1f0-24f3-48ae-b74b-ee0faf2ec6eb" providerId="ADAL" clId="{10194FE3-61CA-5296-BCA9-23436650CA08}" dt="2026-02-24T18:15:46.162" v="358" actId="1076"/>
          <ac:spMkLst>
            <pc:docMk/>
            <pc:sldMk cId="3515454426" sldId="959"/>
            <ac:spMk id="3" creationId="{99B3AC88-D1DD-2D0B-DFA6-DA2C03F2ED32}"/>
          </ac:spMkLst>
        </pc:spChg>
        <pc:spChg chg="mod">
          <ac:chgData name="Chu, Leon" userId="b9fdb1f0-24f3-48ae-b74b-ee0faf2ec6eb" providerId="ADAL" clId="{10194FE3-61CA-5296-BCA9-23436650CA08}" dt="2026-02-24T18:12:54.930" v="302" actId="20577"/>
          <ac:spMkLst>
            <pc:docMk/>
            <pc:sldMk cId="3515454426" sldId="959"/>
            <ac:spMk id="7" creationId="{B440DE5A-16AE-38C8-3B91-6D8C119AFA3D}"/>
          </ac:spMkLst>
        </pc:spChg>
        <pc:spChg chg="mod">
          <ac:chgData name="Chu, Leon" userId="b9fdb1f0-24f3-48ae-b74b-ee0faf2ec6eb" providerId="ADAL" clId="{10194FE3-61CA-5296-BCA9-23436650CA08}" dt="2026-02-24T18:13:29.269" v="348" actId="20577"/>
          <ac:spMkLst>
            <pc:docMk/>
            <pc:sldMk cId="3515454426" sldId="959"/>
            <ac:spMk id="8" creationId="{F22E4928-EE26-C9B1-525C-D2C8EF529C30}"/>
          </ac:spMkLst>
        </pc:spChg>
        <pc:spChg chg="del mod">
          <ac:chgData name="Chu, Leon" userId="b9fdb1f0-24f3-48ae-b74b-ee0faf2ec6eb" providerId="ADAL" clId="{10194FE3-61CA-5296-BCA9-23436650CA08}" dt="2026-02-24T18:13:36.575" v="350" actId="478"/>
          <ac:spMkLst>
            <pc:docMk/>
            <pc:sldMk cId="3515454426" sldId="959"/>
            <ac:spMk id="9" creationId="{2048E0DA-D6E7-9A26-AB7E-DBF4FD21F47E}"/>
          </ac:spMkLst>
        </pc:spChg>
        <pc:spChg chg="add mod">
          <ac:chgData name="Chu, Leon" userId="b9fdb1f0-24f3-48ae-b74b-ee0faf2ec6eb" providerId="ADAL" clId="{10194FE3-61CA-5296-BCA9-23436650CA08}" dt="2026-02-24T18:17:52.134" v="388" actId="1036"/>
          <ac:spMkLst>
            <pc:docMk/>
            <pc:sldMk cId="3515454426" sldId="959"/>
            <ac:spMk id="12" creationId="{C94542BB-0108-496E-33D5-9F843319BF7A}"/>
          </ac:spMkLst>
        </pc:spChg>
        <pc:spChg chg="del">
          <ac:chgData name="Chu, Leon" userId="b9fdb1f0-24f3-48ae-b74b-ee0faf2ec6eb" providerId="ADAL" clId="{10194FE3-61CA-5296-BCA9-23436650CA08}" dt="2026-02-24T18:14:23.505" v="353" actId="478"/>
          <ac:spMkLst>
            <pc:docMk/>
            <pc:sldMk cId="3515454426" sldId="959"/>
            <ac:spMk id="15" creationId="{692D2305-8ABC-F5C7-2546-94FD45D81B42}"/>
          </ac:spMkLst>
        </pc:spChg>
        <pc:spChg chg="del">
          <ac:chgData name="Chu, Leon" userId="b9fdb1f0-24f3-48ae-b74b-ee0faf2ec6eb" providerId="ADAL" clId="{10194FE3-61CA-5296-BCA9-23436650CA08}" dt="2026-02-24T18:13:46.758" v="352" actId="478"/>
          <ac:spMkLst>
            <pc:docMk/>
            <pc:sldMk cId="3515454426" sldId="959"/>
            <ac:spMk id="16" creationId="{EC044A01-DC3B-2F45-125B-09C933FB5001}"/>
          </ac:spMkLst>
        </pc:spChg>
        <pc:spChg chg="mod">
          <ac:chgData name="Chu, Leon" userId="b9fdb1f0-24f3-48ae-b74b-ee0faf2ec6eb" providerId="ADAL" clId="{10194FE3-61CA-5296-BCA9-23436650CA08}" dt="2026-02-24T18:14:34.334" v="354" actId="207"/>
          <ac:spMkLst>
            <pc:docMk/>
            <pc:sldMk cId="3515454426" sldId="959"/>
            <ac:spMk id="97" creationId="{2AA174A4-7653-1B4E-87EC-15000C56542F}"/>
          </ac:spMkLst>
        </pc:spChg>
        <pc:spChg chg="mod">
          <ac:chgData name="Chu, Leon" userId="b9fdb1f0-24f3-48ae-b74b-ee0faf2ec6eb" providerId="ADAL" clId="{10194FE3-61CA-5296-BCA9-23436650CA08}" dt="2026-02-24T18:14:34.334" v="354" actId="207"/>
          <ac:spMkLst>
            <pc:docMk/>
            <pc:sldMk cId="3515454426" sldId="959"/>
            <ac:spMk id="118" creationId="{87545945-C523-B746-A7B2-F753935EDFF1}"/>
          </ac:spMkLst>
        </pc:spChg>
        <pc:cxnChg chg="del">
          <ac:chgData name="Chu, Leon" userId="b9fdb1f0-24f3-48ae-b74b-ee0faf2ec6eb" providerId="ADAL" clId="{10194FE3-61CA-5296-BCA9-23436650CA08}" dt="2026-02-24T18:13:46.758" v="352" actId="478"/>
          <ac:cxnSpMkLst>
            <pc:docMk/>
            <pc:sldMk cId="3515454426" sldId="959"/>
            <ac:cxnSpMk id="10" creationId="{1C43F1C4-D608-FD06-F115-170F6E467428}"/>
          </ac:cxnSpMkLst>
        </pc:cxnChg>
      </pc:sldChg>
      <pc:sldChg chg="modSp mod">
        <pc:chgData name="Chu, Leon" userId="b9fdb1f0-24f3-48ae-b74b-ee0faf2ec6eb" providerId="ADAL" clId="{10194FE3-61CA-5296-BCA9-23436650CA08}" dt="2026-02-24T18:15:10.657" v="357" actId="3626"/>
        <pc:sldMkLst>
          <pc:docMk/>
          <pc:sldMk cId="101864124" sldId="976"/>
        </pc:sldMkLst>
        <pc:spChg chg="mod">
          <ac:chgData name="Chu, Leon" userId="b9fdb1f0-24f3-48ae-b74b-ee0faf2ec6eb" providerId="ADAL" clId="{10194FE3-61CA-5296-BCA9-23436650CA08}" dt="2026-02-24T18:15:06.206" v="356" actId="3626"/>
          <ac:spMkLst>
            <pc:docMk/>
            <pc:sldMk cId="101864124" sldId="976"/>
            <ac:spMk id="12" creationId="{B43FB1E2-2A51-9E49-96FF-CCFD6C6CA0D7}"/>
          </ac:spMkLst>
        </pc:spChg>
        <pc:spChg chg="mod">
          <ac:chgData name="Chu, Leon" userId="b9fdb1f0-24f3-48ae-b74b-ee0faf2ec6eb" providerId="ADAL" clId="{10194FE3-61CA-5296-BCA9-23436650CA08}" dt="2026-02-24T18:15:10.657" v="357" actId="3626"/>
          <ac:spMkLst>
            <pc:docMk/>
            <pc:sldMk cId="101864124" sldId="976"/>
            <ac:spMk id="13" creationId="{C261A90B-0E46-CB5D-3A7A-982D9B950A2E}"/>
          </ac:spMkLst>
        </pc:spChg>
        <pc:spChg chg="mod">
          <ac:chgData name="Chu, Leon" userId="b9fdb1f0-24f3-48ae-b74b-ee0faf2ec6eb" providerId="ADAL" clId="{10194FE3-61CA-5296-BCA9-23436650CA08}" dt="2026-02-24T18:07:23.774" v="112" actId="20577"/>
          <ac:spMkLst>
            <pc:docMk/>
            <pc:sldMk cId="101864124" sldId="976"/>
            <ac:spMk id="14" creationId="{B82E6658-9C8D-9E40-AD14-587B6DD2FBCA}"/>
          </ac:spMkLst>
        </pc:spChg>
        <pc:spChg chg="mod">
          <ac:chgData name="Chu, Leon" userId="b9fdb1f0-24f3-48ae-b74b-ee0faf2ec6eb" providerId="ADAL" clId="{10194FE3-61CA-5296-BCA9-23436650CA08}" dt="2026-02-24T15:19:17.780" v="38" actId="20577"/>
          <ac:spMkLst>
            <pc:docMk/>
            <pc:sldMk cId="101864124" sldId="976"/>
            <ac:spMk id="20" creationId="{D85B9EA5-653A-6DBF-A329-643F9FC46464}"/>
          </ac:spMkLst>
        </pc:spChg>
        <pc:spChg chg="mod">
          <ac:chgData name="Chu, Leon" userId="b9fdb1f0-24f3-48ae-b74b-ee0faf2ec6eb" providerId="ADAL" clId="{10194FE3-61CA-5296-BCA9-23436650CA08}" dt="2026-02-24T18:07:51.140" v="160" actId="20577"/>
          <ac:spMkLst>
            <pc:docMk/>
            <pc:sldMk cId="101864124" sldId="976"/>
            <ac:spMk id="24" creationId="{6864B257-848D-B817-B8FD-8FD55EA4AC94}"/>
          </ac:spMkLst>
        </pc:spChg>
        <pc:spChg chg="mod">
          <ac:chgData name="Chu, Leon" userId="b9fdb1f0-24f3-48ae-b74b-ee0faf2ec6eb" providerId="ADAL" clId="{10194FE3-61CA-5296-BCA9-23436650CA08}" dt="2026-02-24T18:15:00.811" v="355" actId="3626"/>
          <ac:spMkLst>
            <pc:docMk/>
            <pc:sldMk cId="101864124" sldId="976"/>
            <ac:spMk id="26" creationId="{0F3EAC30-1509-3457-DDA4-A8B0660CBB46}"/>
          </ac:spMkLst>
        </pc:spChg>
        <pc:spChg chg="mod">
          <ac:chgData name="Chu, Leon" userId="b9fdb1f0-24f3-48ae-b74b-ee0faf2ec6eb" providerId="ADAL" clId="{10194FE3-61CA-5296-BCA9-23436650CA08}" dt="2026-02-24T18:07:58.572" v="177" actId="20577"/>
          <ac:spMkLst>
            <pc:docMk/>
            <pc:sldMk cId="101864124" sldId="976"/>
            <ac:spMk id="33" creationId="{47EFE47E-08E1-5245-02D3-824404902881}"/>
          </ac:spMkLst>
        </pc:spChg>
      </pc:sldChg>
      <pc:sldChg chg="del">
        <pc:chgData name="Chu, Leon" userId="b9fdb1f0-24f3-48ae-b74b-ee0faf2ec6eb" providerId="ADAL" clId="{10194FE3-61CA-5296-BCA9-23436650CA08}" dt="2026-02-24T18:43:50.499" v="454" actId="2696"/>
        <pc:sldMkLst>
          <pc:docMk/>
          <pc:sldMk cId="746363058" sldId="2147483644"/>
        </pc:sldMkLst>
      </pc:sldChg>
      <pc:sldChg chg="add">
        <pc:chgData name="Chu, Leon" userId="b9fdb1f0-24f3-48ae-b74b-ee0faf2ec6eb" providerId="ADAL" clId="{10194FE3-61CA-5296-BCA9-23436650CA08}" dt="2026-02-24T18:43:57.599" v="455"/>
        <pc:sldMkLst>
          <pc:docMk/>
          <pc:sldMk cId="1025430824" sldId="2147483644"/>
        </pc:sldMkLst>
      </pc:sldChg>
      <pc:sldChg chg="add">
        <pc:chgData name="Chu, Leon" userId="b9fdb1f0-24f3-48ae-b74b-ee0faf2ec6eb" providerId="ADAL" clId="{10194FE3-61CA-5296-BCA9-23436650CA08}" dt="2026-02-24T18:08:33.881" v="181"/>
        <pc:sldMkLst>
          <pc:docMk/>
          <pc:sldMk cId="1189237771" sldId="2147483647"/>
        </pc:sldMkLst>
      </pc:sldChg>
      <pc:sldChg chg="del mod modShow">
        <pc:chgData name="Chu, Leon" userId="b9fdb1f0-24f3-48ae-b74b-ee0faf2ec6eb" providerId="ADAL" clId="{10194FE3-61CA-5296-BCA9-23436650CA08}" dt="2026-02-24T18:08:20.694" v="180" actId="2696"/>
        <pc:sldMkLst>
          <pc:docMk/>
          <pc:sldMk cId="1991355964" sldId="2147483647"/>
        </pc:sldMkLst>
      </pc:sldChg>
    </pc:docChg>
  </pc:docChgLst>
  <pc:docChgLst>
    <pc:chgData name="Kortus, Beata" userId="a00afabb-0e67-4698-9268-dacf5f399aed" providerId="ADAL" clId="{C63AEA82-0E52-4D5E-8102-F4AA94D983E5}"/>
    <pc:docChg chg="custSel addSld modSld modMainMaster">
      <pc:chgData name="Kortus, Beata" userId="a00afabb-0e67-4698-9268-dacf5f399aed" providerId="ADAL" clId="{C63AEA82-0E52-4D5E-8102-F4AA94D983E5}" dt="2026-02-24T21:00:53.260" v="55" actId="729"/>
      <pc:docMkLst>
        <pc:docMk/>
      </pc:docMkLst>
      <pc:sldChg chg="addSp modSp add mod">
        <pc:chgData name="Kortus, Beata" userId="a00afabb-0e67-4698-9268-dacf5f399aed" providerId="ADAL" clId="{C63AEA82-0E52-4D5E-8102-F4AA94D983E5}" dt="2026-02-24T20:59:56.815" v="45" actId="20577"/>
        <pc:sldMkLst>
          <pc:docMk/>
          <pc:sldMk cId="707099573" sldId="258"/>
        </pc:sldMkLst>
        <pc:spChg chg="mod">
          <ac:chgData name="Kortus, Beata" userId="a00afabb-0e67-4698-9268-dacf5f399aed" providerId="ADAL" clId="{C63AEA82-0E52-4D5E-8102-F4AA94D983E5}" dt="2026-02-24T20:59:56.815" v="45" actId="20577"/>
          <ac:spMkLst>
            <pc:docMk/>
            <pc:sldMk cId="707099573" sldId="258"/>
            <ac:spMk id="3" creationId="{72AE06B5-7C06-047D-E381-E244FC770426}"/>
          </ac:spMkLst>
        </pc:spChg>
        <pc:spChg chg="add mod">
          <ac:chgData name="Kortus, Beata" userId="a00afabb-0e67-4698-9268-dacf5f399aed" providerId="ADAL" clId="{C63AEA82-0E52-4D5E-8102-F4AA94D983E5}" dt="2026-02-24T20:58:50.781" v="40" actId="20577"/>
          <ac:spMkLst>
            <pc:docMk/>
            <pc:sldMk cId="707099573" sldId="258"/>
            <ac:spMk id="4" creationId="{4977CF65-9233-1290-502D-3835684218C8}"/>
          </ac:spMkLst>
        </pc:spChg>
        <pc:picChg chg="mod">
          <ac:chgData name="Kortus, Beata" userId="a00afabb-0e67-4698-9268-dacf5f399aed" providerId="ADAL" clId="{C63AEA82-0E52-4D5E-8102-F4AA94D983E5}" dt="2026-02-24T20:58:20.190" v="26" actId="1076"/>
          <ac:picMkLst>
            <pc:docMk/>
            <pc:sldMk cId="707099573" sldId="258"/>
            <ac:picMk id="5" creationId="{19DF9434-7F12-8002-6F29-F4A4A7272CFE}"/>
          </ac:picMkLst>
        </pc:picChg>
        <pc:picChg chg="mod">
          <ac:chgData name="Kortus, Beata" userId="a00afabb-0e67-4698-9268-dacf5f399aed" providerId="ADAL" clId="{C63AEA82-0E52-4D5E-8102-F4AA94D983E5}" dt="2026-02-24T20:58:23.730" v="27" actId="1076"/>
          <ac:picMkLst>
            <pc:docMk/>
            <pc:sldMk cId="707099573" sldId="258"/>
            <ac:picMk id="7" creationId="{C56C5609-C6E5-AE36-E987-1181324616DE}"/>
          </ac:picMkLst>
        </pc:picChg>
        <pc:picChg chg="mod">
          <ac:chgData name="Kortus, Beata" userId="a00afabb-0e67-4698-9268-dacf5f399aed" providerId="ADAL" clId="{C63AEA82-0E52-4D5E-8102-F4AA94D983E5}" dt="2026-02-24T20:58:30.917" v="28" actId="1076"/>
          <ac:picMkLst>
            <pc:docMk/>
            <pc:sldMk cId="707099573" sldId="258"/>
            <ac:picMk id="11" creationId="{BC8F4041-D657-C9F6-8F76-E68F72ADA7FD}"/>
          </ac:picMkLst>
        </pc:picChg>
      </pc:sldChg>
      <pc:sldChg chg="mod modShow">
        <pc:chgData name="Kortus, Beata" userId="a00afabb-0e67-4698-9268-dacf5f399aed" providerId="ADAL" clId="{C63AEA82-0E52-4D5E-8102-F4AA94D983E5}" dt="2026-02-24T21:00:06.655" v="46" actId="729"/>
        <pc:sldMkLst>
          <pc:docMk/>
          <pc:sldMk cId="503103403" sldId="387"/>
        </pc:sldMkLst>
      </pc:sldChg>
      <pc:sldChg chg="mod modShow">
        <pc:chgData name="Kortus, Beata" userId="a00afabb-0e67-4698-9268-dacf5f399aed" providerId="ADAL" clId="{C63AEA82-0E52-4D5E-8102-F4AA94D983E5}" dt="2026-02-24T21:00:16.419" v="47" actId="729"/>
        <pc:sldMkLst>
          <pc:docMk/>
          <pc:sldMk cId="3682970152" sldId="401"/>
        </pc:sldMkLst>
      </pc:sldChg>
      <pc:sldChg chg="mod modShow">
        <pc:chgData name="Kortus, Beata" userId="a00afabb-0e67-4698-9268-dacf5f399aed" providerId="ADAL" clId="{C63AEA82-0E52-4D5E-8102-F4AA94D983E5}" dt="2026-02-24T21:00:44.465" v="54" actId="729"/>
        <pc:sldMkLst>
          <pc:docMk/>
          <pc:sldMk cId="189500147" sldId="408"/>
        </pc:sldMkLst>
      </pc:sldChg>
      <pc:sldChg chg="mod modShow">
        <pc:chgData name="Kortus, Beata" userId="a00afabb-0e67-4698-9268-dacf5f399aed" providerId="ADAL" clId="{C63AEA82-0E52-4D5E-8102-F4AA94D983E5}" dt="2026-02-24T21:00:53.260" v="55" actId="729"/>
        <pc:sldMkLst>
          <pc:docMk/>
          <pc:sldMk cId="1852397199" sldId="416"/>
        </pc:sldMkLst>
      </pc:sldChg>
      <pc:sldChg chg="mod modShow">
        <pc:chgData name="Kortus, Beata" userId="a00afabb-0e67-4698-9268-dacf5f399aed" providerId="ADAL" clId="{C63AEA82-0E52-4D5E-8102-F4AA94D983E5}" dt="2026-02-24T21:00:23.216" v="49" actId="729"/>
        <pc:sldMkLst>
          <pc:docMk/>
          <pc:sldMk cId="785276754" sldId="1112"/>
        </pc:sldMkLst>
      </pc:sldChg>
      <pc:sldChg chg="mod modShow">
        <pc:chgData name="Kortus, Beata" userId="a00afabb-0e67-4698-9268-dacf5f399aed" providerId="ADAL" clId="{C63AEA82-0E52-4D5E-8102-F4AA94D983E5}" dt="2026-02-24T21:00:34.363" v="51" actId="729"/>
        <pc:sldMkLst>
          <pc:docMk/>
          <pc:sldMk cId="387961734" sldId="1114"/>
        </pc:sldMkLst>
      </pc:sldChg>
      <pc:sldChg chg="mod modShow">
        <pc:chgData name="Kortus, Beata" userId="a00afabb-0e67-4698-9268-dacf5f399aed" providerId="ADAL" clId="{C63AEA82-0E52-4D5E-8102-F4AA94D983E5}" dt="2026-02-24T21:00:37.682" v="52" actId="729"/>
        <pc:sldMkLst>
          <pc:docMk/>
          <pc:sldMk cId="79286896" sldId="1119"/>
        </pc:sldMkLst>
      </pc:sldChg>
      <pc:sldChg chg="mod modShow">
        <pc:chgData name="Kortus, Beata" userId="a00afabb-0e67-4698-9268-dacf5f399aed" providerId="ADAL" clId="{C63AEA82-0E52-4D5E-8102-F4AA94D983E5}" dt="2026-02-24T21:00:42.060" v="53" actId="729"/>
        <pc:sldMkLst>
          <pc:docMk/>
          <pc:sldMk cId="1232128391" sldId="1120"/>
        </pc:sldMkLst>
      </pc:sldChg>
      <pc:sldChg chg="mod modShow">
        <pc:chgData name="Kortus, Beata" userId="a00afabb-0e67-4698-9268-dacf5f399aed" providerId="ADAL" clId="{C63AEA82-0E52-4D5E-8102-F4AA94D983E5}" dt="2026-02-24T21:00:20.007" v="48" actId="729"/>
        <pc:sldMkLst>
          <pc:docMk/>
          <pc:sldMk cId="1763602285" sldId="1122"/>
        </pc:sldMkLst>
      </pc:sldChg>
      <pc:sldChg chg="mod modShow">
        <pc:chgData name="Kortus, Beata" userId="a00afabb-0e67-4698-9268-dacf5f399aed" providerId="ADAL" clId="{C63AEA82-0E52-4D5E-8102-F4AA94D983E5}" dt="2026-02-24T21:00:31.722" v="50" actId="729"/>
        <pc:sldMkLst>
          <pc:docMk/>
          <pc:sldMk cId="2403570374" sldId="1125"/>
        </pc:sldMkLst>
      </pc:sldChg>
      <pc:sldMasterChg chg="modSldLayout">
        <pc:chgData name="Kortus, Beata" userId="a00afabb-0e67-4698-9268-dacf5f399aed" providerId="ADAL" clId="{C63AEA82-0E52-4D5E-8102-F4AA94D983E5}" dt="2026-02-24T20:41:53.444" v="23" actId="139"/>
        <pc:sldMasterMkLst>
          <pc:docMk/>
          <pc:sldMasterMk cId="3408294523" sldId="2147483733"/>
        </pc:sldMasterMkLst>
        <pc:sldLayoutChg chg="modSp mod">
          <pc:chgData name="Kortus, Beata" userId="a00afabb-0e67-4698-9268-dacf5f399aed" providerId="ADAL" clId="{C63AEA82-0E52-4D5E-8102-F4AA94D983E5}" dt="2026-02-24T20:41:53.364" v="1" actId="139"/>
          <pc:sldLayoutMkLst>
            <pc:docMk/>
            <pc:sldMasterMk cId="3408294523" sldId="2147483733"/>
            <pc:sldLayoutMk cId="1982410628" sldId="2147483773"/>
          </pc:sldLayoutMkLst>
          <pc:spChg chg="mod">
            <ac:chgData name="Kortus, Beata" userId="a00afabb-0e67-4698-9268-dacf5f399aed" providerId="ADAL" clId="{C63AEA82-0E52-4D5E-8102-F4AA94D983E5}" dt="2026-02-24T20:41:53.364" v="1" actId="139"/>
            <ac:spMkLst>
              <pc:docMk/>
              <pc:sldMasterMk cId="3408294523" sldId="2147483733"/>
              <pc:sldLayoutMk cId="1982410628" sldId="2147483773"/>
              <ac:spMk id="5" creationId="{E9103BEA-F082-6387-693C-5FC0BB626B0C}"/>
            </ac:spMkLst>
          </pc:spChg>
        </pc:sldLayoutChg>
        <pc:sldLayoutChg chg="modSp mod">
          <pc:chgData name="Kortus, Beata" userId="a00afabb-0e67-4698-9268-dacf5f399aed" providerId="ADAL" clId="{C63AEA82-0E52-4D5E-8102-F4AA94D983E5}" dt="2026-02-24T20:41:53.396" v="9" actId="139"/>
          <pc:sldLayoutMkLst>
            <pc:docMk/>
            <pc:sldMasterMk cId="3408294523" sldId="2147483733"/>
            <pc:sldLayoutMk cId="1084997862" sldId="2147483777"/>
          </pc:sldLayoutMkLst>
          <pc:spChg chg="mod">
            <ac:chgData name="Kortus, Beata" userId="a00afabb-0e67-4698-9268-dacf5f399aed" providerId="ADAL" clId="{C63AEA82-0E52-4D5E-8102-F4AA94D983E5}" dt="2026-02-24T20:41:53.396" v="9" actId="139"/>
            <ac:spMkLst>
              <pc:docMk/>
              <pc:sldMasterMk cId="3408294523" sldId="2147483733"/>
              <pc:sldLayoutMk cId="1084997862" sldId="2147483777"/>
              <ac:spMk id="4" creationId="{13EDB9F6-FBDA-8ED8-A84B-244CC53CFF99}"/>
            </ac:spMkLst>
          </pc:spChg>
        </pc:sldLayoutChg>
        <pc:sldLayoutChg chg="modSp mod">
          <pc:chgData name="Kortus, Beata" userId="a00afabb-0e67-4698-9268-dacf5f399aed" providerId="ADAL" clId="{C63AEA82-0E52-4D5E-8102-F4AA94D983E5}" dt="2026-02-24T20:41:53.382" v="5" actId="139"/>
          <pc:sldLayoutMkLst>
            <pc:docMk/>
            <pc:sldMasterMk cId="3408294523" sldId="2147483733"/>
            <pc:sldLayoutMk cId="2667257257" sldId="2147483780"/>
          </pc:sldLayoutMkLst>
          <pc:spChg chg="mod">
            <ac:chgData name="Kortus, Beata" userId="a00afabb-0e67-4698-9268-dacf5f399aed" providerId="ADAL" clId="{C63AEA82-0E52-4D5E-8102-F4AA94D983E5}" dt="2026-02-24T20:41:53.382" v="5" actId="139"/>
            <ac:spMkLst>
              <pc:docMk/>
              <pc:sldMasterMk cId="3408294523" sldId="2147483733"/>
              <pc:sldLayoutMk cId="2667257257" sldId="2147483780"/>
              <ac:spMk id="7" creationId="{1D05DC80-84C9-9ECA-3B84-3577D8D81659}"/>
            </ac:spMkLst>
          </pc:spChg>
        </pc:sldLayoutChg>
        <pc:sldLayoutChg chg="modSp mod">
          <pc:chgData name="Kortus, Beata" userId="a00afabb-0e67-4698-9268-dacf5f399aed" providerId="ADAL" clId="{C63AEA82-0E52-4D5E-8102-F4AA94D983E5}" dt="2026-02-24T20:41:53.374" v="3" actId="139"/>
          <pc:sldLayoutMkLst>
            <pc:docMk/>
            <pc:sldMasterMk cId="3408294523" sldId="2147483733"/>
            <pc:sldLayoutMk cId="47457010" sldId="2147483784"/>
          </pc:sldLayoutMkLst>
          <pc:spChg chg="mod">
            <ac:chgData name="Kortus, Beata" userId="a00afabb-0e67-4698-9268-dacf5f399aed" providerId="ADAL" clId="{C63AEA82-0E52-4D5E-8102-F4AA94D983E5}" dt="2026-02-24T20:41:53.374" v="3" actId="139"/>
            <ac:spMkLst>
              <pc:docMk/>
              <pc:sldMasterMk cId="3408294523" sldId="2147483733"/>
              <pc:sldLayoutMk cId="47457010" sldId="2147483784"/>
              <ac:spMk id="3" creationId="{A6D6797F-FF5B-BE1A-D940-2289CF2968F7}"/>
            </ac:spMkLst>
          </pc:spChg>
        </pc:sldLayoutChg>
        <pc:sldLayoutChg chg="modSp mod">
          <pc:chgData name="Kortus, Beata" userId="a00afabb-0e67-4698-9268-dacf5f399aed" providerId="ADAL" clId="{C63AEA82-0E52-4D5E-8102-F4AA94D983E5}" dt="2026-02-24T20:41:53.389" v="7" actId="139"/>
          <pc:sldLayoutMkLst>
            <pc:docMk/>
            <pc:sldMasterMk cId="3408294523" sldId="2147483733"/>
            <pc:sldLayoutMk cId="277845837" sldId="2147483787"/>
          </pc:sldLayoutMkLst>
          <pc:spChg chg="mod">
            <ac:chgData name="Kortus, Beata" userId="a00afabb-0e67-4698-9268-dacf5f399aed" providerId="ADAL" clId="{C63AEA82-0E52-4D5E-8102-F4AA94D983E5}" dt="2026-02-24T20:41:53.389" v="7" actId="139"/>
            <ac:spMkLst>
              <pc:docMk/>
              <pc:sldMasterMk cId="3408294523" sldId="2147483733"/>
              <pc:sldLayoutMk cId="277845837" sldId="2147483787"/>
              <ac:spMk id="8" creationId="{F1333C1B-AD40-D53A-5A1E-EFB8C6390D49}"/>
            </ac:spMkLst>
          </pc:spChg>
        </pc:sldLayoutChg>
        <pc:sldLayoutChg chg="modSp mod">
          <pc:chgData name="Kortus, Beata" userId="a00afabb-0e67-4698-9268-dacf5f399aed" providerId="ADAL" clId="{C63AEA82-0E52-4D5E-8102-F4AA94D983E5}" dt="2026-02-24T20:41:53.402" v="11" actId="139"/>
          <pc:sldLayoutMkLst>
            <pc:docMk/>
            <pc:sldMasterMk cId="3408294523" sldId="2147483733"/>
            <pc:sldLayoutMk cId="2183850539" sldId="2147483788"/>
          </pc:sldLayoutMkLst>
          <pc:spChg chg="mod">
            <ac:chgData name="Kortus, Beata" userId="a00afabb-0e67-4698-9268-dacf5f399aed" providerId="ADAL" clId="{C63AEA82-0E52-4D5E-8102-F4AA94D983E5}" dt="2026-02-24T20:41:53.402" v="11" actId="139"/>
            <ac:spMkLst>
              <pc:docMk/>
              <pc:sldMasterMk cId="3408294523" sldId="2147483733"/>
              <pc:sldLayoutMk cId="2183850539" sldId="2147483788"/>
              <ac:spMk id="9" creationId="{CE0C2033-6FDF-7DD6-E25C-C03296FDAD00}"/>
            </ac:spMkLst>
          </pc:spChg>
        </pc:sldLayoutChg>
        <pc:sldLayoutChg chg="modSp mod">
          <pc:chgData name="Kortus, Beata" userId="a00afabb-0e67-4698-9268-dacf5f399aed" providerId="ADAL" clId="{C63AEA82-0E52-4D5E-8102-F4AA94D983E5}" dt="2026-02-24T20:41:53.409" v="13" actId="139"/>
          <pc:sldLayoutMkLst>
            <pc:docMk/>
            <pc:sldMasterMk cId="3408294523" sldId="2147483733"/>
            <pc:sldLayoutMk cId="1554761476" sldId="2147483789"/>
          </pc:sldLayoutMkLst>
          <pc:spChg chg="mod">
            <ac:chgData name="Kortus, Beata" userId="a00afabb-0e67-4698-9268-dacf5f399aed" providerId="ADAL" clId="{C63AEA82-0E52-4D5E-8102-F4AA94D983E5}" dt="2026-02-24T20:41:53.409" v="13" actId="139"/>
            <ac:spMkLst>
              <pc:docMk/>
              <pc:sldMasterMk cId="3408294523" sldId="2147483733"/>
              <pc:sldLayoutMk cId="1554761476" sldId="2147483789"/>
              <ac:spMk id="11" creationId="{62D91ACB-BD14-46CB-4B61-F4B072D877C0}"/>
            </ac:spMkLst>
          </pc:spChg>
        </pc:sldLayoutChg>
        <pc:sldLayoutChg chg="modSp mod">
          <pc:chgData name="Kortus, Beata" userId="a00afabb-0e67-4698-9268-dacf5f399aed" providerId="ADAL" clId="{C63AEA82-0E52-4D5E-8102-F4AA94D983E5}" dt="2026-02-24T20:41:53.417" v="15" actId="139"/>
          <pc:sldLayoutMkLst>
            <pc:docMk/>
            <pc:sldMasterMk cId="3408294523" sldId="2147483733"/>
            <pc:sldLayoutMk cId="1315975548" sldId="2147483790"/>
          </pc:sldLayoutMkLst>
          <pc:spChg chg="mod">
            <ac:chgData name="Kortus, Beata" userId="a00afabb-0e67-4698-9268-dacf5f399aed" providerId="ADAL" clId="{C63AEA82-0E52-4D5E-8102-F4AA94D983E5}" dt="2026-02-24T20:41:53.417" v="15" actId="139"/>
            <ac:spMkLst>
              <pc:docMk/>
              <pc:sldMasterMk cId="3408294523" sldId="2147483733"/>
              <pc:sldLayoutMk cId="1315975548" sldId="2147483790"/>
              <ac:spMk id="3" creationId="{D417CEF6-1FCD-75B6-FA13-C583ECCE7BE5}"/>
            </ac:spMkLst>
          </pc:spChg>
        </pc:sldLayoutChg>
        <pc:sldLayoutChg chg="modSp mod">
          <pc:chgData name="Kortus, Beata" userId="a00afabb-0e67-4698-9268-dacf5f399aed" providerId="ADAL" clId="{C63AEA82-0E52-4D5E-8102-F4AA94D983E5}" dt="2026-02-24T20:41:53.424" v="17" actId="139"/>
          <pc:sldLayoutMkLst>
            <pc:docMk/>
            <pc:sldMasterMk cId="3408294523" sldId="2147483733"/>
            <pc:sldLayoutMk cId="4293282121" sldId="2147483791"/>
          </pc:sldLayoutMkLst>
          <pc:spChg chg="mod">
            <ac:chgData name="Kortus, Beata" userId="a00afabb-0e67-4698-9268-dacf5f399aed" providerId="ADAL" clId="{C63AEA82-0E52-4D5E-8102-F4AA94D983E5}" dt="2026-02-24T20:41:53.424" v="17" actId="139"/>
            <ac:spMkLst>
              <pc:docMk/>
              <pc:sldMasterMk cId="3408294523" sldId="2147483733"/>
              <pc:sldLayoutMk cId="4293282121" sldId="2147483791"/>
              <ac:spMk id="3" creationId="{D67AB148-356D-F356-4E6C-9664D9EB9DF3}"/>
            </ac:spMkLst>
          </pc:spChg>
        </pc:sldLayoutChg>
        <pc:sldLayoutChg chg="modSp mod">
          <pc:chgData name="Kortus, Beata" userId="a00afabb-0e67-4698-9268-dacf5f399aed" providerId="ADAL" clId="{C63AEA82-0E52-4D5E-8102-F4AA94D983E5}" dt="2026-02-24T20:41:53.429" v="19" actId="139"/>
          <pc:sldLayoutMkLst>
            <pc:docMk/>
            <pc:sldMasterMk cId="3408294523" sldId="2147483733"/>
            <pc:sldLayoutMk cId="2910220013" sldId="2147483792"/>
          </pc:sldLayoutMkLst>
          <pc:spChg chg="mod">
            <ac:chgData name="Kortus, Beata" userId="a00afabb-0e67-4698-9268-dacf5f399aed" providerId="ADAL" clId="{C63AEA82-0E52-4D5E-8102-F4AA94D983E5}" dt="2026-02-24T20:41:53.429" v="19" actId="139"/>
            <ac:spMkLst>
              <pc:docMk/>
              <pc:sldMasterMk cId="3408294523" sldId="2147483733"/>
              <pc:sldLayoutMk cId="2910220013" sldId="2147483792"/>
              <ac:spMk id="3" creationId="{BBFBBDC3-D031-6041-465D-9F7147F423CF}"/>
            </ac:spMkLst>
          </pc:spChg>
        </pc:sldLayoutChg>
        <pc:sldLayoutChg chg="modSp mod">
          <pc:chgData name="Kortus, Beata" userId="a00afabb-0e67-4698-9268-dacf5f399aed" providerId="ADAL" clId="{C63AEA82-0E52-4D5E-8102-F4AA94D983E5}" dt="2026-02-24T20:41:53.439" v="21" actId="139"/>
          <pc:sldLayoutMkLst>
            <pc:docMk/>
            <pc:sldMasterMk cId="3408294523" sldId="2147483733"/>
            <pc:sldLayoutMk cId="1043655704" sldId="2147483793"/>
          </pc:sldLayoutMkLst>
          <pc:spChg chg="mod">
            <ac:chgData name="Kortus, Beata" userId="a00afabb-0e67-4698-9268-dacf5f399aed" providerId="ADAL" clId="{C63AEA82-0E52-4D5E-8102-F4AA94D983E5}" dt="2026-02-24T20:41:53.439" v="21" actId="139"/>
            <ac:spMkLst>
              <pc:docMk/>
              <pc:sldMasterMk cId="3408294523" sldId="2147483733"/>
              <pc:sldLayoutMk cId="1043655704" sldId="2147483793"/>
              <ac:spMk id="3" creationId="{4A078429-99DD-7555-B0F4-FEF46FD297B0}"/>
            </ac:spMkLst>
          </pc:spChg>
        </pc:sldLayoutChg>
        <pc:sldLayoutChg chg="modSp mod">
          <pc:chgData name="Kortus, Beata" userId="a00afabb-0e67-4698-9268-dacf5f399aed" providerId="ADAL" clId="{C63AEA82-0E52-4D5E-8102-F4AA94D983E5}" dt="2026-02-24T20:41:53.444" v="23" actId="139"/>
          <pc:sldLayoutMkLst>
            <pc:docMk/>
            <pc:sldMasterMk cId="3408294523" sldId="2147483733"/>
            <pc:sldLayoutMk cId="1979749642" sldId="2147483794"/>
          </pc:sldLayoutMkLst>
          <pc:spChg chg="mod">
            <ac:chgData name="Kortus, Beata" userId="a00afabb-0e67-4698-9268-dacf5f399aed" providerId="ADAL" clId="{C63AEA82-0E52-4D5E-8102-F4AA94D983E5}" dt="2026-02-24T20:41:53.444" v="23" actId="139"/>
            <ac:spMkLst>
              <pc:docMk/>
              <pc:sldMasterMk cId="3408294523" sldId="2147483733"/>
              <pc:sldLayoutMk cId="1979749642" sldId="2147483794"/>
              <ac:spMk id="5" creationId="{7A6CB977-D711-D436-9DC2-AAFCC56F9CAA}"/>
            </ac:spMkLst>
          </pc:sp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1943100" y="8685213"/>
            <a:ext cx="2971800" cy="457200"/>
          </a:xfrm>
          <a:prstGeom prst="rect">
            <a:avLst/>
          </a:prstGeom>
        </p:spPr>
        <p:txBody>
          <a:bodyPr vert="horz" lIns="91440" tIns="45720" rIns="91440" bIns="45720" rtlCol="0" anchor="b"/>
          <a:lstStyle>
            <a:lvl1pPr algn="r">
              <a:defRPr sz="1200"/>
            </a:lvl1pPr>
          </a:lstStyle>
          <a:p>
            <a:pPr algn="ctr"/>
            <a:fld id="{47855BD9-AF71-426C-9B9B-B0E52B88852E}" type="slidenum">
              <a:rPr lang="de-DE" sz="1000" smtClean="0">
                <a:latin typeface="Arial" panose="020B0604020202020204" pitchFamily="34" charset="0"/>
              </a:rPr>
              <a:pPr algn="ctr"/>
              <a:t>‹#›</a:t>
            </a:fld>
            <a:endParaRPr lang="de-DE" sz="1000">
              <a:latin typeface="Arial" panose="020B0604020202020204" pitchFamily="34" charset="0"/>
            </a:endParaRPr>
          </a:p>
        </p:txBody>
      </p:sp>
    </p:spTree>
    <p:extLst>
      <p:ext uri="{BB962C8B-B14F-4D97-AF65-F5344CB8AC3E}">
        <p14:creationId xmlns:p14="http://schemas.microsoft.com/office/powerpoint/2010/main" val="23599324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547688" y="612775"/>
            <a:ext cx="5762625" cy="3241675"/>
          </a:xfrm>
          <a:prstGeom prst="rect">
            <a:avLst/>
          </a:prstGeom>
          <a:noFill/>
          <a:ln w="12700">
            <a:solidFill>
              <a:prstClr val="black"/>
            </a:solidFill>
          </a:ln>
        </p:spPr>
        <p:txBody>
          <a:bodyPr vert="horz" lIns="91440" tIns="45720" rIns="91440" bIns="45720" anchor="ctr"/>
          <a:lstStyle/>
          <a:p/>
        </p:txBody>
      </p:sp>
      <p:sp>
        <p:nvSpPr>
          <p:cNvPr id="5" name="Notes Placeholder 4"/>
          <p:cNvSpPr>
            <a:spLocks noGrp="1"/>
          </p:cNvSpPr>
          <p:nvPr>
            <p:ph type="body" sz="quarter" idx="3"/>
          </p:nvPr>
        </p:nvSpPr>
        <p:spPr>
          <a:xfrm>
            <a:off x="549000" y="4120162"/>
            <a:ext cx="5760000" cy="4563560"/>
          </a:xfrm>
          <a:prstGeom prst="rect">
            <a:avLst/>
          </a:prstGeom>
        </p:spPr>
        <p:txBody>
          <a:bodyPr vert="horz" lIns="0" tIns="0" rIns="0" bIns="0">
            <a:normAutofit/>
          </a:bodyPr>
          <a:lstStyle/>
          <a:p>
            <a:pPr lvl="0"/>
            <a:r>
              <a:t>クリックしてマスタテキストスタイルを編集</a:t>
            </a:r>
          </a:p>
          <a:p>
            <a:pPr lvl="1"/>
            <a:r>
              <a:t>第 2 レベル</a:t>
            </a:r>
          </a:p>
          <a:p>
            <a:pPr lvl="2"/>
            <a:r>
              <a:t>第 3 レベル</a:t>
            </a:r>
          </a:p>
        </p:txBody>
      </p:sp>
      <p:sp>
        <p:nvSpPr>
          <p:cNvPr id="7" name="Slide Number Placeholder 6"/>
          <p:cNvSpPr>
            <a:spLocks noGrp="1"/>
          </p:cNvSpPr>
          <p:nvPr>
            <p:ph type="sldNum" sz="quarter" idx="5"/>
          </p:nvPr>
        </p:nvSpPr>
        <p:spPr>
          <a:xfrm>
            <a:off x="2957512" y="8935722"/>
            <a:ext cx="942976" cy="205358"/>
          </a:xfrm>
          <a:prstGeom prst="rect">
            <a:avLst/>
          </a:prstGeom>
        </p:spPr>
        <p:txBody>
          <a:bodyPr vert="horz" lIns="91440" tIns="45720" rIns="91440" bIns="45720" anchor="b"/>
          <a:lstStyle>
            <a:lvl1pPr algn="ctr">
              <a:defRPr sz="800" b="0" i="0">
                <a:latin typeface="Arial" panose="020B0604020202020204" pitchFamily="34" charset="0"/>
              </a:defRPr>
            </a:lvl1pPr>
          </a:lstStyle>
          <a:p>
            <a:fld id="{7D8C2C35-2B8A-446E-BEC0-FD36716C29AC}" type="slidenum">
              <a:rPr lang="en-DE" smtClean="0"/>
              <a:t>‹#›</a:t>
            </a:fld>
          </a:p>
        </p:txBody>
      </p:sp>
    </p:spTree>
    <p:extLst>
      <p:ext uri="{BB962C8B-B14F-4D97-AF65-F5344CB8AC3E}">
        <p14:creationId xmlns:p14="http://schemas.microsoft.com/office/powerpoint/2010/main" val="2847385487"/>
      </p:ext>
    </p:extLst>
  </p:cSld>
  <p:clrMap bg1="lt1" tx1="dk1" bg2="lt2" tx2="dk2" accent1="accent1" accent2="accent2" accent3="accent3" accent4="accent4" accent5="accent5" accent6="accent6" hlink="hlink" folHlink="folHlink"/>
  <p:notesStyle>
    <a:lvl1pPr marL="0" algn="l" defTabSz="1088776" rtl="0" eaLnBrk="1" latinLnBrk="0" hangingPunct="1">
      <a:defRPr sz="1400" b="0" i="0" kern="1200">
        <a:solidFill>
          <a:schemeClr val="tx1"/>
        </a:solidFill>
        <a:latin typeface="Arial" panose="020B0604020202020204" pitchFamily="34" charset="0"/>
        <a:ea typeface="+mn-ea"/>
        <a:cs typeface="+mn-cs"/>
      </a:defRPr>
    </a:lvl1pPr>
    <a:lvl2pPr marL="180000" indent="-180000" algn="l" defTabSz="1088776" rtl="0" eaLnBrk="1" latinLnBrk="0" hangingPunct="1">
      <a:buClr>
        <a:schemeClr val="accent1"/>
      </a:buClr>
      <a:buSzPct val="100000"/>
      <a:buFont typeface="Wingdings" pitchFamily="2" charset="2"/>
      <a:buChar char=""/>
      <a:defRPr sz="1400" b="0" i="0" kern="1200">
        <a:solidFill>
          <a:schemeClr val="tx1"/>
        </a:solidFill>
        <a:latin typeface="Arial" panose="020B0604020202020204" pitchFamily="34" charset="0"/>
        <a:ea typeface="+mn-ea"/>
        <a:cs typeface="+mn-cs"/>
      </a:defRPr>
    </a:lvl2pPr>
    <a:lvl3pPr marL="360000" indent="-180000" algn="l" defTabSz="1088776" rtl="0" eaLnBrk="1" latinLnBrk="0" hangingPunct="1">
      <a:buClr>
        <a:schemeClr val="accent2"/>
      </a:buClr>
      <a:buSzPct val="80000"/>
      <a:buFont typeface="Symbol" pitchFamily="18" charset="2"/>
      <a:buChar char="-"/>
      <a:defRPr sz="1200" b="0" i="0" kern="1200">
        <a:solidFill>
          <a:schemeClr val="tx1"/>
        </a:solidFill>
        <a:latin typeface="Arial" panose="020B0604020202020204" pitchFamily="34" charset="0"/>
        <a:ea typeface="+mn-ea"/>
        <a:cs typeface="+mn-cs"/>
      </a:defRPr>
    </a:lvl3pPr>
    <a:lvl4pPr marL="674815" indent="-158780" algn="l" defTabSz="1088776" rtl="0" eaLnBrk="1" latinLnBrk="0" hangingPunct="1">
      <a:buClr>
        <a:schemeClr val="accent2"/>
      </a:buClr>
      <a:buFont typeface="Arial" pitchFamily="34" charset="0"/>
      <a:buChar char="–"/>
      <a:defRPr sz="1200" kern="1200">
        <a:solidFill>
          <a:schemeClr val="tx1"/>
        </a:solidFill>
        <a:latin typeface="+mn-lt"/>
        <a:ea typeface="+mn-ea"/>
        <a:cs typeface="+mn-cs"/>
      </a:defRPr>
    </a:lvl4pPr>
    <a:lvl5pPr marL="2177552" algn="l" defTabSz="1088776" rtl="0" eaLnBrk="1" latinLnBrk="0" hangingPunct="1">
      <a:defRPr sz="1400" kern="1200">
        <a:solidFill>
          <a:schemeClr val="tx1"/>
        </a:solidFill>
        <a:latin typeface="+mn-lt"/>
        <a:ea typeface="+mn-ea"/>
        <a:cs typeface="+mn-cs"/>
      </a:defRPr>
    </a:lvl5pPr>
    <a:lvl6pPr marL="2721940" algn="l" defTabSz="1088776" rtl="0" eaLnBrk="1" latinLnBrk="0" hangingPunct="1">
      <a:defRPr sz="1400" kern="1200">
        <a:solidFill>
          <a:schemeClr val="tx1"/>
        </a:solidFill>
        <a:latin typeface="+mn-lt"/>
        <a:ea typeface="+mn-ea"/>
        <a:cs typeface="+mn-cs"/>
      </a:defRPr>
    </a:lvl6pPr>
    <a:lvl7pPr marL="3266328" algn="l" defTabSz="1088776" rtl="0" eaLnBrk="1" latinLnBrk="0" hangingPunct="1">
      <a:defRPr sz="1400" kern="1200">
        <a:solidFill>
          <a:schemeClr val="tx1"/>
        </a:solidFill>
        <a:latin typeface="+mn-lt"/>
        <a:ea typeface="+mn-ea"/>
        <a:cs typeface="+mn-cs"/>
      </a:defRPr>
    </a:lvl7pPr>
    <a:lvl8pPr marL="3810716" algn="l" defTabSz="1088776" rtl="0" eaLnBrk="1" latinLnBrk="0" hangingPunct="1">
      <a:defRPr sz="1400" kern="1200">
        <a:solidFill>
          <a:schemeClr val="tx1"/>
        </a:solidFill>
        <a:latin typeface="+mn-lt"/>
        <a:ea typeface="+mn-ea"/>
        <a:cs typeface="+mn-cs"/>
      </a:defRPr>
    </a:lvl8pPr>
    <a:lvl9pPr marL="4355104" algn="l" defTabSz="1088776"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p:txBody>
      </p:sp>
      <p:sp>
        <p:nvSpPr>
          <p:cNvPr id="4" name="Slide Number Placeholder 3"/>
          <p:cNvSpPr>
            <a:spLocks noGrp="1"/>
          </p:cNvSpPr>
          <p:nvPr>
            <p:ph type="sldNum" sz="quarter" idx="5"/>
          </p:nvPr>
        </p:nvSpPr>
        <p:spPr/>
        <p:txBody>
          <a:bodyPr/>
          <a:lstStyle/>
          <a:p>
            <a:fld id="{7D8C2C35-2B8A-446E-BEC0-FD36716C29AC}" type="slidenum">
              <a:rPr lang="en-DE" smtClean="0"/>
              <a:t>1</a:t>
            </a:fld>
          </a:p>
        </p:txBody>
      </p:sp>
    </p:spTree>
    <p:extLst>
      <p:ext uri="{BB962C8B-B14F-4D97-AF65-F5344CB8AC3E}">
        <p14:creationId xmlns:p14="http://schemas.microsoft.com/office/powerpoint/2010/main" val="23636139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5E788C-EF58-7023-39EC-2BDDE9EE20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C8017A-D8BB-9D04-A438-0ADACA138D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DFFA2E-7885-6C2B-A0B4-A10A1CA6FB24}"/>
              </a:ext>
            </a:extLst>
          </p:cNvPr>
          <p:cNvSpPr>
            <a:spLocks noGrp="1"/>
          </p:cNvSpPr>
          <p:nvPr>
            <p:ph type="body" idx="1"/>
          </p:nvPr>
        </p:nvSpPr>
        <p:spPr/>
        <p:txBody>
          <a:bodyPr/>
          <a:lstStyle/>
          <a:p/>
        </p:txBody>
      </p:sp>
      <p:sp>
        <p:nvSpPr>
          <p:cNvPr id="4" name="Slide Number Placeholder 3">
            <a:extLst>
              <a:ext uri="{FF2B5EF4-FFF2-40B4-BE49-F238E27FC236}">
                <a16:creationId xmlns:a16="http://schemas.microsoft.com/office/drawing/2014/main" id="{A3919F30-5E83-81A3-2E69-0C52290D79F2}"/>
              </a:ext>
            </a:extLst>
          </p:cNvPr>
          <p:cNvSpPr>
            <a:spLocks noGrp="1"/>
          </p:cNvSpPr>
          <p:nvPr>
            <p:ph type="sldNum" sz="quarter" idx="10"/>
          </p:nvPr>
        </p:nvSpPr>
        <p:spPr/>
        <p:txBody>
          <a:bodyPr/>
          <a:lstStyle/>
          <a:p>
            <a:fld id="{7D8C2C35-2B8A-446E-BEC0-FD36716C29AC}" type="slidenum">
              <a:rPr lang="en-US"/>
              <a:t>15</a:t>
            </a:fld>
          </a:p>
        </p:txBody>
      </p:sp>
    </p:spTree>
    <p:extLst>
      <p:ext uri="{BB962C8B-B14F-4D97-AF65-F5344CB8AC3E}">
        <p14:creationId xmlns:p14="http://schemas.microsoft.com/office/powerpoint/2010/main" val="10759959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4C9004-6728-4361-1AD6-FD6DA2DFAA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22D4E9-66AC-EB72-4C60-1C5668140F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C218EB-ACB3-44C9-5571-98CBC2881772}"/>
              </a:ext>
            </a:extLst>
          </p:cNvPr>
          <p:cNvSpPr>
            <a:spLocks noGrp="1"/>
          </p:cNvSpPr>
          <p:nvPr>
            <p:ph type="body" idx="1"/>
          </p:nvPr>
        </p:nvSpPr>
        <p:spPr/>
        <p:txBody>
          <a:bodyPr/>
          <a:lstStyle/>
          <a:p/>
        </p:txBody>
      </p:sp>
      <p:sp>
        <p:nvSpPr>
          <p:cNvPr id="4" name="Slide Number Placeholder 3">
            <a:extLst>
              <a:ext uri="{FF2B5EF4-FFF2-40B4-BE49-F238E27FC236}">
                <a16:creationId xmlns:a16="http://schemas.microsoft.com/office/drawing/2014/main" id="{75684F9F-058E-8F93-0FC6-B430F0435ECA}"/>
              </a:ext>
            </a:extLst>
          </p:cNvPr>
          <p:cNvSpPr>
            <a:spLocks noGrp="1"/>
          </p:cNvSpPr>
          <p:nvPr>
            <p:ph type="sldNum" sz="quarter" idx="10"/>
          </p:nvPr>
        </p:nvSpPr>
        <p:spPr/>
        <p:txBody>
          <a:bodyPr/>
          <a:lstStyle/>
          <a:p>
            <a:fld id="{7D8C2C35-2B8A-446E-BEC0-FD36716C29AC}" type="slidenum">
              <a:rPr lang="en-US"/>
              <a:t>16</a:t>
            </a:fld>
          </a:p>
        </p:txBody>
      </p:sp>
    </p:spTree>
    <p:extLst>
      <p:ext uri="{BB962C8B-B14F-4D97-AF65-F5344CB8AC3E}">
        <p14:creationId xmlns:p14="http://schemas.microsoft.com/office/powerpoint/2010/main" val="38248529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AB7E37-B82F-33A4-D8E0-7B2D3CD0F3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444E09-234B-DA74-7B94-F50F6D96A7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A4DF53-6A76-E723-8F51-D486666B3F57}"/>
              </a:ext>
            </a:extLst>
          </p:cNvPr>
          <p:cNvSpPr>
            <a:spLocks noGrp="1"/>
          </p:cNvSpPr>
          <p:nvPr>
            <p:ph type="body" idx="1"/>
          </p:nvPr>
        </p:nvSpPr>
        <p:spPr/>
        <p:txBody>
          <a:bodyPr/>
          <a:lstStyle/>
          <a:p/>
        </p:txBody>
      </p:sp>
      <p:sp>
        <p:nvSpPr>
          <p:cNvPr id="4" name="Slide Number Placeholder 3">
            <a:extLst>
              <a:ext uri="{FF2B5EF4-FFF2-40B4-BE49-F238E27FC236}">
                <a16:creationId xmlns:a16="http://schemas.microsoft.com/office/drawing/2014/main" id="{5794D74A-DE7A-B680-5386-29ECC16D5DA7}"/>
              </a:ext>
            </a:extLst>
          </p:cNvPr>
          <p:cNvSpPr>
            <a:spLocks noGrp="1"/>
          </p:cNvSpPr>
          <p:nvPr>
            <p:ph type="sldNum" sz="quarter" idx="10"/>
          </p:nvPr>
        </p:nvSpPr>
        <p:spPr/>
        <p:txBody>
          <a:bodyPr/>
          <a:lstStyle/>
          <a:p>
            <a:fld id="{7D8C2C35-2B8A-446E-BEC0-FD36716C29AC}" type="slidenum">
              <a:rPr lang="en-US"/>
              <a:t>17</a:t>
            </a:fld>
          </a:p>
        </p:txBody>
      </p:sp>
    </p:spTree>
    <p:extLst>
      <p:ext uri="{BB962C8B-B14F-4D97-AF65-F5344CB8AC3E}">
        <p14:creationId xmlns:p14="http://schemas.microsoft.com/office/powerpoint/2010/main" val="23930534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BB33E3-EA14-4C48-F59D-5EE28B2D62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B74070-44D0-513A-0576-67AF5E7701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16F918-1021-FC1F-42E6-AF298549DC04}"/>
              </a:ext>
            </a:extLst>
          </p:cNvPr>
          <p:cNvSpPr>
            <a:spLocks noGrp="1"/>
          </p:cNvSpPr>
          <p:nvPr>
            <p:ph type="body" idx="1"/>
          </p:nvPr>
        </p:nvSpPr>
        <p:spPr/>
        <p:txBody>
          <a:bodyPr/>
          <a:lstStyle/>
          <a:p/>
        </p:txBody>
      </p:sp>
      <p:sp>
        <p:nvSpPr>
          <p:cNvPr id="4" name="Slide Number Placeholder 3">
            <a:extLst>
              <a:ext uri="{FF2B5EF4-FFF2-40B4-BE49-F238E27FC236}">
                <a16:creationId xmlns:a16="http://schemas.microsoft.com/office/drawing/2014/main" id="{42D3157A-F7EE-8691-5DB6-F650DB4B5462}"/>
              </a:ext>
            </a:extLst>
          </p:cNvPr>
          <p:cNvSpPr>
            <a:spLocks noGrp="1"/>
          </p:cNvSpPr>
          <p:nvPr>
            <p:ph type="sldNum" sz="quarter" idx="10"/>
          </p:nvPr>
        </p:nvSpPr>
        <p:spPr/>
        <p:txBody>
          <a:bodyPr/>
          <a:lstStyle/>
          <a:p>
            <a:fld id="{7D8C2C35-2B8A-446E-BEC0-FD36716C29AC}" type="slidenum">
              <a:rPr lang="en-US"/>
              <a:t>18</a:t>
            </a:fld>
          </a:p>
        </p:txBody>
      </p:sp>
    </p:spTree>
    <p:extLst>
      <p:ext uri="{BB962C8B-B14F-4D97-AF65-F5344CB8AC3E}">
        <p14:creationId xmlns:p14="http://schemas.microsoft.com/office/powerpoint/2010/main" val="29444755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0B44ED-1040-DAD4-B105-56C6AF4032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9A966A-091E-E0BA-6052-5E99DA3F7D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83483F-955D-65E3-A66B-818A51F92F8F}"/>
              </a:ext>
            </a:extLst>
          </p:cNvPr>
          <p:cNvSpPr>
            <a:spLocks noGrp="1"/>
          </p:cNvSpPr>
          <p:nvPr>
            <p:ph type="body" idx="1"/>
          </p:nvPr>
        </p:nvSpPr>
        <p:spPr/>
        <p:txBody>
          <a:bodyPr/>
          <a:lstStyle/>
          <a:p/>
        </p:txBody>
      </p:sp>
      <p:sp>
        <p:nvSpPr>
          <p:cNvPr id="4" name="Slide Number Placeholder 3">
            <a:extLst>
              <a:ext uri="{FF2B5EF4-FFF2-40B4-BE49-F238E27FC236}">
                <a16:creationId xmlns:a16="http://schemas.microsoft.com/office/drawing/2014/main" id="{C9575B60-2E6E-D596-23F4-3227CA8F75B6}"/>
              </a:ext>
            </a:extLst>
          </p:cNvPr>
          <p:cNvSpPr>
            <a:spLocks noGrp="1"/>
          </p:cNvSpPr>
          <p:nvPr>
            <p:ph type="sldNum" sz="quarter" idx="10"/>
          </p:nvPr>
        </p:nvSpPr>
        <p:spPr/>
        <p:txBody>
          <a:bodyPr/>
          <a:lstStyle/>
          <a:p>
            <a:fld id="{7D8C2C35-2B8A-446E-BEC0-FD36716C29AC}" type="slidenum">
              <a:rPr lang="en-US"/>
              <a:t>19</a:t>
            </a:fld>
          </a:p>
        </p:txBody>
      </p:sp>
    </p:spTree>
    <p:extLst>
      <p:ext uri="{BB962C8B-B14F-4D97-AF65-F5344CB8AC3E}">
        <p14:creationId xmlns:p14="http://schemas.microsoft.com/office/powerpoint/2010/main" val="16776037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346050-BB29-33BA-4A4F-D63872867E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79A203-3EC0-6510-AFE6-66A9A923DB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AB9CC3-3041-8B7E-1084-DCB9636AD7E7}"/>
              </a:ext>
            </a:extLst>
          </p:cNvPr>
          <p:cNvSpPr>
            <a:spLocks noGrp="1"/>
          </p:cNvSpPr>
          <p:nvPr>
            <p:ph type="body" idx="1"/>
          </p:nvPr>
        </p:nvSpPr>
        <p:spPr/>
        <p:txBody>
          <a:bodyPr/>
          <a:lstStyle/>
          <a:p/>
        </p:txBody>
      </p:sp>
      <p:sp>
        <p:nvSpPr>
          <p:cNvPr id="4" name="Slide Number Placeholder 3">
            <a:extLst>
              <a:ext uri="{FF2B5EF4-FFF2-40B4-BE49-F238E27FC236}">
                <a16:creationId xmlns:a16="http://schemas.microsoft.com/office/drawing/2014/main" id="{F7521FD2-48A8-E625-FB1F-2E6C5665FC52}"/>
              </a:ext>
            </a:extLst>
          </p:cNvPr>
          <p:cNvSpPr>
            <a:spLocks noGrp="1"/>
          </p:cNvSpPr>
          <p:nvPr>
            <p:ph type="sldNum" sz="quarter" idx="10"/>
          </p:nvPr>
        </p:nvSpPr>
        <p:spPr/>
        <p:txBody>
          <a:bodyPr/>
          <a:lstStyle/>
          <a:p>
            <a:fld id="{7D8C2C35-2B8A-446E-BEC0-FD36716C29AC}" type="slidenum">
              <a:rPr lang="en-US"/>
              <a:t>22</a:t>
            </a:fld>
          </a:p>
        </p:txBody>
      </p:sp>
    </p:spTree>
    <p:extLst>
      <p:ext uri="{BB962C8B-B14F-4D97-AF65-F5344CB8AC3E}">
        <p14:creationId xmlns:p14="http://schemas.microsoft.com/office/powerpoint/2010/main" val="12563670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28271-766F-E9E7-3EEF-30C82CBEEC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A39EB2-9BE5-3DBC-DD61-60E9F044FB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5DDD0B-0318-5989-7967-05C6F96FE473}"/>
              </a:ext>
            </a:extLst>
          </p:cNvPr>
          <p:cNvSpPr>
            <a:spLocks noGrp="1"/>
          </p:cNvSpPr>
          <p:nvPr>
            <p:ph type="body" idx="1"/>
          </p:nvPr>
        </p:nvSpPr>
        <p:spPr/>
        <p:txBody>
          <a:bodyPr/>
          <a:lstStyle/>
          <a:p>
            <a:pPr>
              <a:defRPr sz="2000">
                <a:solidFill>
                  <a:srgbClr val="0070F2"/>
                </a:solidFill>
                <a:latin typeface="72 Brand Medium" panose="020B0504030603020204" pitchFamily="34" charset="0"/>
              </a:defRPr>
            </a:pPr>
            <a:r>
              <a:t>主な機能</a:t>
            </a:r>
          </a:p>
          <a:p>
            <a:pPr marL="449263" indent="-441325">
              <a:buClr>
                <a:srgbClr val="0070F2"/>
              </a:buClr>
              <a:buSzPct val="100000"/>
              <a:buFont typeface="+mj-lt"/>
              <a:buAutoNum type="arabicPeriod"/>
              <a:defRPr>
                <a:cs typeface="Arial" panose="020B0604020202020204" pitchFamily="34" charset="0"/>
              </a:defRPr>
            </a:pPr>
            <a:r>
              <a:t>新しい明細詳細ページ - 確認詳細を個々の明細レベルで確認するための専用ページが導入されます。</a:t>
            </a:r>
          </a:p>
          <a:p>
            <a:pPr marL="449263" indent="-441325">
              <a:buClr>
                <a:srgbClr val="0070F2"/>
              </a:buClr>
              <a:buSzPct val="100000"/>
              <a:buFont typeface="+mj-lt"/>
              <a:buAutoNum type="arabicPeriod"/>
              <a:defRPr>
                <a:cs typeface="Arial" panose="020B0604020202020204" pitchFamily="34" charset="0"/>
              </a:defRPr>
            </a:pPr>
            <a:r>
              <a:t>明示的確認分類 - 確認ステータス、拒否理由、数量、価格、および日付が構造化項目として表示されます。</a:t>
            </a:r>
          </a:p>
          <a:p>
            <a:pPr marL="449263" indent="-441325">
              <a:buClr>
                <a:srgbClr val="0070F2"/>
              </a:buClr>
              <a:buSzPct val="100000"/>
              <a:buFont typeface="+mj-lt"/>
              <a:buAutoNum type="arabicPeriod"/>
              <a:defRPr>
                <a:cs typeface="Arial" panose="020B0604020202020204" pitchFamily="34" charset="0"/>
              </a:defRPr>
            </a:pPr>
            <a:r>
              <a:t>納入日程行の可視性：配達予定日や希望納入日などの納入日程行情報を明確に把握できます。</a:t>
            </a:r>
          </a:p>
          <a:p>
            <a:pPr marL="449263" indent="-441325">
              <a:buClr>
                <a:srgbClr val="0070F2"/>
              </a:buClr>
              <a:buSzPct val="100000"/>
              <a:buFont typeface="+mj-lt"/>
              <a:buAutoNum type="arabicPeriod"/>
              <a:defRPr>
                <a:cs typeface="Arial" panose="020B0604020202020204" pitchFamily="34" charset="0"/>
              </a:defRPr>
            </a:pPr>
            <a:r>
              <a:t>並列要求済と確認済金額 - 要求数量と確認済数量および価格を簡単に比較することができます。</a:t>
            </a:r>
          </a:p>
          <a:p>
            <a:pPr marL="449263" indent="-441325">
              <a:buClr>
                <a:srgbClr val="0070F2"/>
              </a:buClr>
              <a:buSzPct val="100000"/>
              <a:buFont typeface="+mj-lt"/>
              <a:buAutoNum type="arabicPeriod"/>
              <a:defRPr>
                <a:cs typeface="Arial" panose="020B0604020202020204" pitchFamily="34" charset="0"/>
              </a:defRPr>
            </a:pPr>
            <a:r>
              <a:t>明細レベルの添付ファイル - 特定の明細に直接関連付けられている添付ファイルにアクセスすることができます。</a:t>
            </a:r>
          </a:p>
          <a:p/>
        </p:txBody>
      </p:sp>
      <p:sp>
        <p:nvSpPr>
          <p:cNvPr id="4" name="Slide Number Placeholder 3">
            <a:extLst>
              <a:ext uri="{FF2B5EF4-FFF2-40B4-BE49-F238E27FC236}">
                <a16:creationId xmlns:a16="http://schemas.microsoft.com/office/drawing/2014/main" id="{DBEACF92-37EC-3E5E-2137-5C81722ADA31}"/>
              </a:ext>
            </a:extLst>
          </p:cNvPr>
          <p:cNvSpPr>
            <a:spLocks noGrp="1"/>
          </p:cNvSpPr>
          <p:nvPr>
            <p:ph type="sldNum" sz="quarter" idx="10"/>
          </p:nvPr>
        </p:nvSpPr>
        <p:spPr/>
        <p:txBody>
          <a:bodyPr/>
          <a:lstStyle/>
          <a:p>
            <a:fld id="{7D8C2C35-2B8A-446E-BEC0-FD36716C29AC}" type="slidenum">
              <a:rPr lang="en-US"/>
              <a:t>23</a:t>
            </a:fld>
          </a:p>
        </p:txBody>
      </p:sp>
    </p:spTree>
    <p:extLst>
      <p:ext uri="{BB962C8B-B14F-4D97-AF65-F5344CB8AC3E}">
        <p14:creationId xmlns:p14="http://schemas.microsoft.com/office/powerpoint/2010/main" val="4107920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80DBE3-416E-0F98-43FD-D91AE6A486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79D16B-DBD0-1325-1FDF-CD4CDA4DEC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7005EF-4140-A45C-A63A-2BFA880FF244}"/>
              </a:ext>
            </a:extLst>
          </p:cNvPr>
          <p:cNvSpPr>
            <a:spLocks noGrp="1"/>
          </p:cNvSpPr>
          <p:nvPr>
            <p:ph type="body" idx="1"/>
          </p:nvPr>
        </p:nvSpPr>
        <p:spPr/>
        <p:txBody>
          <a:bodyPr/>
          <a:lstStyle/>
          <a:p/>
        </p:txBody>
      </p:sp>
      <p:sp>
        <p:nvSpPr>
          <p:cNvPr id="4" name="Slide Number Placeholder 3">
            <a:extLst>
              <a:ext uri="{FF2B5EF4-FFF2-40B4-BE49-F238E27FC236}">
                <a16:creationId xmlns:a16="http://schemas.microsoft.com/office/drawing/2014/main" id="{D6F722A1-C561-4552-022D-EAF9243DC1E9}"/>
              </a:ext>
            </a:extLst>
          </p:cNvPr>
          <p:cNvSpPr>
            <a:spLocks noGrp="1"/>
          </p:cNvSpPr>
          <p:nvPr>
            <p:ph type="sldNum" sz="quarter" idx="10"/>
          </p:nvPr>
        </p:nvSpPr>
        <p:spPr/>
        <p:txBody>
          <a:bodyPr/>
          <a:lstStyle/>
          <a:p>
            <a:fld id="{7D8C2C35-2B8A-446E-BEC0-FD36716C29AC}" type="slidenum">
              <a:rPr lang="en-US"/>
              <a:t>24</a:t>
            </a:fld>
          </a:p>
        </p:txBody>
      </p:sp>
    </p:spTree>
    <p:extLst>
      <p:ext uri="{BB962C8B-B14F-4D97-AF65-F5344CB8AC3E}">
        <p14:creationId xmlns:p14="http://schemas.microsoft.com/office/powerpoint/2010/main" val="210171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5282B2-5BF1-ACF4-92A0-D4E9A9E255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B81C67-2BEE-5F11-2450-110F21634A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43CCF3-7597-2EBF-A37E-578EF651E63D}"/>
              </a:ext>
            </a:extLst>
          </p:cNvPr>
          <p:cNvSpPr>
            <a:spLocks noGrp="1"/>
          </p:cNvSpPr>
          <p:nvPr>
            <p:ph type="body" idx="1"/>
          </p:nvPr>
        </p:nvSpPr>
        <p:spPr/>
        <p:txBody>
          <a:bodyPr/>
          <a:lstStyle/>
          <a:p>
            <a:pPr marL="449263" indent="-441325" defTabSz="1088776">
              <a:spcBef>
                <a:spcPts val="0"/>
              </a:spcBef>
              <a:buClr>
                <a:srgbClr val="0070F2"/>
              </a:buClr>
              <a:buSzPct val="100000"/>
              <a:buFont typeface="+mj-lt"/>
              <a:buAutoNum type="arabicPeriod"/>
              <a:defRPr sz="1200">
                <a:ln>
                  <a:noFill/>
                </a:ln>
                <a:solidFill>
                  <a:srgbClr val="000000"/>
                </a:solidFill>
                <a:effectLst/>
                <a:uLnTx/>
                <a:uFillTx/>
                <a:latin typeface="72 Brand"/>
                <a:cs typeface="Arial" panose="020B0604020202020204" pitchFamily="34" charset="0"/>
              </a:defRPr>
            </a:pPr>
            <a:r>
              <a:t>[オーダー確認のヘッダー] セクションで、[確認番号] が自動的に生成されます (先頭に OC が付けられ、注文書から誘導されます (例: OC-1234))。サプライヤは、サプライヤ参照を入力することもできます。</a:t>
            </a:r>
          </a:p>
          <a:p>
            <a:pPr marL="449263" indent="-441325" defTabSz="1088776">
              <a:spcBef>
                <a:spcPts val="0"/>
              </a:spcBef>
              <a:buClr>
                <a:srgbClr val="0070F2"/>
              </a:buClr>
              <a:buSzPct val="100000"/>
              <a:buFont typeface="+mj-lt"/>
              <a:buAutoNum type="arabicPeriod"/>
              <a:defRPr sz="1200">
                <a:ln>
                  <a:noFill/>
                </a:ln>
                <a:solidFill>
                  <a:srgbClr val="000000"/>
                </a:solidFill>
                <a:effectLst/>
                <a:uLnTx/>
                <a:uFillTx/>
                <a:latin typeface="72 Brand"/>
                <a:cs typeface="Arial" panose="020B0604020202020204" pitchFamily="34" charset="0"/>
              </a:defRPr>
            </a:pPr>
            <a:r>
              <a:t>サプライヤは各明細の確認状況を選択します。</a:t>
            </a:r>
          </a:p>
          <a:p>
            <a:pPr marL="629227" lvl="1" indent="-441325" defTabSz="1088776">
              <a:spcBef>
                <a:spcPts val="0"/>
              </a:spcBef>
              <a:buClr>
                <a:srgbClr val="0070F2"/>
              </a:buClr>
              <a:defRPr sz="1100">
                <a:ln>
                  <a:noFill/>
                </a:ln>
                <a:solidFill>
                  <a:srgbClr val="000000"/>
                </a:solidFill>
                <a:effectLst/>
                <a:uLnTx/>
                <a:uFillTx/>
                <a:latin typeface="72 Brand"/>
                <a:cs typeface="Arial" panose="020B0604020202020204" pitchFamily="34" charset="0"/>
              </a:defRPr>
            </a:pPr>
            <a:r>
              <a:t>明細が</a:t>
            </a:r>
            <a:r>
              <a:rPr b="1"/>
              <a:t>部分的に確認</a:t>
            </a:r>
            <a:r>
              <a:t>されると、元の明細で確認済み数量が保持され、残りの数量に対して状況が </a:t>
            </a:r>
            <a:r>
              <a:rPr b="1"/>
              <a:t>[未確認</a:t>
            </a:r>
            <a:r>
              <a:t>] の新規明細が作成されます。</a:t>
            </a:r>
          </a:p>
          <a:p>
            <a:pPr marL="629227" lvl="1" indent="-441325" defTabSz="1088776">
              <a:spcBef>
                <a:spcPts val="0"/>
              </a:spcBef>
              <a:buClr>
                <a:srgbClr val="0070F2"/>
              </a:buClr>
              <a:defRPr sz="1100">
                <a:ln>
                  <a:noFill/>
                </a:ln>
                <a:solidFill>
                  <a:srgbClr val="000000"/>
                </a:solidFill>
                <a:effectLst/>
                <a:uLnTx/>
                <a:uFillTx/>
                <a:latin typeface="72 Brand"/>
                <a:cs typeface="Arial" panose="020B0604020202020204" pitchFamily="34" charset="0"/>
              </a:defRPr>
            </a:pPr>
            <a:r>
              <a:t>確認状況が [</a:t>
            </a:r>
            <a:r>
              <a:rPr b="1"/>
              <a:t>入荷待ち</a:t>
            </a:r>
            <a:r>
              <a:t>] に設定されている場合、</a:t>
            </a:r>
            <a:r>
              <a:rPr b="1"/>
              <a:t>単価は編集できません</a:t>
            </a:r>
            <a:r>
              <a:t>。</a:t>
            </a:r>
          </a:p>
          <a:p>
            <a:pPr marL="629227" lvl="1" indent="-441325" defTabSz="1088776">
              <a:spcBef>
                <a:spcPts val="0"/>
              </a:spcBef>
              <a:buClr>
                <a:srgbClr val="0070F2"/>
              </a:buClr>
              <a:defRPr sz="1100">
                <a:ln>
                  <a:noFill/>
                </a:ln>
                <a:solidFill>
                  <a:srgbClr val="000000"/>
                </a:solidFill>
                <a:effectLst/>
                <a:uLnTx/>
                <a:uFillTx/>
                <a:latin typeface="72 Brand"/>
                <a:cs typeface="Arial" panose="020B0604020202020204" pitchFamily="34" charset="0"/>
              </a:defRPr>
            </a:pPr>
            <a:r>
              <a:t>確認状況が </a:t>
            </a:r>
            <a:r>
              <a:rPr b="1"/>
              <a:t>[却下済み]</a:t>
            </a:r>
            <a:r>
              <a:t> に設定されている場合、SAP Business Network では、バイヤーのビジネスルールに応じて、却下</a:t>
            </a:r>
            <a:r>
              <a:rPr b="1"/>
              <a:t>理由またはコメント</a:t>
            </a:r>
            <a:r>
              <a:t>を入力するようにサプライヤに求められます。</a:t>
            </a:r>
          </a:p>
          <a:p>
            <a:pPr marL="629227" lvl="1" indent="-441325" defTabSz="1088776">
              <a:spcBef>
                <a:spcPts val="0"/>
              </a:spcBef>
              <a:buClr>
                <a:srgbClr val="0070F2"/>
              </a:buClr>
              <a:defRPr sz="1100">
                <a:ln>
                  <a:noFill/>
                </a:ln>
                <a:solidFill>
                  <a:srgbClr val="000000"/>
                </a:solidFill>
                <a:effectLst/>
                <a:uLnTx/>
                <a:uFillTx/>
                <a:latin typeface="72 Brand"/>
                <a:cs typeface="Arial" panose="020B0604020202020204" pitchFamily="34" charset="0"/>
              </a:defRPr>
            </a:pPr>
            <a:r>
              <a:t>特定の値 (単価など) が変更された場合、[配達予定日] や [コメント] などの特定のフィールドが品目レベルで必須になることがあります。</a:t>
            </a:r>
          </a:p>
          <a:p>
            <a:pPr marL="449263" indent="-441325" defTabSz="1088776">
              <a:spcBef>
                <a:spcPts val="0"/>
              </a:spcBef>
              <a:buClr>
                <a:srgbClr val="0070F2"/>
              </a:buClr>
              <a:buSzPct val="100000"/>
              <a:buFont typeface="+mj-lt"/>
              <a:buAutoNum type="arabicPeriod"/>
              <a:defRPr sz="1200">
                <a:ln>
                  <a:noFill/>
                </a:ln>
                <a:solidFill>
                  <a:srgbClr val="000000"/>
                </a:solidFill>
                <a:effectLst/>
                <a:uLnTx/>
                <a:uFillTx/>
                <a:latin typeface="72 Brand"/>
                <a:cs typeface="Arial" panose="020B0604020202020204" pitchFamily="34" charset="0"/>
              </a:defRPr>
            </a:pPr>
            <a:r>
              <a:t>サプライヤは、品目の詳細ページに移動して、[</a:t>
            </a:r>
            <a:r>
              <a:rPr b="1"/>
              <a:t>補助品番]、[サプライヤバッチ ID]</a:t>
            </a:r>
            <a:r>
              <a:t>、およびその他の品目固有の詳細などの追加情報を提供することができます。</a:t>
            </a:r>
          </a:p>
          <a:p>
            <a:pPr marL="449263" indent="-441325" defTabSz="1088776">
              <a:spcBef>
                <a:spcPts val="0"/>
              </a:spcBef>
              <a:buClr>
                <a:srgbClr val="0070F2"/>
              </a:buClr>
              <a:buSzPct val="100000"/>
              <a:buFont typeface="+mj-lt"/>
              <a:buAutoNum type="arabicPeriod"/>
            </a:pPr>
            <a:endParaRPr kumimoji="0" sz="1200" b="0" i="0" u="none" strike="noStrike" kern="1200" cap="none" spc="0" normalizeH="0" baseline="0">
              <a:ln>
                <a:noFill/>
              </a:ln>
              <a:solidFill>
                <a:srgbClr val="000000"/>
              </a:solidFill>
              <a:effectLst/>
              <a:uLnTx/>
              <a:uFillTx/>
              <a:latin typeface="72 Brand"/>
              <a:ea typeface="+mn-ea"/>
              <a:cs typeface="Arial" panose="020B0604020202020204" pitchFamily="34" charset="0"/>
            </a:endParaRPr>
          </a:p>
          <a:p/>
          <a:p/>
        </p:txBody>
      </p:sp>
      <p:sp>
        <p:nvSpPr>
          <p:cNvPr id="4" name="Slide Number Placeholder 3">
            <a:extLst>
              <a:ext uri="{FF2B5EF4-FFF2-40B4-BE49-F238E27FC236}">
                <a16:creationId xmlns:a16="http://schemas.microsoft.com/office/drawing/2014/main" id="{4ADD9E9B-53EC-837F-37FA-FC522B0F615F}"/>
              </a:ext>
            </a:extLst>
          </p:cNvPr>
          <p:cNvSpPr>
            <a:spLocks noGrp="1"/>
          </p:cNvSpPr>
          <p:nvPr>
            <p:ph type="sldNum" sz="quarter" idx="10"/>
          </p:nvPr>
        </p:nvSpPr>
        <p:spPr/>
        <p:txBody>
          <a:bodyPr/>
          <a:lstStyle/>
          <a:p>
            <a:fld id="{7D8C2C35-2B8A-446E-BEC0-FD36716C29AC}" type="slidenum">
              <a:rPr lang="en-US"/>
              <a:t>25</a:t>
            </a:fld>
          </a:p>
        </p:txBody>
      </p:sp>
    </p:spTree>
    <p:extLst>
      <p:ext uri="{BB962C8B-B14F-4D97-AF65-F5344CB8AC3E}">
        <p14:creationId xmlns:p14="http://schemas.microsoft.com/office/powerpoint/2010/main" val="10021277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72A1E9-38F1-995D-FFFF-91E26D5BFA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316A22-56D3-5427-8D7D-07002C6DDF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E22E7F-B63A-24DF-CB8C-FECF551DFFAD}"/>
              </a:ext>
            </a:extLst>
          </p:cNvPr>
          <p:cNvSpPr>
            <a:spLocks noGrp="1"/>
          </p:cNvSpPr>
          <p:nvPr>
            <p:ph type="body" idx="1"/>
          </p:nvPr>
        </p:nvSpPr>
        <p:spPr/>
        <p:txBody>
          <a:bodyPr/>
          <a:lstStyle/>
          <a:p/>
        </p:txBody>
      </p:sp>
      <p:sp>
        <p:nvSpPr>
          <p:cNvPr id="4" name="Slide Number Placeholder 3">
            <a:extLst>
              <a:ext uri="{FF2B5EF4-FFF2-40B4-BE49-F238E27FC236}">
                <a16:creationId xmlns:a16="http://schemas.microsoft.com/office/drawing/2014/main" id="{D6ABBE48-766B-EFEB-ECF7-4AABC6FD0FA5}"/>
              </a:ext>
            </a:extLst>
          </p:cNvPr>
          <p:cNvSpPr>
            <a:spLocks noGrp="1"/>
          </p:cNvSpPr>
          <p:nvPr>
            <p:ph type="sldNum" sz="quarter" idx="10"/>
          </p:nvPr>
        </p:nvSpPr>
        <p:spPr/>
        <p:txBody>
          <a:bodyPr/>
          <a:lstStyle/>
          <a:p>
            <a:fld id="{7D8C2C35-2B8A-446E-BEC0-FD36716C29AC}" type="slidenum">
              <a:rPr lang="en-US"/>
              <a:t>26</a:t>
            </a:fld>
          </a:p>
        </p:txBody>
      </p:sp>
    </p:spTree>
    <p:extLst>
      <p:ext uri="{BB962C8B-B14F-4D97-AF65-F5344CB8AC3E}">
        <p14:creationId xmlns:p14="http://schemas.microsoft.com/office/powerpoint/2010/main" val="20634142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F0D3B1-CDF9-BE91-9A0A-F0167C53E2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659491-4DE8-A02B-B616-07A9D0AFC0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A449A0-8EE0-5409-2D53-863623A767AF}"/>
              </a:ext>
            </a:extLst>
          </p:cNvPr>
          <p:cNvSpPr>
            <a:spLocks noGrp="1"/>
          </p:cNvSpPr>
          <p:nvPr>
            <p:ph type="body" idx="1"/>
          </p:nvPr>
        </p:nvSpPr>
        <p:spPr/>
        <p:txBody>
          <a:bodyPr>
            <a:normAutofit/>
          </a:bodyPr>
          <a:lstStyle/>
          <a:p>
            <a:pPr marL="0" indent="0">
              <a:buFont typeface="Arial" panose="020B0604020202020204" pitchFamily="34" charset="0"/>
              <a:buNone/>
            </a:pPr>
            <a:r>
              <a:t>なぜならビジネスは単独で成り立たないからです。</a:t>
            </a:r>
          </a:p>
          <a:p>
            <a:pPr marL="0" indent="0">
              <a:buFont typeface="Arial" panose="020B0604020202020204" pitchFamily="34" charset="0"/>
              <a:buNone/>
            </a:pPr>
            <a:endParaRPr>
              <a:cs typeface="Calibri"/>
            </a:endParaRPr>
          </a:p>
          <a:p>
            <a:pPr marL="171450" indent="-171450">
              <a:buFont typeface="Arial" panose="020B0604020202020204" pitchFamily="34" charset="0"/>
              <a:buChar char="•"/>
              <a:defRPr>
                <a:cs typeface="Calibri"/>
              </a:defRPr>
            </a:pPr>
            <a:r>
              <a:t>どの会社もある程度の能力で他社に依存している。誰もそれを単独ではやっていない。</a:t>
            </a:r>
          </a:p>
          <a:p>
            <a:pPr marL="171450" indent="-171450">
              <a:buFont typeface="Arial" panose="020B0604020202020204" pitchFamily="34" charset="0"/>
              <a:buChar char="•"/>
              <a:defRPr>
                <a:cs typeface="Calibri"/>
              </a:defRPr>
            </a:pPr>
            <a:r>
              <a:t>あらゆる規模の企業が相互に依存するようになった世界では、ビジネスを日常的に効率的に運営し、規制の遵守を維持し、最終的に高品質の製品とサービスを期限内に提供するために、サプライヤー、運送業者、OEM と強固な関係を築く必要があります。</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cs typeface="Calibri"/>
              </a:defRPr>
            </a:pPr>
            <a:r>
              <a:t>また、状況が変化したり、混乱が発生したりした場合、企業はサプライヤーと協力して迅速に対応できる必要があります。</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cs typeface="Calibri"/>
              </a:defRPr>
            </a:pPr>
            <a:r>
              <a:t>いつでも、サプライヤー</a:t>
            </a:r>
            <a:r>
              <a:rPr i="1"/>
              <a:t>と連携</a:t>
            </a:r>
            <a:r>
              <a:t>するだけでなく、</a:t>
            </a:r>
            <a:r>
              <a:rPr b="1"/>
              <a:t>非常に効果的にコラボレーション</a:t>
            </a:r>
            <a:r>
              <a:t>する能力が不可欠です。</a:t>
            </a:r>
          </a:p>
        </p:txBody>
      </p:sp>
      <p:sp>
        <p:nvSpPr>
          <p:cNvPr id="4" name="Slide Number Placeholder 3">
            <a:extLst>
              <a:ext uri="{FF2B5EF4-FFF2-40B4-BE49-F238E27FC236}">
                <a16:creationId xmlns:a16="http://schemas.microsoft.com/office/drawing/2014/main" id="{06EFA4CD-EB8B-CAF3-317D-385E98ACD1FC}"/>
              </a:ext>
            </a:extLst>
          </p:cNvPr>
          <p:cNvSpPr>
            <a:spLocks noGrp="1"/>
          </p:cNvSpPr>
          <p:nvPr>
            <p:ph type="sldNum" sz="quarter" idx="5"/>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pPr>
            <a:fld id="{FE930F6A-F92D-40C8-9291-FA075DDA5491}" type="slidenum">
              <a:rPr kumimoji="0" lang="en-US"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pPr>
              <a:t>4</a:t>
            </a:fld>
            <a:endParaRPr kumimoji="0" sz="800" b="0" i="0" u="none" strike="noStrike" kern="1200" cap="none" spc="0" normalizeH="0" baseline="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6375956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A0ECDC-F056-0D44-3D2F-5FE548F5BE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15D316-775F-BEA6-18D9-D4FE0F9C2F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5286A3-518A-9C92-39D9-E9AB3665A19B}"/>
              </a:ext>
            </a:extLst>
          </p:cNvPr>
          <p:cNvSpPr>
            <a:spLocks noGrp="1"/>
          </p:cNvSpPr>
          <p:nvPr>
            <p:ph type="body" idx="1"/>
          </p:nvPr>
        </p:nvSpPr>
        <p:spPr/>
        <p:txBody>
          <a:bodyPr/>
          <a:lstStyle/>
          <a:p>
            <a:pPr marL="629227" lvl="1" indent="-441325" defTabSz="1088776">
              <a:spcBef>
                <a:spcPts val="0"/>
              </a:spcBef>
              <a:buClr>
                <a:srgbClr val="0070F2"/>
              </a:buClr>
              <a:defRPr sz="1100">
                <a:ln>
                  <a:noFill/>
                </a:ln>
                <a:solidFill>
                  <a:srgbClr val="000000"/>
                </a:solidFill>
                <a:effectLst/>
                <a:uLnTx/>
                <a:uFillTx/>
                <a:latin typeface="72 Brand"/>
                <a:cs typeface="Arial" panose="020B0604020202020204" pitchFamily="34" charset="0"/>
              </a:defRPr>
            </a:pPr>
            <a:r>
              <a:t>明細が</a:t>
            </a:r>
            <a:r>
              <a:rPr b="1"/>
              <a:t>部分的に確認</a:t>
            </a:r>
            <a:r>
              <a:t>されると、元の明細で確認済み数量が保持され、残りの数量に対して状況が </a:t>
            </a:r>
            <a:r>
              <a:rPr b="1"/>
              <a:t>[未確認</a:t>
            </a:r>
            <a:r>
              <a:t>] の新規明細が作成されます。</a:t>
            </a:r>
          </a:p>
          <a:p>
            <a:pPr marL="629227" lvl="1" indent="-441325" defTabSz="1088776">
              <a:spcBef>
                <a:spcPts val="0"/>
              </a:spcBef>
              <a:buClr>
                <a:srgbClr val="0070F2"/>
              </a:buClr>
              <a:defRPr sz="1100">
                <a:ln>
                  <a:noFill/>
                </a:ln>
                <a:solidFill>
                  <a:srgbClr val="000000"/>
                </a:solidFill>
                <a:effectLst/>
                <a:uLnTx/>
                <a:uFillTx/>
                <a:latin typeface="72 Brand"/>
                <a:cs typeface="Arial" panose="020B0604020202020204" pitchFamily="34" charset="0"/>
              </a:defRPr>
            </a:pPr>
            <a:r>
              <a:t>確認状況が [</a:t>
            </a:r>
            <a:r>
              <a:rPr b="1"/>
              <a:t>入荷待ち</a:t>
            </a:r>
            <a:r>
              <a:t>] に設定されている場合、</a:t>
            </a:r>
            <a:r>
              <a:rPr b="1"/>
              <a:t>単価は編集できません</a:t>
            </a:r>
            <a:r>
              <a:t>。</a:t>
            </a:r>
          </a:p>
          <a:p>
            <a:pPr marL="629227" lvl="1" indent="-441325" defTabSz="1088776">
              <a:spcBef>
                <a:spcPts val="0"/>
              </a:spcBef>
              <a:buClr>
                <a:srgbClr val="0070F2"/>
              </a:buClr>
              <a:defRPr sz="1100">
                <a:ln>
                  <a:noFill/>
                </a:ln>
                <a:solidFill>
                  <a:srgbClr val="000000"/>
                </a:solidFill>
                <a:effectLst/>
                <a:uLnTx/>
                <a:uFillTx/>
                <a:latin typeface="72 Brand"/>
                <a:cs typeface="Arial" panose="020B0604020202020204" pitchFamily="34" charset="0"/>
              </a:defRPr>
            </a:pPr>
            <a:r>
              <a:t>確認状況が </a:t>
            </a:r>
            <a:r>
              <a:rPr b="1"/>
              <a:t>[却下済み]</a:t>
            </a:r>
            <a:r>
              <a:t> に設定されている場合、SAP Business Network では、バイヤーのビジネスルールに応じて、却下</a:t>
            </a:r>
            <a:r>
              <a:rPr b="1"/>
              <a:t>理由またはコメント</a:t>
            </a:r>
            <a:r>
              <a:t>を入力するようにサプライヤに求められます。</a:t>
            </a:r>
          </a:p>
          <a:p>
            <a:pPr marL="629227" lvl="1" indent="-441325" defTabSz="1088776">
              <a:spcBef>
                <a:spcPts val="0"/>
              </a:spcBef>
              <a:buClr>
                <a:srgbClr val="0070F2"/>
              </a:buClr>
              <a:defRPr sz="1100">
                <a:ln>
                  <a:noFill/>
                </a:ln>
                <a:solidFill>
                  <a:srgbClr val="000000"/>
                </a:solidFill>
                <a:effectLst/>
                <a:uLnTx/>
                <a:uFillTx/>
                <a:latin typeface="72 Brand"/>
                <a:cs typeface="Arial" panose="020B0604020202020204" pitchFamily="34" charset="0"/>
              </a:defRPr>
            </a:pPr>
            <a:r>
              <a:t>特定の値 (単価など) が変更された場合、[配達予定日] や [コメント] などの特定のフィールドが品目レベルで必須になることがあります。</a:t>
            </a:r>
          </a:p>
          <a:p/>
        </p:txBody>
      </p:sp>
      <p:sp>
        <p:nvSpPr>
          <p:cNvPr id="4" name="Slide Number Placeholder 3">
            <a:extLst>
              <a:ext uri="{FF2B5EF4-FFF2-40B4-BE49-F238E27FC236}">
                <a16:creationId xmlns:a16="http://schemas.microsoft.com/office/drawing/2014/main" id="{260D7E05-AA8D-6927-C856-FC52E59FC2B7}"/>
              </a:ext>
            </a:extLst>
          </p:cNvPr>
          <p:cNvSpPr>
            <a:spLocks noGrp="1"/>
          </p:cNvSpPr>
          <p:nvPr>
            <p:ph type="sldNum" sz="quarter" idx="10"/>
          </p:nvPr>
        </p:nvSpPr>
        <p:spPr/>
        <p:txBody>
          <a:bodyPr/>
          <a:lstStyle/>
          <a:p>
            <a:fld id="{7D8C2C35-2B8A-446E-BEC0-FD36716C29AC}" type="slidenum">
              <a:rPr lang="en-US"/>
              <a:t>27</a:t>
            </a:fld>
          </a:p>
        </p:txBody>
      </p:sp>
    </p:spTree>
    <p:extLst>
      <p:ext uri="{BB962C8B-B14F-4D97-AF65-F5344CB8AC3E}">
        <p14:creationId xmlns:p14="http://schemas.microsoft.com/office/powerpoint/2010/main" val="20822170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40553D-E11F-17C9-1BB6-3AA069F8E0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524D93-70B5-B01B-E333-4677736D0E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514B9C-6AEC-D851-F8B0-4FAADDE1A1D3}"/>
              </a:ext>
            </a:extLst>
          </p:cNvPr>
          <p:cNvSpPr>
            <a:spLocks noGrp="1"/>
          </p:cNvSpPr>
          <p:nvPr>
            <p:ph type="body" idx="1"/>
          </p:nvPr>
        </p:nvSpPr>
        <p:spPr/>
        <p:txBody>
          <a:bodyPr/>
          <a:lstStyle/>
          <a:p/>
        </p:txBody>
      </p:sp>
      <p:sp>
        <p:nvSpPr>
          <p:cNvPr id="4" name="Slide Number Placeholder 3">
            <a:extLst>
              <a:ext uri="{FF2B5EF4-FFF2-40B4-BE49-F238E27FC236}">
                <a16:creationId xmlns:a16="http://schemas.microsoft.com/office/drawing/2014/main" id="{DB755F35-29A0-7AD3-64E0-B9D8A6659A7E}"/>
              </a:ext>
            </a:extLst>
          </p:cNvPr>
          <p:cNvSpPr>
            <a:spLocks noGrp="1"/>
          </p:cNvSpPr>
          <p:nvPr>
            <p:ph type="sldNum" sz="quarter" idx="10"/>
          </p:nvPr>
        </p:nvSpPr>
        <p:spPr/>
        <p:txBody>
          <a:bodyPr/>
          <a:lstStyle/>
          <a:p>
            <a:fld id="{7D8C2C35-2B8A-446E-BEC0-FD36716C29AC}" type="slidenum">
              <a:rPr lang="en-US"/>
              <a:t>28</a:t>
            </a:fld>
          </a:p>
        </p:txBody>
      </p:sp>
    </p:spTree>
    <p:extLst>
      <p:ext uri="{BB962C8B-B14F-4D97-AF65-F5344CB8AC3E}">
        <p14:creationId xmlns:p14="http://schemas.microsoft.com/office/powerpoint/2010/main" val="4042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99C350-29AF-00BE-15AE-21642ECDD2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D94BDF-8528-568B-AB9E-15A81977CA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D2207B-4E92-897B-8C2D-A33D0EA5E02F}"/>
              </a:ext>
            </a:extLst>
          </p:cNvPr>
          <p:cNvSpPr>
            <a:spLocks noGrp="1"/>
          </p:cNvSpPr>
          <p:nvPr>
            <p:ph type="body" idx="1"/>
          </p:nvPr>
        </p:nvSpPr>
        <p:spPr/>
        <p:txBody>
          <a:bodyPr/>
          <a:lstStyle/>
          <a:p>
            <a:pPr marL="179388" indent="-171450">
              <a:buClr>
                <a:srgbClr val="0070F2"/>
              </a:buClr>
              <a:buSzPct val="100000"/>
              <a:buFontTx/>
              <a:buChar char="-"/>
              <a:defRPr sz="1200">
                <a:cs typeface="Arial" panose="020B0604020202020204" pitchFamily="34" charset="0"/>
              </a:defRPr>
            </a:pPr>
            <a:r>
              <a:t>処理ステータスには以下があります。</a:t>
            </a:r>
          </a:p>
          <a:p>
            <a:pPr marL="465714" lvl="1" indent="-285750" fontAlgn="base">
              <a:spcBef>
                <a:spcPct val="50000"/>
              </a:spcBef>
              <a:spcAft>
                <a:spcPct val="0"/>
              </a:spcAft>
              <a:buFont typeface="+mj-lt"/>
              <a:buAutoNum type="arabicPeriod"/>
              <a:defRPr sz="1000"/>
            </a:pPr>
            <a:r>
              <a:rPr b="1"/>
              <a:t>完了した</a:t>
            </a:r>
            <a:r>
              <a:t>テンプレートにより、[</a:t>
            </a:r>
            <a:r>
              <a:rPr b="1"/>
              <a:t>オーダー確認</a:t>
            </a:r>
            <a:r>
              <a:t>] 一覧ページに表示されるオーダー確認が生成されます。</a:t>
            </a:r>
          </a:p>
          <a:p>
            <a:pPr marL="465714" lvl="1" indent="-285750" fontAlgn="base">
              <a:spcBef>
                <a:spcPct val="50000"/>
              </a:spcBef>
              <a:spcAft>
                <a:spcPct val="0"/>
              </a:spcAft>
              <a:buFont typeface="+mj-lt"/>
              <a:buAutoNum type="arabicPeriod"/>
              <a:defRPr sz="1000"/>
            </a:pPr>
            <a:r>
              <a:rPr b="1"/>
              <a:t>完了 (エラーあり)</a:t>
            </a:r>
            <a:r>
              <a:t> テンプレートには、正常に作成されたオーダー確認と失敗した</a:t>
            </a:r>
            <a:r>
              <a:rPr b="1"/>
              <a:t>オーダー確認</a:t>
            </a:r>
            <a:r>
              <a:t>が含まれます。詳細は</a:t>
            </a:r>
            <a:r>
              <a:rPr b="1"/>
              <a:t>ログ</a:t>
            </a:r>
            <a:r>
              <a:t>で参照できます。</a:t>
            </a:r>
          </a:p>
          <a:p>
            <a:pPr marL="465714" lvl="1" indent="-285750" fontAlgn="base">
              <a:spcBef>
                <a:spcPct val="50000"/>
              </a:spcBef>
              <a:spcAft>
                <a:spcPct val="0"/>
              </a:spcAft>
              <a:buFont typeface="+mj-lt"/>
              <a:buAutoNum type="arabicPeriod"/>
              <a:defRPr sz="1000"/>
            </a:pPr>
            <a:r>
              <a:rPr b="1"/>
              <a:t>失敗した</a:t>
            </a:r>
            <a:r>
              <a:t>テンプレートには、</a:t>
            </a:r>
            <a:r>
              <a:rPr b="1"/>
              <a:t>失敗したオーダー確認</a:t>
            </a:r>
            <a:r>
              <a:t>のみが含まれます。詳細なエラー情報は、[</a:t>
            </a:r>
            <a:r>
              <a:rPr b="1"/>
              <a:t>ログを表示</a:t>
            </a:r>
            <a:r>
              <a:t>] オプションから確認できます。</a:t>
            </a:r>
            <a:endParaRPr sz="1000" b="0" i="0" kern="1200">
              <a:solidFill>
                <a:schemeClr val="tx1"/>
              </a:solidFill>
              <a:latin typeface="Arial" panose="020B0604020202020204" pitchFamily="34" charset="0"/>
              <a:ea typeface="+mn-ea"/>
              <a:cs typeface="Arial" panose="020B0604020202020204" pitchFamily="34" charset="0"/>
            </a:endParaRPr>
          </a:p>
          <a:p/>
        </p:txBody>
      </p:sp>
      <p:sp>
        <p:nvSpPr>
          <p:cNvPr id="4" name="Slide Number Placeholder 3">
            <a:extLst>
              <a:ext uri="{FF2B5EF4-FFF2-40B4-BE49-F238E27FC236}">
                <a16:creationId xmlns:a16="http://schemas.microsoft.com/office/drawing/2014/main" id="{35A6655B-8078-B064-46E9-82E26BC4066A}"/>
              </a:ext>
            </a:extLst>
          </p:cNvPr>
          <p:cNvSpPr>
            <a:spLocks noGrp="1"/>
          </p:cNvSpPr>
          <p:nvPr>
            <p:ph type="sldNum" sz="quarter" idx="10"/>
          </p:nvPr>
        </p:nvSpPr>
        <p:spPr/>
        <p:txBody>
          <a:bodyPr/>
          <a:lstStyle/>
          <a:p>
            <a:fld id="{7D8C2C35-2B8A-446E-BEC0-FD36716C29AC}" type="slidenum">
              <a:rPr lang="en-US"/>
              <a:t>29</a:t>
            </a:fld>
          </a:p>
        </p:txBody>
      </p:sp>
    </p:spTree>
    <p:extLst>
      <p:ext uri="{BB962C8B-B14F-4D97-AF65-F5344CB8AC3E}">
        <p14:creationId xmlns:p14="http://schemas.microsoft.com/office/powerpoint/2010/main" val="18363309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8159B7-151D-5CC9-B188-B805D2D8AE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10B0BA-8F43-FD17-2944-6812B9BB4B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6CB3F5-54CA-17F6-20B9-966EE1DC9683}"/>
              </a:ext>
            </a:extLst>
          </p:cNvPr>
          <p:cNvSpPr>
            <a:spLocks noGrp="1"/>
          </p:cNvSpPr>
          <p:nvPr>
            <p:ph type="body" idx="1"/>
          </p:nvPr>
        </p:nvSpPr>
        <p:spPr/>
        <p:txBody>
          <a:bodyPr/>
          <a:lstStyle/>
          <a:p/>
        </p:txBody>
      </p:sp>
      <p:sp>
        <p:nvSpPr>
          <p:cNvPr id="4" name="Slide Number Placeholder 3">
            <a:extLst>
              <a:ext uri="{FF2B5EF4-FFF2-40B4-BE49-F238E27FC236}">
                <a16:creationId xmlns:a16="http://schemas.microsoft.com/office/drawing/2014/main" id="{24A63EA9-A268-764E-14B8-7407938B1100}"/>
              </a:ext>
            </a:extLst>
          </p:cNvPr>
          <p:cNvSpPr>
            <a:spLocks noGrp="1"/>
          </p:cNvSpPr>
          <p:nvPr>
            <p:ph type="sldNum" sz="quarter" idx="10"/>
          </p:nvPr>
        </p:nvSpPr>
        <p:spPr/>
        <p:txBody>
          <a:bodyPr/>
          <a:lstStyle/>
          <a:p>
            <a:fld id="{7D8C2C35-2B8A-446E-BEC0-FD36716C29AC}" type="slidenum">
              <a:rPr lang="en-US"/>
              <a:t>32</a:t>
            </a:fld>
          </a:p>
        </p:txBody>
      </p:sp>
    </p:spTree>
    <p:extLst>
      <p:ext uri="{BB962C8B-B14F-4D97-AF65-F5344CB8AC3E}">
        <p14:creationId xmlns:p14="http://schemas.microsoft.com/office/powerpoint/2010/main" val="17413543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4AE2B9-4091-4DFC-C1E6-702F889ED7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01F4B6-7E1C-D2DD-0EA9-68F01E402E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31D2F2-B757-BC60-9D36-67C3EAA6AE4D}"/>
              </a:ext>
            </a:extLst>
          </p:cNvPr>
          <p:cNvSpPr>
            <a:spLocks noGrp="1"/>
          </p:cNvSpPr>
          <p:nvPr>
            <p:ph type="body" idx="1"/>
          </p:nvPr>
        </p:nvSpPr>
        <p:spPr/>
        <p:txBody>
          <a:bodyPr/>
          <a:lstStyle/>
          <a:p/>
        </p:txBody>
      </p:sp>
      <p:sp>
        <p:nvSpPr>
          <p:cNvPr id="4" name="Slide Number Placeholder 3">
            <a:extLst>
              <a:ext uri="{FF2B5EF4-FFF2-40B4-BE49-F238E27FC236}">
                <a16:creationId xmlns:a16="http://schemas.microsoft.com/office/drawing/2014/main" id="{E8BC02D9-02D1-14C2-CD99-3F281014F30B}"/>
              </a:ext>
            </a:extLst>
          </p:cNvPr>
          <p:cNvSpPr>
            <a:spLocks noGrp="1"/>
          </p:cNvSpPr>
          <p:nvPr>
            <p:ph type="sldNum" sz="quarter" idx="10"/>
          </p:nvPr>
        </p:nvSpPr>
        <p:spPr/>
        <p:txBody>
          <a:bodyPr/>
          <a:lstStyle/>
          <a:p>
            <a:fld id="{7D8C2C35-2B8A-446E-BEC0-FD36716C29AC}" type="slidenum">
              <a:rPr lang="en-US"/>
              <a:t>33</a:t>
            </a:fld>
          </a:p>
        </p:txBody>
      </p:sp>
    </p:spTree>
    <p:extLst>
      <p:ext uri="{BB962C8B-B14F-4D97-AF65-F5344CB8AC3E}">
        <p14:creationId xmlns:p14="http://schemas.microsoft.com/office/powerpoint/2010/main" val="1952898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3C5B55-B0D0-53A1-89D4-08CCB25FB8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FE692A-90C4-2580-279B-CF36FCCDCC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44A6E2-A22D-3C40-1562-896B4E5AE121}"/>
              </a:ext>
            </a:extLst>
          </p:cNvPr>
          <p:cNvSpPr>
            <a:spLocks noGrp="1"/>
          </p:cNvSpPr>
          <p:nvPr>
            <p:ph type="body" idx="1"/>
          </p:nvPr>
        </p:nvSpPr>
        <p:spPr/>
        <p:txBody>
          <a:bodyPr/>
          <a:lstStyle/>
          <a:p/>
        </p:txBody>
      </p:sp>
      <p:sp>
        <p:nvSpPr>
          <p:cNvPr id="4" name="Slide Number Placeholder 3">
            <a:extLst>
              <a:ext uri="{FF2B5EF4-FFF2-40B4-BE49-F238E27FC236}">
                <a16:creationId xmlns:a16="http://schemas.microsoft.com/office/drawing/2014/main" id="{18F73536-8A1F-8069-FB71-90A0B1C88A25}"/>
              </a:ext>
            </a:extLst>
          </p:cNvPr>
          <p:cNvSpPr>
            <a:spLocks noGrp="1"/>
          </p:cNvSpPr>
          <p:nvPr>
            <p:ph type="sldNum" sz="quarter" idx="10"/>
          </p:nvPr>
        </p:nvSpPr>
        <p:spPr/>
        <p:txBody>
          <a:bodyPr/>
          <a:lstStyle/>
          <a:p>
            <a:fld id="{7D8C2C35-2B8A-446E-BEC0-FD36716C29AC}" type="slidenum">
              <a:rPr lang="en-US"/>
              <a:t>34</a:t>
            </a:fld>
          </a:p>
        </p:txBody>
      </p:sp>
    </p:spTree>
    <p:extLst>
      <p:ext uri="{BB962C8B-B14F-4D97-AF65-F5344CB8AC3E}">
        <p14:creationId xmlns:p14="http://schemas.microsoft.com/office/powerpoint/2010/main" val="701849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B9832E-FF63-1D0C-EFCA-2D9A446619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CD4D02-DB76-FFFE-18C7-BC1E6D1C96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0C6782-EC88-1339-724C-BA18FBF09D20}"/>
              </a:ext>
            </a:extLst>
          </p:cNvPr>
          <p:cNvSpPr>
            <a:spLocks noGrp="1"/>
          </p:cNvSpPr>
          <p:nvPr>
            <p:ph type="body" idx="1"/>
          </p:nvPr>
        </p:nvSpPr>
        <p:spPr/>
        <p:txBody>
          <a:bodyPr/>
          <a:lstStyle/>
          <a:p/>
        </p:txBody>
      </p:sp>
      <p:sp>
        <p:nvSpPr>
          <p:cNvPr id="4" name="Slide Number Placeholder 3">
            <a:extLst>
              <a:ext uri="{FF2B5EF4-FFF2-40B4-BE49-F238E27FC236}">
                <a16:creationId xmlns:a16="http://schemas.microsoft.com/office/drawing/2014/main" id="{5B8613D2-7DE0-8EBA-7AA8-733FF20B45A4}"/>
              </a:ext>
            </a:extLst>
          </p:cNvPr>
          <p:cNvSpPr>
            <a:spLocks noGrp="1"/>
          </p:cNvSpPr>
          <p:nvPr>
            <p:ph type="sldNum" sz="quarter" idx="10"/>
          </p:nvPr>
        </p:nvSpPr>
        <p:spPr/>
        <p:txBody>
          <a:bodyPr/>
          <a:lstStyle/>
          <a:p>
            <a:fld id="{7D8C2C35-2B8A-446E-BEC0-FD36716C29AC}" type="slidenum">
              <a:rPr lang="en-US"/>
              <a:t>35</a:t>
            </a:fld>
          </a:p>
        </p:txBody>
      </p:sp>
    </p:spTree>
    <p:extLst>
      <p:ext uri="{BB962C8B-B14F-4D97-AF65-F5344CB8AC3E}">
        <p14:creationId xmlns:p14="http://schemas.microsoft.com/office/powerpoint/2010/main" val="42469587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5581D3-DAA5-431D-A628-3D83CDE5E9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30D40E-D74C-04C1-26F0-AC089E7899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C40599-3CCF-270B-9FBF-8580802777E3}"/>
              </a:ext>
            </a:extLst>
          </p:cNvPr>
          <p:cNvSpPr>
            <a:spLocks noGrp="1"/>
          </p:cNvSpPr>
          <p:nvPr>
            <p:ph type="body" idx="1"/>
          </p:nvPr>
        </p:nvSpPr>
        <p:spPr/>
        <p:txBody>
          <a:bodyPr/>
          <a:lstStyle/>
          <a:p/>
        </p:txBody>
      </p:sp>
      <p:sp>
        <p:nvSpPr>
          <p:cNvPr id="4" name="Slide Number Placeholder 3">
            <a:extLst>
              <a:ext uri="{FF2B5EF4-FFF2-40B4-BE49-F238E27FC236}">
                <a16:creationId xmlns:a16="http://schemas.microsoft.com/office/drawing/2014/main" id="{F2D9860C-D657-1C0C-CB4E-2B223F4CD40E}"/>
              </a:ext>
            </a:extLst>
          </p:cNvPr>
          <p:cNvSpPr>
            <a:spLocks noGrp="1"/>
          </p:cNvSpPr>
          <p:nvPr>
            <p:ph type="sldNum" sz="quarter" idx="10"/>
          </p:nvPr>
        </p:nvSpPr>
        <p:spPr/>
        <p:txBody>
          <a:bodyPr/>
          <a:lstStyle/>
          <a:p>
            <a:fld id="{7D8C2C35-2B8A-446E-BEC0-FD36716C29AC}" type="slidenum">
              <a:rPr lang="en-US"/>
              <a:t>36</a:t>
            </a:fld>
          </a:p>
        </p:txBody>
      </p:sp>
    </p:spTree>
    <p:extLst>
      <p:ext uri="{BB962C8B-B14F-4D97-AF65-F5344CB8AC3E}">
        <p14:creationId xmlns:p14="http://schemas.microsoft.com/office/powerpoint/2010/main" val="4818989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367F50-8C13-FE55-04F6-32110F2F95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56BAE6-159C-549E-0976-263707B8C9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0303B0-D68A-9521-356E-BFD281C51A01}"/>
              </a:ext>
            </a:extLst>
          </p:cNvPr>
          <p:cNvSpPr>
            <a:spLocks noGrp="1"/>
          </p:cNvSpPr>
          <p:nvPr>
            <p:ph type="body" idx="1"/>
          </p:nvPr>
        </p:nvSpPr>
        <p:spPr/>
        <p:txBody>
          <a:bodyPr/>
          <a:lstStyle/>
          <a:p/>
        </p:txBody>
      </p:sp>
      <p:sp>
        <p:nvSpPr>
          <p:cNvPr id="4" name="Slide Number Placeholder 3">
            <a:extLst>
              <a:ext uri="{FF2B5EF4-FFF2-40B4-BE49-F238E27FC236}">
                <a16:creationId xmlns:a16="http://schemas.microsoft.com/office/drawing/2014/main" id="{86D16BD2-5536-6A29-5EFF-3A852BDC379F}"/>
              </a:ext>
            </a:extLst>
          </p:cNvPr>
          <p:cNvSpPr>
            <a:spLocks noGrp="1"/>
          </p:cNvSpPr>
          <p:nvPr>
            <p:ph type="sldNum" sz="quarter" idx="10"/>
          </p:nvPr>
        </p:nvSpPr>
        <p:spPr/>
        <p:txBody>
          <a:bodyPr/>
          <a:lstStyle/>
          <a:p>
            <a:fld id="{7D8C2C35-2B8A-446E-BEC0-FD36716C29AC}" type="slidenum">
              <a:rPr lang="en-US"/>
              <a:t>37</a:t>
            </a:fld>
          </a:p>
        </p:txBody>
      </p:sp>
    </p:spTree>
    <p:extLst>
      <p:ext uri="{BB962C8B-B14F-4D97-AF65-F5344CB8AC3E}">
        <p14:creationId xmlns:p14="http://schemas.microsoft.com/office/powerpoint/2010/main" val="38186407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7D9A2B-7DEA-EF3C-AC8B-9FC9B094D1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011AD3-9F61-02DE-16ED-2CC4564508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2D41AB-B22E-8DBF-FA37-E61D4D625828}"/>
              </a:ext>
            </a:extLst>
          </p:cNvPr>
          <p:cNvSpPr>
            <a:spLocks noGrp="1"/>
          </p:cNvSpPr>
          <p:nvPr>
            <p:ph type="body" idx="1"/>
          </p:nvPr>
        </p:nvSpPr>
        <p:spPr/>
        <p:txBody>
          <a:bodyPr/>
          <a:lstStyle/>
          <a:p/>
        </p:txBody>
      </p:sp>
      <p:sp>
        <p:nvSpPr>
          <p:cNvPr id="4" name="Slide Number Placeholder 3">
            <a:extLst>
              <a:ext uri="{FF2B5EF4-FFF2-40B4-BE49-F238E27FC236}">
                <a16:creationId xmlns:a16="http://schemas.microsoft.com/office/drawing/2014/main" id="{873AF02D-FD9F-B263-7AE0-595D3261A788}"/>
              </a:ext>
            </a:extLst>
          </p:cNvPr>
          <p:cNvSpPr>
            <a:spLocks noGrp="1"/>
          </p:cNvSpPr>
          <p:nvPr>
            <p:ph type="sldNum" sz="quarter" idx="10"/>
          </p:nvPr>
        </p:nvSpPr>
        <p:spPr/>
        <p:txBody>
          <a:bodyPr/>
          <a:lstStyle/>
          <a:p>
            <a:fld id="{7D8C2C35-2B8A-446E-BEC0-FD36716C29AC}" type="slidenum">
              <a:rPr lang="en-US"/>
              <a:t>38</a:t>
            </a:fld>
          </a:p>
        </p:txBody>
      </p:sp>
    </p:spTree>
    <p:extLst>
      <p:ext uri="{BB962C8B-B14F-4D97-AF65-F5344CB8AC3E}">
        <p14:creationId xmlns:p14="http://schemas.microsoft.com/office/powerpoint/2010/main" val="15041765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p:txBody>
      </p:sp>
      <p:sp>
        <p:nvSpPr>
          <p:cNvPr id="4" name="Slide Number Placeholder 3"/>
          <p:cNvSpPr>
            <a:spLocks noGrp="1"/>
          </p:cNvSpPr>
          <p:nvPr>
            <p:ph type="sldNum" sz="quarter" idx="10"/>
          </p:nvPr>
        </p:nvSpPr>
        <p:spPr/>
        <p:txBody>
          <a:bodyPr/>
          <a:lstStyle/>
          <a:p>
            <a:fld id="{7D8C2C35-2B8A-446E-BEC0-FD36716C29AC}" type="slidenum">
              <a:rPr lang="de-DE" smtClean="0"/>
              <a:t>5</a:t>
            </a:fld>
          </a:p>
        </p:txBody>
      </p:sp>
    </p:spTree>
    <p:extLst>
      <p:ext uri="{BB962C8B-B14F-4D97-AF65-F5344CB8AC3E}">
        <p14:creationId xmlns:p14="http://schemas.microsoft.com/office/powerpoint/2010/main" val="10593629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544C81-4E55-C717-7CB2-6868513AFB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1F2990-DC6D-83A7-991E-F4385F2708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74F145-86E8-5D47-0E41-509620B0955B}"/>
              </a:ext>
            </a:extLst>
          </p:cNvPr>
          <p:cNvSpPr>
            <a:spLocks noGrp="1"/>
          </p:cNvSpPr>
          <p:nvPr>
            <p:ph type="body" idx="1"/>
          </p:nvPr>
        </p:nvSpPr>
        <p:spPr/>
        <p:txBody>
          <a:bodyPr/>
          <a:lstStyle/>
          <a:p/>
        </p:txBody>
      </p:sp>
      <p:sp>
        <p:nvSpPr>
          <p:cNvPr id="4" name="Slide Number Placeholder 3">
            <a:extLst>
              <a:ext uri="{FF2B5EF4-FFF2-40B4-BE49-F238E27FC236}">
                <a16:creationId xmlns:a16="http://schemas.microsoft.com/office/drawing/2014/main" id="{6B47B0EF-EE14-B672-9368-AC5FF4E3628B}"/>
              </a:ext>
            </a:extLst>
          </p:cNvPr>
          <p:cNvSpPr>
            <a:spLocks noGrp="1"/>
          </p:cNvSpPr>
          <p:nvPr>
            <p:ph type="sldNum" sz="quarter" idx="10"/>
          </p:nvPr>
        </p:nvSpPr>
        <p:spPr/>
        <p:txBody>
          <a:bodyPr/>
          <a:lstStyle/>
          <a:p>
            <a:fld id="{7D8C2C35-2B8A-446E-BEC0-FD36716C29AC}" type="slidenum">
              <a:rPr lang="en-US"/>
              <a:t>39</a:t>
            </a:fld>
          </a:p>
        </p:txBody>
      </p:sp>
    </p:spTree>
    <p:extLst>
      <p:ext uri="{BB962C8B-B14F-4D97-AF65-F5344CB8AC3E}">
        <p14:creationId xmlns:p14="http://schemas.microsoft.com/office/powerpoint/2010/main" val="11862982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BB0AF8-56D2-9066-2645-4AB9005AC2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5BE630-6A47-A073-947C-0BC866D009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6FA593-E840-17F4-5E4D-8F512B309AC0}"/>
              </a:ext>
            </a:extLst>
          </p:cNvPr>
          <p:cNvSpPr>
            <a:spLocks noGrp="1"/>
          </p:cNvSpPr>
          <p:nvPr>
            <p:ph type="body" idx="1"/>
          </p:nvPr>
        </p:nvSpPr>
        <p:spPr/>
        <p:txBody>
          <a:bodyPr/>
          <a:lstStyle/>
          <a:p/>
        </p:txBody>
      </p:sp>
      <p:sp>
        <p:nvSpPr>
          <p:cNvPr id="4" name="Slide Number Placeholder 3">
            <a:extLst>
              <a:ext uri="{FF2B5EF4-FFF2-40B4-BE49-F238E27FC236}">
                <a16:creationId xmlns:a16="http://schemas.microsoft.com/office/drawing/2014/main" id="{EE548335-7275-C8F7-8053-1E9A8E493693}"/>
              </a:ext>
            </a:extLst>
          </p:cNvPr>
          <p:cNvSpPr>
            <a:spLocks noGrp="1"/>
          </p:cNvSpPr>
          <p:nvPr>
            <p:ph type="sldNum" sz="quarter" idx="10"/>
          </p:nvPr>
        </p:nvSpPr>
        <p:spPr/>
        <p:txBody>
          <a:bodyPr/>
          <a:lstStyle/>
          <a:p>
            <a:fld id="{7D8C2C35-2B8A-446E-BEC0-FD36716C29AC}" type="slidenum">
              <a:rPr lang="en-US"/>
              <a:t>40</a:t>
            </a:fld>
          </a:p>
        </p:txBody>
      </p:sp>
    </p:spTree>
    <p:extLst>
      <p:ext uri="{BB962C8B-B14F-4D97-AF65-F5344CB8AC3E}">
        <p14:creationId xmlns:p14="http://schemas.microsoft.com/office/powerpoint/2010/main" val="33684435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34AE6D-4EF7-DBE9-C98F-6137C6098E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96C674-6438-FE48-D91B-29A3FB485E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510B8B-6E70-EE88-91A3-12934A84BBF2}"/>
              </a:ext>
            </a:extLst>
          </p:cNvPr>
          <p:cNvSpPr>
            <a:spLocks noGrp="1"/>
          </p:cNvSpPr>
          <p:nvPr>
            <p:ph type="body" idx="1"/>
          </p:nvPr>
        </p:nvSpPr>
        <p:spPr/>
        <p:txBody>
          <a:bodyPr/>
          <a:lstStyle/>
          <a:p/>
        </p:txBody>
      </p:sp>
      <p:sp>
        <p:nvSpPr>
          <p:cNvPr id="4" name="Slide Number Placeholder 3">
            <a:extLst>
              <a:ext uri="{FF2B5EF4-FFF2-40B4-BE49-F238E27FC236}">
                <a16:creationId xmlns:a16="http://schemas.microsoft.com/office/drawing/2014/main" id="{75D06216-0B60-D5A2-A2A8-379AE40E3136}"/>
              </a:ext>
            </a:extLst>
          </p:cNvPr>
          <p:cNvSpPr>
            <a:spLocks noGrp="1"/>
          </p:cNvSpPr>
          <p:nvPr>
            <p:ph type="sldNum" sz="quarter" idx="10"/>
          </p:nvPr>
        </p:nvSpPr>
        <p:spPr/>
        <p:txBody>
          <a:bodyPr/>
          <a:lstStyle/>
          <a:p>
            <a:fld id="{7D8C2C35-2B8A-446E-BEC0-FD36716C29AC}" type="slidenum">
              <a:rPr lang="en-US"/>
              <a:t>41</a:t>
            </a:fld>
          </a:p>
        </p:txBody>
      </p:sp>
    </p:spTree>
    <p:extLst>
      <p:ext uri="{BB962C8B-B14F-4D97-AF65-F5344CB8AC3E}">
        <p14:creationId xmlns:p14="http://schemas.microsoft.com/office/powerpoint/2010/main" val="3874538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BEECAC-AB7C-7770-7131-174D1540B8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A9A5B2-3BC1-9382-34AD-F6ED2CF72E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184C5C-A880-FA61-0537-22DB1BDB2B1E}"/>
              </a:ext>
            </a:extLst>
          </p:cNvPr>
          <p:cNvSpPr>
            <a:spLocks noGrp="1"/>
          </p:cNvSpPr>
          <p:nvPr>
            <p:ph type="body" idx="1"/>
          </p:nvPr>
        </p:nvSpPr>
        <p:spPr/>
        <p:txBody>
          <a:bodyPr/>
          <a:lstStyle/>
          <a:p/>
        </p:txBody>
      </p:sp>
      <p:sp>
        <p:nvSpPr>
          <p:cNvPr id="4" name="Slide Number Placeholder 3">
            <a:extLst>
              <a:ext uri="{FF2B5EF4-FFF2-40B4-BE49-F238E27FC236}">
                <a16:creationId xmlns:a16="http://schemas.microsoft.com/office/drawing/2014/main" id="{8D697985-000C-D46E-2FA0-A6CA692F688F}"/>
              </a:ext>
            </a:extLst>
          </p:cNvPr>
          <p:cNvSpPr>
            <a:spLocks noGrp="1"/>
          </p:cNvSpPr>
          <p:nvPr>
            <p:ph type="sldNum" sz="quarter" idx="10"/>
          </p:nvPr>
        </p:nvSpPr>
        <p:spPr/>
        <p:txBody>
          <a:bodyPr/>
          <a:lstStyle/>
          <a:p>
            <a:fld id="{7D8C2C35-2B8A-446E-BEC0-FD36716C29AC}" type="slidenum">
              <a:rPr lang="en-US"/>
              <a:t>42</a:t>
            </a:fld>
          </a:p>
        </p:txBody>
      </p:sp>
    </p:spTree>
    <p:extLst>
      <p:ext uri="{BB962C8B-B14F-4D97-AF65-F5344CB8AC3E}">
        <p14:creationId xmlns:p14="http://schemas.microsoft.com/office/powerpoint/2010/main" val="7163832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AFB523-FE5D-DAFE-BEB6-F76B78B409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08E944-E39D-C263-C9A7-3F9EB4D43D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F30CA4-E205-1F18-5B43-AC438DABE8EB}"/>
              </a:ext>
            </a:extLst>
          </p:cNvPr>
          <p:cNvSpPr>
            <a:spLocks noGrp="1"/>
          </p:cNvSpPr>
          <p:nvPr>
            <p:ph type="body" idx="1"/>
          </p:nvPr>
        </p:nvSpPr>
        <p:spPr/>
        <p:txBody>
          <a:bodyPr/>
          <a:lstStyle/>
          <a:p/>
        </p:txBody>
      </p:sp>
      <p:sp>
        <p:nvSpPr>
          <p:cNvPr id="4" name="Slide Number Placeholder 3">
            <a:extLst>
              <a:ext uri="{FF2B5EF4-FFF2-40B4-BE49-F238E27FC236}">
                <a16:creationId xmlns:a16="http://schemas.microsoft.com/office/drawing/2014/main" id="{9FE76FFA-D444-5D75-478E-63FF37AC9CC4}"/>
              </a:ext>
            </a:extLst>
          </p:cNvPr>
          <p:cNvSpPr>
            <a:spLocks noGrp="1"/>
          </p:cNvSpPr>
          <p:nvPr>
            <p:ph type="sldNum" sz="quarter" idx="10"/>
          </p:nvPr>
        </p:nvSpPr>
        <p:spPr/>
        <p:txBody>
          <a:bodyPr/>
          <a:lstStyle/>
          <a:p>
            <a:fld id="{7D8C2C35-2B8A-446E-BEC0-FD36716C29AC}" type="slidenum">
              <a:rPr lang="en-US"/>
              <a:t>43</a:t>
            </a:fld>
          </a:p>
        </p:txBody>
      </p:sp>
    </p:spTree>
    <p:extLst>
      <p:ext uri="{BB962C8B-B14F-4D97-AF65-F5344CB8AC3E}">
        <p14:creationId xmlns:p14="http://schemas.microsoft.com/office/powerpoint/2010/main" val="20313443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70EE0F-BBE0-1AE1-5E18-F262C3CCD3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E4B018-84F6-CA78-552E-F6D1A56D33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DE1780-D237-1F36-C41D-70D648E737F4}"/>
              </a:ext>
            </a:extLst>
          </p:cNvPr>
          <p:cNvSpPr>
            <a:spLocks noGrp="1"/>
          </p:cNvSpPr>
          <p:nvPr>
            <p:ph type="body" idx="1"/>
          </p:nvPr>
        </p:nvSpPr>
        <p:spPr/>
        <p:txBody>
          <a:bodyPr/>
          <a:lstStyle/>
          <a:p/>
        </p:txBody>
      </p:sp>
      <p:sp>
        <p:nvSpPr>
          <p:cNvPr id="4" name="Slide Number Placeholder 3">
            <a:extLst>
              <a:ext uri="{FF2B5EF4-FFF2-40B4-BE49-F238E27FC236}">
                <a16:creationId xmlns:a16="http://schemas.microsoft.com/office/drawing/2014/main" id="{43829E30-6513-C3AD-2B03-76A9ECC26312}"/>
              </a:ext>
            </a:extLst>
          </p:cNvPr>
          <p:cNvSpPr>
            <a:spLocks noGrp="1"/>
          </p:cNvSpPr>
          <p:nvPr>
            <p:ph type="sldNum" sz="quarter" idx="10"/>
          </p:nvPr>
        </p:nvSpPr>
        <p:spPr/>
        <p:txBody>
          <a:bodyPr/>
          <a:lstStyle/>
          <a:p>
            <a:fld id="{7D8C2C35-2B8A-446E-BEC0-FD36716C29AC}" type="slidenum">
              <a:rPr lang="en-US"/>
              <a:t>46</a:t>
            </a:fld>
          </a:p>
        </p:txBody>
      </p:sp>
    </p:spTree>
    <p:extLst>
      <p:ext uri="{BB962C8B-B14F-4D97-AF65-F5344CB8AC3E}">
        <p14:creationId xmlns:p14="http://schemas.microsoft.com/office/powerpoint/2010/main" val="10978980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1AB056-CF65-6363-56AE-5D628CDE10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E2C77F-BCCE-D703-5996-BF82068628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CA0634-2717-A727-2F5B-B8C3600AF8A9}"/>
              </a:ext>
            </a:extLst>
          </p:cNvPr>
          <p:cNvSpPr>
            <a:spLocks noGrp="1"/>
          </p:cNvSpPr>
          <p:nvPr>
            <p:ph type="body" idx="1"/>
          </p:nvPr>
        </p:nvSpPr>
        <p:spPr/>
        <p:txBody>
          <a:bodyPr/>
          <a:lstStyle/>
          <a:p/>
        </p:txBody>
      </p:sp>
      <p:sp>
        <p:nvSpPr>
          <p:cNvPr id="4" name="Slide Number Placeholder 3">
            <a:extLst>
              <a:ext uri="{FF2B5EF4-FFF2-40B4-BE49-F238E27FC236}">
                <a16:creationId xmlns:a16="http://schemas.microsoft.com/office/drawing/2014/main" id="{AA2C7D22-91E3-2B63-97C1-8027DE8F2FF6}"/>
              </a:ext>
            </a:extLst>
          </p:cNvPr>
          <p:cNvSpPr>
            <a:spLocks noGrp="1"/>
          </p:cNvSpPr>
          <p:nvPr>
            <p:ph type="sldNum" sz="quarter" idx="10"/>
          </p:nvPr>
        </p:nvSpPr>
        <p:spPr/>
        <p:txBody>
          <a:bodyPr/>
          <a:lstStyle/>
          <a:p>
            <a:fld id="{7D8C2C35-2B8A-446E-BEC0-FD36716C29AC}" type="slidenum">
              <a:rPr lang="en-US"/>
              <a:t>47</a:t>
            </a:fld>
          </a:p>
        </p:txBody>
      </p:sp>
    </p:spTree>
    <p:extLst>
      <p:ext uri="{BB962C8B-B14F-4D97-AF65-F5344CB8AC3E}">
        <p14:creationId xmlns:p14="http://schemas.microsoft.com/office/powerpoint/2010/main" val="27463508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ED402B-F3AC-73D9-A0EA-E70678E8EA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9DF726-40A4-466B-E7B0-D241215410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19AB44-7A0E-A82C-BFF4-FAF845E9664E}"/>
              </a:ext>
            </a:extLst>
          </p:cNvPr>
          <p:cNvSpPr>
            <a:spLocks noGrp="1"/>
          </p:cNvSpPr>
          <p:nvPr>
            <p:ph type="body" idx="1"/>
          </p:nvPr>
        </p:nvSpPr>
        <p:spPr/>
        <p:txBody>
          <a:bodyPr/>
          <a:lstStyle/>
          <a:p/>
        </p:txBody>
      </p:sp>
      <p:sp>
        <p:nvSpPr>
          <p:cNvPr id="4" name="Slide Number Placeholder 3">
            <a:extLst>
              <a:ext uri="{FF2B5EF4-FFF2-40B4-BE49-F238E27FC236}">
                <a16:creationId xmlns:a16="http://schemas.microsoft.com/office/drawing/2014/main" id="{6AF9F6F3-57AF-EC03-3EE0-C517E2DAFDA9}"/>
              </a:ext>
            </a:extLst>
          </p:cNvPr>
          <p:cNvSpPr>
            <a:spLocks noGrp="1"/>
          </p:cNvSpPr>
          <p:nvPr>
            <p:ph type="sldNum" sz="quarter" idx="10"/>
          </p:nvPr>
        </p:nvSpPr>
        <p:spPr/>
        <p:txBody>
          <a:bodyPr/>
          <a:lstStyle/>
          <a:p>
            <a:fld id="{7D8C2C35-2B8A-446E-BEC0-FD36716C29AC}" type="slidenum">
              <a:rPr lang="en-US"/>
              <a:t>48</a:t>
            </a:fld>
          </a:p>
        </p:txBody>
      </p:sp>
    </p:spTree>
    <p:extLst>
      <p:ext uri="{BB962C8B-B14F-4D97-AF65-F5344CB8AC3E}">
        <p14:creationId xmlns:p14="http://schemas.microsoft.com/office/powerpoint/2010/main" val="11621216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A60B31-5146-77E1-F3BD-FD98F953BA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D87D9E-9316-2703-8908-9A62FB7229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ED2914-4936-ED17-BEB2-372A22E9FFDD}"/>
              </a:ext>
            </a:extLst>
          </p:cNvPr>
          <p:cNvSpPr>
            <a:spLocks noGrp="1"/>
          </p:cNvSpPr>
          <p:nvPr>
            <p:ph type="body" idx="1"/>
          </p:nvPr>
        </p:nvSpPr>
        <p:spPr/>
        <p:txBody>
          <a:bodyPr/>
          <a:lstStyle/>
          <a:p/>
        </p:txBody>
      </p:sp>
      <p:sp>
        <p:nvSpPr>
          <p:cNvPr id="4" name="Slide Number Placeholder 3">
            <a:extLst>
              <a:ext uri="{FF2B5EF4-FFF2-40B4-BE49-F238E27FC236}">
                <a16:creationId xmlns:a16="http://schemas.microsoft.com/office/drawing/2014/main" id="{BCF537B4-DBED-279F-3695-2DC8535B3CC1}"/>
              </a:ext>
            </a:extLst>
          </p:cNvPr>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sz="800" b="0" i="0" u="none" strike="noStrike" kern="1200" cap="none" spc="0" normalizeH="0" baseline="0">
                <a:ln>
                  <a:noFill/>
                </a:ln>
                <a:solidFill>
                  <a:srgbClr val="000000"/>
                </a:solidFill>
                <a:effectLst/>
                <a:uLnTx/>
                <a:uFillTx/>
                <a:latin typeface="Arial" panose="020B0604020202020204" pitchFamily="34" charset="0"/>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52</a:t>
            </a:fld>
            <a:endParaRPr kumimoji="0" sz="800" b="0" i="0" u="none" strike="noStrike" kern="1200" cap="none" spc="0" normalizeH="0" baseline="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589117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80DBE3-416E-0F98-43FD-D91AE6A486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79D16B-DBD0-1325-1FDF-CD4CDA4DEC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7005EF-4140-A45C-A63A-2BFA880FF244}"/>
              </a:ext>
            </a:extLst>
          </p:cNvPr>
          <p:cNvSpPr>
            <a:spLocks noGrp="1"/>
          </p:cNvSpPr>
          <p:nvPr>
            <p:ph type="body" idx="1"/>
          </p:nvPr>
        </p:nvSpPr>
        <p:spPr/>
        <p:txBody>
          <a:bodyPr/>
          <a:lstStyle/>
          <a:p/>
        </p:txBody>
      </p:sp>
      <p:sp>
        <p:nvSpPr>
          <p:cNvPr id="4" name="Slide Number Placeholder 3">
            <a:extLst>
              <a:ext uri="{FF2B5EF4-FFF2-40B4-BE49-F238E27FC236}">
                <a16:creationId xmlns:a16="http://schemas.microsoft.com/office/drawing/2014/main" id="{D6F722A1-C561-4552-022D-EAF9243DC1E9}"/>
              </a:ext>
            </a:extLst>
          </p:cNvPr>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sz="800" b="0" i="0" u="none" strike="noStrike" kern="1200" cap="none" spc="0" normalizeH="0" baseline="0">
                <a:ln>
                  <a:noFill/>
                </a:ln>
                <a:solidFill>
                  <a:srgbClr val="000000"/>
                </a:solidFill>
                <a:effectLst/>
                <a:uLnTx/>
                <a:uFillTx/>
                <a:latin typeface="Arial" panose="020B0604020202020204" pitchFamily="34" charset="0"/>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53</a:t>
            </a:fld>
            <a:endParaRPr kumimoji="0" sz="800" b="0" i="0" u="none" strike="noStrike" kern="1200" cap="none" spc="0" normalizeH="0" baseline="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0171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p:txBody>
      </p:sp>
      <p:sp>
        <p:nvSpPr>
          <p:cNvPr id="4" name="Slide Number Placeholder 3"/>
          <p:cNvSpPr>
            <a:spLocks noGrp="1"/>
          </p:cNvSpPr>
          <p:nvPr>
            <p:ph type="sldNum" sz="quarter" idx="5"/>
          </p:nvPr>
        </p:nvSpPr>
        <p:spPr/>
        <p:txBody>
          <a:bodyPr/>
          <a:lstStyle/>
          <a:p>
            <a:fld id="{7D8C2C35-2B8A-446E-BEC0-FD36716C29AC}" type="slidenum">
              <a:rPr lang="en-DE" smtClean="0"/>
              <a:t>7</a:t>
            </a:fld>
          </a:p>
        </p:txBody>
      </p:sp>
    </p:spTree>
    <p:extLst>
      <p:ext uri="{BB962C8B-B14F-4D97-AF65-F5344CB8AC3E}">
        <p14:creationId xmlns:p14="http://schemas.microsoft.com/office/powerpoint/2010/main" val="27877923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7BC1E7-6839-1A30-8B4A-7ED67B9000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7BFA85-3C95-B14F-4D1F-6AD70F2AE9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76C800-48C4-F116-87B9-E311A57F83F3}"/>
              </a:ext>
            </a:extLst>
          </p:cNvPr>
          <p:cNvSpPr>
            <a:spLocks noGrp="1"/>
          </p:cNvSpPr>
          <p:nvPr>
            <p:ph type="body" idx="1"/>
          </p:nvPr>
        </p:nvSpPr>
        <p:spPr/>
        <p:txBody>
          <a:bodyPr/>
          <a:lstStyle/>
          <a:p/>
        </p:txBody>
      </p:sp>
      <p:sp>
        <p:nvSpPr>
          <p:cNvPr id="4" name="Slide Number Placeholder 3">
            <a:extLst>
              <a:ext uri="{FF2B5EF4-FFF2-40B4-BE49-F238E27FC236}">
                <a16:creationId xmlns:a16="http://schemas.microsoft.com/office/drawing/2014/main" id="{81D2A477-F356-7D48-29B3-6A900F402697}"/>
              </a:ext>
            </a:extLst>
          </p:cNvPr>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sz="800" b="0" i="0" u="none" strike="noStrike" kern="1200" cap="none" spc="0" normalizeH="0" baseline="0">
                <a:ln>
                  <a:noFill/>
                </a:ln>
                <a:solidFill>
                  <a:srgbClr val="000000"/>
                </a:solidFill>
                <a:effectLst/>
                <a:uLnTx/>
                <a:uFillTx/>
                <a:latin typeface="Arial" panose="020B0604020202020204" pitchFamily="34" charset="0"/>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54</a:t>
            </a:fld>
            <a:endParaRPr kumimoji="0" sz="800" b="0" i="0" u="none" strike="noStrike" kern="1200" cap="none" spc="0" normalizeH="0" baseline="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85468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151456-E451-C48C-65B6-BBE31A15E5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C4048E-AD7A-478E-6EDF-66A03B1B3D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D3BE6B-CC51-6474-0E3B-D8171A77B8F0}"/>
              </a:ext>
            </a:extLst>
          </p:cNvPr>
          <p:cNvSpPr>
            <a:spLocks noGrp="1"/>
          </p:cNvSpPr>
          <p:nvPr>
            <p:ph type="body" idx="1"/>
          </p:nvPr>
        </p:nvSpPr>
        <p:spPr/>
        <p:txBody>
          <a:bodyPr/>
          <a:lstStyle/>
          <a:p/>
        </p:txBody>
      </p:sp>
      <p:sp>
        <p:nvSpPr>
          <p:cNvPr id="4" name="Slide Number Placeholder 3">
            <a:extLst>
              <a:ext uri="{FF2B5EF4-FFF2-40B4-BE49-F238E27FC236}">
                <a16:creationId xmlns:a16="http://schemas.microsoft.com/office/drawing/2014/main" id="{0DA1D9B2-9CEE-1CF2-EC0A-3F81C002261D}"/>
              </a:ext>
            </a:extLst>
          </p:cNvPr>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sz="800" b="0" i="0" u="none" strike="noStrike" kern="1200" cap="none" spc="0" normalizeH="0" baseline="0">
                <a:ln>
                  <a:noFill/>
                </a:ln>
                <a:solidFill>
                  <a:srgbClr val="000000"/>
                </a:solidFill>
                <a:effectLst/>
                <a:uLnTx/>
                <a:uFillTx/>
                <a:latin typeface="Arial" panose="020B0604020202020204" pitchFamily="34" charset="0"/>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55</a:t>
            </a:fld>
            <a:endParaRPr kumimoji="0" sz="800" b="0" i="0" u="none" strike="noStrike" kern="1200" cap="none" spc="0" normalizeH="0" baseline="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34864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152A3D-8748-DE3C-151F-FCD75C96A8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AD1343-3DBA-74DC-6A18-B9E98A7AA2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FB8DE4-B03A-19D4-5F67-D4EBCE940DE6}"/>
              </a:ext>
            </a:extLst>
          </p:cNvPr>
          <p:cNvSpPr>
            <a:spLocks noGrp="1"/>
          </p:cNvSpPr>
          <p:nvPr>
            <p:ph type="body" idx="1"/>
          </p:nvPr>
        </p:nvSpPr>
        <p:spPr/>
        <p:txBody>
          <a:bodyPr/>
          <a:lstStyle/>
          <a:p/>
        </p:txBody>
      </p:sp>
      <p:sp>
        <p:nvSpPr>
          <p:cNvPr id="4" name="Slide Number Placeholder 3">
            <a:extLst>
              <a:ext uri="{FF2B5EF4-FFF2-40B4-BE49-F238E27FC236}">
                <a16:creationId xmlns:a16="http://schemas.microsoft.com/office/drawing/2014/main" id="{8DD138B0-95D4-C008-D06E-09D864E19141}"/>
              </a:ext>
            </a:extLst>
          </p:cNvPr>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sz="800" b="0" i="0" u="none" strike="noStrike" kern="1200" cap="none" spc="0" normalizeH="0" baseline="0">
                <a:ln>
                  <a:noFill/>
                </a:ln>
                <a:solidFill>
                  <a:srgbClr val="000000"/>
                </a:solidFill>
                <a:effectLst/>
                <a:uLnTx/>
                <a:uFillTx/>
                <a:latin typeface="Arial" panose="020B0604020202020204" pitchFamily="34" charset="0"/>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56</a:t>
            </a:fld>
            <a:endParaRPr kumimoji="0" sz="800" b="0" i="0" u="none" strike="noStrike" kern="1200" cap="none" spc="0" normalizeH="0" baseline="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540995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F34875-6DEB-8A2E-7741-166FF955A7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CCC183-4400-F817-3E9B-E5E191BDA2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DD1AFF-CA18-BD18-DEB4-412E00A4D850}"/>
              </a:ext>
            </a:extLst>
          </p:cNvPr>
          <p:cNvSpPr>
            <a:spLocks noGrp="1"/>
          </p:cNvSpPr>
          <p:nvPr>
            <p:ph type="body" idx="1"/>
          </p:nvPr>
        </p:nvSpPr>
        <p:spPr/>
        <p:txBody>
          <a:bodyPr/>
          <a:lstStyle/>
          <a:p/>
        </p:txBody>
      </p:sp>
      <p:sp>
        <p:nvSpPr>
          <p:cNvPr id="4" name="Slide Number Placeholder 3">
            <a:extLst>
              <a:ext uri="{FF2B5EF4-FFF2-40B4-BE49-F238E27FC236}">
                <a16:creationId xmlns:a16="http://schemas.microsoft.com/office/drawing/2014/main" id="{7E914CB4-839A-AA01-7913-AB7C71A4CFD3}"/>
              </a:ext>
            </a:extLst>
          </p:cNvPr>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sz="800" b="0" i="0" u="none" strike="noStrike" kern="1200" cap="none" spc="0" normalizeH="0" baseline="0">
                <a:ln>
                  <a:noFill/>
                </a:ln>
                <a:solidFill>
                  <a:srgbClr val="000000"/>
                </a:solidFill>
                <a:effectLst/>
                <a:uLnTx/>
                <a:uFillTx/>
                <a:latin typeface="Arial" panose="020B0604020202020204" pitchFamily="34" charset="0"/>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57</a:t>
            </a:fld>
            <a:endParaRPr kumimoji="0" sz="800" b="0" i="0" u="none" strike="noStrike" kern="1200" cap="none" spc="0" normalizeH="0" baseline="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612003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E3FCDD-B955-AEB0-B3B6-C42FC162BF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99B619-7B06-C15E-DFCF-85A442D20C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6F6038-D07C-BFEC-8935-22D431F5719E}"/>
              </a:ext>
            </a:extLst>
          </p:cNvPr>
          <p:cNvSpPr>
            <a:spLocks noGrp="1"/>
          </p:cNvSpPr>
          <p:nvPr>
            <p:ph type="body" idx="1"/>
          </p:nvPr>
        </p:nvSpPr>
        <p:spPr/>
        <p:txBody>
          <a:bodyPr/>
          <a:lstStyle/>
          <a:p/>
        </p:txBody>
      </p:sp>
      <p:sp>
        <p:nvSpPr>
          <p:cNvPr id="4" name="Slide Number Placeholder 3">
            <a:extLst>
              <a:ext uri="{FF2B5EF4-FFF2-40B4-BE49-F238E27FC236}">
                <a16:creationId xmlns:a16="http://schemas.microsoft.com/office/drawing/2014/main" id="{215588EA-B9E9-74F8-EEFD-F0BAC6CF985A}"/>
              </a:ext>
            </a:extLst>
          </p:cNvPr>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sz="800" b="0" i="0" u="none" strike="noStrike" kern="1200" cap="none" spc="0" normalizeH="0" baseline="0">
                <a:ln>
                  <a:noFill/>
                </a:ln>
                <a:solidFill>
                  <a:srgbClr val="000000"/>
                </a:solidFill>
                <a:effectLst/>
                <a:uLnTx/>
                <a:uFillTx/>
                <a:latin typeface="Arial" panose="020B0604020202020204" pitchFamily="34" charset="0"/>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58</a:t>
            </a:fld>
            <a:endParaRPr kumimoji="0" sz="800" b="0" i="0" u="none" strike="noStrike" kern="1200" cap="none" spc="0" normalizeH="0" baseline="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810396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1219FD-83D2-0CD3-B16B-67693A44B1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9D9E01-2B2B-7FCE-4307-8FC80DACAE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3C1EC5-BE62-333F-0320-ED2CECF5C2A6}"/>
              </a:ext>
            </a:extLst>
          </p:cNvPr>
          <p:cNvSpPr>
            <a:spLocks noGrp="1"/>
          </p:cNvSpPr>
          <p:nvPr>
            <p:ph type="body" idx="1"/>
          </p:nvPr>
        </p:nvSpPr>
        <p:spPr/>
        <p:txBody>
          <a:bodyPr/>
          <a:lstStyle/>
          <a:p/>
        </p:txBody>
      </p:sp>
      <p:sp>
        <p:nvSpPr>
          <p:cNvPr id="4" name="Slide Number Placeholder 3">
            <a:extLst>
              <a:ext uri="{FF2B5EF4-FFF2-40B4-BE49-F238E27FC236}">
                <a16:creationId xmlns:a16="http://schemas.microsoft.com/office/drawing/2014/main" id="{ED243DAF-CC1B-A927-4378-575E3558B78F}"/>
              </a:ext>
            </a:extLst>
          </p:cNvPr>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sz="800" b="0" i="0" u="none" strike="noStrike" kern="1200" cap="none" spc="0" normalizeH="0" baseline="0">
                <a:ln>
                  <a:noFill/>
                </a:ln>
                <a:solidFill>
                  <a:srgbClr val="000000"/>
                </a:solidFill>
                <a:effectLst/>
                <a:uLnTx/>
                <a:uFillTx/>
                <a:latin typeface="Arial" panose="020B0604020202020204" pitchFamily="34" charset="0"/>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59</a:t>
            </a:fld>
            <a:endParaRPr kumimoji="0" sz="800" b="0" i="0" u="none" strike="noStrike" kern="1200" cap="none" spc="0" normalizeH="0" baseline="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906851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6A808D-F86F-E1B0-F84D-65BBC1E13E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D95B49-7F76-1181-045B-D08B8AA73D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420F4B-82DE-5DB5-BE8D-A8CD60CD966F}"/>
              </a:ext>
            </a:extLst>
          </p:cNvPr>
          <p:cNvSpPr>
            <a:spLocks noGrp="1"/>
          </p:cNvSpPr>
          <p:nvPr>
            <p:ph type="body" idx="1"/>
          </p:nvPr>
        </p:nvSpPr>
        <p:spPr/>
        <p:txBody>
          <a:bodyPr/>
          <a:lstStyle/>
          <a:p>
            <a:r>
              <a:t>With this innovation, we bring our customers a tab-based organization, and the user interface has a new look and feel. We are unifying our strategy so that our ERP and line of business applications in the network have a very close, unified experience. It may not be exact, but we are closing the experience gap to make them closer for the customer.</a:t>
            </a:r>
          </a:p>
          <a:p/>
          <a:p>
            <a:r>
              <a:t>Now, the rules will not be linear but more horizontal, so you can actually do tabbed browsing based on the document type. If we go to the next slide, you will be able to see the invoicing rules.</a:t>
            </a:r>
            <a:endParaRPr>
              <a:cs typeface="Calibri"/>
            </a:endParaRPr>
          </a:p>
          <a:p/>
        </p:txBody>
      </p:sp>
      <p:sp>
        <p:nvSpPr>
          <p:cNvPr id="4" name="Slide Number Placeholder 3">
            <a:extLst>
              <a:ext uri="{FF2B5EF4-FFF2-40B4-BE49-F238E27FC236}">
                <a16:creationId xmlns:a16="http://schemas.microsoft.com/office/drawing/2014/main" id="{909DCEE2-B2B4-EAF3-3FB1-44AE5B76DB91}"/>
              </a:ext>
            </a:extLst>
          </p:cNvPr>
          <p:cNvSpPr>
            <a:spLocks noGrp="1"/>
          </p:cNvSpPr>
          <p:nvPr>
            <p:ph type="sldNum" sz="quarter" idx="10"/>
          </p:nvPr>
        </p:nvSpPr>
        <p:spPr/>
        <p:txBody>
          <a:bodyPr/>
          <a:lstStyle/>
          <a:p>
            <a:pPr algn="ctr" defTabSz="1150945">
              <a:defRPr/>
            </a:pPr>
            <a:fld id="{7D8C2C35-2B8A-446E-BEC0-FD36716C29AC}" type="slidenum">
              <a:rPr sz="800">
                <a:solidFill>
                  <a:srgbClr val="000000"/>
                </a:solidFill>
                <a:latin typeface="Arial" panose="020B0604020202020204" pitchFamily="34" charset="0"/>
              </a:rPr>
              <a:pPr algn="ctr" defTabSz="1150945">
                <a:defRPr/>
              </a:pPr>
              <a:t>60</a:t>
            </a:fld>
            <a:endParaRPr sz="800">
              <a:solidFill>
                <a:srgbClr val="000000"/>
              </a:solidFill>
              <a:latin typeface="Arial" panose="020B0604020202020204" pitchFamily="34" charset="0"/>
            </a:endParaRPr>
          </a:p>
        </p:txBody>
      </p:sp>
    </p:spTree>
    <p:extLst>
      <p:ext uri="{BB962C8B-B14F-4D97-AF65-F5344CB8AC3E}">
        <p14:creationId xmlns:p14="http://schemas.microsoft.com/office/powerpoint/2010/main" val="2147909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577CE7-9BEB-2394-498C-3A53C96E3D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AEA5C9-A6CF-BFA0-74C8-3B66E9C608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6AA58D-87E6-9088-EA13-DDC0254C7891}"/>
              </a:ext>
            </a:extLst>
          </p:cNvPr>
          <p:cNvSpPr>
            <a:spLocks noGrp="1"/>
          </p:cNvSpPr>
          <p:nvPr>
            <p:ph type="body" idx="1"/>
          </p:nvPr>
        </p:nvSpPr>
        <p:spPr/>
        <p:txBody>
          <a:bodyPr/>
          <a:lstStyle/>
          <a:p>
            <a:r>
              <a:t>With this innovation, we bring our customers a tab-based organization, and the user interface has a new look and feel. We are unifying our strategy so that our ERP and line of business applications in the network have a very close, unified experience. It may not be exact, but we are closing the experience gap to make them closer for the customer.</a:t>
            </a:r>
          </a:p>
          <a:p/>
          <a:p>
            <a:r>
              <a:t>Now, the rules will not be linear but more horizontal, so you can actually do tabbed browsing based on the document type. If we go to the next slide, you will be able to see the invoicing rules.</a:t>
            </a:r>
            <a:endParaRPr>
              <a:cs typeface="Calibri"/>
            </a:endParaRPr>
          </a:p>
          <a:p/>
        </p:txBody>
      </p:sp>
      <p:sp>
        <p:nvSpPr>
          <p:cNvPr id="4" name="Slide Number Placeholder 3">
            <a:extLst>
              <a:ext uri="{FF2B5EF4-FFF2-40B4-BE49-F238E27FC236}">
                <a16:creationId xmlns:a16="http://schemas.microsoft.com/office/drawing/2014/main" id="{12D16249-2634-D7C2-839D-EB7DBFFA5B46}"/>
              </a:ext>
            </a:extLst>
          </p:cNvPr>
          <p:cNvSpPr>
            <a:spLocks noGrp="1"/>
          </p:cNvSpPr>
          <p:nvPr>
            <p:ph type="sldNum" sz="quarter" idx="10"/>
          </p:nvPr>
        </p:nvSpPr>
        <p:spPr/>
        <p:txBody>
          <a:bodyPr/>
          <a:lstStyle/>
          <a:p>
            <a:pPr algn="ctr" defTabSz="1150945">
              <a:defRPr/>
            </a:pPr>
            <a:fld id="{7D8C2C35-2B8A-446E-BEC0-FD36716C29AC}" type="slidenum">
              <a:rPr sz="800">
                <a:solidFill>
                  <a:srgbClr val="000000"/>
                </a:solidFill>
                <a:latin typeface="Arial" panose="020B0604020202020204" pitchFamily="34" charset="0"/>
              </a:rPr>
              <a:pPr algn="ctr" defTabSz="1150945">
                <a:defRPr/>
              </a:pPr>
              <a:t>61</a:t>
            </a:fld>
            <a:endParaRPr sz="800">
              <a:solidFill>
                <a:srgbClr val="000000"/>
              </a:solidFill>
              <a:latin typeface="Arial" panose="020B0604020202020204" pitchFamily="34" charset="0"/>
            </a:endParaRPr>
          </a:p>
        </p:txBody>
      </p:sp>
    </p:spTree>
    <p:extLst>
      <p:ext uri="{BB962C8B-B14F-4D97-AF65-F5344CB8AC3E}">
        <p14:creationId xmlns:p14="http://schemas.microsoft.com/office/powerpoint/2010/main" val="427601523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82D4C0-1832-C843-FE51-55BCDF8DA4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D42BF2-CD1C-0B13-1500-580C5B0287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54EBE3-FEB5-6D71-0342-667EC35BA513}"/>
              </a:ext>
            </a:extLst>
          </p:cNvPr>
          <p:cNvSpPr>
            <a:spLocks noGrp="1"/>
          </p:cNvSpPr>
          <p:nvPr>
            <p:ph type="body" idx="1"/>
          </p:nvPr>
        </p:nvSpPr>
        <p:spPr/>
        <p:txBody>
          <a:bodyPr/>
          <a:lstStyle/>
          <a:p>
            <a:r>
              <a:t>このイノベーションにより、お客様はタブベースの組織になり、ユーザインタフェースのルックアンドフィールが新しくなります。SAP は、ERP およびネットワーク内の業務ラインアプリケーションのエクスペリエンスが非常に緊密に統合されるように、戦略を統一しています。正確ではないかもしれませんが、エクスペリエンスギャップを埋めて、顧客のために近づけようとしています。</a:t>
            </a:r>
          </a:p>
          <a:p/>
          <a:p>
            <a:r>
              <a:t>現在は、ルールは線形ではなく水平になるため、実際には伝票タイプに基づいてタブブラウズを行うことができます。次のスライドでは、請求書ルールについて説明します。</a:t>
            </a:r>
            <a:endParaRPr>
              <a:cs typeface="Calibri"/>
            </a:endParaRPr>
          </a:p>
          <a:p/>
        </p:txBody>
      </p:sp>
      <p:sp>
        <p:nvSpPr>
          <p:cNvPr id="4" name="Slide Number Placeholder 3">
            <a:extLst>
              <a:ext uri="{FF2B5EF4-FFF2-40B4-BE49-F238E27FC236}">
                <a16:creationId xmlns:a16="http://schemas.microsoft.com/office/drawing/2014/main" id="{B44A32ED-8704-EB51-E12A-8372029A9916}"/>
              </a:ext>
            </a:extLst>
          </p:cNvPr>
          <p:cNvSpPr>
            <a:spLocks noGrp="1"/>
          </p:cNvSpPr>
          <p:nvPr>
            <p:ph type="sldNum" sz="quarter" idx="10"/>
          </p:nvPr>
        </p:nvSpPr>
        <p:spPr/>
        <p:txBody>
          <a:bodyPr/>
          <a:lstStyle/>
          <a:p>
            <a:pPr algn="ctr" defTabSz="1150945"/>
            <a:fld id="{7D8C2C35-2B8A-446E-BEC0-FD36716C29AC}" type="slidenum">
              <a:rPr lang="en-US" sz="800">
                <a:solidFill>
                  <a:srgbClr val="000000"/>
                </a:solidFill>
                <a:latin typeface="Arial" panose="020B0604020202020204" pitchFamily="34" charset="0"/>
              </a:rPr>
              <a:pPr algn="ctr" defTabSz="1150945"/>
              <a:t>62</a:t>
            </a:fld>
            <a:endParaRPr sz="800">
              <a:solidFill>
                <a:srgbClr val="000000"/>
              </a:solidFill>
              <a:latin typeface="Arial" panose="020B0604020202020204" pitchFamily="34" charset="0"/>
            </a:endParaRPr>
          </a:p>
        </p:txBody>
      </p:sp>
    </p:spTree>
    <p:extLst>
      <p:ext uri="{BB962C8B-B14F-4D97-AF65-F5344CB8AC3E}">
        <p14:creationId xmlns:p14="http://schemas.microsoft.com/office/powerpoint/2010/main" val="39291036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p:txBody>
      </p:sp>
      <p:sp>
        <p:nvSpPr>
          <p:cNvPr id="4" name="Slide Number Placeholder 3"/>
          <p:cNvSpPr>
            <a:spLocks noGrp="1"/>
          </p:cNvSpPr>
          <p:nvPr>
            <p:ph type="sldNum" sz="quarter" idx="5"/>
          </p:nvPr>
        </p:nvSpPr>
        <p:spPr/>
        <p:txBody>
          <a:bodyPr/>
          <a:lstStyle/>
          <a:p>
            <a:fld id="{30D2F354-CB8A-D44E-A2F8-8DAAB286F383}" type="slidenum">
              <a:rPr lang="en-US" smtClean="0"/>
              <a:t>63</a:t>
            </a:fld>
          </a:p>
        </p:txBody>
      </p:sp>
    </p:spTree>
    <p:extLst>
      <p:ext uri="{BB962C8B-B14F-4D97-AF65-F5344CB8AC3E}">
        <p14:creationId xmlns:p14="http://schemas.microsoft.com/office/powerpoint/2010/main" val="11124170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6E3138-2E16-A04D-EB65-246207B50F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A660AD-8EA3-61A8-140A-85139BA043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0F603B-28E1-7C6C-83FE-0CFB7B9BEA0D}"/>
              </a:ext>
            </a:extLst>
          </p:cNvPr>
          <p:cNvSpPr>
            <a:spLocks noGrp="1"/>
          </p:cNvSpPr>
          <p:nvPr>
            <p:ph type="body" idx="1"/>
          </p:nvPr>
        </p:nvSpPr>
        <p:spPr/>
        <p:txBody>
          <a:bodyPr/>
          <a:lstStyle/>
          <a:p/>
        </p:txBody>
      </p:sp>
      <p:sp>
        <p:nvSpPr>
          <p:cNvPr id="4" name="Slide Number Placeholder 3">
            <a:extLst>
              <a:ext uri="{FF2B5EF4-FFF2-40B4-BE49-F238E27FC236}">
                <a16:creationId xmlns:a16="http://schemas.microsoft.com/office/drawing/2014/main" id="{4E5D79F8-1D15-28F0-A277-E91CDB2BEC49}"/>
              </a:ext>
            </a:extLst>
          </p:cNvPr>
          <p:cNvSpPr>
            <a:spLocks noGrp="1"/>
          </p:cNvSpPr>
          <p:nvPr>
            <p:ph type="sldNum" sz="quarter" idx="10"/>
          </p:nvPr>
        </p:nvSpPr>
        <p:spPr/>
        <p:txBody>
          <a:bodyPr/>
          <a:lstStyle/>
          <a:p>
            <a:fld id="{7D8C2C35-2B8A-446E-BEC0-FD36716C29AC}" type="slidenum">
              <a:rPr lang="en-US"/>
              <a:t>8</a:t>
            </a:fld>
          </a:p>
        </p:txBody>
      </p:sp>
    </p:spTree>
    <p:extLst>
      <p:ext uri="{BB962C8B-B14F-4D97-AF65-F5344CB8AC3E}">
        <p14:creationId xmlns:p14="http://schemas.microsoft.com/office/powerpoint/2010/main" val="235994023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7B82AE-3240-F592-C1F1-AFBF5DA93A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87FC88-B7F0-1F91-A131-01C2C4440B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4447E8-80D8-E26B-2CA6-42619DD96398}"/>
              </a:ext>
            </a:extLst>
          </p:cNvPr>
          <p:cNvSpPr>
            <a:spLocks noGrp="1"/>
          </p:cNvSpPr>
          <p:nvPr>
            <p:ph type="body" idx="1"/>
          </p:nvPr>
        </p:nvSpPr>
        <p:spPr/>
        <p:txBody>
          <a:bodyPr>
            <a:normAutofit lnSpcReduction="10000"/>
          </a:bodyPr>
          <a:lstStyle/>
          <a:p>
            <a:pPr marL="0" marR="0">
              <a:lnSpc>
                <a:spcPct val="107000"/>
              </a:lnSpc>
              <a:spcBef>
                <a:spcPts val="0"/>
              </a:spcBef>
              <a:spcAft>
                <a:spcPts val="800"/>
              </a:spcAft>
            </a:pPr>
            <a:r>
              <a:rPr sz="1200">
                <a:effectLst/>
                <a:latin typeface="Calibri" panose="020F0502020204030204" pitchFamily="34" charset="0"/>
                <a:ea typeface="Calibri" panose="020F0502020204030204" pitchFamily="34" charset="0"/>
                <a:cs typeface="Times New Roman" panose="02020603050405020304" pitchFamily="18" charset="0"/>
              </a:rPr>
              <a:t>SAP Business Network is the solution. </a:t>
            </a:r>
          </a:p>
          <a:p>
            <a:pPr marL="0" marR="0">
              <a:lnSpc>
                <a:spcPct val="107000"/>
              </a:lnSpc>
              <a:spcBef>
                <a:spcPts val="0"/>
              </a:spcBef>
              <a:spcAft>
                <a:spcPts val="800"/>
              </a:spcAft>
            </a:pPr>
            <a:endParaRPr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sz="1200">
                <a:effectLst/>
                <a:latin typeface="Calibri" panose="020F0502020204030204" pitchFamily="34" charset="0"/>
                <a:ea typeface="Calibri" panose="020F0502020204030204" pitchFamily="34" charset="0"/>
                <a:cs typeface="Times New Roman" panose="02020603050405020304" pitchFamily="18" charset="0"/>
              </a:rPr>
              <a:t>With a global presence across industries, SAP Business Network</a:t>
            </a:r>
            <a:r>
              <a:rPr sz="1200">
                <a:solidFill>
                  <a:srgbClr val="212121"/>
                </a:solidFill>
                <a:effectLst/>
                <a:latin typeface="72 Brand" panose="020B0504030603020204" pitchFamily="34" charset="0"/>
                <a:ea typeface="Aptos" panose="020B0004020202020204" pitchFamily="34" charset="0"/>
              </a:rPr>
              <a:t> is the world’s largest B2B trading partner platform, supporting nearly $6 trillion in annual transactions. It m</a:t>
            </a:r>
            <a:r>
              <a:rPr sz="1200" kern="100">
                <a:latin typeface="72 Brand" panose="020B0504030603020204" pitchFamily="34" charset="0"/>
                <a:ea typeface="Aptos" panose="020B0004020202020204" pitchFamily="34" charset="0"/>
                <a:cs typeface="Times New Roman" panose="02020603050405020304" pitchFamily="18" charset="0"/>
              </a:rPr>
              <a:t>odernizes how procurement and supply chain processes are connected across companies </a:t>
            </a:r>
            <a:r>
              <a:rPr sz="1200">
                <a:solidFill>
                  <a:srgbClr val="212121"/>
                </a:solidFill>
                <a:effectLst/>
                <a:latin typeface="72 Brand" panose="020B0504030603020204" pitchFamily="34" charset="0"/>
                <a:ea typeface="Aptos" panose="020B0004020202020204" pitchFamily="34" charset="0"/>
              </a:rPr>
              <a:t>to build stronger supply chains and deliver on the customer promise. </a:t>
            </a:r>
            <a:r>
              <a:rPr sz="1200">
                <a:solidFill>
                  <a:srgbClr val="212121"/>
                </a:solidFill>
                <a:latin typeface="72 Brand" panose="020B0504030603020204" pitchFamily="34" charset="0"/>
                <a:ea typeface="Aptos" panose="020B0004020202020204" pitchFamily="34" charset="0"/>
              </a:rPr>
              <a:t>SAP Business Network </a:t>
            </a:r>
            <a:r>
              <a:rPr sz="1200" kern="100">
                <a:latin typeface="72 Brand" panose="020B0504030603020204" pitchFamily="34" charset="0"/>
                <a:ea typeface="Aptos" panose="020B0004020202020204" pitchFamily="34" charset="0"/>
                <a:cs typeface="Times New Roman" panose="02020603050405020304" pitchFamily="18" charset="0"/>
              </a:rPr>
              <a:t>closes the break point between buyers and suppliers, contract manufacturers, service providers, and carriers by enabling transaction exchange, information sharing, and trading partner discovery, leveraging AI and configurable business rules. </a:t>
            </a:r>
          </a:p>
          <a:p>
            <a:pPr marL="0" marR="0">
              <a:lnSpc>
                <a:spcPct val="107000"/>
              </a:lnSpc>
              <a:spcBef>
                <a:spcPts val="0"/>
              </a:spcBef>
              <a:spcAft>
                <a:spcPts val="800"/>
              </a:spcAft>
            </a:pPr>
            <a:endParaRPr sz="1200">
              <a:effectLst/>
              <a:latin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sz="1200">
                <a:effectLst/>
                <a:latin typeface="Calibri" panose="020F0502020204030204" pitchFamily="34" charset="0"/>
                <a:ea typeface="Calibri" panose="020F0502020204030204" pitchFamily="34" charset="0"/>
                <a:cs typeface="Times New Roman" panose="02020603050405020304" pitchFamily="18" charset="0"/>
              </a:rPr>
              <a:t>By serving as the hub that connects trading partners in modern and more scalable ways, SAP Business Network helps you:</a:t>
            </a:r>
            <a:endParaRPr sz="12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sz="1200">
                <a:effectLst/>
                <a:latin typeface="Calibri" panose="020F0502020204030204" pitchFamily="34" charset="0"/>
                <a:ea typeface="Calibri" panose="020F0502020204030204" pitchFamily="34" charset="0"/>
                <a:cs typeface="Times New Roman" panose="02020603050405020304" pitchFamily="18" charset="0"/>
              </a:rPr>
              <a:t>Gain visibility into your business processes so that you can respond more quickly to changing circumstances, </a:t>
            </a:r>
            <a:r>
              <a:rPr sz="1200">
                <a:effectLst/>
                <a:latin typeface="Calibri" panose="020F0502020204030204" pitchFamily="34" charset="0"/>
                <a:ea typeface="Calibri" panose="020F0502020204030204" pitchFamily="34" charset="0"/>
                <a:cs typeface="Times New Roman" panose="02020603050405020304" pitchFamily="18" charset="0"/>
              </a:rPr>
              <a:t>and </a:t>
            </a:r>
            <a:r>
              <a:rPr sz="1200">
                <a:effectLst/>
                <a:latin typeface="Calibri" panose="020F0502020204030204" pitchFamily="34" charset="0"/>
                <a:ea typeface="Calibri" panose="020F0502020204030204" pitchFamily="34" charset="0"/>
                <a:cs typeface="Times New Roman" panose="02020603050405020304" pitchFamily="18" charset="0"/>
              </a:rPr>
              <a:t>avoid or withstand disruption</a:t>
            </a:r>
            <a:endParaRPr sz="12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sz="1200">
                <a:effectLst/>
                <a:latin typeface="Calibri" panose="020F0502020204030204" pitchFamily="34" charset="0"/>
                <a:cs typeface="Times New Roman" panose="02020603050405020304" pitchFamily="18" charset="0"/>
              </a:rPr>
              <a:t>Operate more efficiently, and</a:t>
            </a:r>
          </a:p>
          <a:p>
            <a:pPr marL="342900" marR="0" lvl="0" indent="-342900">
              <a:spcBef>
                <a:spcPts val="0"/>
              </a:spcBef>
              <a:spcAft>
                <a:spcPts val="0"/>
              </a:spcAft>
              <a:buFont typeface="Symbol" pitchFamily="2" charset="2"/>
              <a:buChar char=""/>
            </a:pPr>
            <a:r>
              <a:rPr sz="1200">
                <a:effectLst/>
                <a:latin typeface="Calibri" panose="020F0502020204030204" pitchFamily="34" charset="0"/>
                <a:cs typeface="Times New Roman" panose="02020603050405020304" pitchFamily="18" charset="0"/>
              </a:rPr>
              <a:t>Comply with internal and external policies and regulations </a:t>
            </a:r>
          </a:p>
          <a:p>
            <a:pPr marL="0" marR="0" lvl="0" indent="0">
              <a:spcBef>
                <a:spcPts val="0"/>
              </a:spcBef>
              <a:spcAft>
                <a:spcPts val="0"/>
              </a:spcAft>
              <a:buFont typeface="Symbol" pitchFamily="2" charset="2"/>
              <a:buNone/>
            </a:pPr>
            <a:endParaRPr sz="1200">
              <a:effectLst/>
              <a:latin typeface="Calibri" panose="020F0502020204030204" pitchFamily="34" charset="0"/>
              <a:cs typeface="Times New Roman" panose="02020603050405020304" pitchFamily="18" charset="0"/>
            </a:endParaRPr>
          </a:p>
          <a:p>
            <a:pPr marL="0" marR="0" lvl="0" indent="0">
              <a:spcBef>
                <a:spcPts val="0"/>
              </a:spcBef>
              <a:spcAft>
                <a:spcPts val="0"/>
              </a:spcAft>
              <a:buFont typeface="Symbol" pitchFamily="2" charset="2"/>
              <a:buNone/>
            </a:pPr>
            <a:r>
              <a:rPr sz="1200">
                <a:effectLst/>
                <a:latin typeface="Calibri" panose="020F0502020204030204" pitchFamily="34" charset="0"/>
                <a:cs typeface="Times New Roman" panose="02020603050405020304" pitchFamily="18" charset="0"/>
              </a:rPr>
              <a:t>Together, increased visibility, efficiency, and compliance help you build stronger supply chains. </a:t>
            </a:r>
          </a:p>
          <a:p>
            <a:pPr marL="0" marR="0">
              <a:lnSpc>
                <a:spcPct val="107000"/>
              </a:lnSpc>
              <a:spcBef>
                <a:spcPts val="0"/>
              </a:spcBef>
              <a:spcAft>
                <a:spcPts val="800"/>
              </a:spcAft>
            </a:pPr>
            <a:endParaRPr sz="1200">
              <a:effectLst/>
              <a:latin typeface="Calibri"/>
              <a:ea typeface="Calibri" panose="020F0502020204030204" pitchFamily="34" charset="0"/>
              <a:cs typeface="Calibri"/>
            </a:endParaRPr>
          </a:p>
          <a:p/>
        </p:txBody>
      </p:sp>
      <p:sp>
        <p:nvSpPr>
          <p:cNvPr id="4" name="Slide Number Placeholder 3">
            <a:extLst>
              <a:ext uri="{FF2B5EF4-FFF2-40B4-BE49-F238E27FC236}">
                <a16:creationId xmlns:a16="http://schemas.microsoft.com/office/drawing/2014/main" id="{51E703BD-C352-63FA-5317-AD946C10593B}"/>
              </a:ext>
            </a:extLst>
          </p:cNvPr>
          <p:cNvSpPr>
            <a:spLocks noGrp="1"/>
          </p:cNvSpPr>
          <p:nvPr>
            <p:ph type="sldNum" sz="quarter" idx="5"/>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4081AAFD-0F2E-324A-A407-BD557BE8C533}" type="slidenum">
              <a:rPr kumimoji="0" sz="800" b="0" i="0" u="none" strike="noStrike" kern="1200" cap="none" spc="0" normalizeH="0" baseline="0">
                <a:ln>
                  <a:noFill/>
                </a:ln>
                <a:solidFill>
                  <a:srgbClr val="000000"/>
                </a:solidFill>
                <a:effectLst/>
                <a:uLnTx/>
                <a:uFillTx/>
                <a:latin typeface="72 Brand" panose="020B0504030603020204" pitchFamily="34" charset="0"/>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66</a:t>
            </a:fld>
            <a:endParaRPr kumimoji="0" sz="800" b="0" i="0" u="none" strike="noStrike" kern="1200" cap="none" spc="0" normalizeH="0" baseline="0">
              <a:ln>
                <a:noFill/>
              </a:ln>
              <a:solidFill>
                <a:srgbClr val="000000"/>
              </a:solidFill>
              <a:effectLst/>
              <a:uLnTx/>
              <a:uFillTx/>
              <a:latin typeface="72 Brand" panose="020B0504030603020204" pitchFamily="34" charset="0"/>
              <a:ea typeface="+mn-ea"/>
              <a:cs typeface="+mn-cs"/>
            </a:endParaRPr>
          </a:p>
        </p:txBody>
      </p:sp>
    </p:spTree>
    <p:extLst>
      <p:ext uri="{BB962C8B-B14F-4D97-AF65-F5344CB8AC3E}">
        <p14:creationId xmlns:p14="http://schemas.microsoft.com/office/powerpoint/2010/main" val="244000248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t>To address the wide diversity in business partners on SAP Business Network, we offer two types of supplier accounts: the standard account, answering basic needs with core functionalities, and the enterprise account, meant for suppliers who want to strengthen their transformation to the networked economy through more automation, visibility and support. The standard account is entirely free of charge, while the enterprise account comes with a fee model from certain levels of usage.</a:t>
            </a:r>
          </a:p>
        </p:txBody>
      </p:sp>
      <p:sp>
        <p:nvSpPr>
          <p:cNvPr id="4" name="Slide Number Placeholder 3"/>
          <p:cNvSpPr>
            <a:spLocks noGrp="1"/>
          </p:cNvSpPr>
          <p:nvPr>
            <p:ph type="sldNum" sz="quarter" idx="5"/>
          </p:nvPr>
        </p:nvSpPr>
        <p:spPr/>
        <p:txBody>
          <a:bodyPr/>
          <a:lstStyle/>
          <a:p>
            <a:fld id="{30D2F354-CB8A-D44E-A2F8-8DAAB286F383}" type="slidenum">
              <a:t>68</a:t>
            </a:fld>
          </a:p>
        </p:txBody>
      </p:sp>
    </p:spTree>
    <p:extLst>
      <p:ext uri="{BB962C8B-B14F-4D97-AF65-F5344CB8AC3E}">
        <p14:creationId xmlns:p14="http://schemas.microsoft.com/office/powerpoint/2010/main" val="206205317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234EDB-7A0A-4D30-3797-EB4C15F4EB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FD8970-AD22-CE84-EE4E-ED6D5B2904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EB868A-A5AC-409A-E577-5E38DC58AC94}"/>
              </a:ext>
            </a:extLst>
          </p:cNvPr>
          <p:cNvSpPr>
            <a:spLocks noGrp="1"/>
          </p:cNvSpPr>
          <p:nvPr>
            <p:ph type="body" idx="1"/>
          </p:nvPr>
        </p:nvSpPr>
        <p:spPr/>
        <p:txBody>
          <a:bodyPr/>
          <a:lstStyle/>
          <a:p/>
        </p:txBody>
      </p:sp>
      <p:sp>
        <p:nvSpPr>
          <p:cNvPr id="4" name="Slide Number Placeholder 3">
            <a:extLst>
              <a:ext uri="{FF2B5EF4-FFF2-40B4-BE49-F238E27FC236}">
                <a16:creationId xmlns:a16="http://schemas.microsoft.com/office/drawing/2014/main" id="{D6C35620-356C-7A46-1512-7402D25AF92E}"/>
              </a:ext>
            </a:extLst>
          </p:cNvPr>
          <p:cNvSpPr>
            <a:spLocks noGrp="1"/>
          </p:cNvSpPr>
          <p:nvPr>
            <p:ph type="sldNum" sz="quarter" idx="10"/>
          </p:nvPr>
        </p:nvSpPr>
        <p:spPr/>
        <p:txBody>
          <a:bodyPr/>
          <a:lstStyle/>
          <a:p>
            <a:fld id="{7D8C2C35-2B8A-446E-BEC0-FD36716C29AC}" type="slidenum">
              <a:pPr/>
              <a:t>69</a:t>
            </a:fld>
          </a:p>
        </p:txBody>
      </p:sp>
    </p:spTree>
    <p:extLst>
      <p:ext uri="{BB962C8B-B14F-4D97-AF65-F5344CB8AC3E}">
        <p14:creationId xmlns:p14="http://schemas.microsoft.com/office/powerpoint/2010/main" val="400945721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6E3138-2E16-A04D-EB65-246207B50F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A660AD-8EA3-61A8-140A-85139BA043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0F603B-28E1-7C6C-83FE-0CFB7B9BEA0D}"/>
              </a:ext>
            </a:extLst>
          </p:cNvPr>
          <p:cNvSpPr>
            <a:spLocks noGrp="1"/>
          </p:cNvSpPr>
          <p:nvPr>
            <p:ph type="body" idx="1"/>
          </p:nvPr>
        </p:nvSpPr>
        <p:spPr/>
        <p:txBody>
          <a:bodyPr/>
          <a:lstStyle/>
          <a:p/>
        </p:txBody>
      </p:sp>
      <p:sp>
        <p:nvSpPr>
          <p:cNvPr id="4" name="Slide Number Placeholder 3">
            <a:extLst>
              <a:ext uri="{FF2B5EF4-FFF2-40B4-BE49-F238E27FC236}">
                <a16:creationId xmlns:a16="http://schemas.microsoft.com/office/drawing/2014/main" id="{4E5D79F8-1D15-28F0-A277-E91CDB2BEC49}"/>
              </a:ext>
            </a:extLst>
          </p:cNvPr>
          <p:cNvSpPr>
            <a:spLocks noGrp="1"/>
          </p:cNvSpPr>
          <p:nvPr>
            <p:ph type="sldNum" sz="quarter" idx="10"/>
          </p:nvPr>
        </p:nvSpPr>
        <p:spPr/>
        <p:txBody>
          <a:bodyPr/>
          <a:lstStyle/>
          <a:p>
            <a:fld id="{7D8C2C35-2B8A-446E-BEC0-FD36716C29AC}" type="slidenum">
              <a:rPr lang="en-US"/>
              <a:t>72</a:t>
            </a:fld>
          </a:p>
        </p:txBody>
      </p:sp>
    </p:spTree>
    <p:extLst>
      <p:ext uri="{BB962C8B-B14F-4D97-AF65-F5344CB8AC3E}">
        <p14:creationId xmlns:p14="http://schemas.microsoft.com/office/powerpoint/2010/main" val="5390337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F1EF97-13CC-2C6A-5343-E62E8D4032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CAB1C0-E61A-8488-F138-50C72CC2CC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0A1AF2-52E2-89AE-1F18-8BB6A660D9C9}"/>
              </a:ext>
            </a:extLst>
          </p:cNvPr>
          <p:cNvSpPr>
            <a:spLocks noGrp="1"/>
          </p:cNvSpPr>
          <p:nvPr>
            <p:ph type="body" idx="1"/>
          </p:nvPr>
        </p:nvSpPr>
        <p:spPr/>
        <p:txBody>
          <a:bodyPr/>
          <a:lstStyle/>
          <a:p/>
        </p:txBody>
      </p:sp>
      <p:sp>
        <p:nvSpPr>
          <p:cNvPr id="4" name="Slide Number Placeholder 3">
            <a:extLst>
              <a:ext uri="{FF2B5EF4-FFF2-40B4-BE49-F238E27FC236}">
                <a16:creationId xmlns:a16="http://schemas.microsoft.com/office/drawing/2014/main" id="{41B61BA0-DB79-6AEF-8FA8-49CA10A27107}"/>
              </a:ext>
            </a:extLst>
          </p:cNvPr>
          <p:cNvSpPr>
            <a:spLocks noGrp="1"/>
          </p:cNvSpPr>
          <p:nvPr>
            <p:ph type="sldNum" sz="quarter" idx="10"/>
          </p:nvPr>
        </p:nvSpPr>
        <p:spPr/>
        <p:txBody>
          <a:bodyPr/>
          <a:lstStyle/>
          <a:p>
            <a:fld id="{7D8C2C35-2B8A-446E-BEC0-FD36716C29AC}" type="slidenum">
              <a:rPr lang="en-US"/>
              <a:t>73</a:t>
            </a:fld>
          </a:p>
        </p:txBody>
      </p:sp>
    </p:spTree>
    <p:extLst>
      <p:ext uri="{BB962C8B-B14F-4D97-AF65-F5344CB8AC3E}">
        <p14:creationId xmlns:p14="http://schemas.microsoft.com/office/powerpoint/2010/main" val="415692615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t>主な利点:</a:t>
            </a:r>
          </a:p>
          <a:p>
            <a:pPr marL="285750" indent="-285750">
              <a:buFont typeface="Arial" panose="020B0604020202020204" pitchFamily="34" charset="0"/>
              <a:buChar char="•"/>
            </a:pPr>
            <a:r>
              <a:t>明確なインサイト、リアルタイムのアラート、最も重要な情報への容易なアクセスにより、常に最新情報を入手できます。</a:t>
            </a:r>
          </a:p>
          <a:p>
            <a:pPr marL="285750" indent="-285750">
              <a:buFont typeface="Arial" panose="020B0604020202020204" pitchFamily="34" charset="0"/>
              <a:buChar char="•"/>
            </a:pPr>
            <a:endParaRPr sz="1400" b="0" i="0" kern="1200">
              <a:solidFill>
                <a:schemeClr val="tx1"/>
              </a:solidFill>
              <a:latin typeface="Arial" panose="020B0604020202020204" pitchFamily="34" charset="0"/>
              <a:ea typeface="+mn-ea"/>
              <a:cs typeface="+mn-cs"/>
            </a:endParaRPr>
          </a:p>
          <a:p>
            <a:pPr marL="285750" indent="-285750">
              <a:buFont typeface="Arial" panose="020B0604020202020204" pitchFamily="34" charset="0"/>
              <a:buChar char="•"/>
            </a:pPr>
            <a:r>
              <a:t>よりスマートなフィルタ、シームレスなアカウントアクセス、透明性の高いサプライヤ更新により、時間を節約し、複雑さを軽減します。</a:t>
            </a:r>
            <a:endParaRPr sz="1400" kern="0">
              <a:latin typeface="72 Brand" panose="020B0504030603020204" pitchFamily="34" charset="0"/>
              <a:ea typeface="Arial Unicode MS" pitchFamily="34" charset="-128"/>
              <a:cs typeface="Arial Unicode MS" pitchFamily="34" charset="-128"/>
            </a:endParaRPr>
          </a:p>
          <a:p/>
        </p:txBody>
      </p:sp>
      <p:sp>
        <p:nvSpPr>
          <p:cNvPr id="4" name="Slide Number Placeholder 3"/>
          <p:cNvSpPr>
            <a:spLocks noGrp="1"/>
          </p:cNvSpPr>
          <p:nvPr>
            <p:ph type="sldNum" sz="quarter" idx="5"/>
          </p:nvPr>
        </p:nvSpPr>
        <p:spPr/>
        <p:txBody>
          <a:bodyPr/>
          <a:lstStyle/>
          <a:p>
            <a:fld id="{7D8C2C35-2B8A-446E-BEC0-FD36716C29AC}" type="slidenum">
              <a:rPr lang="en-DE" smtClean="0"/>
              <a:t>75</a:t>
            </a:fld>
          </a:p>
        </p:txBody>
      </p:sp>
    </p:spTree>
    <p:extLst>
      <p:ext uri="{BB962C8B-B14F-4D97-AF65-F5344CB8AC3E}">
        <p14:creationId xmlns:p14="http://schemas.microsoft.com/office/powerpoint/2010/main" val="112986648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53D581-42CC-3F00-16D0-7064B85514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79CB19-19CF-8865-D493-EED592C6F1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DE7139-30BC-FC1C-04DD-8B8AFD8A6790}"/>
              </a:ext>
            </a:extLst>
          </p:cNvPr>
          <p:cNvSpPr>
            <a:spLocks noGrp="1"/>
          </p:cNvSpPr>
          <p:nvPr>
            <p:ph type="body" idx="1"/>
          </p:nvPr>
        </p:nvSpPr>
        <p:spPr/>
        <p:txBody>
          <a:bodyPr/>
          <a:lstStyle/>
          <a:p/>
        </p:txBody>
      </p:sp>
      <p:sp>
        <p:nvSpPr>
          <p:cNvPr id="4" name="Slide Number Placeholder 3">
            <a:extLst>
              <a:ext uri="{FF2B5EF4-FFF2-40B4-BE49-F238E27FC236}">
                <a16:creationId xmlns:a16="http://schemas.microsoft.com/office/drawing/2014/main" id="{2D34AE3F-8324-BA86-3B01-D1AA6210C466}"/>
              </a:ext>
            </a:extLst>
          </p:cNvPr>
          <p:cNvSpPr>
            <a:spLocks noGrp="1"/>
          </p:cNvSpPr>
          <p:nvPr>
            <p:ph type="sldNum" sz="quarter" idx="10"/>
          </p:nvPr>
        </p:nvSpPr>
        <p:spPr/>
        <p:txBody>
          <a:bodyPr/>
          <a:lstStyle/>
          <a:p>
            <a:fld id="{7D8C2C35-2B8A-446E-BEC0-FD36716C29AC}" type="slidenum">
              <a:rPr lang="en-US"/>
              <a:t>76</a:t>
            </a:fld>
          </a:p>
        </p:txBody>
      </p:sp>
    </p:spTree>
    <p:extLst>
      <p:ext uri="{BB962C8B-B14F-4D97-AF65-F5344CB8AC3E}">
        <p14:creationId xmlns:p14="http://schemas.microsoft.com/office/powerpoint/2010/main" val="413735970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C5CB5-9CF2-4713-A637-02C40B04E4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2955FE-9331-7978-6872-1A73E11391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1F25AD-EED7-FFC5-5EB4-45B9BAA0612B}"/>
              </a:ext>
            </a:extLst>
          </p:cNvPr>
          <p:cNvSpPr>
            <a:spLocks noGrp="1"/>
          </p:cNvSpPr>
          <p:nvPr>
            <p:ph type="body" idx="1"/>
          </p:nvPr>
        </p:nvSpPr>
        <p:spPr/>
        <p:txBody>
          <a:bodyPr/>
          <a:lstStyle/>
          <a:p/>
        </p:txBody>
      </p:sp>
      <p:sp>
        <p:nvSpPr>
          <p:cNvPr id="4" name="Slide Number Placeholder 3">
            <a:extLst>
              <a:ext uri="{FF2B5EF4-FFF2-40B4-BE49-F238E27FC236}">
                <a16:creationId xmlns:a16="http://schemas.microsoft.com/office/drawing/2014/main" id="{1E6B91FA-3E6D-D668-9E30-F315603E388E}"/>
              </a:ext>
            </a:extLst>
          </p:cNvPr>
          <p:cNvSpPr>
            <a:spLocks noGrp="1"/>
          </p:cNvSpPr>
          <p:nvPr>
            <p:ph type="sldNum" sz="quarter" idx="10"/>
          </p:nvPr>
        </p:nvSpPr>
        <p:spPr/>
        <p:txBody>
          <a:bodyPr/>
          <a:lstStyle/>
          <a:p>
            <a:fld id="{7D8C2C35-2B8A-446E-BEC0-FD36716C29AC}" type="slidenum">
              <a:rPr lang="en-US"/>
              <a:t>77</a:t>
            </a:fld>
          </a:p>
        </p:txBody>
      </p:sp>
    </p:spTree>
    <p:extLst>
      <p:ext uri="{BB962C8B-B14F-4D97-AF65-F5344CB8AC3E}">
        <p14:creationId xmlns:p14="http://schemas.microsoft.com/office/powerpoint/2010/main" val="126218837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32E0EE-A1EF-F771-ACA1-7E3A4503D5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7BF868-0D86-D1B0-7E23-958AFD74E7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AC5C79-EB78-E837-8B6D-BADC41E50501}"/>
              </a:ext>
            </a:extLst>
          </p:cNvPr>
          <p:cNvSpPr>
            <a:spLocks noGrp="1"/>
          </p:cNvSpPr>
          <p:nvPr>
            <p:ph type="body" idx="1"/>
          </p:nvPr>
        </p:nvSpPr>
        <p:spPr/>
        <p:txBody>
          <a:bodyPr/>
          <a:lstStyle/>
          <a:p/>
        </p:txBody>
      </p:sp>
      <p:sp>
        <p:nvSpPr>
          <p:cNvPr id="4" name="Slide Number Placeholder 3">
            <a:extLst>
              <a:ext uri="{FF2B5EF4-FFF2-40B4-BE49-F238E27FC236}">
                <a16:creationId xmlns:a16="http://schemas.microsoft.com/office/drawing/2014/main" id="{E5381212-9FC5-A62F-21D3-965C5DE946E7}"/>
              </a:ext>
            </a:extLst>
          </p:cNvPr>
          <p:cNvSpPr>
            <a:spLocks noGrp="1"/>
          </p:cNvSpPr>
          <p:nvPr>
            <p:ph type="sldNum" sz="quarter" idx="10"/>
          </p:nvPr>
        </p:nvSpPr>
        <p:spPr/>
        <p:txBody>
          <a:bodyPr/>
          <a:lstStyle/>
          <a:p>
            <a:fld id="{7D8C2C35-2B8A-446E-BEC0-FD36716C29AC}" type="slidenum">
              <a:rPr lang="en-US"/>
              <a:t>78</a:t>
            </a:fld>
          </a:p>
        </p:txBody>
      </p:sp>
    </p:spTree>
    <p:extLst>
      <p:ext uri="{BB962C8B-B14F-4D97-AF65-F5344CB8AC3E}">
        <p14:creationId xmlns:p14="http://schemas.microsoft.com/office/powerpoint/2010/main" val="200196239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27A24-0C56-6031-9BC1-870130FF76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11A565-31F2-1154-ED38-A1F9D75325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549AB6-BB06-917C-8C23-EDBC15BEAA36}"/>
              </a:ext>
            </a:extLst>
          </p:cNvPr>
          <p:cNvSpPr>
            <a:spLocks noGrp="1"/>
          </p:cNvSpPr>
          <p:nvPr>
            <p:ph type="body" idx="1"/>
          </p:nvPr>
        </p:nvSpPr>
        <p:spPr/>
        <p:txBody>
          <a:bodyPr/>
          <a:lstStyle/>
          <a:p>
            <a:pPr>
              <a:defRPr b="1"/>
            </a:pPr>
            <a:r>
              <a:t>追加機能</a:t>
            </a:r>
          </a:p>
          <a:p>
            <a:pPr marL="420244" lvl="1" indent="-228531"/>
            <a:endParaRPr sz="1400"/>
          </a:p>
          <a:p>
            <a:pPr marL="534510" lvl="1" indent="-342797">
              <a:buFont typeface="+mj-lt"/>
              <a:buAutoNum type="arabicPeriod"/>
            </a:pPr>
            <a:r>
              <a:t>行付き子勘定</a:t>
            </a:r>
          </a:p>
          <a:p>
            <a:pPr marL="534510" lvl="1" indent="-342797">
              <a:buFont typeface="+mj-lt"/>
              <a:buAutoNum type="arabicPeriod"/>
            </a:pPr>
            <a:endParaRPr sz="1400"/>
          </a:p>
          <a:p>
            <a:pPr marL="534510" lvl="1" indent="-342797">
              <a:buFont typeface="+mj-lt"/>
              <a:buAutoNum type="arabicPeriod"/>
            </a:pPr>
            <a:r>
              <a:t>ステータスドロップダウン</a:t>
            </a:r>
          </a:p>
          <a:p>
            <a:pPr marL="534510" lvl="1" indent="-342797">
              <a:buFont typeface="+mj-lt"/>
              <a:buAutoNum type="arabicPeriod"/>
            </a:pPr>
            <a:endParaRPr sz="1400"/>
          </a:p>
          <a:p>
            <a:pPr marL="534510" lvl="1" indent="-342797">
              <a:buFont typeface="+mj-lt"/>
              <a:buAutoNum type="arabicPeriod"/>
            </a:pPr>
            <a:r>
              <a:t>関係方法</a:t>
            </a:r>
          </a:p>
          <a:p>
            <a:pPr marL="534510" lvl="1" indent="-342797">
              <a:buFont typeface="+mj-lt"/>
              <a:buAutoNum type="arabicPeriod"/>
            </a:pPr>
            <a:endParaRPr sz="1400"/>
          </a:p>
          <a:p>
            <a:pPr marL="534510" lvl="1" indent="-342797">
              <a:buFont typeface="+mj-lt"/>
              <a:buAutoNum type="arabicPeriod"/>
            </a:pPr>
            <a:r>
              <a:t>関係に関連しないページへのアクセス</a:t>
            </a:r>
          </a:p>
          <a:p>
            <a:pPr marL="534510" lvl="1" indent="-342797">
              <a:buFont typeface="+mj-lt"/>
              <a:buAutoNum type="arabicPeriod"/>
            </a:pPr>
            <a:endParaRPr sz="1400"/>
          </a:p>
          <a:p>
            <a:pPr marL="534510" lvl="1" indent="-342797">
              <a:buFont typeface="+mj-lt"/>
              <a:buAutoNum type="arabicPeriod"/>
            </a:pPr>
            <a:r>
              <a:t>子アカウントへの署名</a:t>
            </a:r>
          </a:p>
          <a:p>
            <a:pPr marL="534510" lvl="1" indent="-342797">
              <a:buFont typeface="+mj-lt"/>
              <a:buAutoNum type="arabicPeriod"/>
            </a:pPr>
            <a:endParaRPr sz="1400"/>
          </a:p>
          <a:p>
            <a:pPr marL="342900" indent="-342900">
              <a:buFont typeface="+mj-lt"/>
              <a:buAutoNum type="arabicPeriod"/>
            </a:pPr>
            <a:endParaRPr sz="1400"/>
          </a:p>
          <a:p>
            <a:pPr marL="342900" indent="-342900">
              <a:buFont typeface="+mj-lt"/>
              <a:buAutoNum type="arabicPeriod"/>
            </a:pPr>
            <a:endParaRPr sz="1400"/>
          </a:p>
          <a:p>
            <a:endParaRPr sz="1800">
              <a:solidFill>
                <a:srgbClr val="0070F2"/>
              </a:solidFill>
              <a:latin typeface="72 Brand Medium" panose="020B0504030603020204" pitchFamily="34" charset="0"/>
            </a:endParaRPr>
          </a:p>
          <a:p/>
        </p:txBody>
      </p:sp>
      <p:sp>
        <p:nvSpPr>
          <p:cNvPr id="4" name="Slide Number Placeholder 3">
            <a:extLst>
              <a:ext uri="{FF2B5EF4-FFF2-40B4-BE49-F238E27FC236}">
                <a16:creationId xmlns:a16="http://schemas.microsoft.com/office/drawing/2014/main" id="{3975C04C-9367-0FDC-37BB-4BF8E3E30B56}"/>
              </a:ext>
            </a:extLst>
          </p:cNvPr>
          <p:cNvSpPr>
            <a:spLocks noGrp="1"/>
          </p:cNvSpPr>
          <p:nvPr>
            <p:ph type="sldNum" sz="quarter" idx="10"/>
          </p:nvPr>
        </p:nvSpPr>
        <p:spPr/>
        <p:txBody>
          <a:bodyPr/>
          <a:lstStyle/>
          <a:p>
            <a:fld id="{7D8C2C35-2B8A-446E-BEC0-FD36716C29AC}" type="slidenum">
              <a:rPr lang="en-US"/>
              <a:t>79</a:t>
            </a:fld>
          </a:p>
        </p:txBody>
      </p:sp>
    </p:spTree>
    <p:extLst>
      <p:ext uri="{BB962C8B-B14F-4D97-AF65-F5344CB8AC3E}">
        <p14:creationId xmlns:p14="http://schemas.microsoft.com/office/powerpoint/2010/main" val="6350976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234EDB-7A0A-4D30-3797-EB4C15F4EB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FD8970-AD22-CE84-EE4E-ED6D5B2904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EB868A-A5AC-409A-E577-5E38DC58AC94}"/>
              </a:ext>
            </a:extLst>
          </p:cNvPr>
          <p:cNvSpPr>
            <a:spLocks noGrp="1"/>
          </p:cNvSpPr>
          <p:nvPr>
            <p:ph type="body" idx="1"/>
          </p:nvPr>
        </p:nvSpPr>
        <p:spPr/>
        <p:txBody>
          <a:bodyPr/>
          <a:lstStyle/>
          <a:p/>
        </p:txBody>
      </p:sp>
      <p:sp>
        <p:nvSpPr>
          <p:cNvPr id="4" name="Slide Number Placeholder 3">
            <a:extLst>
              <a:ext uri="{FF2B5EF4-FFF2-40B4-BE49-F238E27FC236}">
                <a16:creationId xmlns:a16="http://schemas.microsoft.com/office/drawing/2014/main" id="{D6C35620-356C-7A46-1512-7402D25AF92E}"/>
              </a:ext>
            </a:extLst>
          </p:cNvPr>
          <p:cNvSpPr>
            <a:spLocks noGrp="1"/>
          </p:cNvSpPr>
          <p:nvPr>
            <p:ph type="sldNum" sz="quarter" idx="10"/>
          </p:nvPr>
        </p:nvSpPr>
        <p:spPr/>
        <p:txBody>
          <a:bodyPr/>
          <a:lstStyle/>
          <a:p>
            <a:fld id="{7D8C2C35-2B8A-446E-BEC0-FD36716C29AC}" type="slidenum">
              <a:rPr lang="en-US"/>
              <a:t>9</a:t>
            </a:fld>
          </a:p>
        </p:txBody>
      </p:sp>
    </p:spTree>
    <p:extLst>
      <p:ext uri="{BB962C8B-B14F-4D97-AF65-F5344CB8AC3E}">
        <p14:creationId xmlns:p14="http://schemas.microsoft.com/office/powerpoint/2010/main" val="233948342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592354-E27F-0B3A-8E99-9D1F056C99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94ED04-A270-61D5-C1AA-2567E41E60BB}"/>
              </a:ext>
            </a:extLst>
          </p:cNvPr>
          <p:cNvSpPr>
            <a:spLocks noGrp="1" noRot="1" noChangeAspect="1"/>
          </p:cNvSpPr>
          <p:nvPr>
            <p:ph type="sldImg"/>
          </p:nvPr>
        </p:nvSpPr>
        <p:spPr/>
        <p:txBody>
          <a:bodyPr/>
          <a:lstStyle/>
          <a:p/>
        </p:txBody>
      </p:sp>
      <p:sp>
        <p:nvSpPr>
          <p:cNvPr id="3" name="Notes Placeholder 2">
            <a:extLst>
              <a:ext uri="{FF2B5EF4-FFF2-40B4-BE49-F238E27FC236}">
                <a16:creationId xmlns:a16="http://schemas.microsoft.com/office/drawing/2014/main" id="{7DD64279-059E-3A9E-A79A-D31774A6B520}"/>
              </a:ext>
            </a:extLst>
          </p:cNvPr>
          <p:cNvSpPr>
            <a:spLocks noGrp="1"/>
          </p:cNvSpPr>
          <p:nvPr>
            <p:ph type="body" idx="1"/>
          </p:nvPr>
        </p:nvSpPr>
        <p:spPr/>
        <p:txBody>
          <a:bodyPr/>
          <a:lstStyle/>
          <a:p>
            <a:pPr>
              <a:defRPr>
                <a:ea typeface="72 Brand"/>
                <a:cs typeface="Arial"/>
              </a:defRPr>
            </a:pPr>
            <a:r>
              <a:t>次世代の提案および契約ページでは、サプライヤーが簡単にアクセスできるようにして、ソーシングおよびネットワークの顧客を維持し、遅延をなくし、卓越したパフォーマンスを実現することができます。</a:t>
            </a:r>
          </a:p>
          <a:p>
            <a:endParaRPr sz="1400">
              <a:ea typeface="72 Brand"/>
              <a:cs typeface="Arial"/>
            </a:endParaRPr>
          </a:p>
          <a:p>
            <a:pPr marL="285764" indent="-285764" defTabSz="1088830">
              <a:buClr>
                <a:srgbClr val="0070F2"/>
              </a:buClr>
              <a:buFont typeface="Wingdings" panose="05000000000000000000" pitchFamily="2" charset="2"/>
              <a:buChar char="v"/>
              <a:defRPr>
                <a:solidFill>
                  <a:srgbClr val="000000"/>
                </a:solidFill>
              </a:defRPr>
            </a:pPr>
            <a:r>
              <a:t>すべてのネットワーク文書に対して 1 つのポータル。</a:t>
            </a:r>
          </a:p>
          <a:p>
            <a:pPr defTabSz="1088830">
              <a:buClr>
                <a:srgbClr val="0070F2"/>
              </a:buClr>
            </a:pPr>
            <a:endParaRPr sz="1400">
              <a:solidFill>
                <a:srgbClr val="000000"/>
              </a:solidFill>
            </a:endParaRPr>
          </a:p>
          <a:p>
            <a:pPr marL="285764" indent="-285764" defTabSz="1088830">
              <a:buClr>
                <a:srgbClr val="0070F2"/>
              </a:buClr>
              <a:buFont typeface="Wingdings" panose="05000000000000000000" pitchFamily="2" charset="2"/>
              <a:buChar char="v"/>
              <a:defRPr>
                <a:solidFill>
                  <a:srgbClr val="000000"/>
                </a:solidFill>
              </a:defRPr>
            </a:pPr>
            <a:r>
              <a:t>1 つの顧客の契約、提案、および質問表に複合ビューでアクセスすることができます。</a:t>
            </a:r>
          </a:p>
          <a:p>
            <a:pPr defTabSz="1088830">
              <a:buClr>
                <a:srgbClr val="0070F2"/>
              </a:buClr>
            </a:pPr>
            <a:endParaRPr sz="1400">
              <a:solidFill>
                <a:srgbClr val="000000"/>
              </a:solidFill>
            </a:endParaRPr>
          </a:p>
          <a:p>
            <a:pPr marL="285764" indent="-285764" defTabSz="1088830">
              <a:buClr>
                <a:srgbClr val="0070F2"/>
              </a:buClr>
              <a:buFont typeface="Wingdings" panose="05000000000000000000" pitchFamily="2" charset="2"/>
              <a:buChar char="v"/>
              <a:defRPr>
                <a:solidFill>
                  <a:srgbClr val="000000"/>
                </a:solidFill>
              </a:defRPr>
            </a:pPr>
            <a:r>
              <a:t>一覧から顧客を選択するための検索およびソートオプション。</a:t>
            </a:r>
          </a:p>
          <a:p>
            <a:pPr marL="285764" indent="-285764" defTabSz="1088830">
              <a:buClr>
                <a:srgbClr val="0070F2"/>
              </a:buClr>
              <a:buFont typeface="Wingdings" panose="05000000000000000000" pitchFamily="2" charset="2"/>
              <a:buChar char="v"/>
            </a:pPr>
            <a:endParaRPr sz="1400">
              <a:solidFill>
                <a:srgbClr val="000000"/>
              </a:solidFill>
            </a:endParaRPr>
          </a:p>
          <a:p>
            <a:pPr marL="285764" indent="-285764" defTabSz="1088830">
              <a:buClr>
                <a:srgbClr val="0070F2"/>
              </a:buClr>
              <a:buFont typeface="Wingdings" panose="05000000000000000000" pitchFamily="2" charset="2"/>
              <a:buChar char="v"/>
              <a:defRPr>
                <a:solidFill>
                  <a:srgbClr val="000000"/>
                </a:solidFill>
              </a:defRPr>
            </a:pPr>
            <a:r>
              <a:t>リードおよび得意先依頼プロファイルの管理など、他のアクションへの簡単なナビゲーション。</a:t>
            </a:r>
          </a:p>
          <a:p>
            <a:endParaRPr sz="2000">
              <a:ea typeface="72 Brand"/>
              <a:cs typeface="Arial"/>
            </a:endParaRPr>
          </a:p>
          <a:p/>
        </p:txBody>
      </p:sp>
      <p:sp>
        <p:nvSpPr>
          <p:cNvPr id="4" name="Slide Number Placeholder 3">
            <a:extLst>
              <a:ext uri="{FF2B5EF4-FFF2-40B4-BE49-F238E27FC236}">
                <a16:creationId xmlns:a16="http://schemas.microsoft.com/office/drawing/2014/main" id="{E8459596-EC29-8602-A607-0F2DA074230D}"/>
              </a:ext>
            </a:extLst>
          </p:cNvPr>
          <p:cNvSpPr>
            <a:spLocks noGrp="1"/>
          </p:cNvSpPr>
          <p:nvPr>
            <p:ph type="sldNum" sz="quarter" idx="10"/>
          </p:nvPr>
        </p:nvSpPr>
        <p:spPr/>
        <p:txBody>
          <a:bodyPr/>
          <a:lstStyle/>
          <a:p>
            <a:fld id="{7D8C2C35-2B8A-446E-BEC0-FD36716C29AC}" type="slidenum">
              <a:rPr lang="en-US"/>
              <a:t>82</a:t>
            </a:fld>
          </a:p>
        </p:txBody>
      </p:sp>
    </p:spTree>
    <p:extLst>
      <p:ext uri="{BB962C8B-B14F-4D97-AF65-F5344CB8AC3E}">
        <p14:creationId xmlns:p14="http://schemas.microsoft.com/office/powerpoint/2010/main" val="280490614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81AA35-DF05-8A40-B092-7E0D29B1C6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81B216-F298-53FC-E6FC-7AC12FFB88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91CC0A-29E6-A2DE-5F6F-BB75B69D63F1}"/>
              </a:ext>
            </a:extLst>
          </p:cNvPr>
          <p:cNvSpPr>
            <a:spLocks noGrp="1"/>
          </p:cNvSpPr>
          <p:nvPr>
            <p:ph type="body" idx="1"/>
          </p:nvPr>
        </p:nvSpPr>
        <p:spPr/>
        <p:txBody>
          <a:bodyPr/>
          <a:lstStyle/>
          <a:p>
            <a:r>
              <a:t>このイノベーションにより、お客様はタブベースの組織になり、ユーザインタフェースのルックアンドフィールが新しくなります。SAP は、ERP およびネットワーク内の業務ラインアプリケーションのエクスペリエンスが非常に緊密に統合されるように、戦略を統一しています。正確ではないかもしれませんが、エクスペリエンスギャップを埋めて、顧客のために近づけようとしています。</a:t>
            </a:r>
          </a:p>
          <a:p/>
          <a:p>
            <a:r>
              <a:t>現在は、ルールは線形ではなく水平になるため、実際には伝票タイプに基づいてタブブラウズを行うことができます。次のスライドでは、請求書ルールについて説明します。</a:t>
            </a:r>
            <a:endParaRPr>
              <a:cs typeface="Calibri"/>
            </a:endParaRPr>
          </a:p>
          <a:p/>
        </p:txBody>
      </p:sp>
      <p:sp>
        <p:nvSpPr>
          <p:cNvPr id="4" name="Slide Number Placeholder 3">
            <a:extLst>
              <a:ext uri="{FF2B5EF4-FFF2-40B4-BE49-F238E27FC236}">
                <a16:creationId xmlns:a16="http://schemas.microsoft.com/office/drawing/2014/main" id="{C1A34EEB-A28A-8896-F6B6-062894AFBCFC}"/>
              </a:ext>
            </a:extLst>
          </p:cNvPr>
          <p:cNvSpPr>
            <a:spLocks noGrp="1"/>
          </p:cNvSpPr>
          <p:nvPr>
            <p:ph type="sldNum" sz="quarter" idx="10"/>
          </p:nvPr>
        </p:nvSpPr>
        <p:spPr/>
        <p:txBody>
          <a:bodyPr/>
          <a:lstStyle/>
          <a:p>
            <a:pPr algn="ctr" defTabSz="1150945"/>
            <a:fld id="{7D8C2C35-2B8A-446E-BEC0-FD36716C29AC}" type="slidenum">
              <a:rPr lang="en-US" sz="800">
                <a:solidFill>
                  <a:srgbClr val="000000"/>
                </a:solidFill>
                <a:latin typeface="Arial" panose="020B0604020202020204" pitchFamily="34" charset="0"/>
              </a:rPr>
              <a:pPr algn="ctr" defTabSz="1150945"/>
              <a:t>85</a:t>
            </a:fld>
            <a:endParaRPr sz="800">
              <a:solidFill>
                <a:srgbClr val="000000"/>
              </a:solidFill>
              <a:latin typeface="Arial" panose="020B0604020202020204" pitchFamily="34" charset="0"/>
            </a:endParaRPr>
          </a:p>
        </p:txBody>
      </p:sp>
    </p:spTree>
    <p:extLst>
      <p:ext uri="{BB962C8B-B14F-4D97-AF65-F5344CB8AC3E}">
        <p14:creationId xmlns:p14="http://schemas.microsoft.com/office/powerpoint/2010/main" val="342057551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A2282-9421-2E4A-2062-7D733DF8CF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5F21B0-26B9-6E50-13E2-B24973F771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F989D8-48B2-F286-2907-2951A75B8129}"/>
              </a:ext>
            </a:extLst>
          </p:cNvPr>
          <p:cNvSpPr>
            <a:spLocks noGrp="1"/>
          </p:cNvSpPr>
          <p:nvPr>
            <p:ph type="body" idx="1"/>
          </p:nvPr>
        </p:nvSpPr>
        <p:spPr/>
        <p:txBody>
          <a:bodyPr/>
          <a:lstStyle/>
          <a:p>
            <a:r>
              <a:t>このイノベーションにより、お客様はタブベースの組織になり、ユーザインタフェースのルックアンドフィールが新しくなります。SAP は、ERP およびネットワーク内の業務ラインアプリケーションのエクスペリエンスが非常に緊密に統合されるように、戦略を統一しています。正確ではないかもしれませんが、エクスペリエンスギャップを埋めて、顧客のために近づけようとしています。</a:t>
            </a:r>
          </a:p>
          <a:p/>
          <a:p>
            <a:r>
              <a:t>現在は、ルールは線形ではなく水平になるため、実際には伝票タイプに基づいてタブブラウズを行うことができます。次のスライドでは、請求書ルールについて説明します。</a:t>
            </a:r>
            <a:endParaRPr>
              <a:cs typeface="Calibri"/>
            </a:endParaRPr>
          </a:p>
          <a:p/>
        </p:txBody>
      </p:sp>
      <p:sp>
        <p:nvSpPr>
          <p:cNvPr id="4" name="Slide Number Placeholder 3">
            <a:extLst>
              <a:ext uri="{FF2B5EF4-FFF2-40B4-BE49-F238E27FC236}">
                <a16:creationId xmlns:a16="http://schemas.microsoft.com/office/drawing/2014/main" id="{D8B0DAE5-7063-3877-75B6-CEC2B7F4EEF4}"/>
              </a:ext>
            </a:extLst>
          </p:cNvPr>
          <p:cNvSpPr>
            <a:spLocks noGrp="1"/>
          </p:cNvSpPr>
          <p:nvPr>
            <p:ph type="sldNum" sz="quarter" idx="10"/>
          </p:nvPr>
        </p:nvSpPr>
        <p:spPr/>
        <p:txBody>
          <a:bodyPr/>
          <a:lstStyle/>
          <a:p>
            <a:pPr algn="ctr" defTabSz="1150945"/>
            <a:fld id="{7D8C2C35-2B8A-446E-BEC0-FD36716C29AC}" type="slidenum">
              <a:rPr lang="en-US" sz="800">
                <a:solidFill>
                  <a:srgbClr val="000000"/>
                </a:solidFill>
                <a:latin typeface="Arial" panose="020B0604020202020204" pitchFamily="34" charset="0"/>
              </a:rPr>
              <a:pPr algn="ctr" defTabSz="1150945"/>
              <a:t>86</a:t>
            </a:fld>
            <a:endParaRPr sz="800">
              <a:solidFill>
                <a:srgbClr val="000000"/>
              </a:solidFill>
              <a:latin typeface="Arial" panose="020B0604020202020204" pitchFamily="34" charset="0"/>
            </a:endParaRPr>
          </a:p>
        </p:txBody>
      </p:sp>
    </p:spTree>
    <p:extLst>
      <p:ext uri="{BB962C8B-B14F-4D97-AF65-F5344CB8AC3E}">
        <p14:creationId xmlns:p14="http://schemas.microsoft.com/office/powerpoint/2010/main" val="268414860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t>このイノベーションにより、お客様はタブベースの組織になり、ユーザインタフェースのルックアンドフィールが新しくなります。SAP は、ERP およびネットワーク内の業務ラインアプリケーションのエクスペリエンスが非常に緊密に統合されるように、戦略を統一しています。正確ではないかもしれませんが、エクスペリエンスギャップを埋めて、顧客のために近づけようとしています。</a:t>
            </a:r>
          </a:p>
          <a:p/>
          <a:p>
            <a:r>
              <a:t>現在は、ルールは線形ではなく水平になるため、実際には伝票タイプに基づいてタブブラウズを行うことができます。次のスライドでは、請求書ルールについて説明します。</a:t>
            </a:r>
            <a:endParaRPr>
              <a:cs typeface="Calibri"/>
            </a:endParaRPr>
          </a:p>
          <a:p/>
        </p:txBody>
      </p:sp>
      <p:sp>
        <p:nvSpPr>
          <p:cNvPr id="4" name="Slide Number Placeholder 3"/>
          <p:cNvSpPr>
            <a:spLocks noGrp="1"/>
          </p:cNvSpPr>
          <p:nvPr>
            <p:ph type="sldNum" sz="quarter" idx="10"/>
          </p:nvPr>
        </p:nvSpPr>
        <p:spPr/>
        <p:txBody>
          <a:bodyPr/>
          <a:lstStyle/>
          <a:p>
            <a:pPr algn="ctr" defTabSz="1150945"/>
            <a:fld id="{7D8C2C35-2B8A-446E-BEC0-FD36716C29AC}" type="slidenum">
              <a:rPr lang="en-US" sz="800">
                <a:solidFill>
                  <a:srgbClr val="000000"/>
                </a:solidFill>
                <a:latin typeface="Arial" panose="020B0604020202020204" pitchFamily="34" charset="0"/>
              </a:rPr>
              <a:pPr algn="ctr" defTabSz="1150945"/>
              <a:t>89</a:t>
            </a:fld>
            <a:endParaRPr sz="800">
              <a:solidFill>
                <a:srgbClr val="000000"/>
              </a:solidFill>
              <a:latin typeface="Arial" panose="020B0604020202020204" pitchFamily="34" charset="0"/>
            </a:endParaRPr>
          </a:p>
        </p:txBody>
      </p:sp>
    </p:spTree>
    <p:extLst>
      <p:ext uri="{BB962C8B-B14F-4D97-AF65-F5344CB8AC3E}">
        <p14:creationId xmlns:p14="http://schemas.microsoft.com/office/powerpoint/2010/main" val="418009957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F7F228-A8D9-82ED-3EFE-07229E544A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E56025-4D0F-664E-C7F2-E77A796893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E2229F-7807-C4B2-0D96-D0161FE0F397}"/>
              </a:ext>
            </a:extLst>
          </p:cNvPr>
          <p:cNvSpPr>
            <a:spLocks noGrp="1"/>
          </p:cNvSpPr>
          <p:nvPr>
            <p:ph type="body" idx="1"/>
          </p:nvPr>
        </p:nvSpPr>
        <p:spPr/>
        <p:txBody>
          <a:bodyPr/>
          <a:lstStyle/>
          <a:p>
            <a:r>
              <a:t>このイノベーションにより、お客様はタブベースの組織になり、ユーザインタフェースのルックアンドフィールが新しくなります。SAP は、ERP およびネットワーク内の業務ラインアプリケーションのエクスペリエンスが非常に緊密に統合されるように、戦略を統一しています。正確ではないかもしれませんが、エクスペリエンスギャップを埋めて、顧客のために近づけようとしています。</a:t>
            </a:r>
          </a:p>
          <a:p/>
          <a:p>
            <a:r>
              <a:t>現在は、ルールは線形ではなく水平になるため、実際には伝票タイプに基づいてタブブラウズを行うことができます。次のスライドでは、請求書ルールについて説明します。</a:t>
            </a:r>
            <a:endParaRPr>
              <a:cs typeface="Calibri"/>
            </a:endParaRPr>
          </a:p>
          <a:p/>
        </p:txBody>
      </p:sp>
      <p:sp>
        <p:nvSpPr>
          <p:cNvPr id="4" name="Slide Number Placeholder 3">
            <a:extLst>
              <a:ext uri="{FF2B5EF4-FFF2-40B4-BE49-F238E27FC236}">
                <a16:creationId xmlns:a16="http://schemas.microsoft.com/office/drawing/2014/main" id="{CE4D085F-D80B-A254-4893-48AB51611F24}"/>
              </a:ext>
            </a:extLst>
          </p:cNvPr>
          <p:cNvSpPr>
            <a:spLocks noGrp="1"/>
          </p:cNvSpPr>
          <p:nvPr>
            <p:ph type="sldNum" sz="quarter" idx="10"/>
          </p:nvPr>
        </p:nvSpPr>
        <p:spPr/>
        <p:txBody>
          <a:bodyPr/>
          <a:lstStyle/>
          <a:p>
            <a:pPr algn="ctr" defTabSz="1150945"/>
            <a:fld id="{7D8C2C35-2B8A-446E-BEC0-FD36716C29AC}" type="slidenum">
              <a:rPr lang="en-US" sz="800">
                <a:solidFill>
                  <a:srgbClr val="000000"/>
                </a:solidFill>
                <a:latin typeface="Arial" panose="020B0604020202020204" pitchFamily="34" charset="0"/>
              </a:rPr>
              <a:pPr algn="ctr" defTabSz="1150945"/>
              <a:t>90</a:t>
            </a:fld>
            <a:endParaRPr sz="800">
              <a:solidFill>
                <a:srgbClr val="000000"/>
              </a:solidFill>
              <a:latin typeface="Arial" panose="020B0604020202020204" pitchFamily="34" charset="0"/>
            </a:endParaRPr>
          </a:p>
        </p:txBody>
      </p:sp>
    </p:spTree>
    <p:extLst>
      <p:ext uri="{BB962C8B-B14F-4D97-AF65-F5344CB8AC3E}">
        <p14:creationId xmlns:p14="http://schemas.microsoft.com/office/powerpoint/2010/main" val="392470422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F4ECDE-E6AD-1F7B-52A0-22F47CC784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6C8F07-4B29-D555-B4C9-D79B4D53EC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DBC0EB-6BA9-C80F-5473-FDCD995F834B}"/>
              </a:ext>
            </a:extLst>
          </p:cNvPr>
          <p:cNvSpPr>
            <a:spLocks noGrp="1"/>
          </p:cNvSpPr>
          <p:nvPr>
            <p:ph type="body" idx="1"/>
          </p:nvPr>
        </p:nvSpPr>
        <p:spPr/>
        <p:txBody>
          <a:bodyPr/>
          <a:lstStyle/>
          <a:p>
            <a:r>
              <a:t>このイノベーションにより、お客様はタブベースの組織になり、ユーザインタフェースのルックアンドフィールが新しくなります。SAP は、ERP およびネットワーク内の業務ラインアプリケーションのエクスペリエンスが非常に緊密に統合されるように、戦略を統一しています。正確ではないかもしれませんが、エクスペリエンスギャップを埋めて、顧客のために近づけようとしています。</a:t>
            </a:r>
          </a:p>
          <a:p/>
          <a:p>
            <a:r>
              <a:t>現在は、ルールは線形ではなく水平になるため、実際には伝票タイプに基づいてタブブラウズを行うことができます。次のスライドでは、請求書ルールについて説明します。</a:t>
            </a:r>
            <a:endParaRPr>
              <a:cs typeface="Calibri"/>
            </a:endParaRPr>
          </a:p>
          <a:p/>
        </p:txBody>
      </p:sp>
      <p:sp>
        <p:nvSpPr>
          <p:cNvPr id="4" name="Slide Number Placeholder 3">
            <a:extLst>
              <a:ext uri="{FF2B5EF4-FFF2-40B4-BE49-F238E27FC236}">
                <a16:creationId xmlns:a16="http://schemas.microsoft.com/office/drawing/2014/main" id="{1F244CE6-45E6-8684-ECAA-B0F1ADED6CDC}"/>
              </a:ext>
            </a:extLst>
          </p:cNvPr>
          <p:cNvSpPr>
            <a:spLocks noGrp="1"/>
          </p:cNvSpPr>
          <p:nvPr>
            <p:ph type="sldNum" sz="quarter" idx="10"/>
          </p:nvPr>
        </p:nvSpPr>
        <p:spPr/>
        <p:txBody>
          <a:bodyPr/>
          <a:lstStyle/>
          <a:p>
            <a:pPr algn="ctr" defTabSz="1150945"/>
            <a:fld id="{7D8C2C35-2B8A-446E-BEC0-FD36716C29AC}" type="slidenum">
              <a:rPr lang="en-US" sz="800">
                <a:solidFill>
                  <a:srgbClr val="000000"/>
                </a:solidFill>
                <a:latin typeface="Arial" panose="020B0604020202020204" pitchFamily="34" charset="0"/>
              </a:rPr>
              <a:pPr algn="ctr" defTabSz="1150945"/>
              <a:t>91</a:t>
            </a:fld>
            <a:endParaRPr sz="800">
              <a:solidFill>
                <a:srgbClr val="000000"/>
              </a:solidFill>
              <a:latin typeface="Arial" panose="020B0604020202020204" pitchFamily="34" charset="0"/>
            </a:endParaRPr>
          </a:p>
        </p:txBody>
      </p:sp>
    </p:spTree>
    <p:extLst>
      <p:ext uri="{BB962C8B-B14F-4D97-AF65-F5344CB8AC3E}">
        <p14:creationId xmlns:p14="http://schemas.microsoft.com/office/powerpoint/2010/main" val="293282237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4C66B1-B44D-5663-DD52-CED7934EBD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424E23-03D0-F7DA-9AFA-E6BC724640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F0EA63-BF4A-B384-6556-A004E0F5C9B6}"/>
              </a:ext>
            </a:extLst>
          </p:cNvPr>
          <p:cNvSpPr>
            <a:spLocks noGrp="1"/>
          </p:cNvSpPr>
          <p:nvPr>
            <p:ph type="body" idx="1"/>
          </p:nvPr>
        </p:nvSpPr>
        <p:spPr/>
        <p:txBody>
          <a:bodyPr/>
          <a:lstStyle/>
          <a:p>
            <a:r>
              <a:t>このイノベーションにより、お客様はタブベースの組織になり、ユーザインタフェースのルックアンドフィールが新しくなります。SAP は、ERP およびネットワーク内の業務ラインアプリケーションのエクスペリエンスが非常に緊密に統合されるように、戦略を統一しています。正確ではないかもしれませんが、エクスペリエンスギャップを埋めて、顧客のために近づけようとしています。</a:t>
            </a:r>
          </a:p>
          <a:p/>
          <a:p>
            <a:r>
              <a:t>現在は、ルールは線形ではなく水平になるため、実際には伝票タイプに基づいてタブブラウズを行うことができます。次のスライドでは、請求書ルールについて説明します。</a:t>
            </a:r>
            <a:endParaRPr>
              <a:cs typeface="Calibri"/>
            </a:endParaRPr>
          </a:p>
          <a:p/>
        </p:txBody>
      </p:sp>
      <p:sp>
        <p:nvSpPr>
          <p:cNvPr id="4" name="Slide Number Placeholder 3">
            <a:extLst>
              <a:ext uri="{FF2B5EF4-FFF2-40B4-BE49-F238E27FC236}">
                <a16:creationId xmlns:a16="http://schemas.microsoft.com/office/drawing/2014/main" id="{327BB1C0-298D-654C-D7D0-482CC5EB0AFB}"/>
              </a:ext>
            </a:extLst>
          </p:cNvPr>
          <p:cNvSpPr>
            <a:spLocks noGrp="1"/>
          </p:cNvSpPr>
          <p:nvPr>
            <p:ph type="sldNum" sz="quarter" idx="10"/>
          </p:nvPr>
        </p:nvSpPr>
        <p:spPr/>
        <p:txBody>
          <a:bodyPr/>
          <a:lstStyle/>
          <a:p>
            <a:pPr algn="ctr" defTabSz="1150945"/>
            <a:fld id="{7D8C2C35-2B8A-446E-BEC0-FD36716C29AC}" type="slidenum">
              <a:rPr lang="en-US" sz="800">
                <a:solidFill>
                  <a:srgbClr val="000000"/>
                </a:solidFill>
                <a:latin typeface="Arial" panose="020B0604020202020204" pitchFamily="34" charset="0"/>
              </a:rPr>
              <a:pPr algn="ctr" defTabSz="1150945"/>
              <a:t>92</a:t>
            </a:fld>
            <a:endParaRPr sz="800">
              <a:solidFill>
                <a:srgbClr val="000000"/>
              </a:solidFill>
              <a:latin typeface="Arial" panose="020B0604020202020204" pitchFamily="34" charset="0"/>
            </a:endParaRPr>
          </a:p>
        </p:txBody>
      </p:sp>
    </p:spTree>
    <p:extLst>
      <p:ext uri="{BB962C8B-B14F-4D97-AF65-F5344CB8AC3E}">
        <p14:creationId xmlns:p14="http://schemas.microsoft.com/office/powerpoint/2010/main" val="395371567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96DBAB-14E5-B238-AD9F-7896F239C4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087B90-0B54-355E-31D4-3689B68E0E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3CAEED-FC4C-DC87-029B-81E52B0D50DA}"/>
              </a:ext>
            </a:extLst>
          </p:cNvPr>
          <p:cNvSpPr>
            <a:spLocks noGrp="1"/>
          </p:cNvSpPr>
          <p:nvPr>
            <p:ph type="body" idx="1"/>
          </p:nvPr>
        </p:nvSpPr>
        <p:spPr/>
        <p:txBody>
          <a:bodyPr/>
          <a:lstStyle/>
          <a:p>
            <a:r>
              <a:t>このイノベーションにより、お客様はタブベースの組織になり、ユーザインタフェースのルックアンドフィールが新しくなります。SAP は、ERP およびネットワーク内の業務ラインアプリケーションのエクスペリエンスが非常に緊密に統合されるように、戦略を統一しています。正確ではないかもしれませんが、エクスペリエンスギャップを埋めて、顧客のために近づけようとしています。</a:t>
            </a:r>
          </a:p>
          <a:p/>
          <a:p>
            <a:r>
              <a:t>現在は、ルールは線形ではなく水平になるため、実際には伝票タイプに基づいてタブブラウズを行うことができます。次のスライドでは、請求書ルールについて説明します。</a:t>
            </a:r>
            <a:endParaRPr>
              <a:cs typeface="Calibri"/>
            </a:endParaRPr>
          </a:p>
          <a:p/>
        </p:txBody>
      </p:sp>
      <p:sp>
        <p:nvSpPr>
          <p:cNvPr id="4" name="Slide Number Placeholder 3">
            <a:extLst>
              <a:ext uri="{FF2B5EF4-FFF2-40B4-BE49-F238E27FC236}">
                <a16:creationId xmlns:a16="http://schemas.microsoft.com/office/drawing/2014/main" id="{8AE540BC-4C1A-101F-8095-96AE8A41F51E}"/>
              </a:ext>
            </a:extLst>
          </p:cNvPr>
          <p:cNvSpPr>
            <a:spLocks noGrp="1"/>
          </p:cNvSpPr>
          <p:nvPr>
            <p:ph type="sldNum" sz="quarter" idx="10"/>
          </p:nvPr>
        </p:nvSpPr>
        <p:spPr/>
        <p:txBody>
          <a:bodyPr/>
          <a:lstStyle/>
          <a:p>
            <a:pPr algn="ctr" defTabSz="1150945"/>
            <a:fld id="{7D8C2C35-2B8A-446E-BEC0-FD36716C29AC}" type="slidenum">
              <a:rPr lang="en-US" sz="800">
                <a:solidFill>
                  <a:srgbClr val="000000"/>
                </a:solidFill>
                <a:latin typeface="Arial" panose="020B0604020202020204" pitchFamily="34" charset="0"/>
              </a:rPr>
              <a:pPr algn="ctr" defTabSz="1150945"/>
              <a:t>93</a:t>
            </a:fld>
            <a:endParaRPr sz="800">
              <a:solidFill>
                <a:srgbClr val="000000"/>
              </a:solidFill>
              <a:latin typeface="Arial" panose="020B0604020202020204" pitchFamily="34" charset="0"/>
            </a:endParaRPr>
          </a:p>
        </p:txBody>
      </p:sp>
    </p:spTree>
    <p:extLst>
      <p:ext uri="{BB962C8B-B14F-4D97-AF65-F5344CB8AC3E}">
        <p14:creationId xmlns:p14="http://schemas.microsoft.com/office/powerpoint/2010/main" val="178514940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92F525-02F4-D158-2921-D5AAB12260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AC3618-6D96-38B4-E0A2-6838C2B8CE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478076-D680-BE70-3721-49179CA3A968}"/>
              </a:ext>
            </a:extLst>
          </p:cNvPr>
          <p:cNvSpPr>
            <a:spLocks noGrp="1"/>
          </p:cNvSpPr>
          <p:nvPr>
            <p:ph type="body" idx="1"/>
          </p:nvPr>
        </p:nvSpPr>
        <p:spPr/>
        <p:txBody>
          <a:bodyPr/>
          <a:lstStyle/>
          <a:p>
            <a:r>
              <a:t>このイノベーションにより、お客様はタブベースの組織になり、ユーザインタフェースのルックアンドフィールが新しくなります。SAP は、ERP およびネットワーク内の業務ラインアプリケーションのエクスペリエンスが非常に緊密に統合されるように、戦略を統一しています。正確ではないかもしれませんが、エクスペリエンスギャップを埋めて、顧客のために近づけようとしています。</a:t>
            </a:r>
          </a:p>
          <a:p/>
          <a:p>
            <a:r>
              <a:t>現在は、ルールは線形ではなく水平になるため、実際には伝票タイプに基づいてタブブラウズを行うことができます。次のスライドでは、請求書ルールについて説明します。</a:t>
            </a:r>
            <a:endParaRPr>
              <a:cs typeface="Calibri"/>
            </a:endParaRPr>
          </a:p>
          <a:p/>
        </p:txBody>
      </p:sp>
      <p:sp>
        <p:nvSpPr>
          <p:cNvPr id="4" name="Slide Number Placeholder 3">
            <a:extLst>
              <a:ext uri="{FF2B5EF4-FFF2-40B4-BE49-F238E27FC236}">
                <a16:creationId xmlns:a16="http://schemas.microsoft.com/office/drawing/2014/main" id="{9B976BCD-7230-4942-9A89-AC715FFA33E1}"/>
              </a:ext>
            </a:extLst>
          </p:cNvPr>
          <p:cNvSpPr>
            <a:spLocks noGrp="1"/>
          </p:cNvSpPr>
          <p:nvPr>
            <p:ph type="sldNum" sz="quarter" idx="10"/>
          </p:nvPr>
        </p:nvSpPr>
        <p:spPr/>
        <p:txBody>
          <a:bodyPr/>
          <a:lstStyle/>
          <a:p>
            <a:pPr algn="ctr" defTabSz="1150945"/>
            <a:fld id="{7D8C2C35-2B8A-446E-BEC0-FD36716C29AC}" type="slidenum">
              <a:rPr lang="en-US" sz="800">
                <a:solidFill>
                  <a:srgbClr val="000000"/>
                </a:solidFill>
                <a:latin typeface="Arial" panose="020B0604020202020204" pitchFamily="34" charset="0"/>
              </a:rPr>
              <a:pPr algn="ctr" defTabSz="1150945"/>
              <a:t>94</a:t>
            </a:fld>
            <a:endParaRPr sz="800">
              <a:solidFill>
                <a:srgbClr val="000000"/>
              </a:solidFill>
              <a:latin typeface="Arial" panose="020B0604020202020204" pitchFamily="34" charset="0"/>
            </a:endParaRPr>
          </a:p>
        </p:txBody>
      </p:sp>
    </p:spTree>
    <p:extLst>
      <p:ext uri="{BB962C8B-B14F-4D97-AF65-F5344CB8AC3E}">
        <p14:creationId xmlns:p14="http://schemas.microsoft.com/office/powerpoint/2010/main" val="177134086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102E78-51DE-F46F-D4EB-0607C09DB1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5C6121-8FD2-5FBD-A474-A2B87A1FE2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8305E4-F095-A062-35DF-D1499E633A28}"/>
              </a:ext>
            </a:extLst>
          </p:cNvPr>
          <p:cNvSpPr>
            <a:spLocks noGrp="1"/>
          </p:cNvSpPr>
          <p:nvPr>
            <p:ph type="body" idx="1"/>
          </p:nvPr>
        </p:nvSpPr>
        <p:spPr/>
        <p:txBody>
          <a:bodyPr/>
          <a:lstStyle/>
          <a:p>
            <a:r>
              <a:t>このイノベーションにより、お客様はタブベースの組織になり、ユーザインタフェースのルックアンドフィールが新しくなります。SAP は、ERP およびネットワーク内の業務ラインアプリケーションのエクスペリエンスが非常に緊密に統合されるように、戦略を統一しています。正確ではないかもしれませんが、エクスペリエンスギャップを埋めて、顧客のために近づけようとしています。</a:t>
            </a:r>
          </a:p>
          <a:p/>
          <a:p>
            <a:r>
              <a:t>現在は、ルールは線形ではなく水平になるため、実際には伝票タイプに基づいてタブブラウズを行うことができます。次のスライドでは、請求書ルールについて説明します。</a:t>
            </a:r>
            <a:endParaRPr>
              <a:cs typeface="Calibri"/>
            </a:endParaRPr>
          </a:p>
          <a:p/>
        </p:txBody>
      </p:sp>
      <p:sp>
        <p:nvSpPr>
          <p:cNvPr id="4" name="Slide Number Placeholder 3">
            <a:extLst>
              <a:ext uri="{FF2B5EF4-FFF2-40B4-BE49-F238E27FC236}">
                <a16:creationId xmlns:a16="http://schemas.microsoft.com/office/drawing/2014/main" id="{A1A0CC5B-9D39-FA87-2755-A27B466B5E6A}"/>
              </a:ext>
            </a:extLst>
          </p:cNvPr>
          <p:cNvSpPr>
            <a:spLocks noGrp="1"/>
          </p:cNvSpPr>
          <p:nvPr>
            <p:ph type="sldNum" sz="quarter" idx="10"/>
          </p:nvPr>
        </p:nvSpPr>
        <p:spPr/>
        <p:txBody>
          <a:bodyPr/>
          <a:lstStyle/>
          <a:p>
            <a:pPr algn="ctr" defTabSz="1150945"/>
            <a:fld id="{7D8C2C35-2B8A-446E-BEC0-FD36716C29AC}" type="slidenum">
              <a:rPr lang="en-US" sz="800">
                <a:solidFill>
                  <a:srgbClr val="000000"/>
                </a:solidFill>
                <a:latin typeface="Arial" panose="020B0604020202020204" pitchFamily="34" charset="0"/>
              </a:rPr>
              <a:pPr algn="ctr" defTabSz="1150945"/>
              <a:t>95</a:t>
            </a:fld>
            <a:endParaRPr sz="800">
              <a:solidFill>
                <a:srgbClr val="000000"/>
              </a:solidFill>
              <a:latin typeface="Arial" panose="020B0604020202020204" pitchFamily="34" charset="0"/>
            </a:endParaRPr>
          </a:p>
        </p:txBody>
      </p:sp>
    </p:spTree>
    <p:extLst>
      <p:ext uri="{BB962C8B-B14F-4D97-AF65-F5344CB8AC3E}">
        <p14:creationId xmlns:p14="http://schemas.microsoft.com/office/powerpoint/2010/main" val="20721552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20AB61-5FD9-E66A-1367-FE71EC79EC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3CA0C4-A89A-F3F3-14F4-A232D06876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EFDFCB-3BC3-E439-83E1-21A5F26E4B5C}"/>
              </a:ext>
            </a:extLst>
          </p:cNvPr>
          <p:cNvSpPr>
            <a:spLocks noGrp="1"/>
          </p:cNvSpPr>
          <p:nvPr>
            <p:ph type="body" idx="1"/>
          </p:nvPr>
        </p:nvSpPr>
        <p:spPr/>
        <p:txBody>
          <a:bodyPr/>
          <a:lstStyle/>
          <a:p/>
        </p:txBody>
      </p:sp>
      <p:sp>
        <p:nvSpPr>
          <p:cNvPr id="4" name="Slide Number Placeholder 3">
            <a:extLst>
              <a:ext uri="{FF2B5EF4-FFF2-40B4-BE49-F238E27FC236}">
                <a16:creationId xmlns:a16="http://schemas.microsoft.com/office/drawing/2014/main" id="{0C5AD310-192A-3A5B-126A-F80AC365A497}"/>
              </a:ext>
            </a:extLst>
          </p:cNvPr>
          <p:cNvSpPr>
            <a:spLocks noGrp="1"/>
          </p:cNvSpPr>
          <p:nvPr>
            <p:ph type="sldNum" sz="quarter" idx="10"/>
          </p:nvPr>
        </p:nvSpPr>
        <p:spPr/>
        <p:txBody>
          <a:bodyPr/>
          <a:lstStyle/>
          <a:p>
            <a:fld id="{7D8C2C35-2B8A-446E-BEC0-FD36716C29AC}" type="slidenum">
              <a:rPr lang="en-US"/>
              <a:t>12</a:t>
            </a:fld>
          </a:p>
        </p:txBody>
      </p:sp>
    </p:spTree>
    <p:extLst>
      <p:ext uri="{BB962C8B-B14F-4D97-AF65-F5344CB8AC3E}">
        <p14:creationId xmlns:p14="http://schemas.microsoft.com/office/powerpoint/2010/main" val="181965272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C180E3-A6C0-B57F-8E7B-C20708EF0A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E13F57-2A85-EF3C-76C8-FB74A4E04D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C8660D-7BA9-864D-5F5F-C14EFAC725F9}"/>
              </a:ext>
            </a:extLst>
          </p:cNvPr>
          <p:cNvSpPr>
            <a:spLocks noGrp="1"/>
          </p:cNvSpPr>
          <p:nvPr>
            <p:ph type="body" idx="1"/>
          </p:nvPr>
        </p:nvSpPr>
        <p:spPr/>
        <p:txBody>
          <a:bodyPr/>
          <a:lstStyle/>
          <a:p>
            <a:r>
              <a:t>このイノベーションにより、お客様はタブベースの組織になり、ユーザインタフェースのルックアンドフィールが新しくなります。SAP は、ERP およびネットワーク内の業務ラインアプリケーションのエクスペリエンスが非常に緊密に統合されるように、戦略を統一しています。正確ではないかもしれませんが、エクスペリエンスギャップを埋めて、顧客のために近づけようとしています。</a:t>
            </a:r>
          </a:p>
          <a:p/>
          <a:p>
            <a:r>
              <a:t>現在は、ルールは線形ではなく水平になるため、実際には伝票タイプに基づいてタブブラウズを行うことができます。次のスライドでは、請求書ルールについて説明します。</a:t>
            </a:r>
            <a:endParaRPr>
              <a:cs typeface="Calibri"/>
            </a:endParaRPr>
          </a:p>
          <a:p/>
        </p:txBody>
      </p:sp>
      <p:sp>
        <p:nvSpPr>
          <p:cNvPr id="4" name="Slide Number Placeholder 3">
            <a:extLst>
              <a:ext uri="{FF2B5EF4-FFF2-40B4-BE49-F238E27FC236}">
                <a16:creationId xmlns:a16="http://schemas.microsoft.com/office/drawing/2014/main" id="{42480D60-E8DF-E4CE-54D3-F6BD5966799D}"/>
              </a:ext>
            </a:extLst>
          </p:cNvPr>
          <p:cNvSpPr>
            <a:spLocks noGrp="1"/>
          </p:cNvSpPr>
          <p:nvPr>
            <p:ph type="sldNum" sz="quarter" idx="10"/>
          </p:nvPr>
        </p:nvSpPr>
        <p:spPr/>
        <p:txBody>
          <a:bodyPr/>
          <a:lstStyle/>
          <a:p>
            <a:pPr algn="ctr" defTabSz="1150945"/>
            <a:fld id="{7D8C2C35-2B8A-446E-BEC0-FD36716C29AC}" type="slidenum">
              <a:rPr lang="en-US" sz="800">
                <a:solidFill>
                  <a:srgbClr val="000000"/>
                </a:solidFill>
                <a:latin typeface="Arial" panose="020B0604020202020204" pitchFamily="34" charset="0"/>
              </a:rPr>
              <a:pPr algn="ctr" defTabSz="1150945"/>
              <a:t>96</a:t>
            </a:fld>
            <a:endParaRPr sz="800">
              <a:solidFill>
                <a:srgbClr val="000000"/>
              </a:solidFill>
              <a:latin typeface="Arial" panose="020B0604020202020204" pitchFamily="34" charset="0"/>
            </a:endParaRPr>
          </a:p>
        </p:txBody>
      </p:sp>
    </p:spTree>
    <p:extLst>
      <p:ext uri="{BB962C8B-B14F-4D97-AF65-F5344CB8AC3E}">
        <p14:creationId xmlns:p14="http://schemas.microsoft.com/office/powerpoint/2010/main" val="338817872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FA43FD-868A-E71A-D9E7-9B228C0B22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602E6A-825C-83A7-FDD8-5B751B5CBC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D98776-5A41-5CDA-3698-4786181DD989}"/>
              </a:ext>
            </a:extLst>
          </p:cNvPr>
          <p:cNvSpPr>
            <a:spLocks noGrp="1"/>
          </p:cNvSpPr>
          <p:nvPr>
            <p:ph type="body" idx="1"/>
          </p:nvPr>
        </p:nvSpPr>
        <p:spPr/>
        <p:txBody>
          <a:bodyPr/>
          <a:lstStyle/>
          <a:p>
            <a:r>
              <a:t>このイノベーションにより、お客様はタブベースの組織になり、ユーザインタフェースのルックアンドフィールが新しくなります。SAP は、ERP およびネットワーク内の業務ラインアプリケーションのエクスペリエンスが非常に緊密に統合されるように、戦略を統一しています。正確ではないかもしれませんが、エクスペリエンスギャップを埋めて、顧客のために近づけようとしています。</a:t>
            </a:r>
          </a:p>
          <a:p/>
          <a:p>
            <a:r>
              <a:t>現在は、ルールは線形ではなく水平になるため、実際には伝票タイプに基づいてタブブラウズを行うことができます。次のスライドでは、請求書ルールについて説明します。</a:t>
            </a:r>
            <a:endParaRPr>
              <a:cs typeface="Calibri"/>
            </a:endParaRPr>
          </a:p>
          <a:p/>
        </p:txBody>
      </p:sp>
      <p:sp>
        <p:nvSpPr>
          <p:cNvPr id="4" name="Slide Number Placeholder 3">
            <a:extLst>
              <a:ext uri="{FF2B5EF4-FFF2-40B4-BE49-F238E27FC236}">
                <a16:creationId xmlns:a16="http://schemas.microsoft.com/office/drawing/2014/main" id="{32303102-F3F4-D993-3785-2E8079D39473}"/>
              </a:ext>
            </a:extLst>
          </p:cNvPr>
          <p:cNvSpPr>
            <a:spLocks noGrp="1"/>
          </p:cNvSpPr>
          <p:nvPr>
            <p:ph type="sldNum" sz="quarter" idx="10"/>
          </p:nvPr>
        </p:nvSpPr>
        <p:spPr/>
        <p:txBody>
          <a:bodyPr/>
          <a:lstStyle/>
          <a:p>
            <a:pPr algn="ctr" defTabSz="1150945"/>
            <a:fld id="{7D8C2C35-2B8A-446E-BEC0-FD36716C29AC}" type="slidenum">
              <a:rPr lang="en-US" sz="800">
                <a:solidFill>
                  <a:srgbClr val="000000"/>
                </a:solidFill>
                <a:latin typeface="Arial" panose="020B0604020202020204" pitchFamily="34" charset="0"/>
              </a:rPr>
              <a:pPr algn="ctr" defTabSz="1150945"/>
              <a:t>97</a:t>
            </a:fld>
            <a:endParaRPr sz="800">
              <a:solidFill>
                <a:srgbClr val="000000"/>
              </a:solidFill>
              <a:latin typeface="Arial" panose="020B0604020202020204" pitchFamily="34" charset="0"/>
            </a:endParaRPr>
          </a:p>
        </p:txBody>
      </p:sp>
    </p:spTree>
    <p:extLst>
      <p:ext uri="{BB962C8B-B14F-4D97-AF65-F5344CB8AC3E}">
        <p14:creationId xmlns:p14="http://schemas.microsoft.com/office/powerpoint/2010/main" val="158701917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D47706-7CBC-4CA1-7376-FCA252842D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8D346A-EAF3-9527-12E9-90DE099809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C29102-540D-EB18-4FCE-0815845F00B1}"/>
              </a:ext>
            </a:extLst>
          </p:cNvPr>
          <p:cNvSpPr>
            <a:spLocks noGrp="1"/>
          </p:cNvSpPr>
          <p:nvPr>
            <p:ph type="body" idx="1"/>
          </p:nvPr>
        </p:nvSpPr>
        <p:spPr/>
        <p:txBody>
          <a:bodyPr/>
          <a:lstStyle/>
          <a:p>
            <a:r>
              <a:t>このイノベーションにより、お客様はタブベースの組織になり、ユーザインタフェースのルックアンドフィールが新しくなります。SAP は、ERP およびネットワーク内の業務ラインアプリケーションのエクスペリエンスが非常に緊密に統合されるように、戦略を統一しています。正確ではないかもしれませんが、エクスペリエンスギャップを埋めて、顧客のために近づけようとしています。</a:t>
            </a:r>
          </a:p>
          <a:p/>
          <a:p>
            <a:r>
              <a:t>現在は、ルールは線形ではなく水平になるため、実際には伝票タイプに基づいてタブブラウズを行うことができます。次のスライドでは、請求書ルールについて説明します。</a:t>
            </a:r>
            <a:endParaRPr>
              <a:cs typeface="Calibri"/>
            </a:endParaRPr>
          </a:p>
          <a:p/>
        </p:txBody>
      </p:sp>
      <p:sp>
        <p:nvSpPr>
          <p:cNvPr id="4" name="Slide Number Placeholder 3">
            <a:extLst>
              <a:ext uri="{FF2B5EF4-FFF2-40B4-BE49-F238E27FC236}">
                <a16:creationId xmlns:a16="http://schemas.microsoft.com/office/drawing/2014/main" id="{8DA0AAD9-973F-66F6-A2D9-5971743D195D}"/>
              </a:ext>
            </a:extLst>
          </p:cNvPr>
          <p:cNvSpPr>
            <a:spLocks noGrp="1"/>
          </p:cNvSpPr>
          <p:nvPr>
            <p:ph type="sldNum" sz="quarter" idx="10"/>
          </p:nvPr>
        </p:nvSpPr>
        <p:spPr/>
        <p:txBody>
          <a:bodyPr/>
          <a:lstStyle/>
          <a:p>
            <a:pPr algn="ctr" defTabSz="1150945"/>
            <a:fld id="{7D8C2C35-2B8A-446E-BEC0-FD36716C29AC}" type="slidenum">
              <a:rPr lang="en-US" sz="800">
                <a:solidFill>
                  <a:srgbClr val="000000"/>
                </a:solidFill>
                <a:latin typeface="Arial" panose="020B0604020202020204" pitchFamily="34" charset="0"/>
              </a:rPr>
              <a:pPr algn="ctr" defTabSz="1150945"/>
              <a:t>98</a:t>
            </a:fld>
            <a:endParaRPr sz="800">
              <a:solidFill>
                <a:srgbClr val="000000"/>
              </a:solidFill>
              <a:latin typeface="Arial" panose="020B0604020202020204" pitchFamily="34" charset="0"/>
            </a:endParaRPr>
          </a:p>
        </p:txBody>
      </p:sp>
    </p:spTree>
    <p:extLst>
      <p:ext uri="{BB962C8B-B14F-4D97-AF65-F5344CB8AC3E}">
        <p14:creationId xmlns:p14="http://schemas.microsoft.com/office/powerpoint/2010/main" val="226485074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E4DC7D-F47D-FE27-ECF3-E220C91891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C12898-E175-230F-729C-9A1387B7FF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0413A2-38E4-D4B6-FCB5-D3B2E0E3EB43}"/>
              </a:ext>
            </a:extLst>
          </p:cNvPr>
          <p:cNvSpPr>
            <a:spLocks noGrp="1"/>
          </p:cNvSpPr>
          <p:nvPr>
            <p:ph type="body" idx="1"/>
          </p:nvPr>
        </p:nvSpPr>
        <p:spPr/>
        <p:txBody>
          <a:bodyPr/>
          <a:lstStyle/>
          <a:p>
            <a:r>
              <a:t>このイノベーションにより、お客様はタブベースの組織になり、ユーザインタフェースのルックアンドフィールが新しくなります。SAP は、ERP およびネットワーク内の業務ラインアプリケーションのエクスペリエンスが非常に緊密に統合されるように、戦略を統一しています。正確ではないかもしれませんが、エクスペリエンスギャップを埋めて、顧客のために近づけようとしています。</a:t>
            </a:r>
          </a:p>
          <a:p/>
          <a:p>
            <a:r>
              <a:t>現在は、ルールは線形ではなく水平になるため、実際には伝票タイプに基づいてタブブラウズを行うことができます。次のスライドでは、請求書ルールについて説明します。</a:t>
            </a:r>
            <a:endParaRPr>
              <a:cs typeface="Calibri"/>
            </a:endParaRPr>
          </a:p>
          <a:p/>
        </p:txBody>
      </p:sp>
      <p:sp>
        <p:nvSpPr>
          <p:cNvPr id="4" name="Slide Number Placeholder 3">
            <a:extLst>
              <a:ext uri="{FF2B5EF4-FFF2-40B4-BE49-F238E27FC236}">
                <a16:creationId xmlns:a16="http://schemas.microsoft.com/office/drawing/2014/main" id="{3470EC43-388F-627B-3385-476FCB3BEAA8}"/>
              </a:ext>
            </a:extLst>
          </p:cNvPr>
          <p:cNvSpPr>
            <a:spLocks noGrp="1"/>
          </p:cNvSpPr>
          <p:nvPr>
            <p:ph type="sldNum" sz="quarter" idx="10"/>
          </p:nvPr>
        </p:nvSpPr>
        <p:spPr/>
        <p:txBody>
          <a:bodyPr/>
          <a:lstStyle/>
          <a:p>
            <a:pPr algn="ctr" defTabSz="1150945"/>
            <a:fld id="{7D8C2C35-2B8A-446E-BEC0-FD36716C29AC}" type="slidenum">
              <a:rPr lang="en-US" sz="800">
                <a:solidFill>
                  <a:srgbClr val="000000"/>
                </a:solidFill>
                <a:latin typeface="Arial" panose="020B0604020202020204" pitchFamily="34" charset="0"/>
              </a:rPr>
              <a:pPr algn="ctr" defTabSz="1150945"/>
              <a:t>99</a:t>
            </a:fld>
            <a:endParaRPr sz="800">
              <a:solidFill>
                <a:srgbClr val="000000"/>
              </a:solidFill>
              <a:latin typeface="Arial" panose="020B0604020202020204" pitchFamily="34" charset="0"/>
            </a:endParaRPr>
          </a:p>
        </p:txBody>
      </p:sp>
    </p:spTree>
    <p:extLst>
      <p:ext uri="{BB962C8B-B14F-4D97-AF65-F5344CB8AC3E}">
        <p14:creationId xmlns:p14="http://schemas.microsoft.com/office/powerpoint/2010/main" val="120500003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AB4E43-C691-612F-0A43-CD859EF160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62BFAB-F023-0E7C-AB06-54FBE3F8E4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5AEEA1-B675-3443-24C3-CA9DA390360F}"/>
              </a:ext>
            </a:extLst>
          </p:cNvPr>
          <p:cNvSpPr>
            <a:spLocks noGrp="1"/>
          </p:cNvSpPr>
          <p:nvPr>
            <p:ph type="body" idx="1"/>
          </p:nvPr>
        </p:nvSpPr>
        <p:spPr/>
        <p:txBody>
          <a:bodyPr/>
          <a:lstStyle/>
          <a:p>
            <a:r>
              <a:t>このイノベーションにより、お客様はタブベースの組織になり、ユーザインタフェースのルックアンドフィールが新しくなります。SAP は、ERP およびネットワーク内の業務ラインアプリケーションのエクスペリエンスが非常に緊密に統合されるように、戦略を統一しています。正確ではないかもしれませんが、エクスペリエンスギャップを埋めて、顧客のために近づけようとしています。</a:t>
            </a:r>
          </a:p>
          <a:p/>
          <a:p>
            <a:r>
              <a:t>現在は、ルールは線形ではなく水平になるため、実際には伝票タイプに基づいてタブブラウズを行うことができます。次のスライドでは、請求書ルールについて説明します。</a:t>
            </a:r>
            <a:endParaRPr>
              <a:cs typeface="Calibri"/>
            </a:endParaRPr>
          </a:p>
          <a:p/>
        </p:txBody>
      </p:sp>
      <p:sp>
        <p:nvSpPr>
          <p:cNvPr id="4" name="Slide Number Placeholder 3">
            <a:extLst>
              <a:ext uri="{FF2B5EF4-FFF2-40B4-BE49-F238E27FC236}">
                <a16:creationId xmlns:a16="http://schemas.microsoft.com/office/drawing/2014/main" id="{2E6B27FC-EA61-769C-FCC6-3ADD037BF2DE}"/>
              </a:ext>
            </a:extLst>
          </p:cNvPr>
          <p:cNvSpPr>
            <a:spLocks noGrp="1"/>
          </p:cNvSpPr>
          <p:nvPr>
            <p:ph type="sldNum" sz="quarter" idx="10"/>
          </p:nvPr>
        </p:nvSpPr>
        <p:spPr/>
        <p:txBody>
          <a:bodyPr/>
          <a:lstStyle/>
          <a:p>
            <a:pPr algn="ctr" defTabSz="1150945"/>
            <a:fld id="{7D8C2C35-2B8A-446E-BEC0-FD36716C29AC}" type="slidenum">
              <a:rPr lang="en-US" sz="800">
                <a:solidFill>
                  <a:srgbClr val="000000"/>
                </a:solidFill>
                <a:latin typeface="Arial" panose="020B0604020202020204" pitchFamily="34" charset="0"/>
              </a:rPr>
              <a:pPr algn="ctr" defTabSz="1150945"/>
              <a:t>100</a:t>
            </a:fld>
            <a:endParaRPr sz="800">
              <a:solidFill>
                <a:srgbClr val="000000"/>
              </a:solidFill>
              <a:latin typeface="Arial" panose="020B0604020202020204" pitchFamily="34" charset="0"/>
            </a:endParaRPr>
          </a:p>
        </p:txBody>
      </p:sp>
    </p:spTree>
    <p:extLst>
      <p:ext uri="{BB962C8B-B14F-4D97-AF65-F5344CB8AC3E}">
        <p14:creationId xmlns:p14="http://schemas.microsoft.com/office/powerpoint/2010/main" val="279679140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E9D2E-DAC0-D233-CAFF-9AF19B54E6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B84DD0-3DEA-83A3-E0ED-6F8080C8CE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E97DFE-4D4B-A580-0472-5E1ADEFF58B5}"/>
              </a:ext>
            </a:extLst>
          </p:cNvPr>
          <p:cNvSpPr>
            <a:spLocks noGrp="1"/>
          </p:cNvSpPr>
          <p:nvPr>
            <p:ph type="body" idx="1"/>
          </p:nvPr>
        </p:nvSpPr>
        <p:spPr/>
        <p:txBody>
          <a:bodyPr/>
          <a:lstStyle/>
          <a:p>
            <a:r>
              <a:t>このイノベーションにより、お客様はタブベースの組織になり、ユーザインタフェースのルックアンドフィールが新しくなります。SAP は、ERP およびネットワーク内の業務ラインアプリケーションのエクスペリエンスが非常に緊密に統合されるように、戦略を統一しています。正確ではないかもしれませんが、エクスペリエンスギャップを埋めて、顧客のために近づけようとしています。</a:t>
            </a:r>
          </a:p>
          <a:p/>
          <a:p>
            <a:r>
              <a:t>現在は、ルールは線形ではなく水平になるため、実際には伝票タイプに基づいてタブブラウズを行うことができます。次のスライドでは、請求書ルールについて説明します。</a:t>
            </a:r>
            <a:endParaRPr>
              <a:cs typeface="Calibri"/>
            </a:endParaRPr>
          </a:p>
          <a:p/>
        </p:txBody>
      </p:sp>
      <p:sp>
        <p:nvSpPr>
          <p:cNvPr id="4" name="Slide Number Placeholder 3">
            <a:extLst>
              <a:ext uri="{FF2B5EF4-FFF2-40B4-BE49-F238E27FC236}">
                <a16:creationId xmlns:a16="http://schemas.microsoft.com/office/drawing/2014/main" id="{49F1BA8F-1562-9D5C-873B-F75B3CCF1D2F}"/>
              </a:ext>
            </a:extLst>
          </p:cNvPr>
          <p:cNvSpPr>
            <a:spLocks noGrp="1"/>
          </p:cNvSpPr>
          <p:nvPr>
            <p:ph type="sldNum" sz="quarter" idx="10"/>
          </p:nvPr>
        </p:nvSpPr>
        <p:spPr/>
        <p:txBody>
          <a:bodyPr/>
          <a:lstStyle/>
          <a:p>
            <a:pPr algn="ctr" defTabSz="1150945"/>
            <a:fld id="{7D8C2C35-2B8A-446E-BEC0-FD36716C29AC}" type="slidenum">
              <a:rPr lang="en-US" sz="800">
                <a:solidFill>
                  <a:srgbClr val="000000"/>
                </a:solidFill>
                <a:latin typeface="Arial" panose="020B0604020202020204" pitchFamily="34" charset="0"/>
              </a:rPr>
              <a:pPr algn="ctr" defTabSz="1150945"/>
              <a:t>101</a:t>
            </a:fld>
            <a:endParaRPr sz="800">
              <a:solidFill>
                <a:srgbClr val="000000"/>
              </a:solidFill>
              <a:latin typeface="Arial" panose="020B0604020202020204" pitchFamily="34" charset="0"/>
            </a:endParaRPr>
          </a:p>
        </p:txBody>
      </p:sp>
    </p:spTree>
    <p:extLst>
      <p:ext uri="{BB962C8B-B14F-4D97-AF65-F5344CB8AC3E}">
        <p14:creationId xmlns:p14="http://schemas.microsoft.com/office/powerpoint/2010/main" val="12121166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787A3A-3FC5-1798-9050-A37198BF66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3CD65A-AC6B-4236-C584-0BA7368544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AEE40C-4DC6-7D63-B97C-124918CC11EC}"/>
              </a:ext>
            </a:extLst>
          </p:cNvPr>
          <p:cNvSpPr>
            <a:spLocks noGrp="1"/>
          </p:cNvSpPr>
          <p:nvPr>
            <p:ph type="body" idx="1"/>
          </p:nvPr>
        </p:nvSpPr>
        <p:spPr/>
        <p:txBody>
          <a:bodyPr/>
          <a:lstStyle/>
          <a:p/>
        </p:txBody>
      </p:sp>
      <p:sp>
        <p:nvSpPr>
          <p:cNvPr id="4" name="Slide Number Placeholder 3">
            <a:extLst>
              <a:ext uri="{FF2B5EF4-FFF2-40B4-BE49-F238E27FC236}">
                <a16:creationId xmlns:a16="http://schemas.microsoft.com/office/drawing/2014/main" id="{B2BDE0E1-FCEF-553D-254E-267EED11BDA1}"/>
              </a:ext>
            </a:extLst>
          </p:cNvPr>
          <p:cNvSpPr>
            <a:spLocks noGrp="1"/>
          </p:cNvSpPr>
          <p:nvPr>
            <p:ph type="sldNum" sz="quarter" idx="10"/>
          </p:nvPr>
        </p:nvSpPr>
        <p:spPr/>
        <p:txBody>
          <a:bodyPr/>
          <a:lstStyle/>
          <a:p>
            <a:fld id="{7D8C2C35-2B8A-446E-BEC0-FD36716C29AC}" type="slidenum">
              <a:rPr lang="en-US"/>
              <a:t>13</a:t>
            </a:fld>
          </a:p>
        </p:txBody>
      </p:sp>
    </p:spTree>
    <p:extLst>
      <p:ext uri="{BB962C8B-B14F-4D97-AF65-F5344CB8AC3E}">
        <p14:creationId xmlns:p14="http://schemas.microsoft.com/office/powerpoint/2010/main" val="49422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D34CD2-6D1F-C125-F87A-F9A08E865F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5EE38F-C889-5237-2193-12209D44BB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DF9C43-F122-464B-E18A-D7764081D570}"/>
              </a:ext>
            </a:extLst>
          </p:cNvPr>
          <p:cNvSpPr>
            <a:spLocks noGrp="1"/>
          </p:cNvSpPr>
          <p:nvPr>
            <p:ph type="body" idx="1"/>
          </p:nvPr>
        </p:nvSpPr>
        <p:spPr/>
        <p:txBody>
          <a:bodyPr/>
          <a:lstStyle/>
          <a:p/>
        </p:txBody>
      </p:sp>
      <p:sp>
        <p:nvSpPr>
          <p:cNvPr id="4" name="Slide Number Placeholder 3">
            <a:extLst>
              <a:ext uri="{FF2B5EF4-FFF2-40B4-BE49-F238E27FC236}">
                <a16:creationId xmlns:a16="http://schemas.microsoft.com/office/drawing/2014/main" id="{537F4BFE-9616-3ECD-0F8A-F3EDD76CEA94}"/>
              </a:ext>
            </a:extLst>
          </p:cNvPr>
          <p:cNvSpPr>
            <a:spLocks noGrp="1"/>
          </p:cNvSpPr>
          <p:nvPr>
            <p:ph type="sldNum" sz="quarter" idx="10"/>
          </p:nvPr>
        </p:nvSpPr>
        <p:spPr/>
        <p:txBody>
          <a:bodyPr/>
          <a:lstStyle/>
          <a:p>
            <a:fld id="{7D8C2C35-2B8A-446E-BEC0-FD36716C29AC}" type="slidenum">
              <a:rPr lang="en-US"/>
              <a:t>14</a:t>
            </a:fld>
          </a:p>
        </p:txBody>
      </p:sp>
    </p:spTree>
    <p:extLst>
      <p:ext uri="{BB962C8B-B14F-4D97-AF65-F5344CB8AC3E}">
        <p14:creationId xmlns:p14="http://schemas.microsoft.com/office/powerpoint/2010/main" val="31660996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hyperlink" Target="https://www.linkedin.com/company/sap" TargetMode="External"/><Relationship Id="rId7" Type="http://schemas.openxmlformats.org/officeDocument/2006/relationships/hyperlink" Target="https://twitter.com/sap" TargetMode="External"/><Relationship Id="rId2" Type="http://schemas.openxmlformats.org/officeDocument/2006/relationships/hyperlink" Target="https://www.sap.com/registration/contact.html" TargetMode="External"/><Relationship Id="rId1" Type="http://schemas.openxmlformats.org/officeDocument/2006/relationships/slideMaster" Target="../slideMasters/slideMaster1.xml"/><Relationship Id="rId6" Type="http://schemas.openxmlformats.org/officeDocument/2006/relationships/image" Target="../media/image12.png"/><Relationship Id="rId11" Type="http://schemas.openxmlformats.org/officeDocument/2006/relationships/image" Target="../media/image15.png"/><Relationship Id="rId5" Type="http://schemas.openxmlformats.org/officeDocument/2006/relationships/hyperlink" Target="https://www.youtube.com/user/SAP" TargetMode="External"/><Relationship Id="rId10" Type="http://schemas.openxmlformats.org/officeDocument/2006/relationships/image" Target="../media/image14.png"/><Relationship Id="rId4" Type="http://schemas.openxmlformats.org/officeDocument/2006/relationships/image" Target="../media/image11.png"/><Relationship Id="rId9" Type="http://schemas.openxmlformats.org/officeDocument/2006/relationships/hyperlink" Target="https://www.facebook.com/SAP" TargetMode="Externa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White cover with blue pattern">
    <p:bg>
      <p:bgRef idx="1001">
        <a:schemeClr val="bg1"/>
      </p:bgRef>
    </p:bg>
    <p:spTree>
      <p:nvGrpSpPr>
        <p:cNvPr id="1" name=""/>
        <p:cNvGrpSpPr/>
        <p:nvPr/>
      </p:nvGrpSpPr>
      <p:grpSpPr>
        <a:xfrm>
          <a:off x="0" y="0"/>
          <a:ext cx="0" cy="0"/>
          <a:chOff x="0" y="0"/>
          <a:chExt cx="0" cy="0"/>
        </a:xfrm>
      </p:grpSpPr>
      <p:sp>
        <p:nvSpPr>
          <p:cNvPr id="2" name="Background">
            <a:extLst>
              <a:ext uri="{FF2B5EF4-FFF2-40B4-BE49-F238E27FC236}">
                <a16:creationId xmlns:a16="http://schemas.microsoft.com/office/drawing/2014/main" id="{369E6551-269A-D225-4CF8-EC6D532E4902}"/>
              </a:ext>
            </a:extLst>
          </p:cNvPr>
          <p:cNvSpPr/>
          <p:nvPr userDrawn="1"/>
        </p:nvSpPr>
        <p:spPr bwMode="gray">
          <a:xfrm>
            <a:off x="-1" y="0"/>
            <a:ext cx="12195175" cy="6858000"/>
          </a:xfrm>
          <a:prstGeom prst="rect">
            <a:avLst/>
          </a:prstGeom>
          <a:solidFill>
            <a:schemeClr val="bg1"/>
          </a:solidFill>
          <a:ln w="15238" cap="flat">
            <a:noFill/>
            <a:prstDash val="solid"/>
            <a:miter/>
          </a:ln>
        </p:spPr>
        <p:txBody>
          <a:bodyPr lIns="90000" tIns="72000" rIns="90000" bIns="7200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sz="1800" b="0" i="0" u="none" strike="noStrike" kern="0" cap="none" spc="0" normalizeH="0" baseline="0">
              <a:ln>
                <a:noFill/>
              </a:ln>
              <a:effectLst/>
              <a:uLnTx/>
              <a:uFillTx/>
              <a:latin typeface="72 Brand" panose="020B0504030603020204" pitchFamily="34" charset="0"/>
              <a:ea typeface="Arial Unicode MS" pitchFamily="34" charset="-128"/>
              <a:cs typeface="Arial Unicode MS" pitchFamily="34" charset="-128"/>
            </a:endParaRPr>
          </a:p>
        </p:txBody>
      </p:sp>
      <p:sp>
        <p:nvSpPr>
          <p:cNvPr id="4" name="Title"/>
          <p:cNvSpPr>
            <a:spLocks noGrp="1"/>
          </p:cNvSpPr>
          <p:nvPr>
            <p:ph type="title" hasCustomPrompt="1"/>
          </p:nvPr>
        </p:nvSpPr>
        <p:spPr>
          <a:xfrm>
            <a:off x="288000" y="2706317"/>
            <a:ext cx="5441288" cy="997196"/>
          </a:xfrm>
        </p:spPr>
        <p:txBody>
          <a:bodyPr anchor="b" anchorCtr="0">
            <a:noAutofit/>
          </a:bodyPr>
          <a:lstStyle>
            <a:lvl1pPr>
              <a:lnSpc>
                <a:spcPct val="90000"/>
              </a:lnSpc>
              <a:defRPr sz="3600" b="0" i="0">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t>タイトルはこちら</a:t>
            </a:r>
            <a:br>
              <a:rPr lang="en-US"/>
            </a:br>
            <a:r>
              <a:t>とこことここ</a:t>
            </a:r>
            <a:endParaRPr sz="3600" kern="0">
              <a:ea typeface="Arial Unicode MS" pitchFamily="34" charset="-128"/>
              <a:cs typeface="Arial Unicode MS" pitchFamily="34" charset="-128"/>
            </a:endParaRPr>
          </a:p>
        </p:txBody>
      </p:sp>
      <p:sp>
        <p:nvSpPr>
          <p:cNvPr id="3" name="Picture Placeholder 2">
            <a:extLst>
              <a:ext uri="{FF2B5EF4-FFF2-40B4-BE49-F238E27FC236}">
                <a16:creationId xmlns:a16="http://schemas.microsoft.com/office/drawing/2014/main" id="{DE73D104-EF7E-A0AB-2243-882D65E686E2}"/>
              </a:ext>
            </a:extLst>
          </p:cNvPr>
          <p:cNvSpPr>
            <a:spLocks noGrp="1"/>
          </p:cNvSpPr>
          <p:nvPr>
            <p:ph type="pic" sz="quarter" idx="15" hasCustomPrompt="1"/>
          </p:nvPr>
        </p:nvSpPr>
        <p:spPr>
          <a:xfrm>
            <a:off x="6075363" y="0"/>
            <a:ext cx="6119812" cy="6858000"/>
          </a:xfrm>
        </p:spPr>
        <p:txBody>
          <a:bodyPr anchor="ctr" anchorCtr="0"/>
          <a:lstStyle>
            <a:lvl1pPr algn="ctr"/>
          </a:lstStyle>
          <a:p>
            <a:r>
              <a:t>クリックして画像を挿入</a:t>
            </a:r>
          </a:p>
        </p:txBody>
      </p:sp>
      <p:pic>
        <p:nvPicPr>
          <p:cNvPr id="103120960" name="LogoBlue-Dynamic" descr="{&quot;templafy&quot;:{&quot;id&quot;:&quot;0bbf5eca-2d62-47a7-941b-ff9ec29ef930&quot;}}"/>
          <p:cNvPicPr>
            <a:picLocks noChangeAspect="1"/>
          </p:cNvPicPr>
          <p:nvPr/>
        </p:nvPicPr>
        <p:blipFill>
          <a:blip r:embed="rId2"/>
          <a:stretch>
            <a:fillRect/>
          </a:stretch>
        </p:blipFill>
        <p:spPr>
          <a:xfrm>
            <a:off x="288006" y="360000"/>
            <a:ext cx="3342858" cy="360000"/>
          </a:xfrm>
          <a:prstGeom prst="rect">
            <a:avLst/>
          </a:prstGeom>
        </p:spPr>
      </p:pic>
      <p:sp>
        <p:nvSpPr>
          <p:cNvPr id="5" name="Classification-Dynamic" descr="{&quot;templafy&quot;:{&quot;id&quot;:&quot;e550068d-0321-41c5-8d53-d751eb02518f&quot;}}">
            <a:extLst>
              <a:ext uri="{FF2B5EF4-FFF2-40B4-BE49-F238E27FC236}">
                <a16:creationId xmlns:a16="http://schemas.microsoft.com/office/drawing/2014/main" id="{E9103BEA-F082-6387-693C-5FC0BB626B0C}"/>
              </a:ext>
            </a:extLst>
          </p:cNvPr>
          <p:cNvSpPr txBox="1"/>
          <p:nvPr userDrawn="1"/>
        </p:nvSpPr>
        <p:spPr>
          <a:xfrm>
            <a:off x="235587" y="6552331"/>
            <a:ext cx="516768" cy="169416"/>
          </a:xfrm>
          <a:prstGeom prst="rect">
            <a:avLst/>
          </a:prstGeom>
          <a:noFill/>
        </p:spPr>
        <p:txBody>
          <a:bodyPr wrap="square" lIns="0" tIns="0" rIns="0" bIns="0">
            <a:normAutofit/>
          </a:bodyPr>
          <a:lstStyle/>
          <a:p>
            <a:pPr fontAlgn="base">
              <a:spcBef>
                <a:spcPct val="50000"/>
              </a:spcBef>
              <a:spcAft>
                <a:spcPct val="0"/>
              </a:spcAft>
              <a:buClr>
                <a:srgbClr val="F0AB00"/>
              </a:buClr>
              <a:buSzPct val="80000"/>
              <a:defRPr sz="1000">
                <a:solidFill>
                  <a:schemeClr val="tx1"/>
                </a:solidFill>
                <a:latin typeface="72 Brand" panose="020B0504030603020204" pitchFamily="34" charset="0"/>
                <a:ea typeface="Arial Unicode MS" pitchFamily="34" charset="-128"/>
                <a:cs typeface="Arial Unicode MS" pitchFamily="34" charset="-128"/>
              </a:defRPr>
            </a:pPr>
            <a:r>
              <a:t>公開</a:t>
            </a:r>
          </a:p>
        </p:txBody>
      </p:sp>
    </p:spTree>
    <p:extLst>
      <p:ext uri="{BB962C8B-B14F-4D97-AF65-F5344CB8AC3E}">
        <p14:creationId xmlns:p14="http://schemas.microsoft.com/office/powerpoint/2010/main" val="198241062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userDrawn="1">
          <p15:clr>
            <a:srgbClr val="FBAE40"/>
          </p15:clr>
        </p15:guide>
        <p15:guide id="2" orient="horz" pos="1704" userDrawn="1">
          <p15:clr>
            <a:srgbClr val="FBAE40"/>
          </p15:clr>
        </p15:guide>
        <p15:guide id="3" orient="horz" pos="2704" userDrawn="1">
          <p15:clr>
            <a:srgbClr val="FBAE40"/>
          </p15:clr>
        </p15:guide>
        <p15:guide id="4" orient="horz" pos="2334" userDrawn="1">
          <p15:clr>
            <a:srgbClr val="FBAE40"/>
          </p15:clr>
        </p15:guide>
        <p15:guide id="5" orient="horz" pos="2960" userDrawn="1">
          <p15:clr>
            <a:srgbClr val="FBAE40"/>
          </p15:clr>
        </p15:guide>
        <p15:guide id="7" orient="horz" pos="414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eal cover with anvil ">
    <p:bg>
      <p:bgRef idx="1001">
        <a:schemeClr val="bg1"/>
      </p:bgRef>
    </p:bg>
    <p:spTree>
      <p:nvGrpSpPr>
        <p:cNvPr id="1" name=""/>
        <p:cNvGrpSpPr/>
        <p:nvPr/>
      </p:nvGrpSpPr>
      <p:grpSpPr>
        <a:xfrm>
          <a:off x="0" y="0"/>
          <a:ext cx="0" cy="0"/>
          <a:chOff x="0" y="0"/>
          <a:chExt cx="0" cy="0"/>
        </a:xfrm>
      </p:grpSpPr>
      <p:sp>
        <p:nvSpPr>
          <p:cNvPr id="5" name="Background" descr="preencoded.png">
            <a:extLst>
              <a:ext uri="{FF2B5EF4-FFF2-40B4-BE49-F238E27FC236}">
                <a16:creationId xmlns:a16="http://schemas.microsoft.com/office/drawing/2014/main" id="{5F3BB899-74C3-EBF7-C191-EC2863B8F536}"/>
              </a:ext>
            </a:extLst>
          </p:cNvPr>
          <p:cNvSpPr/>
          <p:nvPr/>
        </p:nvSpPr>
        <p:spPr>
          <a:xfrm>
            <a:off x="0" y="0"/>
            <a:ext cx="12195175" cy="6858000"/>
          </a:xfrm>
          <a:custGeom>
            <a:avLst/>
            <a:gdLst>
              <a:gd name="connsiteX0" fmla="*/ 0 w 12195175"/>
              <a:gd name="connsiteY0" fmla="*/ 0 h 6858000"/>
              <a:gd name="connsiteX1" fmla="*/ 12195175 w 12195175"/>
              <a:gd name="connsiteY1" fmla="*/ 0 h 6858000"/>
              <a:gd name="connsiteX2" fmla="*/ 12195175 w 12195175"/>
              <a:gd name="connsiteY2" fmla="*/ 6858000 h 6858000"/>
              <a:gd name="connsiteX3" fmla="*/ 0 w 1219517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5175" h="6858000">
                <a:moveTo>
                  <a:pt x="0" y="0"/>
                </a:moveTo>
                <a:lnTo>
                  <a:pt x="12195175" y="0"/>
                </a:lnTo>
                <a:lnTo>
                  <a:pt x="12195175" y="6858000"/>
                </a:lnTo>
                <a:lnTo>
                  <a:pt x="0" y="6858000"/>
                </a:lnTo>
                <a:close/>
              </a:path>
            </a:pathLst>
          </a:custGeom>
          <a:solidFill>
            <a:srgbClr val="00CEAC"/>
          </a:solidFill>
          <a:ln w="11289" cap="flat">
            <a:noFill/>
            <a:prstDash val="solid"/>
            <a:miter/>
          </a:ln>
        </p:spPr>
        <p:txBody>
          <a:bodyPr rtlCol="0" anchor="ctr"/>
          <a:lstStyle/>
          <a:p>
            <a:endParaRPr lang="en-US"/>
          </a:p>
        </p:txBody>
      </p:sp>
      <p:sp>
        <p:nvSpPr>
          <p:cNvPr id="6" name="Anvil" descr="preencoded.png">
            <a:extLst>
              <a:ext uri="{FF2B5EF4-FFF2-40B4-BE49-F238E27FC236}">
                <a16:creationId xmlns:a16="http://schemas.microsoft.com/office/drawing/2014/main" id="{F36DF1A0-33EF-D4BF-029F-2435A3EF8C01}"/>
              </a:ext>
            </a:extLst>
          </p:cNvPr>
          <p:cNvSpPr/>
          <p:nvPr/>
        </p:nvSpPr>
        <p:spPr>
          <a:xfrm>
            <a:off x="870433" y="989322"/>
            <a:ext cx="9187967" cy="4528975"/>
          </a:xfrm>
          <a:custGeom>
            <a:avLst/>
            <a:gdLst>
              <a:gd name="connsiteX0" fmla="*/ 0 w 9187967"/>
              <a:gd name="connsiteY0" fmla="*/ 0 h 4528975"/>
              <a:gd name="connsiteX1" fmla="*/ 0 w 9187967"/>
              <a:gd name="connsiteY1" fmla="*/ 4528975 h 4528975"/>
              <a:gd name="connsiteX2" fmla="*/ 4669297 w 9187967"/>
              <a:gd name="connsiteY2" fmla="*/ 4528975 h 4528975"/>
              <a:gd name="connsiteX3" fmla="*/ 9187967 w 9187967"/>
              <a:gd name="connsiteY3" fmla="*/ 0 h 4528975"/>
              <a:gd name="connsiteX4" fmla="*/ 0 w 9187967"/>
              <a:gd name="connsiteY4" fmla="*/ 0 h 4528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7967" h="4528975">
                <a:moveTo>
                  <a:pt x="0" y="0"/>
                </a:moveTo>
                <a:lnTo>
                  <a:pt x="0" y="4528975"/>
                </a:lnTo>
                <a:lnTo>
                  <a:pt x="4669297" y="4528975"/>
                </a:lnTo>
                <a:lnTo>
                  <a:pt x="9187967" y="0"/>
                </a:lnTo>
                <a:lnTo>
                  <a:pt x="0" y="0"/>
                </a:lnTo>
                <a:close/>
              </a:path>
            </a:pathLst>
          </a:custGeom>
          <a:solidFill>
            <a:srgbClr val="63EDD4"/>
          </a:solidFill>
          <a:ln w="12596" cap="flat">
            <a:noFill/>
            <a:prstDash val="solid"/>
            <a:miter/>
          </a:ln>
        </p:spPr>
        <p:txBody>
          <a:bodyPr rtlCol="0" anchor="ctr"/>
          <a:lstStyle/>
          <a:p>
            <a:endParaRPr lang="en-US"/>
          </a:p>
        </p:txBody>
      </p:sp>
      <p:sp>
        <p:nvSpPr>
          <p:cNvPr id="9" name="Title">
            <a:extLst>
              <a:ext uri="{FF2B5EF4-FFF2-40B4-BE49-F238E27FC236}">
                <a16:creationId xmlns:a16="http://schemas.microsoft.com/office/drawing/2014/main" id="{5515F5CA-E76C-CC3B-68A7-37E88873AB4B}"/>
              </a:ext>
            </a:extLst>
          </p:cNvPr>
          <p:cNvSpPr>
            <a:spLocks noGrp="1"/>
          </p:cNvSpPr>
          <p:nvPr>
            <p:ph type="title" hasCustomPrompt="1"/>
          </p:nvPr>
        </p:nvSpPr>
        <p:spPr>
          <a:xfrm>
            <a:off x="288000" y="2706317"/>
            <a:ext cx="5929920" cy="997196"/>
          </a:xfrm>
        </p:spPr>
        <p:txBody>
          <a:bodyPr>
            <a:noAutofit/>
          </a:bodyPr>
          <a:lstStyle>
            <a:lvl1pPr>
              <a:lnSpc>
                <a:spcPct val="90000"/>
              </a:lnSpc>
              <a:defRPr sz="3600" b="0" i="0">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600" kern="0" err="1">
              <a:ea typeface="Arial Unicode MS" pitchFamily="34" charset="-128"/>
              <a:cs typeface="Arial Unicode MS" pitchFamily="34" charset="-128"/>
            </a:endParaRPr>
          </a:p>
        </p:txBody>
      </p:sp>
      <p:pic>
        <p:nvPicPr>
          <p:cNvPr id="2114148348" name="LogoBlack-Dynamic" descr="{&quot;templafy&quot;:{&quot;id&quot;:&quot;1bf9c7c4-c3a4-41ee-84a4-6eca6844007f&quot;}}"/>
          <p:cNvPicPr>
            <a:picLocks noChangeAspect="1"/>
          </p:cNvPicPr>
          <p:nvPr/>
        </p:nvPicPr>
        <p:blipFill>
          <a:blip r:embed="rId2"/>
          <a:stretch>
            <a:fillRect/>
          </a:stretch>
        </p:blipFill>
        <p:spPr>
          <a:xfrm>
            <a:off x="288006" y="360000"/>
            <a:ext cx="3342858" cy="360000"/>
          </a:xfrm>
          <a:prstGeom prst="rect">
            <a:avLst/>
          </a:prstGeom>
        </p:spPr>
      </p:pic>
      <p:sp>
        <p:nvSpPr>
          <p:cNvPr id="3" name="Classification-Dynamic" descr="{&quot;templafy&quot;:{&quot;id&quot;:&quot;3a7a2f2d-fdd2-4ddd-8f89-bb9f692112bb&quot;}}">
            <a:extLst>
              <a:ext uri="{FF2B5EF4-FFF2-40B4-BE49-F238E27FC236}">
                <a16:creationId xmlns:a16="http://schemas.microsoft.com/office/drawing/2014/main" id="{BBFBBDC3-D031-6041-465D-9F7147F423CF}"/>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tx1"/>
                </a:solidFill>
                <a:latin typeface="72 Brand" panose="020B0504030603020204" pitchFamily="34" charset="0"/>
                <a:ea typeface="Arial Unicode MS" pitchFamily="34" charset="-128"/>
                <a:cs typeface="Arial Unicode MS" pitchFamily="34" charset="-128"/>
              </a:rPr>
              <a:t>INTERNAL – SAP and Partners Only</a:t>
            </a:r>
          </a:p>
        </p:txBody>
      </p:sp>
    </p:spTree>
    <p:extLst>
      <p:ext uri="{BB962C8B-B14F-4D97-AF65-F5344CB8AC3E}">
        <p14:creationId xmlns:p14="http://schemas.microsoft.com/office/powerpoint/2010/main" val="291022001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With cover with image">
    <p:bg>
      <p:bgRef idx="1001">
        <a:schemeClr val="bg1"/>
      </p:bgRef>
    </p:bg>
    <p:spTree>
      <p:nvGrpSpPr>
        <p:cNvPr id="1" name=""/>
        <p:cNvGrpSpPr/>
        <p:nvPr/>
      </p:nvGrpSpPr>
      <p:grpSpPr>
        <a:xfrm>
          <a:off x="0" y="0"/>
          <a:ext cx="0" cy="0"/>
          <a:chOff x="0" y="0"/>
          <a:chExt cx="0" cy="0"/>
        </a:xfrm>
      </p:grpSpPr>
      <p:sp>
        <p:nvSpPr>
          <p:cNvPr id="2" name="Background">
            <a:extLst>
              <a:ext uri="{FF2B5EF4-FFF2-40B4-BE49-F238E27FC236}">
                <a16:creationId xmlns:a16="http://schemas.microsoft.com/office/drawing/2014/main" id="{83FFCA81-9D1B-7BE9-9F97-BEDB3E67519A}"/>
              </a:ext>
            </a:extLst>
          </p:cNvPr>
          <p:cNvSpPr/>
          <p:nvPr userDrawn="1"/>
        </p:nvSpPr>
        <p:spPr bwMode="gray">
          <a:xfrm>
            <a:off x="-1" y="0"/>
            <a:ext cx="12195175" cy="6858000"/>
          </a:xfrm>
          <a:prstGeom prst="rect">
            <a:avLst/>
          </a:prstGeom>
          <a:solidFill>
            <a:schemeClr val="bg1"/>
          </a:solidFill>
          <a:ln w="15238" cap="flat">
            <a:noFill/>
            <a:prstDash val="solid"/>
            <a:miter/>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a:ln>
                <a:noFill/>
              </a:ln>
              <a:effectLst/>
              <a:uLnTx/>
              <a:uFillTx/>
              <a:latin typeface="72 Brand" panose="020B0504030603020204" pitchFamily="34" charset="0"/>
              <a:ea typeface="Arial Unicode MS" pitchFamily="34" charset="-128"/>
              <a:cs typeface="Arial Unicode MS" pitchFamily="34" charset="-128"/>
            </a:endParaRPr>
          </a:p>
        </p:txBody>
      </p:sp>
      <p:sp>
        <p:nvSpPr>
          <p:cNvPr id="6" name="Picture Placeholder 5">
            <a:extLst>
              <a:ext uri="{FF2B5EF4-FFF2-40B4-BE49-F238E27FC236}">
                <a16:creationId xmlns:a16="http://schemas.microsoft.com/office/drawing/2014/main" id="{28860E7D-5DEB-5F1B-5AAF-4C41BD1A7778}"/>
              </a:ext>
            </a:extLst>
          </p:cNvPr>
          <p:cNvSpPr>
            <a:spLocks noGrp="1"/>
          </p:cNvSpPr>
          <p:nvPr>
            <p:ph type="pic" sz="quarter" idx="15" hasCustomPrompt="1"/>
          </p:nvPr>
        </p:nvSpPr>
        <p:spPr>
          <a:xfrm>
            <a:off x="6108700" y="0"/>
            <a:ext cx="6086475" cy="6858000"/>
          </a:xfrm>
        </p:spPr>
        <p:txBody>
          <a:bodyPr anchor="ctr" anchorCtr="0"/>
          <a:lstStyle>
            <a:lvl1pPr algn="ctr">
              <a:defRPr/>
            </a:lvl1pPr>
          </a:lstStyle>
          <a:p>
            <a:r>
              <a:rPr lang="en-US"/>
              <a:t>Click to insert picture</a:t>
            </a:r>
          </a:p>
        </p:txBody>
      </p:sp>
      <p:pic>
        <p:nvPicPr>
          <p:cNvPr id="28936725" name="Acquired Company Logo Placeholder" descr="{&quot;templafy&quot;:{&quot;id&quot;:&quot;e24a6e43-600a-4c6b-89de-bcf3787a4fa8&quot;}}" hidden="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2575" y="2141327"/>
            <a:ext cx="4125924" cy="266010"/>
          </a:xfrm>
          <a:prstGeom prst="rect">
            <a:avLst/>
          </a:prstGeom>
        </p:spPr>
      </p:pic>
      <p:sp>
        <p:nvSpPr>
          <p:cNvPr id="4" name="Title">
            <a:extLst>
              <a:ext uri="{FF2B5EF4-FFF2-40B4-BE49-F238E27FC236}">
                <a16:creationId xmlns:a16="http://schemas.microsoft.com/office/drawing/2014/main" id="{D8805AE3-41BC-E9DB-1A66-ADF41EDBC899}"/>
              </a:ext>
            </a:extLst>
          </p:cNvPr>
          <p:cNvSpPr>
            <a:spLocks noGrp="1"/>
          </p:cNvSpPr>
          <p:nvPr>
            <p:ph type="title" hasCustomPrompt="1"/>
          </p:nvPr>
        </p:nvSpPr>
        <p:spPr>
          <a:xfrm>
            <a:off x="288000" y="2706317"/>
            <a:ext cx="6026739" cy="997196"/>
          </a:xfrm>
        </p:spPr>
        <p:txBody>
          <a:bodyPr>
            <a:noAutofit/>
          </a:bodyPr>
          <a:lstStyle>
            <a:lvl1pPr>
              <a:lnSpc>
                <a:spcPct val="90000"/>
              </a:lnSpc>
              <a:defRPr sz="3600" b="0" i="0">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600" kern="0" err="1">
              <a:ea typeface="Arial Unicode MS" pitchFamily="34" charset="-128"/>
              <a:cs typeface="Arial Unicode MS" pitchFamily="34" charset="-128"/>
            </a:endParaRPr>
          </a:p>
        </p:txBody>
      </p:sp>
      <p:pic>
        <p:nvPicPr>
          <p:cNvPr id="881913783" name="LogoBlue-Dynamic" descr="{&quot;templafy&quot;:{&quot;id&quot;:&quot;808db9c1-df54-4ff3-83af-db3f8deb6e7e&quot;}}"/>
          <p:cNvPicPr>
            <a:picLocks noChangeAspect="1"/>
          </p:cNvPicPr>
          <p:nvPr/>
        </p:nvPicPr>
        <p:blipFill>
          <a:blip r:embed="rId3"/>
          <a:stretch>
            <a:fillRect/>
          </a:stretch>
        </p:blipFill>
        <p:spPr>
          <a:xfrm>
            <a:off x="288006" y="360000"/>
            <a:ext cx="3342858" cy="360000"/>
          </a:xfrm>
          <a:prstGeom prst="rect">
            <a:avLst/>
          </a:prstGeom>
        </p:spPr>
      </p:pic>
      <p:sp>
        <p:nvSpPr>
          <p:cNvPr id="3" name="Classification-Dynamic" descr="{&quot;templafy&quot;:{&quot;id&quot;:&quot;f2bffee5-91c2-4fa4-84af-64b0e9db4bf5&quot;}}">
            <a:extLst>
              <a:ext uri="{FF2B5EF4-FFF2-40B4-BE49-F238E27FC236}">
                <a16:creationId xmlns:a16="http://schemas.microsoft.com/office/drawing/2014/main" id="{4A078429-99DD-7555-B0F4-FEF46FD297B0}"/>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tx1"/>
                </a:solidFill>
                <a:latin typeface="72 Brand" panose="020B0504030603020204" pitchFamily="34" charset="0"/>
                <a:ea typeface="Arial Unicode MS" pitchFamily="34" charset="-128"/>
                <a:cs typeface="Arial Unicode MS" pitchFamily="34" charset="-128"/>
              </a:rPr>
              <a:t>INTERNAL – SAP and Partners Only</a:t>
            </a:r>
          </a:p>
        </p:txBody>
      </p:sp>
    </p:spTree>
    <p:extLst>
      <p:ext uri="{BB962C8B-B14F-4D97-AF65-F5344CB8AC3E}">
        <p14:creationId xmlns:p14="http://schemas.microsoft.com/office/powerpoint/2010/main" val="104365570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Blue cover with anvil and image">
    <p:bg>
      <p:bgRef idx="1001">
        <a:schemeClr val="bg1"/>
      </p:bgRef>
    </p:bg>
    <p:spTree>
      <p:nvGrpSpPr>
        <p:cNvPr id="1" name=""/>
        <p:cNvGrpSpPr/>
        <p:nvPr/>
      </p:nvGrpSpPr>
      <p:grpSpPr>
        <a:xfrm>
          <a:off x="0" y="0"/>
          <a:ext cx="0" cy="0"/>
          <a:chOff x="0" y="0"/>
          <a:chExt cx="0" cy="0"/>
        </a:xfrm>
      </p:grpSpPr>
      <p:sp>
        <p:nvSpPr>
          <p:cNvPr id="7" name="Background" descr="preencoded.png">
            <a:extLst>
              <a:ext uri="{FF2B5EF4-FFF2-40B4-BE49-F238E27FC236}">
                <a16:creationId xmlns:a16="http://schemas.microsoft.com/office/drawing/2014/main" id="{9DE307C8-D1C3-00E2-C5B0-2A7EBB981384}"/>
              </a:ext>
            </a:extLst>
          </p:cNvPr>
          <p:cNvSpPr/>
          <p:nvPr/>
        </p:nvSpPr>
        <p:spPr>
          <a:xfrm>
            <a:off x="0" y="0"/>
            <a:ext cx="12195175" cy="6861495"/>
          </a:xfrm>
          <a:custGeom>
            <a:avLst/>
            <a:gdLst>
              <a:gd name="connsiteX0" fmla="*/ 0 w 12195175"/>
              <a:gd name="connsiteY0" fmla="*/ 0 h 6861495"/>
              <a:gd name="connsiteX1" fmla="*/ 12195175 w 12195175"/>
              <a:gd name="connsiteY1" fmla="*/ 0 h 6861495"/>
              <a:gd name="connsiteX2" fmla="*/ 12195175 w 12195175"/>
              <a:gd name="connsiteY2" fmla="*/ 6861496 h 6861495"/>
              <a:gd name="connsiteX3" fmla="*/ 0 w 12195175"/>
              <a:gd name="connsiteY3" fmla="*/ 6861496 h 6861495"/>
            </a:gdLst>
            <a:ahLst/>
            <a:cxnLst>
              <a:cxn ang="0">
                <a:pos x="connsiteX0" y="connsiteY0"/>
              </a:cxn>
              <a:cxn ang="0">
                <a:pos x="connsiteX1" y="connsiteY1"/>
              </a:cxn>
              <a:cxn ang="0">
                <a:pos x="connsiteX2" y="connsiteY2"/>
              </a:cxn>
              <a:cxn ang="0">
                <a:pos x="connsiteX3" y="connsiteY3"/>
              </a:cxn>
            </a:cxnLst>
            <a:rect l="l" t="t" r="r" b="b"/>
            <a:pathLst>
              <a:path w="12195175" h="6861495">
                <a:moveTo>
                  <a:pt x="0" y="0"/>
                </a:moveTo>
                <a:lnTo>
                  <a:pt x="12195175" y="0"/>
                </a:lnTo>
                <a:lnTo>
                  <a:pt x="12195175" y="6861496"/>
                </a:lnTo>
                <a:lnTo>
                  <a:pt x="0" y="6861496"/>
                </a:lnTo>
                <a:close/>
              </a:path>
            </a:pathLst>
          </a:custGeom>
          <a:solidFill>
            <a:srgbClr val="0057D2"/>
          </a:solidFill>
          <a:ln w="10160" cap="flat">
            <a:noFill/>
            <a:prstDash val="solid"/>
            <a:miter/>
          </a:ln>
        </p:spPr>
        <p:txBody>
          <a:bodyPr rtlCol="0" anchor="ctr"/>
          <a:lstStyle/>
          <a:p>
            <a:endParaRPr lang="en-US"/>
          </a:p>
        </p:txBody>
      </p:sp>
      <p:sp>
        <p:nvSpPr>
          <p:cNvPr id="6" name="Anvil" descr="preencoded.png">
            <a:extLst>
              <a:ext uri="{FF2B5EF4-FFF2-40B4-BE49-F238E27FC236}">
                <a16:creationId xmlns:a16="http://schemas.microsoft.com/office/drawing/2014/main" id="{6C575B3E-49FD-8450-F2CB-84C6E7A1153D}"/>
              </a:ext>
            </a:extLst>
          </p:cNvPr>
          <p:cNvSpPr/>
          <p:nvPr/>
        </p:nvSpPr>
        <p:spPr>
          <a:xfrm>
            <a:off x="752355" y="1156532"/>
            <a:ext cx="5613722" cy="2756252"/>
          </a:xfrm>
          <a:custGeom>
            <a:avLst/>
            <a:gdLst>
              <a:gd name="connsiteX0" fmla="*/ 0 w 5613722"/>
              <a:gd name="connsiteY0" fmla="*/ 0 h 2756252"/>
              <a:gd name="connsiteX1" fmla="*/ 0 w 5613722"/>
              <a:gd name="connsiteY1" fmla="*/ 2756252 h 2756252"/>
              <a:gd name="connsiteX2" fmla="*/ 2852875 w 5613722"/>
              <a:gd name="connsiteY2" fmla="*/ 2756252 h 2756252"/>
              <a:gd name="connsiteX3" fmla="*/ 5613722 w 5613722"/>
              <a:gd name="connsiteY3" fmla="*/ 0 h 2756252"/>
              <a:gd name="connsiteX4" fmla="*/ 0 w 5613722"/>
              <a:gd name="connsiteY4" fmla="*/ 0 h 2756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3722" h="2756252">
                <a:moveTo>
                  <a:pt x="0" y="0"/>
                </a:moveTo>
                <a:lnTo>
                  <a:pt x="0" y="2756252"/>
                </a:lnTo>
                <a:lnTo>
                  <a:pt x="2852875" y="2756252"/>
                </a:lnTo>
                <a:lnTo>
                  <a:pt x="5613722" y="0"/>
                </a:lnTo>
                <a:lnTo>
                  <a:pt x="0" y="0"/>
                </a:lnTo>
                <a:close/>
              </a:path>
            </a:pathLst>
          </a:custGeom>
          <a:solidFill>
            <a:srgbClr val="1B90FF"/>
          </a:solidFill>
          <a:ln w="9273" cap="flat">
            <a:noFill/>
            <a:prstDash val="solid"/>
            <a:miter/>
          </a:ln>
        </p:spPr>
        <p:txBody>
          <a:bodyPr rtlCol="0" anchor="ctr"/>
          <a:lstStyle/>
          <a:p>
            <a:endParaRPr lang="en-US"/>
          </a:p>
        </p:txBody>
      </p:sp>
      <p:sp>
        <p:nvSpPr>
          <p:cNvPr id="13" name="Picture Placeholder 12">
            <a:extLst>
              <a:ext uri="{FF2B5EF4-FFF2-40B4-BE49-F238E27FC236}">
                <a16:creationId xmlns:a16="http://schemas.microsoft.com/office/drawing/2014/main" id="{FF6D8674-EA25-0C87-7F7A-4B6FFA7F1F14}"/>
              </a:ext>
            </a:extLst>
          </p:cNvPr>
          <p:cNvSpPr>
            <a:spLocks noGrp="1"/>
          </p:cNvSpPr>
          <p:nvPr>
            <p:ph type="pic" sz="quarter" idx="10" hasCustomPrompt="1"/>
          </p:nvPr>
        </p:nvSpPr>
        <p:spPr>
          <a:xfrm>
            <a:off x="7836062" y="0"/>
            <a:ext cx="4359114" cy="6858000"/>
          </a:xfrm>
        </p:spPr>
        <p:txBody>
          <a:bodyPr anchor="ctr" anchorCtr="0"/>
          <a:lstStyle>
            <a:lvl1pPr algn="ctr">
              <a:defRPr>
                <a:solidFill>
                  <a:schemeClr val="bg1"/>
                </a:solidFill>
              </a:defRPr>
            </a:lvl1pPr>
          </a:lstStyle>
          <a:p>
            <a:r>
              <a:rPr lang="en-US"/>
              <a:t>Click to insert picture</a:t>
            </a:r>
          </a:p>
        </p:txBody>
      </p:sp>
      <p:sp>
        <p:nvSpPr>
          <p:cNvPr id="4" name="Title">
            <a:extLst>
              <a:ext uri="{FF2B5EF4-FFF2-40B4-BE49-F238E27FC236}">
                <a16:creationId xmlns:a16="http://schemas.microsoft.com/office/drawing/2014/main" id="{A222ABC1-A03E-5EDE-02E2-6F3794850CC1}"/>
              </a:ext>
            </a:extLst>
          </p:cNvPr>
          <p:cNvSpPr>
            <a:spLocks noGrp="1"/>
          </p:cNvSpPr>
          <p:nvPr>
            <p:ph type="title" hasCustomPrompt="1"/>
          </p:nvPr>
        </p:nvSpPr>
        <p:spPr>
          <a:xfrm>
            <a:off x="440401" y="2206502"/>
            <a:ext cx="5529704" cy="997196"/>
          </a:xfrm>
        </p:spPr>
        <p:txBody>
          <a:bodyPr>
            <a:noAutofit/>
          </a:bodyPr>
          <a:lstStyle>
            <a:lvl1pPr>
              <a:lnSpc>
                <a:spcPct val="90000"/>
              </a:lnSpc>
              <a:defRPr sz="3600" b="0" i="0">
                <a:solidFill>
                  <a:schemeClr val="bg1"/>
                </a:solidFill>
                <a:latin typeface="72 Brand Medium" panose="020B0504030603020204"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600" kern="0" err="1">
              <a:ea typeface="Arial Unicode MS" pitchFamily="34" charset="-128"/>
              <a:cs typeface="Arial Unicode MS" pitchFamily="34" charset="-128"/>
            </a:endParaRPr>
          </a:p>
        </p:txBody>
      </p:sp>
      <p:pic>
        <p:nvPicPr>
          <p:cNvPr id="1719542935" name="LogoWhite-Dynamic" descr="{&quot;templafy&quot;:{&quot;id&quot;:&quot;290c01b0-4ac8-46e4-a1b2-77233594281e&quot;}}"/>
          <p:cNvPicPr>
            <a:picLocks noChangeAspect="1"/>
          </p:cNvPicPr>
          <p:nvPr/>
        </p:nvPicPr>
        <p:blipFill>
          <a:blip r:embed="rId2"/>
          <a:stretch>
            <a:fillRect/>
          </a:stretch>
        </p:blipFill>
        <p:spPr>
          <a:xfrm>
            <a:off x="288006" y="360000"/>
            <a:ext cx="3342858" cy="360000"/>
          </a:xfrm>
          <a:prstGeom prst="rect">
            <a:avLst/>
          </a:prstGeom>
        </p:spPr>
      </p:pic>
      <p:sp>
        <p:nvSpPr>
          <p:cNvPr id="5" name="Classification-Dynamic" descr="{&quot;templafy&quot;:{&quot;id&quot;:&quot;c934c3e4-f1c8-475f-8b16-a76a4ff93395&quot;}}">
            <a:extLst>
              <a:ext uri="{FF2B5EF4-FFF2-40B4-BE49-F238E27FC236}">
                <a16:creationId xmlns:a16="http://schemas.microsoft.com/office/drawing/2014/main" id="{7A6CB977-D711-D436-9DC2-AAFCC56F9CAA}"/>
              </a:ext>
            </a:extLst>
          </p:cNvPr>
          <p:cNvSpPr txBox="1"/>
          <p:nvPr userDrawn="1"/>
        </p:nvSpPr>
        <p:spPr>
          <a:xfrm>
            <a:off x="440401"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bg1"/>
                </a:solidFill>
                <a:latin typeface="72 Brand" panose="020B0504030603020204" pitchFamily="34" charset="0"/>
                <a:ea typeface="Arial Unicode MS" pitchFamily="34" charset="-128"/>
                <a:cs typeface="Arial Unicode MS" pitchFamily="34" charset="-128"/>
              </a:rPr>
              <a:t>INTERNAL – SAP and Partners Only</a:t>
            </a:r>
          </a:p>
        </p:txBody>
      </p:sp>
    </p:spTree>
    <p:extLst>
      <p:ext uri="{BB962C8B-B14F-4D97-AF65-F5344CB8AC3E}">
        <p14:creationId xmlns:p14="http://schemas.microsoft.com/office/powerpoint/2010/main" val="197974964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Agenda items placeholder"/>
          <p:cNvSpPr>
            <a:spLocks noGrp="1"/>
          </p:cNvSpPr>
          <p:nvPr>
            <p:ph type="body" sz="quarter" idx="10" hasCustomPrompt="1"/>
          </p:nvPr>
        </p:nvSpPr>
        <p:spPr>
          <a:xfrm>
            <a:off x="503238" y="1580844"/>
            <a:ext cx="11185200" cy="4764394"/>
          </a:xfrm>
        </p:spPr>
        <p:txBody>
          <a:bodyPr>
            <a:normAutofit/>
          </a:bodyPr>
          <a:lstStyle>
            <a:lvl1pPr marL="0" marR="0" indent="0" algn="l" defTabSz="1088558" rtl="0" eaLnBrk="1" fontAlgn="auto" latinLnBrk="0" hangingPunct="1">
              <a:lnSpc>
                <a:spcPct val="100000"/>
              </a:lnSpc>
              <a:spcBef>
                <a:spcPts val="3000"/>
              </a:spcBef>
              <a:spcAft>
                <a:spcPts val="0"/>
              </a:spcAft>
              <a:buClr>
                <a:schemeClr val="accent1"/>
              </a:buClr>
              <a:buSzPct val="80000"/>
              <a:buFontTx/>
              <a:buNone/>
              <a:tabLst/>
              <a:defRPr sz="2000" b="0"/>
            </a:lvl1pPr>
            <a:lvl2pPr marL="179964" marR="0" indent="-179964" algn="l" defTabSz="1088558" rtl="0" eaLnBrk="1" fontAlgn="auto" latinLnBrk="0" hangingPunct="1">
              <a:lnSpc>
                <a:spcPct val="100000"/>
              </a:lnSpc>
              <a:spcBef>
                <a:spcPts val="600"/>
              </a:spcBef>
              <a:spcAft>
                <a:spcPts val="0"/>
              </a:spcAft>
              <a:buClr>
                <a:schemeClr val="tx1"/>
              </a:buClr>
              <a:buSzPct val="100000"/>
              <a:buFont typeface="Arial" panose="020B0604020202020204" pitchFamily="34" charset="0"/>
              <a:buChar char="•"/>
              <a:tabLst/>
              <a:defRPr sz="1800"/>
            </a:lvl2pPr>
            <a:lvl3pPr marL="359928" marR="0" indent="-179352" algn="l" defTabSz="1088558" rtl="0" eaLnBrk="1" fontAlgn="auto" latinLnBrk="0" hangingPunct="1">
              <a:lnSpc>
                <a:spcPct val="100000"/>
              </a:lnSpc>
              <a:spcBef>
                <a:spcPts val="400"/>
              </a:spcBef>
              <a:spcAft>
                <a:spcPts val="0"/>
              </a:spcAft>
              <a:buClr>
                <a:schemeClr val="tx1"/>
              </a:buClr>
              <a:buSzPct val="100000"/>
              <a:buFont typeface="Arial" pitchFamily="34" charset="0"/>
              <a:buChar char="–"/>
              <a:tabLst/>
              <a:defRPr sz="1800" baseline="0"/>
            </a:lvl3pPr>
            <a:lvl4pPr marL="539892" marR="0" indent="-179964" algn="l" defTabSz="1088558" rtl="0" eaLnBrk="1" fontAlgn="auto" latinLnBrk="0" hangingPunct="1">
              <a:lnSpc>
                <a:spcPct val="100000"/>
              </a:lnSpc>
              <a:spcBef>
                <a:spcPts val="250"/>
              </a:spcBef>
              <a:spcAft>
                <a:spcPts val="0"/>
              </a:spcAft>
              <a:buClr>
                <a:schemeClr val="tx1"/>
              </a:buClr>
              <a:buSzPct val="100000"/>
              <a:buFont typeface="Courier New" pitchFamily="49" charset="0"/>
              <a:buChar char="o"/>
              <a:tabLst/>
              <a:defRPr sz="1600"/>
            </a:lvl4pPr>
            <a:lvl5pPr>
              <a:buClr>
                <a:schemeClr val="accent2"/>
              </a:buClr>
              <a:buFont typeface="Arial" pitchFamily="34" charset="0"/>
              <a:buChar char="–"/>
              <a:defRPr/>
            </a:lvl5pPr>
          </a:lstStyle>
          <a:p>
            <a:pPr lvl="0"/>
            <a:r>
              <a:rPr lang="en-US"/>
              <a:t>Agenda Item/Divider Headline</a:t>
            </a:r>
          </a:p>
          <a:p>
            <a:pPr lvl="1"/>
            <a:r>
              <a:rPr lang="en-US"/>
              <a:t>Details</a:t>
            </a:r>
          </a:p>
        </p:txBody>
      </p:sp>
      <p:sp>
        <p:nvSpPr>
          <p:cNvPr id="3" name="Agenda title"/>
          <p:cNvSpPr>
            <a:spLocks noGrp="1"/>
          </p:cNvSpPr>
          <p:nvPr>
            <p:ph type="title" hasCustomPrompt="1"/>
          </p:nvPr>
        </p:nvSpPr>
        <p:spPr/>
        <p:txBody>
          <a:bodyPr/>
          <a:lstStyle>
            <a:lvl1pPr>
              <a:defRPr b="0" i="0">
                <a:latin typeface="72 Brand Medium" panose="020B0504030603020204" pitchFamily="34" charset="0"/>
              </a:defRPr>
            </a:lvl1pPr>
          </a:lstStyle>
          <a:p>
            <a:r>
              <a:rPr lang="en-US"/>
              <a:t>Agenda</a:t>
            </a:r>
          </a:p>
        </p:txBody>
      </p:sp>
    </p:spTree>
    <p:extLst>
      <p:ext uri="{BB962C8B-B14F-4D97-AF65-F5344CB8AC3E}">
        <p14:creationId xmlns:p14="http://schemas.microsoft.com/office/powerpoint/2010/main" val="1859360619"/>
      </p:ext>
    </p:extLst>
  </p:cSld>
  <p:clrMapOvr>
    <a:masterClrMapping/>
  </p:clrMapOvr>
  <p:extLst>
    <p:ext uri="{DCECCB84-F9BA-43D5-87BE-67443E8EF086}">
      <p15:sldGuideLst xmlns:p15="http://schemas.microsoft.com/office/powerpoint/2012/main">
        <p15:guide id="1" pos="303" userDrawn="1">
          <p15:clr>
            <a:srgbClr val="FBAE40"/>
          </p15:clr>
        </p15:guide>
        <p15:guide id="2" orient="horz" pos="981" userDrawn="1">
          <p15:clr>
            <a:srgbClr val="FBAE40"/>
          </p15:clr>
        </p15:guide>
        <p15:guide id="3" pos="7364" userDrawn="1">
          <p15:clr>
            <a:srgbClr val="FBAE40"/>
          </p15:clr>
        </p15:guide>
        <p15:guide id="4" orient="horz" pos="316" userDrawn="1">
          <p15:clr>
            <a:srgbClr val="FBAE40"/>
          </p15:clr>
        </p15:guide>
        <p15:guide id="5" orient="horz" pos="551" userDrawn="1">
          <p15:clr>
            <a:srgbClr val="FBAE40"/>
          </p15:clr>
        </p15:guide>
        <p15:guide id="6" orient="horz" pos="3997"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Divider Page">
    <p:spTree>
      <p:nvGrpSpPr>
        <p:cNvPr id="1" name=""/>
        <p:cNvGrpSpPr/>
        <p:nvPr/>
      </p:nvGrpSpPr>
      <p:grpSpPr>
        <a:xfrm>
          <a:off x="0" y="0"/>
          <a:ext cx="0" cy="0"/>
          <a:chOff x="0" y="0"/>
          <a:chExt cx="0" cy="0"/>
        </a:xfrm>
      </p:grpSpPr>
      <p:sp>
        <p:nvSpPr>
          <p:cNvPr id="2" name="Divider text"/>
          <p:cNvSpPr>
            <a:spLocks noGrp="1"/>
          </p:cNvSpPr>
          <p:nvPr>
            <p:ph type="ctrTitle" hasCustomPrompt="1"/>
          </p:nvPr>
        </p:nvSpPr>
        <p:spPr bwMode="black">
          <a:xfrm>
            <a:off x="504000" y="3090446"/>
            <a:ext cx="11185200" cy="677108"/>
          </a:xfrm>
        </p:spPr>
        <p:txBody>
          <a:bodyPr anchor="ctr" anchorCtr="0">
            <a:noAutofit/>
          </a:bodyPr>
          <a:lstStyle>
            <a:lvl1pPr>
              <a:defRPr sz="4400" b="0" i="0">
                <a:solidFill>
                  <a:schemeClr val="tx1"/>
                </a:solidFill>
                <a:latin typeface="72 Brand Medium" panose="020B0504030603020204" pitchFamily="34" charset="0"/>
              </a:defRPr>
            </a:lvl1pPr>
          </a:lstStyle>
          <a:p>
            <a:r>
              <a:rPr lang="en-US"/>
              <a:t>Divider page</a:t>
            </a:r>
            <a:endParaRPr lang="de-DE"/>
          </a:p>
        </p:txBody>
      </p:sp>
    </p:spTree>
    <p:extLst>
      <p:ext uri="{BB962C8B-B14F-4D97-AF65-F5344CB8AC3E}">
        <p14:creationId xmlns:p14="http://schemas.microsoft.com/office/powerpoint/2010/main" val="4109527874"/>
      </p:ext>
    </p:extLst>
  </p:cSld>
  <p:clrMapOvr>
    <a:masterClrMapping/>
  </p:clrMapOvr>
  <p:hf sldNum="0" hdr="0" ftr="0" dt="0"/>
  <p:extLst>
    <p:ext uri="{DCECCB84-F9BA-43D5-87BE-67443E8EF086}">
      <p15:sldGuideLst xmlns:p15="http://schemas.microsoft.com/office/powerpoint/2012/main">
        <p15:guide id="1" pos="303" userDrawn="1">
          <p15:clr>
            <a:srgbClr val="FBAE40"/>
          </p15:clr>
        </p15:guide>
        <p15:guide id="2" orient="horz" pos="2160" userDrawn="1">
          <p15:clr>
            <a:srgbClr val="FBAE40"/>
          </p15:clr>
        </p15:guide>
        <p15:guide id="3" pos="7364"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Divider Page with Image">
    <p:spTree>
      <p:nvGrpSpPr>
        <p:cNvPr id="1" name=""/>
        <p:cNvGrpSpPr/>
        <p:nvPr/>
      </p:nvGrpSpPr>
      <p:grpSpPr>
        <a:xfrm>
          <a:off x="0" y="0"/>
          <a:ext cx="0" cy="0"/>
          <a:chOff x="0" y="0"/>
          <a:chExt cx="0" cy="0"/>
        </a:xfrm>
      </p:grpSpPr>
      <p:sp>
        <p:nvSpPr>
          <p:cNvPr id="4" name="Divider image placeholder"/>
          <p:cNvSpPr>
            <a:spLocks noGrp="1"/>
          </p:cNvSpPr>
          <p:nvPr>
            <p:ph type="pic" sz="quarter" idx="12" hasCustomPrompt="1"/>
          </p:nvPr>
        </p:nvSpPr>
        <p:spPr bwMode="gray">
          <a:xfrm>
            <a:off x="1" y="3427200"/>
            <a:ext cx="12195175" cy="3430800"/>
          </a:xfrm>
          <a:noFill/>
        </p:spPr>
        <p:txBody>
          <a:bodyPr tIns="324000"/>
          <a:lstStyle>
            <a:lvl1pPr marL="0" marR="0" indent="0" algn="ctr" defTabSz="1088558" rtl="0" eaLnBrk="1" fontAlgn="auto" latinLnBrk="0" hangingPunct="1">
              <a:lnSpc>
                <a:spcPct val="100000"/>
              </a:lnSpc>
              <a:spcBef>
                <a:spcPts val="1200"/>
              </a:spcBef>
              <a:spcAft>
                <a:spcPts val="0"/>
              </a:spcAft>
              <a:buClr>
                <a:schemeClr val="accent1"/>
              </a:buClr>
              <a:buSzPct val="80000"/>
              <a:buFontTx/>
              <a:buNone/>
              <a:tabLst/>
              <a:defRPr sz="1600">
                <a:solidFill>
                  <a:schemeClr val="tx1"/>
                </a:solidFill>
              </a:defRPr>
            </a:lvl1pPr>
          </a:lstStyle>
          <a:p>
            <a:pPr marL="0" marR="0" lvl="0" indent="0" algn="ctr" defTabSz="1088558" rtl="0" eaLnBrk="1" fontAlgn="auto" latinLnBrk="0" hangingPunct="1">
              <a:lnSpc>
                <a:spcPct val="100000"/>
              </a:lnSpc>
              <a:spcBef>
                <a:spcPts val="1200"/>
              </a:spcBef>
              <a:spcAft>
                <a:spcPts val="0"/>
              </a:spcAft>
              <a:buClr>
                <a:schemeClr val="accent1"/>
              </a:buClr>
              <a:buSzPct val="80000"/>
              <a:buFontTx/>
              <a:buNone/>
              <a:tabLst/>
              <a:defRPr/>
            </a:pPr>
            <a:r>
              <a:rPr lang="en-US"/>
              <a:t>Placeholder for image and illustration</a:t>
            </a:r>
          </a:p>
        </p:txBody>
      </p:sp>
      <p:sp>
        <p:nvSpPr>
          <p:cNvPr id="2" name="Divider text"/>
          <p:cNvSpPr>
            <a:spLocks noGrp="1"/>
          </p:cNvSpPr>
          <p:nvPr>
            <p:ph type="ctrTitle" hasCustomPrompt="1"/>
          </p:nvPr>
        </p:nvSpPr>
        <p:spPr bwMode="black">
          <a:xfrm>
            <a:off x="504000" y="1375046"/>
            <a:ext cx="11185200" cy="677108"/>
          </a:xfrm>
        </p:spPr>
        <p:txBody>
          <a:bodyPr anchor="t" anchorCtr="0">
            <a:noAutofit/>
          </a:bodyPr>
          <a:lstStyle>
            <a:lvl1pPr>
              <a:defRPr sz="4400" b="0" i="0">
                <a:solidFill>
                  <a:schemeClr val="tx1"/>
                </a:solidFill>
                <a:latin typeface="72 Brand Medium" panose="020B0504030603020204" pitchFamily="34" charset="0"/>
              </a:defRPr>
            </a:lvl1pPr>
          </a:lstStyle>
          <a:p>
            <a:r>
              <a:rPr lang="en-US"/>
              <a:t>Divider page</a:t>
            </a:r>
            <a:endParaRPr lang="de-DE"/>
          </a:p>
        </p:txBody>
      </p:sp>
    </p:spTree>
    <p:extLst>
      <p:ext uri="{BB962C8B-B14F-4D97-AF65-F5344CB8AC3E}">
        <p14:creationId xmlns:p14="http://schemas.microsoft.com/office/powerpoint/2010/main" val="1008985274"/>
      </p:ext>
    </p:extLst>
  </p:cSld>
  <p:clrMapOvr>
    <a:masterClrMapping/>
  </p:clrMapOvr>
  <p:hf sldNum="0" hdr="0" ftr="0" dt="0"/>
  <p:extLst>
    <p:ext uri="{DCECCB84-F9BA-43D5-87BE-67443E8EF086}">
      <p15:sldGuideLst xmlns:p15="http://schemas.microsoft.com/office/powerpoint/2012/main">
        <p15:guide id="1" orient="horz" pos="2160" userDrawn="1">
          <p15:clr>
            <a:srgbClr val="FBAE40"/>
          </p15:clr>
        </p15:guide>
        <p15:guide id="2" pos="7364" userDrawn="1">
          <p15:clr>
            <a:srgbClr val="FBAE40"/>
          </p15:clr>
        </p15:guide>
        <p15:guide id="3" pos="303" userDrawn="1">
          <p15:clr>
            <a:srgbClr val="FBAE40"/>
          </p15:clr>
        </p15:guide>
        <p15:guide id="4" orient="horz" pos="865" userDrawn="1">
          <p15:clr>
            <a:srgbClr val="FBAE40"/>
          </p15:clr>
        </p15:guide>
        <p15:guide id="5" orient="horz" pos="1294"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Divider Page with Image">
    <p:spTree>
      <p:nvGrpSpPr>
        <p:cNvPr id="1" name=""/>
        <p:cNvGrpSpPr/>
        <p:nvPr/>
      </p:nvGrpSpPr>
      <p:grpSpPr>
        <a:xfrm>
          <a:off x="0" y="0"/>
          <a:ext cx="0" cy="0"/>
          <a:chOff x="0" y="0"/>
          <a:chExt cx="0" cy="0"/>
        </a:xfrm>
      </p:grpSpPr>
      <p:sp>
        <p:nvSpPr>
          <p:cNvPr id="2" name="Divider text"/>
          <p:cNvSpPr>
            <a:spLocks noGrp="1"/>
          </p:cNvSpPr>
          <p:nvPr>
            <p:ph type="ctrTitle" hasCustomPrompt="1"/>
          </p:nvPr>
        </p:nvSpPr>
        <p:spPr bwMode="black">
          <a:xfrm>
            <a:off x="504000" y="1375046"/>
            <a:ext cx="11185200" cy="677108"/>
          </a:xfrm>
        </p:spPr>
        <p:txBody>
          <a:bodyPr anchor="t" anchorCtr="0">
            <a:noAutofit/>
          </a:bodyPr>
          <a:lstStyle>
            <a:lvl1pPr>
              <a:defRPr sz="4400" b="0" i="0">
                <a:solidFill>
                  <a:schemeClr val="tx1"/>
                </a:solidFill>
                <a:latin typeface="72 Brand Medium" panose="020B0504030603020204" pitchFamily="34" charset="0"/>
              </a:defRPr>
            </a:lvl1pPr>
          </a:lstStyle>
          <a:p>
            <a:r>
              <a:rPr lang="en-US"/>
              <a:t>Divider page</a:t>
            </a:r>
            <a:endParaRPr lang="de-DE"/>
          </a:p>
        </p:txBody>
      </p:sp>
    </p:spTree>
    <p:extLst>
      <p:ext uri="{BB962C8B-B14F-4D97-AF65-F5344CB8AC3E}">
        <p14:creationId xmlns:p14="http://schemas.microsoft.com/office/powerpoint/2010/main" val="3514533024"/>
      </p:ext>
    </p:extLst>
  </p:cSld>
  <p:clrMapOvr>
    <a:masterClrMapping/>
  </p:clrMapOvr>
  <p:hf sldNum="0" hdr="0" ftr="0" dt="0"/>
  <p:extLst>
    <p:ext uri="{DCECCB84-F9BA-43D5-87BE-67443E8EF086}">
      <p15:sldGuideLst xmlns:p15="http://schemas.microsoft.com/office/powerpoint/2012/main">
        <p15:guide id="1" orient="horz" pos="2160" userDrawn="1">
          <p15:clr>
            <a:srgbClr val="FBAE40"/>
          </p15:clr>
        </p15:guide>
        <p15:guide id="2" pos="7364" userDrawn="1">
          <p15:clr>
            <a:srgbClr val="FBAE40"/>
          </p15:clr>
        </p15:guide>
        <p15:guide id="3" pos="303" userDrawn="1">
          <p15:clr>
            <a:srgbClr val="FBAE40"/>
          </p15:clr>
        </p15:guide>
        <p15:guide id="4" orient="horz" pos="865" userDrawn="1">
          <p15:clr>
            <a:srgbClr val="FBAE40"/>
          </p15:clr>
        </p15:guide>
        <p15:guide id="5" orient="horz" pos="1294"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0" i="0">
                <a:latin typeface="72 Brand Medium" panose="020B0504030603020204" pitchFamily="34" charset="0"/>
              </a:defRPr>
            </a:lvl1pPr>
          </a:lstStyle>
          <a:p>
            <a:r>
              <a:t>ページタイトルを挿入 (センテンスケース)</a:t>
            </a:r>
          </a:p>
        </p:txBody>
      </p:sp>
    </p:spTree>
    <p:extLst>
      <p:ext uri="{BB962C8B-B14F-4D97-AF65-F5344CB8AC3E}">
        <p14:creationId xmlns:p14="http://schemas.microsoft.com/office/powerpoint/2010/main" val="2466743634"/>
      </p:ext>
    </p:extLst>
  </p:cSld>
  <p:clrMapOvr>
    <a:masterClrMapping/>
  </p:clrMapOvr>
  <p:extLst>
    <p:ext uri="{DCECCB84-F9BA-43D5-87BE-67443E8EF086}">
      <p15:sldGuideLst xmlns:p15="http://schemas.microsoft.com/office/powerpoint/2012/main">
        <p15:guide id="1" pos="303" userDrawn="1">
          <p15:clr>
            <a:srgbClr val="FBAE40"/>
          </p15:clr>
        </p15:guide>
        <p15:guide id="2" orient="horz" pos="317" userDrawn="1">
          <p15:clr>
            <a:srgbClr val="FBAE40"/>
          </p15:clr>
        </p15:guide>
        <p15:guide id="3" pos="7364" userDrawn="1">
          <p15:clr>
            <a:srgbClr val="FBAE40"/>
          </p15:clr>
        </p15:guide>
        <p15:guide id="4" orient="horz" pos="551" userDrawn="1">
          <p15:clr>
            <a:srgbClr val="FBAE40"/>
          </p15:clr>
        </p15:guide>
        <p15:guide id="5" orient="horz" pos="3992"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4" name="Text placeholder"/>
          <p:cNvSpPr>
            <a:spLocks noGrp="1"/>
          </p:cNvSpPr>
          <p:nvPr>
            <p:ph type="body" sz="quarter" idx="10" hasCustomPrompt="1"/>
          </p:nvPr>
        </p:nvSpPr>
        <p:spPr>
          <a:xfrm>
            <a:off x="501650" y="1557338"/>
            <a:ext cx="11186477" cy="4787900"/>
          </a:xfrm>
        </p:spPr>
        <p:txBody>
          <a:bodyPr/>
          <a:lstStyle/>
          <a:p>
            <a:pPr lvl="0"/>
            <a:r>
              <a:t>入力を開始して、箇条書きなしのテキストを追加します。箇条書きを追加するには、この行の先頭にカーソルを置き、Tab キーを押します。</a:t>
            </a:r>
          </a:p>
          <a:p>
            <a:pPr lvl="1"/>
            <a:r>
              <a:t>第 2 レベル</a:t>
            </a:r>
          </a:p>
          <a:p>
            <a:pPr lvl="2"/>
            <a:r>
              <a:t>第 3 レベル</a:t>
            </a:r>
          </a:p>
          <a:p>
            <a:pPr lvl="3"/>
            <a:r>
              <a:t>第 4 レベル</a:t>
            </a:r>
          </a:p>
          <a:p>
            <a:pPr lvl="4"/>
            <a:r>
              <a:t>第 5 レベル</a:t>
            </a:r>
          </a:p>
        </p:txBody>
      </p:sp>
      <p:sp>
        <p:nvSpPr>
          <p:cNvPr id="3" name="Title"/>
          <p:cNvSpPr>
            <a:spLocks noGrp="1"/>
          </p:cNvSpPr>
          <p:nvPr>
            <p:ph type="title" hasCustomPrompt="1"/>
          </p:nvPr>
        </p:nvSpPr>
        <p:spPr>
          <a:xfrm>
            <a:off x="504001" y="504000"/>
            <a:ext cx="11186476" cy="369332"/>
          </a:xfrm>
        </p:spPr>
        <p:txBody>
          <a:bodyPr/>
          <a:lstStyle>
            <a:lvl1pPr>
              <a:defRPr b="0"/>
            </a:lvl1pPr>
          </a:lstStyle>
          <a:p>
            <a:r>
              <a:t>ページタイトルを挿入 (センテンスケース)</a:t>
            </a:r>
          </a:p>
        </p:txBody>
      </p:sp>
    </p:spTree>
    <p:extLst>
      <p:ext uri="{BB962C8B-B14F-4D97-AF65-F5344CB8AC3E}">
        <p14:creationId xmlns:p14="http://schemas.microsoft.com/office/powerpoint/2010/main" val="2129332223"/>
      </p:ext>
    </p:extLst>
  </p:cSld>
  <p:clrMapOvr>
    <a:masterClrMapping/>
  </p:clrMapOvr>
  <p:extLst>
    <p:ext uri="{DCECCB84-F9BA-43D5-87BE-67443E8EF086}">
      <p15:sldGuideLst xmlns:p15="http://schemas.microsoft.com/office/powerpoint/2012/main">
        <p15:guide id="1" pos="316" userDrawn="1">
          <p15:clr>
            <a:srgbClr val="FBAE40"/>
          </p15:clr>
        </p15:guide>
        <p15:guide id="2" orient="horz" pos="3997" userDrawn="1">
          <p15:clr>
            <a:srgbClr val="FBAE40"/>
          </p15:clr>
        </p15:guide>
        <p15:guide id="3" pos="7364" userDrawn="1">
          <p15:clr>
            <a:srgbClr val="FBAE40"/>
          </p15:clr>
        </p15:guide>
        <p15:guide id="4" orient="horz" pos="318" userDrawn="1">
          <p15:clr>
            <a:srgbClr val="FBAE40"/>
          </p15:clr>
        </p15:guide>
        <p15:guide id="5" orient="horz" pos="552" userDrawn="1">
          <p15:clr>
            <a:srgbClr val="FBAE40"/>
          </p15:clr>
        </p15:guide>
        <p15:guide id="6" orient="horz" pos="981"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Text: 2 Columns">
    <p:spTree>
      <p:nvGrpSpPr>
        <p:cNvPr id="1" name=""/>
        <p:cNvGrpSpPr/>
        <p:nvPr/>
      </p:nvGrpSpPr>
      <p:grpSpPr>
        <a:xfrm>
          <a:off x="0" y="0"/>
          <a:ext cx="0" cy="0"/>
          <a:chOff x="0" y="0"/>
          <a:chExt cx="0" cy="0"/>
        </a:xfrm>
      </p:grpSpPr>
      <p:sp>
        <p:nvSpPr>
          <p:cNvPr id="5" name="Text placeholder - column 2"/>
          <p:cNvSpPr>
            <a:spLocks noGrp="1"/>
          </p:cNvSpPr>
          <p:nvPr>
            <p:ph type="body" sz="quarter" idx="11" hasCustomPrompt="1"/>
          </p:nvPr>
        </p:nvSpPr>
        <p:spPr>
          <a:xfrm>
            <a:off x="6362477" y="1557338"/>
            <a:ext cx="5328000" cy="4787900"/>
          </a:xfrm>
        </p:spPr>
        <p:txBody>
          <a:bodyPr/>
          <a:lstStyle/>
          <a:p>
            <a:pPr lvl="0"/>
            <a:r>
              <a:t>First level</a:t>
            </a:r>
          </a:p>
          <a:p>
            <a:pPr lvl="1"/>
            <a:r>
              <a:t>Second level</a:t>
            </a:r>
          </a:p>
          <a:p>
            <a:pPr lvl="2"/>
            <a:r>
              <a:t>Third level</a:t>
            </a:r>
          </a:p>
          <a:p>
            <a:pPr lvl="3"/>
            <a:r>
              <a:t>Fourth level</a:t>
            </a:r>
          </a:p>
          <a:p>
            <a:pPr lvl="4"/>
            <a:r>
              <a:t>Fifth level</a:t>
            </a:r>
          </a:p>
        </p:txBody>
      </p:sp>
      <p:sp>
        <p:nvSpPr>
          <p:cNvPr id="4" name="Text placeholder - column 1"/>
          <p:cNvSpPr>
            <a:spLocks noGrp="1"/>
          </p:cNvSpPr>
          <p:nvPr>
            <p:ph type="body" sz="quarter" idx="10" hasCustomPrompt="1"/>
          </p:nvPr>
        </p:nvSpPr>
        <p:spPr>
          <a:xfrm>
            <a:off x="504000" y="1557338"/>
            <a:ext cx="5328000" cy="4787900"/>
          </a:xfrm>
        </p:spPr>
        <p:txBody>
          <a:bodyPr/>
          <a:lstStyle/>
          <a:p>
            <a:pPr lvl="0"/>
            <a:r>
              <a:t>First level</a:t>
            </a:r>
          </a:p>
          <a:p>
            <a:pPr lvl="1"/>
            <a:r>
              <a:t>Second level</a:t>
            </a:r>
          </a:p>
          <a:p>
            <a:pPr lvl="2"/>
            <a:r>
              <a:t>Third level</a:t>
            </a:r>
          </a:p>
          <a:p>
            <a:pPr lvl="3"/>
            <a:r>
              <a:t>Fourth level</a:t>
            </a:r>
          </a:p>
          <a:p>
            <a:pPr lvl="4"/>
            <a:r>
              <a:t>Fifth level</a:t>
            </a:r>
          </a:p>
        </p:txBody>
      </p:sp>
      <p:sp>
        <p:nvSpPr>
          <p:cNvPr id="3" name="Title"/>
          <p:cNvSpPr>
            <a:spLocks noGrp="1"/>
          </p:cNvSpPr>
          <p:nvPr>
            <p:ph type="title" hasCustomPrompt="1"/>
          </p:nvPr>
        </p:nvSpPr>
        <p:spPr>
          <a:xfrm>
            <a:off x="504001" y="504000"/>
            <a:ext cx="11186476" cy="369332"/>
          </a:xfrm>
        </p:spPr>
        <p:txBody>
          <a:bodyPr/>
          <a:lstStyle/>
          <a:p>
            <a:r>
              <a:t>Insert page title (sentence case)</a:t>
            </a:r>
          </a:p>
        </p:txBody>
      </p:sp>
    </p:spTree>
    <p:extLst>
      <p:ext uri="{BB962C8B-B14F-4D97-AF65-F5344CB8AC3E}">
        <p14:creationId xmlns:p14="http://schemas.microsoft.com/office/powerpoint/2010/main" val="2630481451"/>
      </p:ext>
    </p:extLst>
  </p:cSld>
  <p:clrMapOvr>
    <a:masterClrMapping/>
  </p:clrMapOvr>
  <p:extLst>
    <p:ext uri="{DCECCB84-F9BA-43D5-87BE-67443E8EF086}">
      <p15:sldGuideLst xmlns:p15="http://schemas.microsoft.com/office/powerpoint/2012/main">
        <p15:guide id="1" pos="317" userDrawn="1">
          <p15:clr>
            <a:srgbClr val="FBAE40"/>
          </p15:clr>
        </p15:guide>
        <p15:guide id="2" orient="horz" pos="3997" userDrawn="1">
          <p15:clr>
            <a:srgbClr val="FBAE40"/>
          </p15:clr>
        </p15:guide>
        <p15:guide id="3" pos="7364" userDrawn="1">
          <p15:clr>
            <a:srgbClr val="FBAE40"/>
          </p15:clr>
        </p15:guide>
        <p15:guide id="4" pos="3674" userDrawn="1">
          <p15:clr>
            <a:srgbClr val="FBAE40"/>
          </p15:clr>
        </p15:guide>
        <p15:guide id="5" pos="4007" userDrawn="1">
          <p15:clr>
            <a:srgbClr val="FBAE40"/>
          </p15:clr>
        </p15:guide>
        <p15:guide id="6" orient="horz" pos="317" userDrawn="1">
          <p15:clr>
            <a:srgbClr val="FBAE40"/>
          </p15:clr>
        </p15:guide>
        <p15:guide id="7" orient="horz" pos="551" userDrawn="1">
          <p15:clr>
            <a:srgbClr val="FBAE40"/>
          </p15:clr>
        </p15:guide>
        <p15:guide id="8" orient="horz" pos="981"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Blue cover, anvil and image">
    <p:bg>
      <p:bgPr>
        <a:solidFill>
          <a:srgbClr val="002A8E"/>
        </a:solidFill>
        <a:effectLst/>
      </p:bgPr>
    </p:bg>
    <p:spTree>
      <p:nvGrpSpPr>
        <p:cNvPr id="1" name=""/>
        <p:cNvGrpSpPr/>
        <p:nvPr/>
      </p:nvGrpSpPr>
      <p:grpSpPr>
        <a:xfrm>
          <a:off x="0" y="0"/>
          <a:ext cx="0" cy="0"/>
          <a:chOff x="0" y="0"/>
          <a:chExt cx="0" cy="0"/>
        </a:xfrm>
      </p:grpSpPr>
      <p:pic>
        <p:nvPicPr>
          <p:cNvPr id="11" name="Image 1" descr="preencoded.png">
            <a:extLst>
              <a:ext uri="{FF2B5EF4-FFF2-40B4-BE49-F238E27FC236}">
                <a16:creationId xmlns:a16="http://schemas.microsoft.com/office/drawing/2014/main" id="{6C575B3E-49FD-8450-F2CB-84C6E7A1153D}"/>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52355" y="1156532"/>
            <a:ext cx="5613722" cy="2756252"/>
          </a:xfrm>
          <a:prstGeom prst="rect">
            <a:avLst/>
          </a:prstGeom>
        </p:spPr>
      </p:pic>
      <p:pic>
        <p:nvPicPr>
          <p:cNvPr id="28936725" name="Acquired Company Logo Placeholder" descr="{&quot;templafy&quot;:{&quot;id&quot;:&quot;e24a6e43-600a-4c6b-89de-bcf3787a4fa8&quot;}}" hidden="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2575" y="2141327"/>
            <a:ext cx="4125924" cy="266010"/>
          </a:xfrm>
          <a:prstGeom prst="rect">
            <a:avLst/>
          </a:prstGeom>
        </p:spPr>
      </p:pic>
      <p:sp>
        <p:nvSpPr>
          <p:cNvPr id="13" name="Picture Placeholder 12">
            <a:extLst>
              <a:ext uri="{FF2B5EF4-FFF2-40B4-BE49-F238E27FC236}">
                <a16:creationId xmlns:a16="http://schemas.microsoft.com/office/drawing/2014/main" id="{FF6D8674-EA25-0C87-7F7A-4B6FFA7F1F14}"/>
              </a:ext>
            </a:extLst>
          </p:cNvPr>
          <p:cNvSpPr>
            <a:spLocks noGrp="1"/>
          </p:cNvSpPr>
          <p:nvPr>
            <p:ph type="pic" sz="quarter" idx="10" hasCustomPrompt="1"/>
          </p:nvPr>
        </p:nvSpPr>
        <p:spPr>
          <a:xfrm>
            <a:off x="7836062" y="0"/>
            <a:ext cx="4359114" cy="6858000"/>
          </a:xfrm>
        </p:spPr>
        <p:txBody>
          <a:bodyPr anchor="ctr" anchorCtr="0"/>
          <a:lstStyle>
            <a:lvl1pPr algn="ctr">
              <a:defRPr>
                <a:solidFill>
                  <a:schemeClr val="bg1"/>
                </a:solidFill>
              </a:defRPr>
            </a:lvl1pPr>
          </a:lstStyle>
          <a:p>
            <a:r>
              <a:t>クリックして画像を挿入</a:t>
            </a:r>
          </a:p>
        </p:txBody>
      </p:sp>
      <p:sp>
        <p:nvSpPr>
          <p:cNvPr id="4" name="Title">
            <a:extLst>
              <a:ext uri="{FF2B5EF4-FFF2-40B4-BE49-F238E27FC236}">
                <a16:creationId xmlns:a16="http://schemas.microsoft.com/office/drawing/2014/main" id="{A222ABC1-A03E-5EDE-02E2-6F3794850CC1}"/>
              </a:ext>
            </a:extLst>
          </p:cNvPr>
          <p:cNvSpPr>
            <a:spLocks noGrp="1"/>
          </p:cNvSpPr>
          <p:nvPr>
            <p:ph type="title" hasCustomPrompt="1"/>
          </p:nvPr>
        </p:nvSpPr>
        <p:spPr>
          <a:xfrm>
            <a:off x="287338" y="2206502"/>
            <a:ext cx="5567804" cy="997196"/>
          </a:xfrm>
        </p:spPr>
        <p:txBody>
          <a:bodyPr anchor="b" anchorCtr="0">
            <a:noAutofit/>
          </a:bodyPr>
          <a:lstStyle>
            <a:lvl1pPr>
              <a:lnSpc>
                <a:spcPct val="90000"/>
              </a:lnSpc>
              <a:defRPr sz="3600" b="0" i="0">
                <a:solidFill>
                  <a:schemeClr val="bg1"/>
                </a:solidFill>
                <a:latin typeface="72 Brand Medium" panose="020B0504030603020204" pitchFamily="34" charset="0"/>
              </a:defRPr>
            </a:lvl1pPr>
          </a:lstStyle>
          <a:p>
            <a:pPr fontAlgn="base">
              <a:spcBef>
                <a:spcPct val="50000"/>
              </a:spcBef>
              <a:spcAft>
                <a:spcPct val="0"/>
              </a:spcAft>
              <a:buClr>
                <a:srgbClr val="F0AB00"/>
              </a:buClr>
              <a:buSzPct val="80000"/>
            </a:pPr>
            <a:r>
              <a:t>タイトルはこちら</a:t>
            </a:r>
            <a:br>
              <a:rPr lang="en-US"/>
            </a:br>
            <a:r>
              <a:t>とこことここ</a:t>
            </a:r>
            <a:endParaRPr sz="3600" kern="0">
              <a:ea typeface="Arial Unicode MS" pitchFamily="34" charset="-128"/>
              <a:cs typeface="Arial Unicode MS" pitchFamily="34" charset="-128"/>
            </a:endParaRPr>
          </a:p>
        </p:txBody>
      </p:sp>
      <p:pic>
        <p:nvPicPr>
          <p:cNvPr id="679686966" name="LogoWhite-Dynamic" descr="{&quot;templafy&quot;:{&quot;id&quot;:&quot;8bfc0491-025f-4462-97bb-5590e3883a0c&quot;}}"/>
          <p:cNvPicPr>
            <a:picLocks noChangeAspect="1"/>
          </p:cNvPicPr>
          <p:nvPr/>
        </p:nvPicPr>
        <p:blipFill>
          <a:blip r:embed="rId5"/>
          <a:stretch>
            <a:fillRect/>
          </a:stretch>
        </p:blipFill>
        <p:spPr>
          <a:xfrm>
            <a:off x="288006" y="360000"/>
            <a:ext cx="3342858" cy="360000"/>
          </a:xfrm>
          <a:prstGeom prst="rect">
            <a:avLst/>
          </a:prstGeom>
        </p:spPr>
      </p:pic>
      <p:sp>
        <p:nvSpPr>
          <p:cNvPr id="3" name="Classification-Dynamic" descr="{&quot;templafy&quot;:{&quot;id&quot;:&quot;e550068d-0321-41c5-8d53-d751eb02518f&quot;}}">
            <a:extLst>
              <a:ext uri="{FF2B5EF4-FFF2-40B4-BE49-F238E27FC236}">
                <a16:creationId xmlns:a16="http://schemas.microsoft.com/office/drawing/2014/main" id="{A6D6797F-FF5B-BE1A-D940-2289CF2968F7}"/>
              </a:ext>
            </a:extLst>
          </p:cNvPr>
          <p:cNvSpPr txBox="1"/>
          <p:nvPr userDrawn="1"/>
        </p:nvSpPr>
        <p:spPr>
          <a:xfrm>
            <a:off x="235587" y="6552331"/>
            <a:ext cx="516768" cy="169416"/>
          </a:xfrm>
          <a:prstGeom prst="rect">
            <a:avLst/>
          </a:prstGeom>
          <a:noFill/>
        </p:spPr>
        <p:txBody>
          <a:bodyPr wrap="square" lIns="0" tIns="0" rIns="0" bIns="0">
            <a:normAutofit/>
          </a:bodyPr>
          <a:lstStyle/>
          <a:p>
            <a:pPr fontAlgn="base">
              <a:spcBef>
                <a:spcPct val="50000"/>
              </a:spcBef>
              <a:spcAft>
                <a:spcPct val="0"/>
              </a:spcAft>
              <a:buClr>
                <a:srgbClr val="F0AB00"/>
              </a:buClr>
              <a:buSzPct val="80000"/>
              <a:defRPr sz="1000">
                <a:solidFill>
                  <a:schemeClr val="bg1"/>
                </a:solidFill>
                <a:latin typeface="72 Brand" panose="020B0504030603020204" pitchFamily="34" charset="0"/>
                <a:ea typeface="Arial Unicode MS" pitchFamily="34" charset="-128"/>
                <a:cs typeface="Arial Unicode MS" pitchFamily="34" charset="-128"/>
              </a:defRPr>
            </a:pPr>
            <a:r>
              <a:t>公開</a:t>
            </a:r>
          </a:p>
        </p:txBody>
      </p:sp>
    </p:spTree>
    <p:extLst>
      <p:ext uri="{BB962C8B-B14F-4D97-AF65-F5344CB8AC3E}">
        <p14:creationId xmlns:p14="http://schemas.microsoft.com/office/powerpoint/2010/main" val="4745701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Text: 3 Columns">
    <p:spTree>
      <p:nvGrpSpPr>
        <p:cNvPr id="1" name=""/>
        <p:cNvGrpSpPr/>
        <p:nvPr/>
      </p:nvGrpSpPr>
      <p:grpSpPr>
        <a:xfrm>
          <a:off x="0" y="0"/>
          <a:ext cx="0" cy="0"/>
          <a:chOff x="0" y="0"/>
          <a:chExt cx="0" cy="0"/>
        </a:xfrm>
      </p:grpSpPr>
      <p:sp>
        <p:nvSpPr>
          <p:cNvPr id="7" name="Text Placeholder - column 3"/>
          <p:cNvSpPr>
            <a:spLocks noGrp="1"/>
          </p:cNvSpPr>
          <p:nvPr>
            <p:ph type="body" sz="quarter" idx="13" hasCustomPrompt="1"/>
          </p:nvPr>
        </p:nvSpPr>
        <p:spPr>
          <a:xfrm>
            <a:off x="8126477" y="1557338"/>
            <a:ext cx="3564000" cy="47879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6" name="Text Placeholder - column 2"/>
          <p:cNvSpPr>
            <a:spLocks noGrp="1"/>
          </p:cNvSpPr>
          <p:nvPr>
            <p:ph type="body" sz="quarter" idx="12" hasCustomPrompt="1"/>
          </p:nvPr>
        </p:nvSpPr>
        <p:spPr>
          <a:xfrm>
            <a:off x="4315238" y="1557338"/>
            <a:ext cx="3564000" cy="47879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4" name="Text Placeholder - column 1"/>
          <p:cNvSpPr>
            <a:spLocks noGrp="1"/>
          </p:cNvSpPr>
          <p:nvPr>
            <p:ph type="body" sz="quarter" idx="10" hasCustomPrompt="1"/>
          </p:nvPr>
        </p:nvSpPr>
        <p:spPr>
          <a:xfrm>
            <a:off x="504000" y="1557338"/>
            <a:ext cx="3564000" cy="47879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2" name="Title"/>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866416376"/>
      </p:ext>
    </p:extLst>
  </p:cSld>
  <p:clrMapOvr>
    <a:masterClrMapping/>
  </p:clrMapOvr>
  <p:extLst>
    <p:ext uri="{DCECCB84-F9BA-43D5-87BE-67443E8EF086}">
      <p15:sldGuideLst xmlns:p15="http://schemas.microsoft.com/office/powerpoint/2012/main">
        <p15:guide id="1" pos="317" userDrawn="1">
          <p15:clr>
            <a:srgbClr val="FBAE40"/>
          </p15:clr>
        </p15:guide>
        <p15:guide id="2" orient="horz" pos="317" userDrawn="1">
          <p15:clr>
            <a:srgbClr val="FBAE40"/>
          </p15:clr>
        </p15:guide>
        <p15:guide id="3" pos="2563" userDrawn="1">
          <p15:clr>
            <a:srgbClr val="FBAE40"/>
          </p15:clr>
        </p15:guide>
        <p15:guide id="4" pos="2717" userDrawn="1">
          <p15:clr>
            <a:srgbClr val="FBAE40"/>
          </p15:clr>
        </p15:guide>
        <p15:guide id="5" pos="4964" userDrawn="1">
          <p15:clr>
            <a:srgbClr val="FBAE40"/>
          </p15:clr>
        </p15:guide>
        <p15:guide id="6" pos="5119" userDrawn="1">
          <p15:clr>
            <a:srgbClr val="FBAE40"/>
          </p15:clr>
        </p15:guide>
        <p15:guide id="7" pos="7364" userDrawn="1">
          <p15:clr>
            <a:srgbClr val="FBAE40"/>
          </p15:clr>
        </p15:guide>
        <p15:guide id="8" orient="horz" pos="551" userDrawn="1">
          <p15:clr>
            <a:srgbClr val="FBAE40"/>
          </p15:clr>
        </p15:guide>
        <p15:guide id="9" orient="horz" pos="981" userDrawn="1">
          <p15:clr>
            <a:srgbClr val="FBAE40"/>
          </p15:clr>
        </p15:guide>
        <p15:guide id="10" orient="horz" pos="3997"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 Columns - Text and Images">
    <p:spTree>
      <p:nvGrpSpPr>
        <p:cNvPr id="1" name=""/>
        <p:cNvGrpSpPr/>
        <p:nvPr/>
      </p:nvGrpSpPr>
      <p:grpSpPr>
        <a:xfrm>
          <a:off x="0" y="0"/>
          <a:ext cx="0" cy="0"/>
          <a:chOff x="0" y="0"/>
          <a:chExt cx="0" cy="0"/>
        </a:xfrm>
      </p:grpSpPr>
      <p:sp>
        <p:nvSpPr>
          <p:cNvPr id="17" name="Text placeholder 2"/>
          <p:cNvSpPr>
            <a:spLocks noGrp="1"/>
          </p:cNvSpPr>
          <p:nvPr>
            <p:ph type="body" sz="quarter" idx="13" hasCustomPrompt="1"/>
          </p:nvPr>
        </p:nvSpPr>
        <p:spPr>
          <a:xfrm>
            <a:off x="6362477" y="4770000"/>
            <a:ext cx="5328000" cy="1575238"/>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8" name="Picture Placeholder 2"/>
          <p:cNvSpPr>
            <a:spLocks noGrp="1"/>
          </p:cNvSpPr>
          <p:nvPr>
            <p:ph type="pic" sz="quarter" idx="14" hasCustomPrompt="1"/>
          </p:nvPr>
        </p:nvSpPr>
        <p:spPr bwMode="gray">
          <a:xfrm>
            <a:off x="6362477" y="1557337"/>
            <a:ext cx="5328000" cy="2792593"/>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image or pictogram</a:t>
            </a:r>
            <a:endParaRPr lang="de-DE"/>
          </a:p>
        </p:txBody>
      </p:sp>
      <p:sp>
        <p:nvSpPr>
          <p:cNvPr id="3" name="Text placeholder 1"/>
          <p:cNvSpPr>
            <a:spLocks noGrp="1"/>
          </p:cNvSpPr>
          <p:nvPr>
            <p:ph type="body" sz="quarter" idx="10" hasCustomPrompt="1"/>
          </p:nvPr>
        </p:nvSpPr>
        <p:spPr>
          <a:xfrm>
            <a:off x="504000" y="4770000"/>
            <a:ext cx="5328000" cy="1575238"/>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5" name="Picture Placeholder 1"/>
          <p:cNvSpPr>
            <a:spLocks noGrp="1"/>
          </p:cNvSpPr>
          <p:nvPr>
            <p:ph type="pic" sz="quarter" idx="12" hasCustomPrompt="1"/>
          </p:nvPr>
        </p:nvSpPr>
        <p:spPr bwMode="gray">
          <a:xfrm>
            <a:off x="504000" y="1557337"/>
            <a:ext cx="5328000" cy="2792593"/>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image or pictogram</a:t>
            </a:r>
            <a:endParaRPr lang="de-DE"/>
          </a:p>
        </p:txBody>
      </p:sp>
      <p:sp>
        <p:nvSpPr>
          <p:cNvPr id="2" name="Title"/>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2504941297"/>
      </p:ext>
    </p:extLst>
  </p:cSld>
  <p:clrMapOvr>
    <a:masterClrMapping/>
  </p:clrMapOvr>
  <p:extLst>
    <p:ext uri="{DCECCB84-F9BA-43D5-87BE-67443E8EF086}">
      <p15:sldGuideLst xmlns:p15="http://schemas.microsoft.com/office/powerpoint/2012/main">
        <p15:guide id="1" pos="317" userDrawn="1">
          <p15:clr>
            <a:srgbClr val="FBAE40"/>
          </p15:clr>
        </p15:guide>
        <p15:guide id="2" orient="horz" pos="317" userDrawn="1">
          <p15:clr>
            <a:srgbClr val="FBAE40"/>
          </p15:clr>
        </p15:guide>
        <p15:guide id="3" orient="horz" pos="551" userDrawn="1">
          <p15:clr>
            <a:srgbClr val="FBAE40"/>
          </p15:clr>
        </p15:guide>
        <p15:guide id="4" orient="horz" pos="981" userDrawn="1">
          <p15:clr>
            <a:srgbClr val="FBAE40"/>
          </p15:clr>
        </p15:guide>
        <p15:guide id="5" orient="horz" pos="2750" userDrawn="1">
          <p15:clr>
            <a:srgbClr val="FBAE40"/>
          </p15:clr>
        </p15:guide>
        <p15:guide id="6" orient="horz" pos="3004" userDrawn="1">
          <p15:clr>
            <a:srgbClr val="FBAE40"/>
          </p15:clr>
        </p15:guide>
        <p15:guide id="7" orient="horz" pos="3997" userDrawn="1">
          <p15:clr>
            <a:srgbClr val="FBAE40"/>
          </p15:clr>
        </p15:guide>
        <p15:guide id="8" pos="3682" userDrawn="1">
          <p15:clr>
            <a:srgbClr val="FBAE40"/>
          </p15:clr>
        </p15:guide>
        <p15:guide id="9" pos="4000" userDrawn="1">
          <p15:clr>
            <a:srgbClr val="FBAE40"/>
          </p15:clr>
        </p15:guide>
        <p15:guide id="10" pos="7364"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 Columns - Text and Images">
    <p:spTree>
      <p:nvGrpSpPr>
        <p:cNvPr id="1" name=""/>
        <p:cNvGrpSpPr/>
        <p:nvPr/>
      </p:nvGrpSpPr>
      <p:grpSpPr>
        <a:xfrm>
          <a:off x="0" y="0"/>
          <a:ext cx="0" cy="0"/>
          <a:chOff x="0" y="0"/>
          <a:chExt cx="0" cy="0"/>
        </a:xfrm>
      </p:grpSpPr>
      <p:sp>
        <p:nvSpPr>
          <p:cNvPr id="17" name="Text placeholder 3"/>
          <p:cNvSpPr>
            <a:spLocks noGrp="1"/>
          </p:cNvSpPr>
          <p:nvPr>
            <p:ph type="body" sz="quarter" idx="13" hasCustomPrompt="1"/>
          </p:nvPr>
        </p:nvSpPr>
        <p:spPr>
          <a:xfrm>
            <a:off x="8299277" y="4354921"/>
            <a:ext cx="3391200" cy="1981079"/>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8" name="Picture placeholder 3"/>
          <p:cNvSpPr>
            <a:spLocks noGrp="1"/>
          </p:cNvSpPr>
          <p:nvPr>
            <p:ph type="pic" sz="quarter" idx="14" hasCustomPrompt="1"/>
          </p:nvPr>
        </p:nvSpPr>
        <p:spPr bwMode="gray">
          <a:xfrm>
            <a:off x="8299277" y="1557338"/>
            <a:ext cx="3391200" cy="2294662"/>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image or pictogram</a:t>
            </a:r>
            <a:endParaRPr lang="de-DE"/>
          </a:p>
        </p:txBody>
      </p:sp>
      <p:sp>
        <p:nvSpPr>
          <p:cNvPr id="9" name="Text placeholder 2"/>
          <p:cNvSpPr>
            <a:spLocks noGrp="1"/>
          </p:cNvSpPr>
          <p:nvPr>
            <p:ph type="body" sz="quarter" idx="15" hasCustomPrompt="1"/>
          </p:nvPr>
        </p:nvSpPr>
        <p:spPr>
          <a:xfrm>
            <a:off x="4401639" y="4354921"/>
            <a:ext cx="3391200" cy="1981079"/>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0" name="Picture placeholder 2"/>
          <p:cNvSpPr>
            <a:spLocks noGrp="1"/>
          </p:cNvSpPr>
          <p:nvPr>
            <p:ph type="pic" sz="quarter" idx="16" hasCustomPrompt="1"/>
          </p:nvPr>
        </p:nvSpPr>
        <p:spPr bwMode="gray">
          <a:xfrm>
            <a:off x="4401639" y="1557338"/>
            <a:ext cx="3391200" cy="2294662"/>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image or pictogram</a:t>
            </a:r>
            <a:endParaRPr lang="de-DE"/>
          </a:p>
        </p:txBody>
      </p:sp>
      <p:sp>
        <p:nvSpPr>
          <p:cNvPr id="3" name="Text placeholder 1"/>
          <p:cNvSpPr>
            <a:spLocks noGrp="1"/>
          </p:cNvSpPr>
          <p:nvPr>
            <p:ph type="body" sz="quarter" idx="10" hasCustomPrompt="1"/>
          </p:nvPr>
        </p:nvSpPr>
        <p:spPr>
          <a:xfrm>
            <a:off x="504000" y="4354921"/>
            <a:ext cx="3391200" cy="1981079"/>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5" name="Picture placeholder 1"/>
          <p:cNvSpPr>
            <a:spLocks noGrp="1"/>
          </p:cNvSpPr>
          <p:nvPr>
            <p:ph type="pic" sz="quarter" idx="12" hasCustomPrompt="1"/>
          </p:nvPr>
        </p:nvSpPr>
        <p:spPr bwMode="gray">
          <a:xfrm>
            <a:off x="504000" y="1557338"/>
            <a:ext cx="3391200" cy="2294662"/>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image or pictogram</a:t>
            </a:r>
            <a:endParaRPr lang="de-DE"/>
          </a:p>
        </p:txBody>
      </p:sp>
      <p:sp>
        <p:nvSpPr>
          <p:cNvPr id="2" name="Title"/>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727667599"/>
      </p:ext>
    </p:extLst>
  </p:cSld>
  <p:clrMapOvr>
    <a:masterClrMapping/>
  </p:clrMapOvr>
  <p:extLst>
    <p:ext uri="{DCECCB84-F9BA-43D5-87BE-67443E8EF086}">
      <p15:sldGuideLst xmlns:p15="http://schemas.microsoft.com/office/powerpoint/2012/main">
        <p15:guide id="1" pos="317" userDrawn="1">
          <p15:clr>
            <a:srgbClr val="FBAE40"/>
          </p15:clr>
        </p15:guide>
        <p15:guide id="2" orient="horz" pos="317" userDrawn="1">
          <p15:clr>
            <a:srgbClr val="FBAE40"/>
          </p15:clr>
        </p15:guide>
        <p15:guide id="3" pos="2455" userDrawn="1">
          <p15:clr>
            <a:srgbClr val="FBAE40"/>
          </p15:clr>
        </p15:guide>
        <p15:guide id="4" pos="2773" userDrawn="1">
          <p15:clr>
            <a:srgbClr val="FBAE40"/>
          </p15:clr>
        </p15:guide>
        <p15:guide id="5" pos="4910" userDrawn="1">
          <p15:clr>
            <a:srgbClr val="FBAE40"/>
          </p15:clr>
        </p15:guide>
        <p15:guide id="6" pos="5227" userDrawn="1">
          <p15:clr>
            <a:srgbClr val="FBAE40"/>
          </p15:clr>
        </p15:guide>
        <p15:guide id="7" pos="7364" userDrawn="1">
          <p15:clr>
            <a:srgbClr val="FBAE40"/>
          </p15:clr>
        </p15:guide>
        <p15:guide id="8" orient="horz" pos="551" userDrawn="1">
          <p15:clr>
            <a:srgbClr val="FBAE40"/>
          </p15:clr>
        </p15:guide>
        <p15:guide id="9" orient="horz" pos="981" userDrawn="1">
          <p15:clr>
            <a:srgbClr val="FBAE40"/>
          </p15:clr>
        </p15:guide>
        <p15:guide id="10" orient="horz" pos="2428" userDrawn="1">
          <p15:clr>
            <a:srgbClr val="FBAE40"/>
          </p15:clr>
        </p15:guide>
        <p15:guide id="11" orient="horz" pos="2743" userDrawn="1">
          <p15:clr>
            <a:srgbClr val="FBAE40"/>
          </p15:clr>
        </p15:guide>
        <p15:guide id="12" orient="horz" pos="3997"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 Columns - Text and Images">
    <p:spTree>
      <p:nvGrpSpPr>
        <p:cNvPr id="1" name=""/>
        <p:cNvGrpSpPr/>
        <p:nvPr/>
      </p:nvGrpSpPr>
      <p:grpSpPr>
        <a:xfrm>
          <a:off x="0" y="0"/>
          <a:ext cx="0" cy="0"/>
          <a:chOff x="0" y="0"/>
          <a:chExt cx="0" cy="0"/>
        </a:xfrm>
      </p:grpSpPr>
      <p:sp>
        <p:nvSpPr>
          <p:cNvPr id="17" name="Text placeholder - column 2"/>
          <p:cNvSpPr>
            <a:spLocks noGrp="1"/>
          </p:cNvSpPr>
          <p:nvPr>
            <p:ph type="body" sz="quarter" idx="13" hasCustomPrompt="1"/>
          </p:nvPr>
        </p:nvSpPr>
        <p:spPr>
          <a:xfrm>
            <a:off x="9274877" y="3878221"/>
            <a:ext cx="2415600" cy="2457780"/>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8" name="Picture Placeholder 4"/>
          <p:cNvSpPr>
            <a:spLocks noGrp="1"/>
          </p:cNvSpPr>
          <p:nvPr>
            <p:ph type="pic" sz="quarter" idx="14" hasCustomPrompt="1"/>
          </p:nvPr>
        </p:nvSpPr>
        <p:spPr bwMode="gray">
          <a:xfrm>
            <a:off x="9274877" y="1557337"/>
            <a:ext cx="2415600" cy="1871663"/>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image or pictogram</a:t>
            </a:r>
            <a:endParaRPr lang="de-DE"/>
          </a:p>
        </p:txBody>
      </p:sp>
      <p:sp>
        <p:nvSpPr>
          <p:cNvPr id="13" name="Text placeholder - column 2"/>
          <p:cNvSpPr>
            <a:spLocks noGrp="1"/>
          </p:cNvSpPr>
          <p:nvPr>
            <p:ph type="body" sz="quarter" idx="17" hasCustomPrompt="1"/>
          </p:nvPr>
        </p:nvSpPr>
        <p:spPr>
          <a:xfrm>
            <a:off x="6351252" y="3878221"/>
            <a:ext cx="2415600" cy="2457780"/>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4" name="Picture Placeholder 4"/>
          <p:cNvSpPr>
            <a:spLocks noGrp="1"/>
          </p:cNvSpPr>
          <p:nvPr>
            <p:ph type="pic" sz="quarter" idx="18" hasCustomPrompt="1"/>
          </p:nvPr>
        </p:nvSpPr>
        <p:spPr bwMode="gray">
          <a:xfrm>
            <a:off x="6351252" y="1557337"/>
            <a:ext cx="2415600" cy="1871663"/>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image or pictogram</a:t>
            </a:r>
            <a:endParaRPr lang="de-DE"/>
          </a:p>
        </p:txBody>
      </p:sp>
      <p:sp>
        <p:nvSpPr>
          <p:cNvPr id="9" name="Text placeholder - column 2"/>
          <p:cNvSpPr>
            <a:spLocks noGrp="1"/>
          </p:cNvSpPr>
          <p:nvPr>
            <p:ph type="body" sz="quarter" idx="15" hasCustomPrompt="1"/>
          </p:nvPr>
        </p:nvSpPr>
        <p:spPr>
          <a:xfrm>
            <a:off x="3427626" y="3878221"/>
            <a:ext cx="2415600" cy="2457780"/>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0" name="Picture Placeholder 4"/>
          <p:cNvSpPr>
            <a:spLocks noGrp="1"/>
          </p:cNvSpPr>
          <p:nvPr>
            <p:ph type="pic" sz="quarter" idx="16" hasCustomPrompt="1"/>
          </p:nvPr>
        </p:nvSpPr>
        <p:spPr bwMode="gray">
          <a:xfrm>
            <a:off x="3427626" y="1557337"/>
            <a:ext cx="2415600" cy="1871663"/>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image or pictogram</a:t>
            </a:r>
            <a:endParaRPr lang="de-DE"/>
          </a:p>
        </p:txBody>
      </p:sp>
      <p:sp>
        <p:nvSpPr>
          <p:cNvPr id="3" name="Text placeholder - column 2"/>
          <p:cNvSpPr>
            <a:spLocks noGrp="1"/>
          </p:cNvSpPr>
          <p:nvPr>
            <p:ph type="body" sz="quarter" idx="10" hasCustomPrompt="1"/>
          </p:nvPr>
        </p:nvSpPr>
        <p:spPr>
          <a:xfrm>
            <a:off x="504000" y="3878220"/>
            <a:ext cx="2415600" cy="2457780"/>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5" name="Picture Placeholder 4"/>
          <p:cNvSpPr>
            <a:spLocks noGrp="1"/>
          </p:cNvSpPr>
          <p:nvPr>
            <p:ph type="pic" sz="quarter" idx="12" hasCustomPrompt="1"/>
          </p:nvPr>
        </p:nvSpPr>
        <p:spPr bwMode="gray">
          <a:xfrm>
            <a:off x="504000" y="1557337"/>
            <a:ext cx="2415600" cy="1871663"/>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image or pictogram</a:t>
            </a:r>
            <a:endParaRPr lang="de-DE"/>
          </a:p>
        </p:txBody>
      </p:sp>
      <p:sp>
        <p:nvSpPr>
          <p:cNvPr id="2" name="Title"/>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2680594478"/>
      </p:ext>
    </p:extLst>
  </p:cSld>
  <p:clrMapOvr>
    <a:masterClrMapping/>
  </p:clrMapOvr>
  <p:extLst>
    <p:ext uri="{DCECCB84-F9BA-43D5-87BE-67443E8EF086}">
      <p15:sldGuideLst xmlns:p15="http://schemas.microsoft.com/office/powerpoint/2012/main">
        <p15:guide id="1" pos="317" userDrawn="1">
          <p15:clr>
            <a:srgbClr val="FBAE40"/>
          </p15:clr>
        </p15:guide>
        <p15:guide id="2" orient="horz" pos="317" userDrawn="1">
          <p15:clr>
            <a:srgbClr val="FBAE40"/>
          </p15:clr>
        </p15:guide>
        <p15:guide id="3" orient="horz" pos="551" userDrawn="1">
          <p15:clr>
            <a:srgbClr val="FBAE40"/>
          </p15:clr>
        </p15:guide>
        <p15:guide id="4" orient="horz" pos="981" userDrawn="1">
          <p15:clr>
            <a:srgbClr val="FBAE40"/>
          </p15:clr>
        </p15:guide>
        <p15:guide id="5" orient="horz" pos="2160" userDrawn="1">
          <p15:clr>
            <a:srgbClr val="FBAE40"/>
          </p15:clr>
        </p15:guide>
        <p15:guide id="6" orient="horz" pos="2442" userDrawn="1">
          <p15:clr>
            <a:srgbClr val="FBAE40"/>
          </p15:clr>
        </p15:guide>
        <p15:guide id="7" orient="horz" pos="3990" userDrawn="1">
          <p15:clr>
            <a:srgbClr val="FBAE40"/>
          </p15:clr>
        </p15:guide>
        <p15:guide id="8" pos="1840" userDrawn="1">
          <p15:clr>
            <a:srgbClr val="FBAE40"/>
          </p15:clr>
        </p15:guide>
        <p15:guide id="9" pos="2159" userDrawn="1">
          <p15:clr>
            <a:srgbClr val="FBAE40"/>
          </p15:clr>
        </p15:guide>
        <p15:guide id="10" pos="3683" userDrawn="1">
          <p15:clr>
            <a:srgbClr val="FBAE40"/>
          </p15:clr>
        </p15:guide>
        <p15:guide id="11" pos="4000" userDrawn="1">
          <p15:clr>
            <a:srgbClr val="FBAE40"/>
          </p15:clr>
        </p15:guide>
        <p15:guide id="12" pos="5525" userDrawn="1">
          <p15:clr>
            <a:srgbClr val="FBAE40"/>
          </p15:clr>
        </p15:guide>
        <p15:guide id="13" pos="5842" userDrawn="1">
          <p15:clr>
            <a:srgbClr val="FBAE40"/>
          </p15:clr>
        </p15:guide>
        <p15:guide id="14" pos="7364"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Quote placeholder"/>
          <p:cNvSpPr>
            <a:spLocks noGrp="1"/>
          </p:cNvSpPr>
          <p:nvPr>
            <p:ph type="body" sz="quarter" idx="10" hasCustomPrompt="1"/>
          </p:nvPr>
        </p:nvSpPr>
        <p:spPr>
          <a:xfrm>
            <a:off x="504000" y="1800000"/>
            <a:ext cx="11185200" cy="3285032"/>
          </a:xfrm>
        </p:spPr>
        <p:txBody>
          <a:bodyPr/>
          <a:lstStyle>
            <a:lvl1pPr marL="395921" indent="-395921">
              <a:lnSpc>
                <a:spcPct val="90000"/>
              </a:lnSpc>
              <a:spcBef>
                <a:spcPts val="600"/>
              </a:spcBef>
              <a:defRPr sz="5999" b="0" i="0">
                <a:latin typeface="72 Brand Medium" panose="020B0504030603020204" pitchFamily="34" charset="0"/>
              </a:defRPr>
            </a:lvl1pPr>
            <a:lvl2pPr marL="395921" indent="0">
              <a:buNone/>
              <a:defRPr sz="1600"/>
            </a:lvl2pPr>
          </a:lstStyle>
          <a:p>
            <a:pPr lvl="0"/>
            <a:r>
              <a:rPr lang="en-US" noProof="0"/>
              <a:t>“Quote goes here </a:t>
            </a:r>
            <a:br>
              <a:rPr lang="en-US" noProof="0"/>
            </a:br>
            <a:r>
              <a:rPr lang="en-US" noProof="0"/>
              <a:t>and here.”</a:t>
            </a:r>
          </a:p>
          <a:p>
            <a:pPr lvl="1"/>
            <a:r>
              <a:rPr lang="en-US" noProof="0"/>
              <a:t>Source</a:t>
            </a:r>
          </a:p>
        </p:txBody>
      </p:sp>
    </p:spTree>
    <p:extLst>
      <p:ext uri="{BB962C8B-B14F-4D97-AF65-F5344CB8AC3E}">
        <p14:creationId xmlns:p14="http://schemas.microsoft.com/office/powerpoint/2010/main" val="932785900"/>
      </p:ext>
    </p:extLst>
  </p:cSld>
  <p:clrMapOvr>
    <a:masterClrMapping/>
  </p:clrMapOvr>
  <p:extLst>
    <p:ext uri="{DCECCB84-F9BA-43D5-87BE-67443E8EF086}">
      <p15:sldGuideLst xmlns:p15="http://schemas.microsoft.com/office/powerpoint/2012/main">
        <p15:guide id="1" pos="317" userDrawn="1">
          <p15:clr>
            <a:srgbClr val="FBAE40"/>
          </p15:clr>
        </p15:guide>
        <p15:guide id="4" orient="horz" pos="1133" userDrawn="1">
          <p15:clr>
            <a:srgbClr val="FBAE40"/>
          </p15:clr>
        </p15:guide>
        <p15:guide id="5" orient="horz" pos="3204" userDrawn="1">
          <p15:clr>
            <a:srgbClr val="FBAE40"/>
          </p15:clr>
        </p15:guide>
        <p15:guide id="6" pos="7363"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Text with Image 1/3">
    <p:spTree>
      <p:nvGrpSpPr>
        <p:cNvPr id="1" name=""/>
        <p:cNvGrpSpPr/>
        <p:nvPr/>
      </p:nvGrpSpPr>
      <p:grpSpPr>
        <a:xfrm>
          <a:off x="0" y="0"/>
          <a:ext cx="0" cy="0"/>
          <a:chOff x="0" y="0"/>
          <a:chExt cx="0" cy="0"/>
        </a:xfrm>
      </p:grpSpPr>
      <p:sp>
        <p:nvSpPr>
          <p:cNvPr id="5" name="Picture Placeholder 1/3 right"/>
          <p:cNvSpPr>
            <a:spLocks noGrp="1"/>
          </p:cNvSpPr>
          <p:nvPr>
            <p:ph type="pic" sz="quarter" idx="10" hasCustomPrompt="1"/>
          </p:nvPr>
        </p:nvSpPr>
        <p:spPr bwMode="gray">
          <a:xfrm>
            <a:off x="8127175" y="0"/>
            <a:ext cx="4068000" cy="6858000"/>
          </a:xfrm>
          <a:noFill/>
        </p:spPr>
        <p:txBody>
          <a:bodyPr vert="horz" lIns="0" tIns="2448000" rIns="0" bIns="0" anchor="t" anchorCtr="0">
            <a:noAutofit/>
          </a:bodyPr>
          <a:lstStyle>
            <a:lvl1pPr marL="0" indent="0" algn="ctr" defTabSz="1088558" rtl="0" eaLnBrk="1" latinLnBrk="0" hangingPunct="1">
              <a:spcBef>
                <a:spcPts val="1929"/>
              </a:spcBef>
              <a:buClr>
                <a:schemeClr val="accent1"/>
              </a:buClr>
              <a:buSzPct val="80000"/>
              <a:buFontTx/>
              <a:buNone/>
              <a:defRPr sz="1600" b="0" i="0" kern="1200">
                <a:solidFill>
                  <a:schemeClr val="tx1"/>
                </a:solidFill>
                <a:latin typeface="Arial" panose="020B0604020202020204" pitchFamily="34" charset="0"/>
                <a:ea typeface="+mn-ea"/>
                <a:cs typeface="+mn-cs"/>
              </a:defRPr>
            </a:lvl1pPr>
          </a:lstStyle>
          <a:p>
            <a:r>
              <a:t>アイコンをクリックして画像を追加</a:t>
            </a:r>
          </a:p>
        </p:txBody>
      </p:sp>
      <p:sp>
        <p:nvSpPr>
          <p:cNvPr id="7" name="Text Placeholder"/>
          <p:cNvSpPr>
            <a:spLocks noGrp="1"/>
          </p:cNvSpPr>
          <p:nvPr>
            <p:ph type="body" sz="quarter" idx="11" hasCustomPrompt="1"/>
          </p:nvPr>
        </p:nvSpPr>
        <p:spPr bwMode="black">
          <a:xfrm>
            <a:off x="503999" y="1557338"/>
            <a:ext cx="7092000" cy="4778662"/>
          </a:xfrm>
        </p:spPr>
        <p:txBody>
          <a:bodyPr/>
          <a:lstStyle/>
          <a:p>
            <a:pPr lvl="0"/>
            <a:r>
              <a:t>第 1 レベル</a:t>
            </a:r>
          </a:p>
          <a:p>
            <a:pPr lvl="1"/>
            <a:r>
              <a:t>第 2 レベル</a:t>
            </a:r>
          </a:p>
          <a:p>
            <a:pPr lvl="2"/>
            <a:r>
              <a:t>第 3 レベル</a:t>
            </a:r>
          </a:p>
          <a:p>
            <a:pPr lvl="3"/>
            <a:r>
              <a:t>第 4 レベル</a:t>
            </a:r>
          </a:p>
          <a:p>
            <a:pPr lvl="4"/>
            <a:r>
              <a:t>第 5 レベル</a:t>
            </a:r>
          </a:p>
        </p:txBody>
      </p:sp>
      <p:sp>
        <p:nvSpPr>
          <p:cNvPr id="3" name="Title"/>
          <p:cNvSpPr>
            <a:spLocks noGrp="1"/>
          </p:cNvSpPr>
          <p:nvPr>
            <p:ph type="title" hasCustomPrompt="1"/>
          </p:nvPr>
        </p:nvSpPr>
        <p:spPr>
          <a:xfrm>
            <a:off x="504001" y="504000"/>
            <a:ext cx="7092000" cy="369332"/>
          </a:xfrm>
        </p:spPr>
        <p:txBody>
          <a:bodyPr/>
          <a:lstStyle/>
          <a:p>
            <a:r>
              <a:t>ページタイトルを挿入 (センテンスケース)</a:t>
            </a:r>
          </a:p>
        </p:txBody>
      </p:sp>
    </p:spTree>
    <p:extLst>
      <p:ext uri="{BB962C8B-B14F-4D97-AF65-F5344CB8AC3E}">
        <p14:creationId xmlns:p14="http://schemas.microsoft.com/office/powerpoint/2010/main" val="3425020262"/>
      </p:ext>
    </p:extLst>
  </p:cSld>
  <p:clrMapOvr>
    <a:masterClrMapping/>
  </p:clrMapOvr>
  <p:extLst>
    <p:ext uri="{DCECCB84-F9BA-43D5-87BE-67443E8EF086}">
      <p15:sldGuideLst xmlns:p15="http://schemas.microsoft.com/office/powerpoint/2012/main">
        <p15:guide id="1" pos="317" userDrawn="1">
          <p15:clr>
            <a:srgbClr val="FBAE40"/>
          </p15:clr>
        </p15:guide>
        <p15:guide id="2" orient="horz" pos="3991" userDrawn="1">
          <p15:clr>
            <a:srgbClr val="FBAE40"/>
          </p15:clr>
        </p15:guide>
        <p15:guide id="3" pos="4786" userDrawn="1">
          <p15:clr>
            <a:srgbClr val="FBAE40"/>
          </p15:clr>
        </p15:guide>
        <p15:guide id="4" pos="5111" userDrawn="1">
          <p15:clr>
            <a:srgbClr val="FBAE40"/>
          </p15:clr>
        </p15:guide>
        <p15:guide id="5" orient="horz" pos="317" userDrawn="1">
          <p15:clr>
            <a:srgbClr val="FBAE40"/>
          </p15:clr>
        </p15:guide>
        <p15:guide id="6" orient="horz" pos="551" userDrawn="1">
          <p15:clr>
            <a:srgbClr val="FBAE40"/>
          </p15:clr>
        </p15:guide>
        <p15:guide id="7" orient="horz" pos="981"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Full Bleed Image ">
    <p:spTree>
      <p:nvGrpSpPr>
        <p:cNvPr id="1" name=""/>
        <p:cNvGrpSpPr/>
        <p:nvPr/>
      </p:nvGrpSpPr>
      <p:grpSpPr>
        <a:xfrm>
          <a:off x="0" y="0"/>
          <a:ext cx="0" cy="0"/>
          <a:chOff x="0" y="0"/>
          <a:chExt cx="0" cy="0"/>
        </a:xfrm>
      </p:grpSpPr>
      <p:sp>
        <p:nvSpPr>
          <p:cNvPr id="5" name="Picture Placeholder"/>
          <p:cNvSpPr>
            <a:spLocks noGrp="1"/>
          </p:cNvSpPr>
          <p:nvPr>
            <p:ph type="pic" sz="quarter" idx="10" hasCustomPrompt="1"/>
          </p:nvPr>
        </p:nvSpPr>
        <p:spPr bwMode="gray">
          <a:xfrm>
            <a:off x="1" y="0"/>
            <a:ext cx="12195175" cy="6858000"/>
          </a:xfrm>
          <a:noFill/>
        </p:spPr>
        <p:txBody>
          <a:bodyPr vert="horz" lIns="0" tIns="2448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image</a:t>
            </a:r>
            <a:endParaRPr lang="de-DE"/>
          </a:p>
        </p:txBody>
      </p:sp>
    </p:spTree>
    <p:extLst>
      <p:ext uri="{BB962C8B-B14F-4D97-AF65-F5344CB8AC3E}">
        <p14:creationId xmlns:p14="http://schemas.microsoft.com/office/powerpoint/2010/main" val="41397911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and Screenshot">
    <p:spTree>
      <p:nvGrpSpPr>
        <p:cNvPr id="1" name=""/>
        <p:cNvGrpSpPr/>
        <p:nvPr/>
      </p:nvGrpSpPr>
      <p:grpSpPr>
        <a:xfrm>
          <a:off x="0" y="0"/>
          <a:ext cx="0" cy="0"/>
          <a:chOff x="0" y="0"/>
          <a:chExt cx="0" cy="0"/>
        </a:xfrm>
      </p:grpSpPr>
      <p:sp>
        <p:nvSpPr>
          <p:cNvPr id="5" name="Picture Placeholder"/>
          <p:cNvSpPr>
            <a:spLocks noGrp="1"/>
          </p:cNvSpPr>
          <p:nvPr>
            <p:ph type="pic" sz="quarter" idx="13" hasCustomPrompt="1"/>
          </p:nvPr>
        </p:nvSpPr>
        <p:spPr bwMode="gray">
          <a:xfrm>
            <a:off x="6362477" y="1557338"/>
            <a:ext cx="5328000" cy="4778662"/>
          </a:xfrm>
          <a:noFill/>
        </p:spPr>
        <p:txBody>
          <a:bodyPr vert="horz" lIns="0" tIns="1512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screenshot</a:t>
            </a:r>
            <a:endParaRPr lang="de-DE"/>
          </a:p>
        </p:txBody>
      </p:sp>
      <p:sp>
        <p:nvSpPr>
          <p:cNvPr id="4" name="Text Placeholder"/>
          <p:cNvSpPr>
            <a:spLocks noGrp="1"/>
          </p:cNvSpPr>
          <p:nvPr>
            <p:ph type="body" sz="quarter" idx="10" hasCustomPrompt="1"/>
          </p:nvPr>
        </p:nvSpPr>
        <p:spPr>
          <a:xfrm>
            <a:off x="504000" y="1557338"/>
            <a:ext cx="5328000" cy="4778662"/>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1287227243"/>
      </p:ext>
    </p:extLst>
  </p:cSld>
  <p:clrMapOvr>
    <a:masterClrMapping/>
  </p:clrMapOvr>
  <p:extLst>
    <p:ext uri="{DCECCB84-F9BA-43D5-87BE-67443E8EF086}">
      <p15:sldGuideLst xmlns:p15="http://schemas.microsoft.com/office/powerpoint/2012/main">
        <p15:guide id="1" pos="317" userDrawn="1">
          <p15:clr>
            <a:srgbClr val="FBAE40"/>
          </p15:clr>
        </p15:guide>
        <p15:guide id="2" orient="horz" pos="981" userDrawn="1">
          <p15:clr>
            <a:srgbClr val="FBAE40"/>
          </p15:clr>
        </p15:guide>
        <p15:guide id="3" pos="3674" userDrawn="1">
          <p15:clr>
            <a:srgbClr val="FBAE40"/>
          </p15:clr>
        </p15:guide>
        <p15:guide id="4" pos="4008" userDrawn="1">
          <p15:clr>
            <a:srgbClr val="FBAE40"/>
          </p15:clr>
        </p15:guide>
        <p15:guide id="5" pos="7364" userDrawn="1">
          <p15:clr>
            <a:srgbClr val="FBAE40"/>
          </p15:clr>
        </p15:guide>
        <p15:guide id="6" orient="horz" pos="317" userDrawn="1">
          <p15:clr>
            <a:srgbClr val="FBAE40"/>
          </p15:clr>
        </p15:guide>
        <p15:guide id="7" orient="horz" pos="551" userDrawn="1">
          <p15:clr>
            <a:srgbClr val="FBAE40"/>
          </p15:clr>
        </p15:guide>
        <p15:guide id="8" orient="horz" pos="3991"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p:cNvSpPr>
            <a:spLocks noGrp="1"/>
          </p:cNvSpPr>
          <p:nvPr>
            <p:ph idx="1" hasCustomPrompt="1"/>
          </p:nvPr>
        </p:nvSpPr>
        <p:spPr bwMode="gray">
          <a:xfrm>
            <a:off x="504000" y="1557338"/>
            <a:ext cx="11185200" cy="4778662"/>
          </a:xfrm>
          <a:noFill/>
        </p:spPr>
        <p:txBody>
          <a:bodyPr tIns="1368000"/>
          <a:lstStyle>
            <a:lvl1pPr algn="ctr">
              <a:defRPr sz="1400" b="0"/>
            </a:lvl1pPr>
          </a:lstStyle>
          <a:p>
            <a:pPr lvl="0"/>
            <a:r>
              <a:rPr lang="en-US"/>
              <a:t>Click to add content</a:t>
            </a:r>
          </a:p>
        </p:txBody>
      </p:sp>
      <p:sp>
        <p:nvSpPr>
          <p:cNvPr id="2" name="Title"/>
          <p:cNvSpPr>
            <a:spLocks noGrp="1"/>
          </p:cNvSpPr>
          <p:nvPr>
            <p:ph type="title" hasCustomPrompt="1"/>
          </p:nvPr>
        </p:nvSpPr>
        <p:spPr/>
        <p:txBody>
          <a:bodyPr/>
          <a:lstStyle/>
          <a:p>
            <a:r>
              <a:rPr lang="en-US" noProof="0"/>
              <a:t>Insert page title (sentence case)</a:t>
            </a:r>
            <a:endParaRPr lang="en-US"/>
          </a:p>
        </p:txBody>
      </p:sp>
    </p:spTree>
    <p:extLst>
      <p:ext uri="{BB962C8B-B14F-4D97-AF65-F5344CB8AC3E}">
        <p14:creationId xmlns:p14="http://schemas.microsoft.com/office/powerpoint/2010/main" val="4186098743"/>
      </p:ext>
    </p:extLst>
  </p:cSld>
  <p:clrMapOvr>
    <a:masterClrMapping/>
  </p:clrMapOvr>
  <p:extLst>
    <p:ext uri="{DCECCB84-F9BA-43D5-87BE-67443E8EF086}">
      <p15:sldGuideLst xmlns:p15="http://schemas.microsoft.com/office/powerpoint/2012/main">
        <p15:guide id="1" pos="317" userDrawn="1">
          <p15:clr>
            <a:srgbClr val="FBAE40"/>
          </p15:clr>
        </p15:guide>
        <p15:guide id="2" orient="horz" pos="317" userDrawn="1">
          <p15:clr>
            <a:srgbClr val="FBAE40"/>
          </p15:clr>
        </p15:guide>
        <p15:guide id="3" orient="horz" pos="551" userDrawn="1">
          <p15:clr>
            <a:srgbClr val="FBAE40"/>
          </p15:clr>
        </p15:guide>
        <p15:guide id="4" orient="horz" pos="981" userDrawn="1">
          <p15:clr>
            <a:srgbClr val="FBAE40"/>
          </p15:clr>
        </p15:guide>
        <p15:guide id="5" orient="horz" pos="3991" userDrawn="1">
          <p15:clr>
            <a:srgbClr val="FBAE40"/>
          </p15:clr>
        </p15:guide>
        <p15:guide id="6" pos="7364"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342181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1"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Pink cover with anvil">
    <p:bg>
      <p:bgPr>
        <a:solidFill>
          <a:srgbClr val="28004A"/>
        </a:solidFill>
        <a:effectLst/>
      </p:bgPr>
    </p:bg>
    <p:spTree>
      <p:nvGrpSpPr>
        <p:cNvPr id="1" name=""/>
        <p:cNvGrpSpPr/>
        <p:nvPr/>
      </p:nvGrpSpPr>
      <p:grpSpPr>
        <a:xfrm>
          <a:off x="0" y="0"/>
          <a:ext cx="0" cy="0"/>
          <a:chOff x="0" y="0"/>
          <a:chExt cx="0" cy="0"/>
        </a:xfrm>
      </p:grpSpPr>
      <p:sp>
        <p:nvSpPr>
          <p:cNvPr id="3" name="Background">
            <a:extLst>
              <a:ext uri="{FF2B5EF4-FFF2-40B4-BE49-F238E27FC236}">
                <a16:creationId xmlns:a16="http://schemas.microsoft.com/office/drawing/2014/main" id="{37E79459-E5C5-5E87-E38B-80855D38E462}"/>
              </a:ext>
            </a:extLst>
          </p:cNvPr>
          <p:cNvSpPr/>
          <p:nvPr userDrawn="1"/>
        </p:nvSpPr>
        <p:spPr bwMode="gray">
          <a:xfrm>
            <a:off x="-1" y="0"/>
            <a:ext cx="12195175" cy="6858000"/>
          </a:xfrm>
          <a:prstGeom prst="rect">
            <a:avLst/>
          </a:prstGeom>
          <a:solidFill>
            <a:srgbClr val="28004A"/>
          </a:solidFill>
          <a:ln w="15238" cap="flat">
            <a:noFill/>
            <a:prstDash val="solid"/>
            <a:miter/>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a:ln>
                <a:noFill/>
              </a:ln>
              <a:effectLst/>
              <a:uLnTx/>
              <a:uFillTx/>
              <a:latin typeface="72 Brand" panose="020B0504030603020204" pitchFamily="34" charset="0"/>
              <a:ea typeface="Arial Unicode MS" pitchFamily="34" charset="-128"/>
              <a:cs typeface="Arial Unicode MS" pitchFamily="34" charset="-128"/>
            </a:endParaRPr>
          </a:p>
        </p:txBody>
      </p:sp>
      <p:pic>
        <p:nvPicPr>
          <p:cNvPr id="2" name="Picture 1">
            <a:extLst>
              <a:ext uri="{FF2B5EF4-FFF2-40B4-BE49-F238E27FC236}">
                <a16:creationId xmlns:a16="http://schemas.microsoft.com/office/drawing/2014/main" id="{1846E736-979F-0D4B-6D59-D0EA5D367E1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99111" y="1216759"/>
            <a:ext cx="8887864" cy="4424483"/>
          </a:xfrm>
          <a:prstGeom prst="rect">
            <a:avLst/>
          </a:prstGeom>
        </p:spPr>
      </p:pic>
      <p:sp>
        <p:nvSpPr>
          <p:cNvPr id="4" name="Title"/>
          <p:cNvSpPr>
            <a:spLocks noGrp="1"/>
          </p:cNvSpPr>
          <p:nvPr>
            <p:ph type="title" hasCustomPrompt="1"/>
          </p:nvPr>
        </p:nvSpPr>
        <p:spPr>
          <a:xfrm>
            <a:off x="288000" y="2706317"/>
            <a:ext cx="10900800" cy="997196"/>
          </a:xfrm>
        </p:spPr>
        <p:txBody>
          <a:bodyPr>
            <a:noAutofit/>
          </a:bodyPr>
          <a:lstStyle>
            <a:lvl1pPr>
              <a:lnSpc>
                <a:spcPct val="90000"/>
              </a:lnSpc>
              <a:defRPr sz="3600" b="0" i="0">
                <a:solidFill>
                  <a:schemeClr val="bg1"/>
                </a:solidFill>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600" kern="0" err="1">
              <a:ea typeface="Arial Unicode MS" pitchFamily="34" charset="-128"/>
              <a:cs typeface="Arial Unicode MS" pitchFamily="34" charset="-128"/>
            </a:endParaRPr>
          </a:p>
        </p:txBody>
      </p:sp>
      <p:pic>
        <p:nvPicPr>
          <p:cNvPr id="853319849" name="LogoWhite-Dynamic" descr="{&quot;templafy&quot;:{&quot;id&quot;:&quot;877f82b4-d84c-49b1-b193-7b7fb432925a&quot;}}"/>
          <p:cNvPicPr>
            <a:picLocks noChangeAspect="1"/>
          </p:cNvPicPr>
          <p:nvPr/>
        </p:nvPicPr>
        <p:blipFill>
          <a:blip r:embed="rId3"/>
          <a:stretch>
            <a:fillRect/>
          </a:stretch>
        </p:blipFill>
        <p:spPr>
          <a:xfrm>
            <a:off x="288006" y="360000"/>
            <a:ext cx="3342858" cy="360000"/>
          </a:xfrm>
          <a:prstGeom prst="rect">
            <a:avLst/>
          </a:prstGeom>
        </p:spPr>
      </p:pic>
      <p:sp>
        <p:nvSpPr>
          <p:cNvPr id="7" name="Classification-Dynamic" descr="{&quot;templafy&quot;:{&quot;id&quot;:&quot;f7f33580-c6a7-4e7f-ba70-784032d0d1a3&quot;}}">
            <a:extLst>
              <a:ext uri="{FF2B5EF4-FFF2-40B4-BE49-F238E27FC236}">
                <a16:creationId xmlns:a16="http://schemas.microsoft.com/office/drawing/2014/main" id="{1D05DC80-84C9-9ECA-3B84-3577D8D81659}"/>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bg1"/>
                </a:solidFill>
                <a:latin typeface="72 Brand" panose="020B0504030603020204" pitchFamily="34" charset="0"/>
                <a:ea typeface="Arial Unicode MS" pitchFamily="34" charset="-128"/>
                <a:cs typeface="Arial Unicode MS" pitchFamily="34" charset="-128"/>
              </a:rPr>
              <a:t>INTERNAL – SAP and Partners Only</a:t>
            </a:r>
          </a:p>
        </p:txBody>
      </p:sp>
    </p:spTree>
    <p:extLst>
      <p:ext uri="{BB962C8B-B14F-4D97-AF65-F5344CB8AC3E}">
        <p14:creationId xmlns:p14="http://schemas.microsoft.com/office/powerpoint/2010/main" val="2667257257"/>
      </p:ext>
    </p:extLst>
  </p:cSld>
  <p:clrMapOvr>
    <a:masterClrMapping/>
  </p:clrMapOvr>
  <p:extLst>
    <p:ext uri="{DCECCB84-F9BA-43D5-87BE-67443E8EF086}">
      <p15:sldGuideLst xmlns:p15="http://schemas.microsoft.com/office/powerpoint/2012/main">
        <p15:guide id="1" pos="181" userDrawn="1">
          <p15:clr>
            <a:srgbClr val="FBAE40"/>
          </p15:clr>
        </p15:guide>
        <p15:guide id="2" orient="horz" pos="1704" userDrawn="1">
          <p15:clr>
            <a:srgbClr val="FBAE40"/>
          </p15:clr>
        </p15:guide>
        <p15:guide id="3" orient="horz" pos="2688" userDrawn="1">
          <p15:clr>
            <a:srgbClr val="FBAE40"/>
          </p15:clr>
        </p15:guide>
        <p15:guide id="4" orient="horz" pos="2334" userDrawn="1">
          <p15:clr>
            <a:srgbClr val="FBAE40"/>
          </p15:clr>
        </p15:guide>
        <p15:guide id="5" orient="horz" pos="2960" userDrawn="1">
          <p15:clr>
            <a:srgbClr val="FBAE40"/>
          </p15:clr>
        </p15:guide>
        <p15:guide id="7" orient="horz" pos="4144"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hank You, Contact and Copyright">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33C5639-DDA2-864A-9DC3-7FC80AC852D5}"/>
              </a:ext>
            </a:extLst>
          </p:cNvPr>
          <p:cNvSpPr txBox="1"/>
          <p:nvPr userDrawn="1"/>
        </p:nvSpPr>
        <p:spPr>
          <a:xfrm>
            <a:off x="503238" y="2905125"/>
            <a:ext cx="1837041" cy="246221"/>
          </a:xfrm>
          <a:prstGeom prst="rect">
            <a:avLst/>
          </a:prstGeom>
          <a:noFill/>
        </p:spPr>
        <p:txBody>
          <a:bodyPr wrap="none" lIns="0" tIns="0" rIns="0" bIns="0">
            <a:spAutoFit/>
          </a:bodyPr>
          <a:lstStyle/>
          <a:p>
            <a:pPr marL="0" marR="0" lvl="0" indent="0" algn="l" defTabSz="1088776" rtl="0" eaLnBrk="1" fontAlgn="base" latinLnBrk="0" hangingPunct="1">
              <a:lnSpc>
                <a:spcPct val="100000"/>
              </a:lnSpc>
              <a:spcBef>
                <a:spcPct val="50000"/>
              </a:spcBef>
              <a:spcAft>
                <a:spcPct val="0"/>
              </a:spcAft>
              <a:buClr>
                <a:srgbClr val="F0AB00"/>
              </a:buClr>
              <a:buSzPct val="80000"/>
              <a:buFontTx/>
              <a:buNone/>
              <a:tabLst/>
              <a:defRPr sz="1600">
                <a:latin typeface="+mn-lt"/>
              </a:defRPr>
            </a:pPr>
            <a:r>
              <a:t>連絡先情報:</a:t>
            </a:r>
          </a:p>
        </p:txBody>
      </p:sp>
      <p:sp>
        <p:nvSpPr>
          <p:cNvPr id="9" name="Copyright - Dynamic" descr="{&quot;templafy&quot;:{&quot;id&quot;:&quot;c8ccce5c-806a-41b7-a5b6-0bc662d4e4f6&quot;}}">
            <a:extLst>
              <a:ext uri="{FF2B5EF4-FFF2-40B4-BE49-F238E27FC236}">
                <a16:creationId xmlns:a16="http://schemas.microsoft.com/office/drawing/2014/main" id="{EDAF1AF5-D568-20CC-6052-F655D86F5486}"/>
              </a:ext>
            </a:extLst>
          </p:cNvPr>
          <p:cNvSpPr txBox="1">
            <a:spLocks/>
          </p:cNvSpPr>
          <p:nvPr userDrawn="1"/>
        </p:nvSpPr>
        <p:spPr>
          <a:xfrm>
            <a:off x="504001" y="6536751"/>
            <a:ext cx="10155600" cy="138498"/>
          </a:xfrm>
          <a:prstGeom prst="rect">
            <a:avLst/>
          </a:prstGeom>
        </p:spPr>
        <p:txBody>
          <a:bodyPr lIns="0" tIns="0" rIns="0" bIns="0" anchor="ctr" anchorCtr="0">
            <a:noAutofit/>
          </a:bodyPr>
          <a:lstStyle>
            <a:lvl1pPr marL="0" indent="0" algn="l" defTabSz="1088558" rtl="0" eaLnBrk="1" latinLnBrk="0" hangingPunct="1">
              <a:spcBef>
                <a:spcPts val="1800"/>
              </a:spcBef>
              <a:buClr>
                <a:schemeClr val="accent1"/>
              </a:buClr>
              <a:buSzPct val="80000"/>
              <a:buFontTx/>
              <a:buNone/>
              <a:defRPr sz="6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kern="120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539892" indent="0" algn="l" defTabSz="1088558" rtl="0" eaLnBrk="1" latinLnBrk="0" hangingPunct="1">
              <a:spcBef>
                <a:spcPts val="100"/>
              </a:spcBef>
              <a:buClr>
                <a:schemeClr val="tx1"/>
              </a:buClr>
              <a:buSzPct val="100000"/>
              <a:buFont typeface="Symbol" panose="05050102010706020507" pitchFamily="18" charset="2"/>
              <a:buNone/>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buFont typeface="Arial" panose="020B0604020202020204" pitchFamily="34" charset="0"/>
              <a:buNone/>
            </a:pPr>
            <a:r>
              <a:t>© 2026 SAP SE or an SAP affiliate company.All rights reserved.この資料に関連する使用条件、免責事項、開示、または制限については、www.sap.com/legal-notice の法的通知事項を参照してください。</a:t>
            </a:r>
          </a:p>
        </p:txBody>
      </p:sp>
      <p:sp>
        <p:nvSpPr>
          <p:cNvPr id="3" name="Title 2">
            <a:extLst>
              <a:ext uri="{FF2B5EF4-FFF2-40B4-BE49-F238E27FC236}">
                <a16:creationId xmlns:a16="http://schemas.microsoft.com/office/drawing/2014/main" id="{5692DE12-4084-77D2-FD2A-8E63F6FBE7C5}"/>
              </a:ext>
            </a:extLst>
          </p:cNvPr>
          <p:cNvSpPr>
            <a:spLocks noGrp="1"/>
          </p:cNvSpPr>
          <p:nvPr>
            <p:ph type="title" hasCustomPrompt="1"/>
          </p:nvPr>
        </p:nvSpPr>
        <p:spPr>
          <a:xfrm>
            <a:off x="503238" y="1520825"/>
            <a:ext cx="5413477" cy="846386"/>
          </a:xfrm>
        </p:spPr>
        <p:txBody>
          <a:bodyPr/>
          <a:lstStyle>
            <a:lvl1pPr>
              <a:defRPr sz="5500" b="0" i="0">
                <a:latin typeface="72 Brand Medium" panose="020B0504030603020204" pitchFamily="34" charset="0"/>
              </a:defRPr>
            </a:lvl1pPr>
          </a:lstStyle>
          <a:p>
            <a:r>
              <a:t>ありがとうございました。</a:t>
            </a:r>
          </a:p>
        </p:txBody>
      </p:sp>
      <p:pic>
        <p:nvPicPr>
          <p:cNvPr id="2" name="Picture 1">
            <a:extLst>
              <a:ext uri="{FF2B5EF4-FFF2-40B4-BE49-F238E27FC236}">
                <a16:creationId xmlns:a16="http://schemas.microsoft.com/office/drawing/2014/main" id="{2A23274F-1EBD-A73A-AC54-963A234E9EB2}"/>
              </a:ext>
            </a:extLst>
          </p:cNvPr>
          <p:cNvPicPr>
            <a:picLocks noChangeAspect="1"/>
          </p:cNvPicPr>
          <p:nvPr userDrawn="1"/>
        </p:nvPicPr>
        <p:blipFill>
          <a:blip r:embed="rId2"/>
          <a:stretch>
            <a:fillRect/>
          </a:stretch>
        </p:blipFill>
        <p:spPr>
          <a:xfrm>
            <a:off x="10963291" y="5990000"/>
            <a:ext cx="727059" cy="360000"/>
          </a:xfrm>
          <a:prstGeom prst="rect">
            <a:avLst/>
          </a:prstGeom>
        </p:spPr>
      </p:pic>
    </p:spTree>
    <p:extLst>
      <p:ext uri="{BB962C8B-B14F-4D97-AF65-F5344CB8AC3E}">
        <p14:creationId xmlns:p14="http://schemas.microsoft.com/office/powerpoint/2010/main" val="781090314"/>
      </p:ext>
    </p:extLst>
  </p:cSld>
  <p:clrMapOvr>
    <a:masterClrMapping/>
  </p:clrMapOvr>
  <p:hf sldNum="0" hdr="0" ftr="0" dt="0"/>
  <p:extLst>
    <p:ext uri="{DCECCB84-F9BA-43D5-87BE-67443E8EF086}">
      <p15:sldGuideLst xmlns:p15="http://schemas.microsoft.com/office/powerpoint/2012/main">
        <p15:guide id="1" pos="7364" userDrawn="1">
          <p15:clr>
            <a:srgbClr val="FBAE40"/>
          </p15:clr>
        </p15:guide>
        <p15:guide id="2" orient="horz" pos="958" userDrawn="1">
          <p15:clr>
            <a:srgbClr val="FBAE40"/>
          </p15:clr>
        </p15:guide>
        <p15:guide id="4" orient="horz" pos="1830" userDrawn="1">
          <p15:clr>
            <a:srgbClr val="FBAE40"/>
          </p15:clr>
        </p15:guide>
        <p15:guide id="5" orient="horz" pos="4000" userDrawn="1">
          <p15:clr>
            <a:srgbClr val="FBAE40"/>
          </p15:clr>
        </p15:guide>
        <p15:guide id="6" pos="317" userDrawn="1">
          <p15:clr>
            <a:srgbClr val="FBAE40"/>
          </p15:clr>
        </p15:guide>
        <p15:guide id="8" pos="3841" userDrawn="1">
          <p15:clr>
            <a:srgbClr val="FBAE40"/>
          </p15:clr>
        </p15:guide>
        <p15:guide id="9" orient="horz" pos="318"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Title and text">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504001" y="504000"/>
            <a:ext cx="11186476" cy="369332"/>
          </a:xfrm>
        </p:spPr>
        <p:txBody>
          <a:bodyPr/>
          <a:lstStyle/>
          <a:p>
            <a:r>
              <a:t>ページタイトルを挿入 (センテンスケース)</a:t>
            </a:r>
          </a:p>
        </p:txBody>
      </p:sp>
    </p:spTree>
    <p:extLst>
      <p:ext uri="{BB962C8B-B14F-4D97-AF65-F5344CB8AC3E}">
        <p14:creationId xmlns:p14="http://schemas.microsoft.com/office/powerpoint/2010/main" val="17651165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cSld name="Copyright">
    <p:spTree>
      <p:nvGrpSpPr>
        <p:cNvPr id="1" name=""/>
        <p:cNvGrpSpPr/>
        <p:nvPr/>
      </p:nvGrpSpPr>
      <p:grpSpPr>
        <a:xfrm>
          <a:off x="0" y="0"/>
          <a:ext cx="0" cy="0"/>
          <a:chOff x="0" y="0"/>
          <a:chExt cx="0" cy="0"/>
        </a:xfrm>
      </p:grpSpPr>
      <p:sp>
        <p:nvSpPr>
          <p:cNvPr id="14" name="Copyright information-German" descr="{&quot;templafy&quot;:{&quot;id&quot;:&quot;62418c81-c1f9-470f-9a49-2c44a4a80384&quot;}}">
            <a:extLst>
              <a:ext uri="{FF2B5EF4-FFF2-40B4-BE49-F238E27FC236}">
                <a16:creationId xmlns:a16="http://schemas.microsoft.com/office/drawing/2014/main" id="{B550E322-429A-4EDE-8D60-08E8F7B303BA}"/>
              </a:ext>
            </a:extLst>
          </p:cNvPr>
          <p:cNvSpPr txBox="1"/>
          <p:nvPr/>
        </p:nvSpPr>
        <p:spPr bwMode="black">
          <a:xfrm>
            <a:off x="503239" y="2663333"/>
            <a:ext cx="6561591" cy="3864366"/>
          </a:xfrm>
          <a:prstGeom prst="rect">
            <a:avLst/>
          </a:prstGeom>
          <a:noFill/>
        </p:spPr>
        <p:txBody>
          <a:bodyPr wrap="square" lIns="0" tIns="0" rIns="0" bIns="0" anchor="t">
            <a:noAutofit/>
          </a:bodyPr>
          <a:lstStyle/>
          <a:p>
            <a:pPr marL="0" marR="0" lvl="0" indent="0" algn="l" defTabSz="1088449" rtl="0" eaLnBrk="1" fontAlgn="auto" latinLnBrk="0" hangingPunct="1">
              <a:lnSpc>
                <a:spcPct val="100000"/>
              </a:lnSpc>
              <a:spcBef>
                <a:spcPts val="1200"/>
              </a:spcBef>
              <a:spcAft>
                <a:spcPts val="0"/>
              </a:spcAft>
              <a:buClrTx/>
              <a:buSzTx/>
              <a:buFontTx/>
              <a:buNone/>
              <a:tabLst/>
              <a:defRPr sz="800" kern="1200">
                <a:solidFill>
                  <a:schemeClr val="tx1"/>
                </a:solidFill>
                <a:effectLst/>
                <a:latin typeface="Arial"/>
                <a:ea typeface="+mn-ea"/>
                <a:cs typeface="+mn-cs"/>
              </a:defRPr>
            </a:pPr>
            <a:r>
              <a:t>© 2026 SAP SE or an SAP affiliate company.All rights reserved. 
本書のいかなる部分も SAP SE または SAP 関連会社の明示的許可なしに、いかなる形式、目的を問わず、複写、または送信することを禁じます。本書に記載された情報は、予告なしに変更されることがあります。SAP SE 及びその頒布業者によって販売される一部のソフトウェア製品には、他のソフトウェア会社の専有ソフトウェアコンポーネントが含まれています。製品仕様は、国ごとに変わる場合があります。これらの文書は SAP SE または SAP 関連会社が情報提供のためにのみ提供するもので、いかなる種類の表明および保証を伴うものではなく、SAP またはその関連会社は文書に関する誤記・脱落等の過失に対する責任を負うものではありません。SAP または SAP 関連会社の製品およびサービスに対する唯一の保証は、当該製品およびサービスに伴う明示的保証がある場合に、これに規定されたものに限られます。本書のいかなる記述も、追加の保証となるものではありません。特に、SAP SE またはその関連会社は、本書または関連文書に概説された事業の実現、またはそこに記載されたいかなる機能の開発またはリリースに対する義務も負いません。本書、若しくは関連の提示物、及び SAP SE 若しくはその関連会社の戦略並びに将来の開発物、製品、及び/又はプラットフォームの方向性並びに機能はすべて、変更となる可能性があり、SAP SE 若しくはその関連会社は随時、理由の如何を問わずに事前の予告なく変更できるものとする。本書に記載する情報は、何らかの具体物、コード、若しくは機能を提供するという確約、約束、又は法的義務には当たりません。将来の見通しに関する記述はすべて、さまざまなリスクや不確定要素を伴うものであり、実際の結果は、予測とは大きく異なるものとなる可能性があります。読者は、これらの将来の見通しに関する記述に過剰に依存しないよう注意が求められ、購入の決定を行う際にはこれらに依拠するべきではありません。本書に記載される SAP 及びその他の SAP の製品やサービス、並びにそれらの個々のロゴは、ドイツ及びその他の国における SAP SE （又は SAP の関連会社）の商標若しくは登録商標です。本書に記載されたその他すべての製品およびサービス名は、それぞれの企業の商標です。商標に関する詳細の情報や通知に関しては、www.sap.com/trademark をご覧ください。</a:t>
            </a:r>
          </a:p>
        </p:txBody>
      </p:sp>
      <p:sp>
        <p:nvSpPr>
          <p:cNvPr id="44" name="www.sap.com - contact SAP link">
            <a:hlinkClick r:id="rId2" tooltip="www.sap.com/contactsap"/>
          </p:cNvPr>
          <p:cNvSpPr txBox="1"/>
          <p:nvPr/>
        </p:nvSpPr>
        <p:spPr bwMode="black">
          <a:xfrm>
            <a:off x="503238" y="2461400"/>
            <a:ext cx="2215390" cy="169277"/>
          </a:xfrm>
          <a:prstGeom prst="rect">
            <a:avLst/>
          </a:prstGeom>
          <a:noFill/>
        </p:spPr>
        <p:txBody>
          <a:bodyPr wrap="square" lIns="0" tIns="0" rIns="0" bIns="0" anchor="b">
            <a:noAutofit/>
          </a:bodyPr>
          <a:lstStyle/>
          <a:p>
            <a:pPr marL="0" marR="0" lvl="0" indent="0" algn="l" defTabSz="1088449" rtl="0" eaLnBrk="1" fontAlgn="auto" latinLnBrk="0" hangingPunct="1">
              <a:lnSpc>
                <a:spcPct val="100000"/>
              </a:lnSpc>
              <a:spcBef>
                <a:spcPts val="1200"/>
              </a:spcBef>
              <a:spcAft>
                <a:spcPts val="0"/>
              </a:spcAft>
              <a:buClrTx/>
              <a:buSzTx/>
              <a:buFontTx/>
              <a:buNone/>
              <a:tabLst/>
              <a:defRPr sz="1100" b="1" kern="1200">
                <a:solidFill>
                  <a:schemeClr val="tx1"/>
                </a:solidFill>
                <a:latin typeface="Arial"/>
                <a:ea typeface="Arial Unicode MS" panose="020B0604020202020204" pitchFamily="34" charset="-128"/>
                <a:cs typeface="+mn-cs"/>
              </a:defRPr>
            </a:pPr>
            <a:r>
              <a:t>www.sap.com/contactsap</a:t>
            </a:r>
          </a:p>
        </p:txBody>
      </p:sp>
      <p:pic>
        <p:nvPicPr>
          <p:cNvPr id="10" name="Linkedin icon with link">
            <a:hlinkClick r:id="rId3"/>
            <a:extLst>
              <a:ext uri="{FF2B5EF4-FFF2-40B4-BE49-F238E27FC236}">
                <a16:creationId xmlns:a16="http://schemas.microsoft.com/office/drawing/2014/main" id="{D03BED7D-4C1C-D348-B7EC-3275C42250B4}"/>
              </a:ext>
            </a:extLst>
          </p:cNvPr>
          <p:cNvPicPr>
            <a:picLocks noChangeAspect="1"/>
          </p:cNvPicPr>
          <p:nvPr/>
        </p:nvPicPr>
        <p:blipFill>
          <a:blip r:embed="rId4"/>
          <a:srcRect/>
          <a:stretch/>
        </p:blipFill>
        <p:spPr>
          <a:xfrm>
            <a:off x="2257488" y="1749961"/>
            <a:ext cx="361809" cy="361809"/>
          </a:xfrm>
          <a:prstGeom prst="rect">
            <a:avLst/>
          </a:prstGeom>
        </p:spPr>
      </p:pic>
      <p:pic>
        <p:nvPicPr>
          <p:cNvPr id="11" name="YouTube icon with link">
            <a:hlinkClick r:id="rId5"/>
            <a:extLst>
              <a:ext uri="{FF2B5EF4-FFF2-40B4-BE49-F238E27FC236}">
                <a16:creationId xmlns:a16="http://schemas.microsoft.com/office/drawing/2014/main" id="{4550E8CF-5571-DB45-85AB-8ACD63D7F0D9}"/>
              </a:ext>
            </a:extLst>
          </p:cNvPr>
          <p:cNvPicPr>
            <a:picLocks noChangeAspect="1"/>
          </p:cNvPicPr>
          <p:nvPr/>
        </p:nvPicPr>
        <p:blipFill>
          <a:blip r:embed="rId6"/>
          <a:srcRect/>
          <a:stretch/>
        </p:blipFill>
        <p:spPr>
          <a:xfrm>
            <a:off x="1666951" y="1749063"/>
            <a:ext cx="363600" cy="363600"/>
          </a:xfrm>
          <a:prstGeom prst="rect">
            <a:avLst/>
          </a:prstGeom>
        </p:spPr>
      </p:pic>
      <p:pic>
        <p:nvPicPr>
          <p:cNvPr id="12" name="Twitter icon with link">
            <a:hlinkClick r:id="rId7" tooltip="https://twitter.com/sap"/>
            <a:extLst>
              <a:ext uri="{FF2B5EF4-FFF2-40B4-BE49-F238E27FC236}">
                <a16:creationId xmlns:a16="http://schemas.microsoft.com/office/drawing/2014/main" id="{3A3DEA53-744B-5D49-B9C4-B3DD2B6F8890}"/>
              </a:ext>
            </a:extLst>
          </p:cNvPr>
          <p:cNvPicPr>
            <a:picLocks noChangeAspect="1"/>
          </p:cNvPicPr>
          <p:nvPr/>
        </p:nvPicPr>
        <p:blipFill>
          <a:blip r:embed="rId8"/>
          <a:srcRect/>
          <a:stretch/>
        </p:blipFill>
        <p:spPr>
          <a:xfrm>
            <a:off x="1078207" y="1749961"/>
            <a:ext cx="361809" cy="361809"/>
          </a:xfrm>
          <a:prstGeom prst="rect">
            <a:avLst/>
          </a:prstGeom>
        </p:spPr>
      </p:pic>
      <p:pic>
        <p:nvPicPr>
          <p:cNvPr id="13" name="Facebook icon with link">
            <a:hlinkClick r:id="rId9"/>
            <a:extLst>
              <a:ext uri="{FF2B5EF4-FFF2-40B4-BE49-F238E27FC236}">
                <a16:creationId xmlns:a16="http://schemas.microsoft.com/office/drawing/2014/main" id="{0574D7D9-99A0-C642-8DCC-BBDFBACB0C47}"/>
              </a:ext>
            </a:extLst>
          </p:cNvPr>
          <p:cNvPicPr>
            <a:picLocks noChangeAspect="1"/>
          </p:cNvPicPr>
          <p:nvPr/>
        </p:nvPicPr>
        <p:blipFill>
          <a:blip r:embed="rId10"/>
          <a:srcRect/>
          <a:stretch/>
        </p:blipFill>
        <p:spPr>
          <a:xfrm>
            <a:off x="487670" y="1749063"/>
            <a:ext cx="363600" cy="363600"/>
          </a:xfrm>
          <a:prstGeom prst="rect">
            <a:avLst/>
          </a:prstGeom>
        </p:spPr>
      </p:pic>
      <p:sp>
        <p:nvSpPr>
          <p:cNvPr id="43" name="Follow all of SAP"/>
          <p:cNvSpPr txBox="1"/>
          <p:nvPr/>
        </p:nvSpPr>
        <p:spPr bwMode="black">
          <a:xfrm>
            <a:off x="503239" y="1461003"/>
            <a:ext cx="1228549" cy="169277"/>
          </a:xfrm>
          <a:prstGeom prst="rect">
            <a:avLst/>
          </a:prstGeom>
          <a:noFill/>
        </p:spPr>
        <p:txBody>
          <a:bodyPr wrap="square" lIns="0" tIns="0" rIns="0" bIns="0" anchor="b">
            <a:noAutofit/>
          </a:bodyPr>
          <a:lstStyle/>
          <a:p>
            <a:pPr marL="0" marR="0" lvl="0" indent="0" algn="l" defTabSz="1088449" rtl="0" eaLnBrk="1" fontAlgn="auto" latinLnBrk="0" hangingPunct="1">
              <a:lnSpc>
                <a:spcPct val="100000"/>
              </a:lnSpc>
              <a:spcBef>
                <a:spcPts val="1200"/>
              </a:spcBef>
              <a:spcAft>
                <a:spcPts val="0"/>
              </a:spcAft>
              <a:buClrTx/>
              <a:buSzTx/>
              <a:buFontTx/>
              <a:buNone/>
              <a:tabLst/>
              <a:defRPr sz="1100" kern="1200">
                <a:solidFill>
                  <a:schemeClr val="tx1"/>
                </a:solidFill>
                <a:latin typeface="Arial"/>
                <a:ea typeface="Arial Unicode MS" panose="020B0604020202020204" pitchFamily="34" charset="-128"/>
                <a:cs typeface="+mn-cs"/>
              </a:defRPr>
            </a:pPr>
            <a:r>
              <a:t>フォロー</a:t>
            </a:r>
          </a:p>
        </p:txBody>
      </p:sp>
      <p:pic>
        <p:nvPicPr>
          <p:cNvPr id="15" name="SAP Logo Placeholder">
            <a:extLst>
              <a:ext uri="{FF2B5EF4-FFF2-40B4-BE49-F238E27FC236}">
                <a16:creationId xmlns:a16="http://schemas.microsoft.com/office/drawing/2014/main" id="{9CC4588F-1029-8748-911B-AFF84B1CAE9F}"/>
              </a:ext>
            </a:extLst>
          </p:cNvPr>
          <p:cNvPicPr>
            <a:picLocks noChangeAspect="1"/>
          </p:cNvPicPr>
          <p:nvPr/>
        </p:nvPicPr>
        <p:blipFill>
          <a:blip r:embed="rId11"/>
          <a:srcRect/>
          <a:stretch/>
        </p:blipFill>
        <p:spPr>
          <a:xfrm>
            <a:off x="9530019" y="5832749"/>
            <a:ext cx="2182557" cy="517253"/>
          </a:xfrm>
          <a:prstGeom prst="rect">
            <a:avLst/>
          </a:prstGeom>
        </p:spPr>
      </p:pic>
    </p:spTree>
    <p:extLst>
      <p:ext uri="{BB962C8B-B14F-4D97-AF65-F5344CB8AC3E}">
        <p14:creationId xmlns:p14="http://schemas.microsoft.com/office/powerpoint/2010/main" val="42136370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948B029D-C1BA-6745-8ADE-EF91FC90E083}"/>
              </a:ext>
            </a:extLst>
          </p:cNvPr>
          <p:cNvSpPr>
            <a:spLocks noGrp="1"/>
          </p:cNvSpPr>
          <p:nvPr>
            <p:ph type="pic" sz="quarter" idx="10"/>
          </p:nvPr>
        </p:nvSpPr>
        <p:spPr>
          <a:xfrm>
            <a:off x="8126118" y="0"/>
            <a:ext cx="4069057" cy="6858000"/>
          </a:xfrm>
        </p:spPr>
        <p:txBody>
          <a:bodyPr anchor="ctr" anchorCtr="0"/>
          <a:lstStyle>
            <a:lvl1pPr algn="ctr"/>
          </a:lstStyle>
          <a:p>
            <a:r>
              <a:t>アイコンをクリックして画像を追加</a:t>
            </a:r>
          </a:p>
          <a:p/>
          <a:p/>
        </p:txBody>
      </p:sp>
      <p:sp>
        <p:nvSpPr>
          <p:cNvPr id="3" name="Title"/>
          <p:cNvSpPr>
            <a:spLocks noGrp="1"/>
          </p:cNvSpPr>
          <p:nvPr>
            <p:ph type="title" hasCustomPrompt="1"/>
          </p:nvPr>
        </p:nvSpPr>
        <p:spPr/>
        <p:txBody>
          <a:bodyPr/>
          <a:lstStyle/>
          <a:p>
            <a:r>
              <a:t>ページタイトルを挿入 (センテンスケース)</a:t>
            </a:r>
          </a:p>
        </p:txBody>
      </p:sp>
    </p:spTree>
    <p:extLst>
      <p:ext uri="{BB962C8B-B14F-4D97-AF65-F5344CB8AC3E}">
        <p14:creationId xmlns:p14="http://schemas.microsoft.com/office/powerpoint/2010/main" val="1031192732"/>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pos="7364">
          <p15:clr>
            <a:srgbClr val="FBAE40"/>
          </p15:clr>
        </p15:guide>
        <p15:guide id="4" orient="horz" pos="551">
          <p15:clr>
            <a:srgbClr val="FBAE40"/>
          </p15:clr>
        </p15:guide>
        <p15:guide id="5" orient="horz" pos="399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Mango cover with anvil and image">
    <p:bg>
      <p:bgPr>
        <a:solidFill>
          <a:schemeClr val="bg1"/>
        </a:solidFill>
        <a:effectLst/>
      </p:bgPr>
    </p:bg>
    <p:spTree>
      <p:nvGrpSpPr>
        <p:cNvPr id="1" name=""/>
        <p:cNvGrpSpPr/>
        <p:nvPr/>
      </p:nvGrpSpPr>
      <p:grpSpPr>
        <a:xfrm>
          <a:off x="0" y="0"/>
          <a:ext cx="0" cy="0"/>
          <a:chOff x="0" y="0"/>
          <a:chExt cx="0" cy="0"/>
        </a:xfrm>
      </p:grpSpPr>
      <p:sp>
        <p:nvSpPr>
          <p:cNvPr id="149" name="Rectangle 148">
            <a:extLst>
              <a:ext uri="{FF2B5EF4-FFF2-40B4-BE49-F238E27FC236}">
                <a16:creationId xmlns:a16="http://schemas.microsoft.com/office/drawing/2014/main" id="{3F9D113E-DB39-0CF2-578D-9B5D35C92F55}"/>
              </a:ext>
            </a:extLst>
          </p:cNvPr>
          <p:cNvSpPr/>
          <p:nvPr userDrawn="1"/>
        </p:nvSpPr>
        <p:spPr bwMode="gray">
          <a:xfrm>
            <a:off x="7102258" y="0"/>
            <a:ext cx="5092917" cy="6858000"/>
          </a:xfrm>
          <a:prstGeom prst="rect">
            <a:avLst/>
          </a:prstGeom>
          <a:solidFill>
            <a:srgbClr val="FFC932"/>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pic>
        <p:nvPicPr>
          <p:cNvPr id="6" name="Graphic 5">
            <a:extLst>
              <a:ext uri="{FF2B5EF4-FFF2-40B4-BE49-F238E27FC236}">
                <a16:creationId xmlns:a16="http://schemas.microsoft.com/office/drawing/2014/main" id="{F9CF98F2-AE93-6F6D-B5F5-C2F74E0787B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467600" y="250521"/>
            <a:ext cx="4538091" cy="6328079"/>
          </a:xfrm>
          <a:prstGeom prst="rect">
            <a:avLst/>
          </a:prstGeom>
        </p:spPr>
      </p:pic>
      <p:sp>
        <p:nvSpPr>
          <p:cNvPr id="2" name="Rectangle 1">
            <a:extLst>
              <a:ext uri="{FF2B5EF4-FFF2-40B4-BE49-F238E27FC236}">
                <a16:creationId xmlns:a16="http://schemas.microsoft.com/office/drawing/2014/main" id="{FDD06AF2-2141-CEFD-4797-A6E50CC267FE}"/>
              </a:ext>
            </a:extLst>
          </p:cNvPr>
          <p:cNvSpPr/>
          <p:nvPr userDrawn="1"/>
        </p:nvSpPr>
        <p:spPr bwMode="gray">
          <a:xfrm>
            <a:off x="1" y="0"/>
            <a:ext cx="7226300" cy="6858000"/>
          </a:xfrm>
          <a:prstGeom prst="rect">
            <a:avLst/>
          </a:prstGeom>
          <a:solidFill>
            <a:schemeClr val="accent1"/>
          </a:solidFill>
          <a:ln w="1342" cap="flat">
            <a:noFill/>
            <a:prstDash val="solid"/>
            <a:miter/>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4" name="Title"/>
          <p:cNvSpPr>
            <a:spLocks noGrp="1"/>
          </p:cNvSpPr>
          <p:nvPr>
            <p:ph type="title" hasCustomPrompt="1"/>
          </p:nvPr>
        </p:nvSpPr>
        <p:spPr>
          <a:xfrm>
            <a:off x="288000" y="2706317"/>
            <a:ext cx="6633305" cy="997196"/>
          </a:xfrm>
        </p:spPr>
        <p:txBody>
          <a:bodyPr anchor="b" anchorCtr="0">
            <a:noAutofit/>
          </a:bodyPr>
          <a:lstStyle>
            <a:lvl1pPr>
              <a:lnSpc>
                <a:spcPct val="90000"/>
              </a:lnSpc>
              <a:defRPr sz="3600" b="0" i="0">
                <a:solidFill>
                  <a:schemeClr val="bg1"/>
                </a:solidFill>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600" kern="0" err="1">
              <a:ea typeface="Arial Unicode MS" pitchFamily="34" charset="-128"/>
              <a:cs typeface="Arial Unicode MS" pitchFamily="34" charset="-128"/>
            </a:endParaRPr>
          </a:p>
        </p:txBody>
      </p:sp>
      <p:pic>
        <p:nvPicPr>
          <p:cNvPr id="39583126" name="LogoWhite-Dynamic" descr="{&quot;templafy&quot;:{&quot;id&quot;:&quot;5c25de4e-ad75-4d50-a559-0ed700413a60&quot;}}"/>
          <p:cNvPicPr>
            <a:picLocks noChangeAspect="1"/>
          </p:cNvPicPr>
          <p:nvPr/>
        </p:nvPicPr>
        <p:blipFill>
          <a:blip r:embed="rId4"/>
          <a:stretch>
            <a:fillRect/>
          </a:stretch>
        </p:blipFill>
        <p:spPr>
          <a:xfrm>
            <a:off x="288006" y="360000"/>
            <a:ext cx="3342858" cy="360000"/>
          </a:xfrm>
          <a:prstGeom prst="rect">
            <a:avLst/>
          </a:prstGeom>
        </p:spPr>
      </p:pic>
      <p:sp>
        <p:nvSpPr>
          <p:cNvPr id="8" name="Classification-Dynamic" descr="{&quot;templafy&quot;:{&quot;id&quot;:&quot;2e164b7e-c20f-4d0d-a445-3309a4ab4515&quot;}}">
            <a:extLst>
              <a:ext uri="{FF2B5EF4-FFF2-40B4-BE49-F238E27FC236}">
                <a16:creationId xmlns:a16="http://schemas.microsoft.com/office/drawing/2014/main" id="{F1333C1B-AD40-D53A-5A1E-EFB8C6390D49}"/>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bg1"/>
                </a:solidFill>
                <a:latin typeface="72 Brand" panose="020B0504030603020204" pitchFamily="34" charset="0"/>
                <a:ea typeface="Arial Unicode MS" pitchFamily="34" charset="-128"/>
                <a:cs typeface="Arial Unicode MS" pitchFamily="34" charset="-128"/>
              </a:rPr>
              <a:t>INTERNAL – SAP and Partners Only</a:t>
            </a:r>
          </a:p>
        </p:txBody>
      </p:sp>
    </p:spTree>
    <p:extLst>
      <p:ext uri="{BB962C8B-B14F-4D97-AF65-F5344CB8AC3E}">
        <p14:creationId xmlns:p14="http://schemas.microsoft.com/office/powerpoint/2010/main" val="277845837"/>
      </p:ext>
    </p:extLst>
  </p:cSld>
  <p:clrMapOvr>
    <a:masterClrMapping/>
  </p:clrMapOvr>
  <p:extLst>
    <p:ext uri="{DCECCB84-F9BA-43D5-87BE-67443E8EF086}">
      <p15:sldGuideLst xmlns:p15="http://schemas.microsoft.com/office/powerpoint/2012/main">
        <p15:guide id="1" pos="181" userDrawn="1">
          <p15:clr>
            <a:srgbClr val="FBAE40"/>
          </p15:clr>
        </p15:guide>
        <p15:guide id="2" orient="horz" pos="1704" userDrawn="1">
          <p15:clr>
            <a:srgbClr val="FBAE40"/>
          </p15:clr>
        </p15:guide>
        <p15:guide id="3" orient="horz" pos="2688" userDrawn="1">
          <p15:clr>
            <a:srgbClr val="FBAE40"/>
          </p15:clr>
        </p15:guide>
        <p15:guide id="4" orient="horz" pos="2341" userDrawn="1">
          <p15:clr>
            <a:srgbClr val="FBAE40"/>
          </p15:clr>
        </p15:guide>
        <p15:guide id="5" orient="horz" pos="2960" userDrawn="1">
          <p15:clr>
            <a:srgbClr val="FBAE40"/>
          </p15:clr>
        </p15:guide>
        <p15:guide id="7" orient="horz" pos="414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Green cover with image in anvil shape">
    <p:bg>
      <p:bgPr>
        <a:solidFill>
          <a:srgbClr val="97DD40"/>
        </a:solidFill>
        <a:effectLst/>
      </p:bgPr>
    </p:bg>
    <p:spTree>
      <p:nvGrpSpPr>
        <p:cNvPr id="1" name=""/>
        <p:cNvGrpSpPr/>
        <p:nvPr/>
      </p:nvGrpSpPr>
      <p:grpSpPr>
        <a:xfrm>
          <a:off x="0" y="0"/>
          <a:ext cx="0" cy="0"/>
          <a:chOff x="0" y="0"/>
          <a:chExt cx="0" cy="0"/>
        </a:xfrm>
      </p:grpSpPr>
      <p:sp>
        <p:nvSpPr>
          <p:cNvPr id="2" name="Background">
            <a:extLst>
              <a:ext uri="{FF2B5EF4-FFF2-40B4-BE49-F238E27FC236}">
                <a16:creationId xmlns:a16="http://schemas.microsoft.com/office/drawing/2014/main" id="{CF15634C-E3A9-CDE6-5F8E-35B41DFE2B5D}"/>
              </a:ext>
            </a:extLst>
          </p:cNvPr>
          <p:cNvSpPr/>
          <p:nvPr userDrawn="1"/>
        </p:nvSpPr>
        <p:spPr bwMode="gray">
          <a:xfrm>
            <a:off x="0" y="0"/>
            <a:ext cx="12195175" cy="6858000"/>
          </a:xfrm>
          <a:prstGeom prst="rect">
            <a:avLst/>
          </a:prstGeom>
          <a:solidFill>
            <a:srgbClr val="97DD40"/>
          </a:solidFill>
          <a:ln w="15238" cap="flat">
            <a:noFill/>
            <a:prstDash val="solid"/>
            <a:miter/>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a:ln>
                <a:noFill/>
              </a:ln>
              <a:effectLst/>
              <a:uLnTx/>
              <a:uFillTx/>
              <a:latin typeface="72 Brand" panose="020B0504030603020204" pitchFamily="34" charset="0"/>
              <a:ea typeface="Arial Unicode MS" pitchFamily="34" charset="-128"/>
              <a:cs typeface="Arial Unicode MS" pitchFamily="34" charset="-128"/>
            </a:endParaRPr>
          </a:p>
        </p:txBody>
      </p:sp>
      <p:sp>
        <p:nvSpPr>
          <p:cNvPr id="6" name="Title">
            <a:extLst>
              <a:ext uri="{FF2B5EF4-FFF2-40B4-BE49-F238E27FC236}">
                <a16:creationId xmlns:a16="http://schemas.microsoft.com/office/drawing/2014/main" id="{729E6C33-847C-5792-E2BD-5963C662ECED}"/>
              </a:ext>
            </a:extLst>
          </p:cNvPr>
          <p:cNvSpPr>
            <a:spLocks noGrp="1"/>
          </p:cNvSpPr>
          <p:nvPr>
            <p:ph type="title" hasCustomPrompt="1"/>
          </p:nvPr>
        </p:nvSpPr>
        <p:spPr>
          <a:xfrm>
            <a:off x="288001" y="2706317"/>
            <a:ext cx="5529704" cy="997196"/>
          </a:xfrm>
        </p:spPr>
        <p:txBody>
          <a:bodyPr anchor="b" anchorCtr="0">
            <a:noAutofit/>
          </a:bodyPr>
          <a:lstStyle>
            <a:lvl1pPr>
              <a:lnSpc>
                <a:spcPct val="90000"/>
              </a:lnSpc>
              <a:defRPr sz="3600" b="0" i="0">
                <a:solidFill>
                  <a:schemeClr val="tx1"/>
                </a:solidFill>
                <a:latin typeface="72 Brand Medium" panose="020B0504030603020204"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600" kern="0" err="1">
              <a:ea typeface="Arial Unicode MS" pitchFamily="34" charset="-128"/>
              <a:cs typeface="Arial Unicode MS" pitchFamily="34" charset="-128"/>
            </a:endParaRPr>
          </a:p>
        </p:txBody>
      </p:sp>
      <p:sp>
        <p:nvSpPr>
          <p:cNvPr id="14" name="Picture Placeholder 5">
            <a:extLst>
              <a:ext uri="{FF2B5EF4-FFF2-40B4-BE49-F238E27FC236}">
                <a16:creationId xmlns:a16="http://schemas.microsoft.com/office/drawing/2014/main" id="{D2BFABF1-DD81-F2D4-FD65-DBCD6636029A}"/>
              </a:ext>
            </a:extLst>
          </p:cNvPr>
          <p:cNvSpPr>
            <a:spLocks noGrp="1"/>
          </p:cNvSpPr>
          <p:nvPr>
            <p:ph type="pic" sz="quarter" idx="10" hasCustomPrompt="1"/>
          </p:nvPr>
        </p:nvSpPr>
        <p:spPr>
          <a:xfrm>
            <a:off x="6069496" y="2029240"/>
            <a:ext cx="5711687" cy="2828844"/>
          </a:xfrm>
          <a:custGeom>
            <a:avLst/>
            <a:gdLst>
              <a:gd name="connsiteX0" fmla="*/ 0 w 5453062"/>
              <a:gd name="connsiteY0" fmla="*/ 0 h 2700337"/>
              <a:gd name="connsiteX1" fmla="*/ 5453062 w 5453062"/>
              <a:gd name="connsiteY1" fmla="*/ 0 h 2700337"/>
              <a:gd name="connsiteX2" fmla="*/ 5453062 w 5453062"/>
              <a:gd name="connsiteY2" fmla="*/ 2700337 h 2700337"/>
              <a:gd name="connsiteX3" fmla="*/ 0 w 5453062"/>
              <a:gd name="connsiteY3" fmla="*/ 2700337 h 2700337"/>
              <a:gd name="connsiteX4" fmla="*/ 0 w 5453062"/>
              <a:gd name="connsiteY4" fmla="*/ 0 h 2700337"/>
              <a:gd name="connsiteX0" fmla="*/ 0 w 5453062"/>
              <a:gd name="connsiteY0" fmla="*/ 0 h 2758526"/>
              <a:gd name="connsiteX1" fmla="*/ 5453062 w 5453062"/>
              <a:gd name="connsiteY1" fmla="*/ 0 h 2758526"/>
              <a:gd name="connsiteX2" fmla="*/ 2751426 w 5453062"/>
              <a:gd name="connsiteY2" fmla="*/ 2758526 h 2758526"/>
              <a:gd name="connsiteX3" fmla="*/ 0 w 5453062"/>
              <a:gd name="connsiteY3" fmla="*/ 2700337 h 2758526"/>
              <a:gd name="connsiteX4" fmla="*/ 0 w 5453062"/>
              <a:gd name="connsiteY4" fmla="*/ 0 h 2758526"/>
              <a:gd name="connsiteX0" fmla="*/ 0 w 5453062"/>
              <a:gd name="connsiteY0" fmla="*/ 0 h 2700337"/>
              <a:gd name="connsiteX1" fmla="*/ 5453062 w 5453062"/>
              <a:gd name="connsiteY1" fmla="*/ 0 h 2700337"/>
              <a:gd name="connsiteX2" fmla="*/ 2726487 w 5453062"/>
              <a:gd name="connsiteY2" fmla="*/ 2700336 h 2700337"/>
              <a:gd name="connsiteX3" fmla="*/ 0 w 5453062"/>
              <a:gd name="connsiteY3" fmla="*/ 2700337 h 2700337"/>
              <a:gd name="connsiteX4" fmla="*/ 0 w 5453062"/>
              <a:gd name="connsiteY4" fmla="*/ 0 h 2700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53062" h="2700337">
                <a:moveTo>
                  <a:pt x="0" y="0"/>
                </a:moveTo>
                <a:lnTo>
                  <a:pt x="5453062" y="0"/>
                </a:lnTo>
                <a:lnTo>
                  <a:pt x="2726487" y="2700336"/>
                </a:lnTo>
                <a:lnTo>
                  <a:pt x="0" y="2700337"/>
                </a:lnTo>
                <a:lnTo>
                  <a:pt x="0" y="0"/>
                </a:lnTo>
                <a:close/>
              </a:path>
            </a:pathLst>
          </a:custGeom>
        </p:spPr>
        <p:txBody>
          <a:bodyPr anchor="ctr" anchorCtr="0"/>
          <a:lstStyle>
            <a:lvl1pPr algn="l">
              <a:defRPr>
                <a:solidFill>
                  <a:schemeClr val="tx1"/>
                </a:solidFill>
              </a:defRPr>
            </a:lvl1pPr>
          </a:lstStyle>
          <a:p>
            <a:r>
              <a:rPr lang="en-US"/>
              <a:t>         Click to add image</a:t>
            </a:r>
          </a:p>
        </p:txBody>
      </p:sp>
      <p:sp>
        <p:nvSpPr>
          <p:cNvPr id="4" name="Classification-Dynamic" descr="{&quot;templafy&quot;:{&quot;id&quot;:&quot;bd879ac1-5767-4f9c-9914-4ee633b91b96&quot;}}">
            <a:extLst>
              <a:ext uri="{FF2B5EF4-FFF2-40B4-BE49-F238E27FC236}">
                <a16:creationId xmlns:a16="http://schemas.microsoft.com/office/drawing/2014/main" id="{13EDB9F6-FBDA-8ED8-A84B-244CC53CFF99}"/>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tx1"/>
                </a:solidFill>
                <a:latin typeface="72 Brand" panose="020B0504030603020204" pitchFamily="34" charset="0"/>
                <a:ea typeface="Arial Unicode MS" pitchFamily="34" charset="-128"/>
                <a:cs typeface="Arial Unicode MS" pitchFamily="34" charset="-128"/>
              </a:rPr>
              <a:t>INTERNAL – SAP and Partners Only</a:t>
            </a:r>
          </a:p>
        </p:txBody>
      </p:sp>
      <p:pic>
        <p:nvPicPr>
          <p:cNvPr id="575666257" name="LogoBlack-Dynamic" descr="{&quot;templafy&quot;:{&quot;id&quot;:&quot;f3bfc456-54cc-4191-a59e-c3863f9023de&quot;}}"/>
          <p:cNvPicPr>
            <a:picLocks noChangeAspect="1"/>
          </p:cNvPicPr>
          <p:nvPr/>
        </p:nvPicPr>
        <p:blipFill>
          <a:blip r:embed="rId2"/>
          <a:stretch>
            <a:fillRect/>
          </a:stretch>
        </p:blipFill>
        <p:spPr>
          <a:xfrm>
            <a:off x="288006" y="360000"/>
            <a:ext cx="3342858" cy="360000"/>
          </a:xfrm>
          <a:prstGeom prst="rect">
            <a:avLst/>
          </a:prstGeom>
        </p:spPr>
      </p:pic>
    </p:spTree>
    <p:extLst>
      <p:ext uri="{BB962C8B-B14F-4D97-AF65-F5344CB8AC3E}">
        <p14:creationId xmlns:p14="http://schemas.microsoft.com/office/powerpoint/2010/main" val="1084997862"/>
      </p:ext>
    </p:extLst>
  </p:cSld>
  <p:clrMapOvr>
    <a:masterClrMapping/>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41">
          <p15:clr>
            <a:srgbClr val="FBAE40"/>
          </p15:clr>
        </p15:guide>
        <p15:guide id="5" orient="horz" pos="2960">
          <p15:clr>
            <a:srgbClr val="FBAE40"/>
          </p15:clr>
        </p15:guide>
        <p15:guide id="7" orient="horz" pos="414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ver with Image or Illustration">
    <p:bg>
      <p:bgRef idx="1001">
        <a:schemeClr val="bg1"/>
      </p:bgRef>
    </p:bg>
    <p:spTree>
      <p:nvGrpSpPr>
        <p:cNvPr id="1" name=""/>
        <p:cNvGrpSpPr/>
        <p:nvPr/>
      </p:nvGrpSpPr>
      <p:grpSpPr>
        <a:xfrm>
          <a:off x="0" y="0"/>
          <a:ext cx="0" cy="0"/>
          <a:chOff x="0" y="0"/>
          <a:chExt cx="0" cy="0"/>
        </a:xfrm>
      </p:grpSpPr>
      <p:sp>
        <p:nvSpPr>
          <p:cNvPr id="4" name="Background">
            <a:extLst>
              <a:ext uri="{FF2B5EF4-FFF2-40B4-BE49-F238E27FC236}">
                <a16:creationId xmlns:a16="http://schemas.microsoft.com/office/drawing/2014/main" id="{F6B4F408-95BC-730E-4114-45641ED46491}"/>
              </a:ext>
            </a:extLst>
          </p:cNvPr>
          <p:cNvSpPr/>
          <p:nvPr userDrawn="1"/>
        </p:nvSpPr>
        <p:spPr bwMode="gray">
          <a:xfrm>
            <a:off x="-1" y="0"/>
            <a:ext cx="12195175" cy="6858000"/>
          </a:xfrm>
          <a:prstGeom prst="rect">
            <a:avLst/>
          </a:prstGeom>
          <a:solidFill>
            <a:schemeClr val="bg1"/>
          </a:solidFill>
          <a:ln w="15238" cap="flat">
            <a:noFill/>
            <a:prstDash val="solid"/>
            <a:miter/>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a:ln>
                <a:noFill/>
              </a:ln>
              <a:effectLst/>
              <a:uLnTx/>
              <a:uFillTx/>
              <a:latin typeface="72 Brand" panose="020B0504030603020204" pitchFamily="34" charset="0"/>
              <a:ea typeface="Arial Unicode MS" pitchFamily="34" charset="-128"/>
              <a:cs typeface="Arial Unicode MS" pitchFamily="34" charset="-128"/>
            </a:endParaRPr>
          </a:p>
        </p:txBody>
      </p:sp>
      <p:sp>
        <p:nvSpPr>
          <p:cNvPr id="3" name="Title"/>
          <p:cNvSpPr>
            <a:spLocks noGrp="1"/>
          </p:cNvSpPr>
          <p:nvPr>
            <p:ph type="title" hasCustomPrompt="1"/>
          </p:nvPr>
        </p:nvSpPr>
        <p:spPr>
          <a:xfrm>
            <a:off x="288000" y="4024430"/>
            <a:ext cx="10899174" cy="997196"/>
          </a:xfrm>
        </p:spPr>
        <p:txBody>
          <a:bodyPr vert="horz" wrap="square" lIns="0" tIns="0" rIns="0" bIns="0" rtlCol="0">
            <a:noAutofit/>
          </a:bodyPr>
          <a:lstStyle>
            <a:lvl1pPr>
              <a:lnSpc>
                <a:spcPct val="90000"/>
              </a:lnSpc>
              <a:defRPr lang="de-DE" sz="3600" b="0" i="0" dirty="0">
                <a:latin typeface="72 Brand Medium" panose="020B0504030603020204" pitchFamily="34" charset="0"/>
                <a:ea typeface="+mn-ea"/>
                <a:cs typeface="+mn-cs"/>
              </a:defRPr>
            </a:lvl1pPr>
          </a:lstStyle>
          <a:p>
            <a:pPr lvl="0"/>
            <a:r>
              <a:rPr lang="en-US"/>
              <a:t>Title Goes Here</a:t>
            </a:r>
            <a:br>
              <a:rPr lang="en-US"/>
            </a:br>
            <a:r>
              <a:rPr lang="en-US"/>
              <a:t>and Here and Here</a:t>
            </a:r>
          </a:p>
        </p:txBody>
      </p:sp>
      <p:sp>
        <p:nvSpPr>
          <p:cNvPr id="7" name="Picture Placeholder 6">
            <a:extLst>
              <a:ext uri="{FF2B5EF4-FFF2-40B4-BE49-F238E27FC236}">
                <a16:creationId xmlns:a16="http://schemas.microsoft.com/office/drawing/2014/main" id="{4FA78832-C268-4EC5-BB82-7F9D7F5B51B2}"/>
              </a:ext>
            </a:extLst>
          </p:cNvPr>
          <p:cNvSpPr>
            <a:spLocks noGrp="1"/>
          </p:cNvSpPr>
          <p:nvPr>
            <p:ph type="pic" sz="quarter" idx="16" hasCustomPrompt="1"/>
          </p:nvPr>
        </p:nvSpPr>
        <p:spPr>
          <a:xfrm>
            <a:off x="0" y="-1"/>
            <a:ext cx="12195175" cy="3430800"/>
          </a:xfrm>
        </p:spPr>
        <p:txBody>
          <a:bodyPr anchor="ctr" anchorCtr="0"/>
          <a:lstStyle>
            <a:lvl1pPr marL="0" marR="0" indent="0" algn="ctr" defTabSz="1088558" rtl="0" eaLnBrk="1" fontAlgn="auto" latinLnBrk="0" hangingPunct="1">
              <a:lnSpc>
                <a:spcPct val="100000"/>
              </a:lnSpc>
              <a:spcBef>
                <a:spcPts val="1800"/>
              </a:spcBef>
              <a:spcAft>
                <a:spcPts val="0"/>
              </a:spcAft>
              <a:buClr>
                <a:schemeClr val="accent1"/>
              </a:buClr>
              <a:buSzPct val="80000"/>
              <a:buFontTx/>
              <a:buNone/>
              <a:tabLst/>
              <a:defRPr/>
            </a:lvl1pPr>
          </a:lstStyle>
          <a:p>
            <a:pPr marL="0" marR="0" lvl="0" indent="0" algn="ctr" defTabSz="1088558" rtl="0" eaLnBrk="1" fontAlgn="auto" latinLnBrk="0" hangingPunct="1">
              <a:lnSpc>
                <a:spcPct val="100000"/>
              </a:lnSpc>
              <a:spcBef>
                <a:spcPts val="1800"/>
              </a:spcBef>
              <a:spcAft>
                <a:spcPts val="0"/>
              </a:spcAft>
              <a:buClr>
                <a:schemeClr val="accent1"/>
              </a:buClr>
              <a:buSzPct val="80000"/>
              <a:buFontTx/>
              <a:buNone/>
              <a:tabLst/>
              <a:defRPr/>
            </a:pPr>
            <a:r>
              <a:rPr lang="en-US"/>
              <a:t>Click to insert picture</a:t>
            </a:r>
          </a:p>
        </p:txBody>
      </p:sp>
      <p:pic>
        <p:nvPicPr>
          <p:cNvPr id="487910396" name="LogoBlue-Dynamic" descr="{&quot;templafy&quot;:{&quot;id&quot;:&quot;4959e1f8-7b3e-410d-bc44-fad85b6a3743&quot;}}"/>
          <p:cNvPicPr>
            <a:picLocks noChangeAspect="1"/>
          </p:cNvPicPr>
          <p:nvPr/>
        </p:nvPicPr>
        <p:blipFill>
          <a:blip r:embed="rId2"/>
          <a:stretch>
            <a:fillRect/>
          </a:stretch>
        </p:blipFill>
        <p:spPr>
          <a:xfrm>
            <a:off x="288006" y="6218600"/>
            <a:ext cx="3342858" cy="360000"/>
          </a:xfrm>
          <a:prstGeom prst="rect">
            <a:avLst/>
          </a:prstGeom>
        </p:spPr>
      </p:pic>
      <p:sp>
        <p:nvSpPr>
          <p:cNvPr id="9" name="Classification-Dynamic" descr="{&quot;templafy&quot;:{&quot;id&quot;:&quot;174662fc-dac2-4469-bfdb-39c42ba9fce4&quot;}}">
            <a:extLst>
              <a:ext uri="{FF2B5EF4-FFF2-40B4-BE49-F238E27FC236}">
                <a16:creationId xmlns:a16="http://schemas.microsoft.com/office/drawing/2014/main" id="{CE0C2033-6FDF-7DD6-E25C-C03296FDAD00}"/>
              </a:ext>
            </a:extLst>
          </p:cNvPr>
          <p:cNvSpPr txBox="1"/>
          <p:nvPr userDrawn="1"/>
        </p:nvSpPr>
        <p:spPr>
          <a:xfrm>
            <a:off x="282575" y="5724000"/>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tx1"/>
                </a:solidFill>
                <a:latin typeface="72 Brand" panose="020B0504030603020204" pitchFamily="34" charset="0"/>
                <a:ea typeface="Arial Unicode MS" pitchFamily="34" charset="-128"/>
                <a:cs typeface="Arial Unicode MS" pitchFamily="34" charset="-128"/>
              </a:rPr>
              <a:t>INTERNAL – SAP and Partners Only</a:t>
            </a:r>
          </a:p>
        </p:txBody>
      </p:sp>
    </p:spTree>
    <p:extLst>
      <p:ext uri="{BB962C8B-B14F-4D97-AF65-F5344CB8AC3E}">
        <p14:creationId xmlns:p14="http://schemas.microsoft.com/office/powerpoint/2010/main" val="218385053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7505">
          <p15:clr>
            <a:srgbClr val="FBAE40"/>
          </p15:clr>
        </p15:guide>
        <p15:guide id="2" orient="horz" pos="4144">
          <p15:clr>
            <a:srgbClr val="FBAE40"/>
          </p15:clr>
        </p15:guide>
        <p15:guide id="3" orient="horz" pos="2162">
          <p15:clr>
            <a:srgbClr val="FBAE40"/>
          </p15:clr>
        </p15:guide>
        <p15:guide id="4" pos="181">
          <p15:clr>
            <a:srgbClr val="FBAE40"/>
          </p15:clr>
        </p15:guide>
        <p15:guide id="5" orient="horz" pos="2534">
          <p15:clr>
            <a:srgbClr val="FBAE40"/>
          </p15:clr>
        </p15:guide>
        <p15:guide id="6" orient="horz" pos="3164">
          <p15:clr>
            <a:srgbClr val="FBAE40"/>
          </p15:clr>
        </p15:guide>
        <p15:guide id="7" orient="horz" pos="3232">
          <p15:clr>
            <a:srgbClr val="FBAE40"/>
          </p15:clr>
        </p15:guide>
        <p15:guide id="8" orient="horz" pos="350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White cover with green anvil">
    <p:bg>
      <p:bgRef idx="1001">
        <a:schemeClr val="bg1"/>
      </p:bgRef>
    </p:bg>
    <p:spTree>
      <p:nvGrpSpPr>
        <p:cNvPr id="1" name=""/>
        <p:cNvGrpSpPr/>
        <p:nvPr/>
      </p:nvGrpSpPr>
      <p:grpSpPr>
        <a:xfrm>
          <a:off x="0" y="0"/>
          <a:ext cx="0" cy="0"/>
          <a:chOff x="0" y="0"/>
          <a:chExt cx="0" cy="0"/>
        </a:xfrm>
      </p:grpSpPr>
      <p:sp>
        <p:nvSpPr>
          <p:cNvPr id="2" name="Background">
            <a:extLst>
              <a:ext uri="{FF2B5EF4-FFF2-40B4-BE49-F238E27FC236}">
                <a16:creationId xmlns:a16="http://schemas.microsoft.com/office/drawing/2014/main" id="{615A14AB-7A75-B899-CDA1-E311E201A837}"/>
              </a:ext>
            </a:extLst>
          </p:cNvPr>
          <p:cNvSpPr/>
          <p:nvPr userDrawn="1"/>
        </p:nvSpPr>
        <p:spPr bwMode="gray">
          <a:xfrm>
            <a:off x="-1" y="0"/>
            <a:ext cx="12195175" cy="6858000"/>
          </a:xfrm>
          <a:prstGeom prst="rect">
            <a:avLst/>
          </a:prstGeom>
          <a:solidFill>
            <a:schemeClr val="bg1"/>
          </a:solidFill>
          <a:ln w="15238" cap="flat">
            <a:noFill/>
            <a:prstDash val="solid"/>
            <a:miter/>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a:ln>
                <a:noFill/>
              </a:ln>
              <a:effectLst/>
              <a:uLnTx/>
              <a:uFillTx/>
              <a:latin typeface="72 Brand" panose="020B0504030603020204" pitchFamily="34" charset="0"/>
              <a:ea typeface="Arial Unicode MS" pitchFamily="34" charset="-128"/>
              <a:cs typeface="Arial Unicode MS" pitchFamily="34" charset="-128"/>
            </a:endParaRPr>
          </a:p>
        </p:txBody>
      </p:sp>
      <p:sp>
        <p:nvSpPr>
          <p:cNvPr id="3" name="Anvil" descr="preencoded.png">
            <a:extLst>
              <a:ext uri="{FF2B5EF4-FFF2-40B4-BE49-F238E27FC236}">
                <a16:creationId xmlns:a16="http://schemas.microsoft.com/office/drawing/2014/main" id="{CAD3135A-95A0-606F-5A25-35CF890B232D}"/>
              </a:ext>
            </a:extLst>
          </p:cNvPr>
          <p:cNvSpPr/>
          <p:nvPr/>
        </p:nvSpPr>
        <p:spPr>
          <a:xfrm>
            <a:off x="5072441" y="1275473"/>
            <a:ext cx="6069341" cy="2991727"/>
          </a:xfrm>
          <a:custGeom>
            <a:avLst/>
            <a:gdLst>
              <a:gd name="connsiteX0" fmla="*/ 0 w 6069341"/>
              <a:gd name="connsiteY0" fmla="*/ 0 h 2991727"/>
              <a:gd name="connsiteX1" fmla="*/ 0 w 6069341"/>
              <a:gd name="connsiteY1" fmla="*/ 2991727 h 2991727"/>
              <a:gd name="connsiteX2" fmla="*/ 3084421 w 6069341"/>
              <a:gd name="connsiteY2" fmla="*/ 2991727 h 2991727"/>
              <a:gd name="connsiteX3" fmla="*/ 6069341 w 6069341"/>
              <a:gd name="connsiteY3" fmla="*/ 0 h 2991727"/>
              <a:gd name="connsiteX4" fmla="*/ 0 w 6069341"/>
              <a:gd name="connsiteY4" fmla="*/ 0 h 2991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9341" h="2991727">
                <a:moveTo>
                  <a:pt x="0" y="0"/>
                </a:moveTo>
                <a:lnTo>
                  <a:pt x="0" y="2991727"/>
                </a:lnTo>
                <a:lnTo>
                  <a:pt x="3084421" y="2991727"/>
                </a:lnTo>
                <a:lnTo>
                  <a:pt x="6069341" y="0"/>
                </a:lnTo>
                <a:lnTo>
                  <a:pt x="0" y="0"/>
                </a:lnTo>
                <a:close/>
              </a:path>
            </a:pathLst>
          </a:custGeom>
          <a:solidFill>
            <a:srgbClr val="97DD40"/>
          </a:solidFill>
          <a:ln w="7155" cap="flat">
            <a:noFill/>
            <a:prstDash val="solid"/>
            <a:miter/>
          </a:ln>
        </p:spPr>
        <p:txBody>
          <a:bodyPr rtlCol="0" anchor="ctr"/>
          <a:lstStyle/>
          <a:p>
            <a:endParaRPr lang="en-US"/>
          </a:p>
        </p:txBody>
      </p:sp>
      <p:sp>
        <p:nvSpPr>
          <p:cNvPr id="4" name="Title">
            <a:extLst>
              <a:ext uri="{FF2B5EF4-FFF2-40B4-BE49-F238E27FC236}">
                <a16:creationId xmlns:a16="http://schemas.microsoft.com/office/drawing/2014/main" id="{D8805AE3-41BC-E9DB-1A66-ADF41EDBC899}"/>
              </a:ext>
            </a:extLst>
          </p:cNvPr>
          <p:cNvSpPr>
            <a:spLocks noGrp="1"/>
          </p:cNvSpPr>
          <p:nvPr>
            <p:ph type="title" hasCustomPrompt="1"/>
          </p:nvPr>
        </p:nvSpPr>
        <p:spPr>
          <a:xfrm>
            <a:off x="288000" y="2706317"/>
            <a:ext cx="6026739" cy="997196"/>
          </a:xfrm>
        </p:spPr>
        <p:txBody>
          <a:bodyPr>
            <a:noAutofit/>
          </a:bodyPr>
          <a:lstStyle>
            <a:lvl1pPr>
              <a:lnSpc>
                <a:spcPct val="90000"/>
              </a:lnSpc>
              <a:defRPr sz="3600" b="0" i="0">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600" kern="0" err="1">
              <a:ea typeface="Arial Unicode MS" pitchFamily="34" charset="-128"/>
              <a:cs typeface="Arial Unicode MS" pitchFamily="34" charset="-128"/>
            </a:endParaRPr>
          </a:p>
        </p:txBody>
      </p:sp>
      <p:pic>
        <p:nvPicPr>
          <p:cNvPr id="898535459" name="LogoBlue-Dynamic" descr="{&quot;templafy&quot;:{&quot;id&quot;:&quot;c2ff3255-f115-415d-ad13-ed56b77aff41&quot;}}"/>
          <p:cNvPicPr>
            <a:picLocks noChangeAspect="1"/>
          </p:cNvPicPr>
          <p:nvPr/>
        </p:nvPicPr>
        <p:blipFill>
          <a:blip r:embed="rId2"/>
          <a:stretch>
            <a:fillRect/>
          </a:stretch>
        </p:blipFill>
        <p:spPr>
          <a:xfrm>
            <a:off x="288006" y="360000"/>
            <a:ext cx="3342858" cy="360000"/>
          </a:xfrm>
          <a:prstGeom prst="rect">
            <a:avLst/>
          </a:prstGeom>
        </p:spPr>
      </p:pic>
      <p:sp>
        <p:nvSpPr>
          <p:cNvPr id="11" name="Classification-Dynamic" descr="{&quot;templafy&quot;:{&quot;id&quot;:&quot;43af1a6c-2659-4ba0-9a4c-febfbfa32da1&quot;}}">
            <a:extLst>
              <a:ext uri="{FF2B5EF4-FFF2-40B4-BE49-F238E27FC236}">
                <a16:creationId xmlns:a16="http://schemas.microsoft.com/office/drawing/2014/main" id="{62D91ACB-BD14-46CB-4B61-F4B072D877C0}"/>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tx1"/>
                </a:solidFill>
                <a:latin typeface="72 Brand" panose="020B0504030603020204" pitchFamily="34" charset="0"/>
                <a:ea typeface="Arial Unicode MS" pitchFamily="34" charset="-128"/>
                <a:cs typeface="Arial Unicode MS" pitchFamily="34" charset="-128"/>
              </a:rPr>
              <a:t>INTERNAL – SAP and Partners Only</a:t>
            </a:r>
          </a:p>
        </p:txBody>
      </p:sp>
    </p:spTree>
    <p:extLst>
      <p:ext uri="{BB962C8B-B14F-4D97-AF65-F5344CB8AC3E}">
        <p14:creationId xmlns:p14="http://schemas.microsoft.com/office/powerpoint/2010/main" val="155476147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Light blue cover with anvil">
    <p:bg>
      <p:bgRef idx="1001">
        <a:schemeClr val="bg1"/>
      </p:bgRef>
    </p:bg>
    <p:spTree>
      <p:nvGrpSpPr>
        <p:cNvPr id="1" name=""/>
        <p:cNvGrpSpPr/>
        <p:nvPr/>
      </p:nvGrpSpPr>
      <p:grpSpPr>
        <a:xfrm>
          <a:off x="0" y="0"/>
          <a:ext cx="0" cy="0"/>
          <a:chOff x="0" y="0"/>
          <a:chExt cx="0" cy="0"/>
        </a:xfrm>
      </p:grpSpPr>
      <p:sp>
        <p:nvSpPr>
          <p:cNvPr id="14" name="Background">
            <a:extLst>
              <a:ext uri="{FF2B5EF4-FFF2-40B4-BE49-F238E27FC236}">
                <a16:creationId xmlns:a16="http://schemas.microsoft.com/office/drawing/2014/main" id="{581FAEF7-1ACD-83AC-7B42-761E6A30387F}"/>
              </a:ext>
            </a:extLst>
          </p:cNvPr>
          <p:cNvSpPr/>
          <p:nvPr userDrawn="1"/>
        </p:nvSpPr>
        <p:spPr bwMode="gray">
          <a:xfrm>
            <a:off x="0" y="0"/>
            <a:ext cx="12195175" cy="6858000"/>
          </a:xfrm>
          <a:prstGeom prst="rect">
            <a:avLst/>
          </a:prstGeom>
          <a:solidFill>
            <a:srgbClr val="A6E0FF">
              <a:alpha val="42715"/>
            </a:srgbClr>
          </a:solidFill>
          <a:ln w="15238" cap="flat">
            <a:noFill/>
            <a:prstDash val="solid"/>
            <a:miter/>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a:ln>
                <a:noFill/>
              </a:ln>
              <a:effectLst/>
              <a:uLnTx/>
              <a:uFillTx/>
              <a:latin typeface="72 Brand" panose="020B0504030603020204" pitchFamily="34" charset="0"/>
              <a:ea typeface="Arial Unicode MS" pitchFamily="34" charset="-128"/>
              <a:cs typeface="Arial Unicode MS" pitchFamily="34" charset="-128"/>
            </a:endParaRPr>
          </a:p>
        </p:txBody>
      </p:sp>
      <p:sp>
        <p:nvSpPr>
          <p:cNvPr id="2" name="Anvil" descr="preencoded.png">
            <a:extLst>
              <a:ext uri="{FF2B5EF4-FFF2-40B4-BE49-F238E27FC236}">
                <a16:creationId xmlns:a16="http://schemas.microsoft.com/office/drawing/2014/main" id="{94093846-CC07-3993-CA62-86004F1C03F9}"/>
              </a:ext>
            </a:extLst>
          </p:cNvPr>
          <p:cNvSpPr/>
          <p:nvPr/>
        </p:nvSpPr>
        <p:spPr>
          <a:xfrm>
            <a:off x="2289865" y="1275473"/>
            <a:ext cx="8851917" cy="4363327"/>
          </a:xfrm>
          <a:custGeom>
            <a:avLst/>
            <a:gdLst>
              <a:gd name="connsiteX0" fmla="*/ 0 w 8851917"/>
              <a:gd name="connsiteY0" fmla="*/ 0 h 4363327"/>
              <a:gd name="connsiteX1" fmla="*/ 0 w 8851917"/>
              <a:gd name="connsiteY1" fmla="*/ 4363327 h 4363327"/>
              <a:gd name="connsiteX2" fmla="*/ 4498517 w 8851917"/>
              <a:gd name="connsiteY2" fmla="*/ 4363327 h 4363327"/>
              <a:gd name="connsiteX3" fmla="*/ 8851917 w 8851917"/>
              <a:gd name="connsiteY3" fmla="*/ 0 h 4363327"/>
              <a:gd name="connsiteX4" fmla="*/ 0 w 8851917"/>
              <a:gd name="connsiteY4" fmla="*/ 0 h 4363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1917" h="4363327">
                <a:moveTo>
                  <a:pt x="0" y="0"/>
                </a:moveTo>
                <a:lnTo>
                  <a:pt x="0" y="4363327"/>
                </a:lnTo>
                <a:lnTo>
                  <a:pt x="4498517" y="4363327"/>
                </a:lnTo>
                <a:lnTo>
                  <a:pt x="8851917" y="0"/>
                </a:lnTo>
                <a:lnTo>
                  <a:pt x="0" y="0"/>
                </a:lnTo>
                <a:close/>
              </a:path>
            </a:pathLst>
          </a:custGeom>
          <a:solidFill>
            <a:srgbClr val="A6E0FF"/>
          </a:solidFill>
          <a:ln w="15238" cap="flat">
            <a:noFill/>
            <a:prstDash val="solid"/>
            <a:miter/>
          </a:ln>
        </p:spPr>
        <p:txBody>
          <a:bodyPr rtlCol="0" anchor="ctr"/>
          <a:lstStyle/>
          <a:p>
            <a:endParaRPr lang="en-US"/>
          </a:p>
        </p:txBody>
      </p:sp>
      <p:sp>
        <p:nvSpPr>
          <p:cNvPr id="8" name="Title">
            <a:extLst>
              <a:ext uri="{FF2B5EF4-FFF2-40B4-BE49-F238E27FC236}">
                <a16:creationId xmlns:a16="http://schemas.microsoft.com/office/drawing/2014/main" id="{1098B98B-8FDE-5B19-2FC7-97058A6B53FD}"/>
              </a:ext>
            </a:extLst>
          </p:cNvPr>
          <p:cNvSpPr>
            <a:spLocks noGrp="1"/>
          </p:cNvSpPr>
          <p:nvPr>
            <p:ph type="title" hasCustomPrompt="1"/>
          </p:nvPr>
        </p:nvSpPr>
        <p:spPr>
          <a:xfrm>
            <a:off x="288000" y="2706317"/>
            <a:ext cx="5929920" cy="997196"/>
          </a:xfrm>
        </p:spPr>
        <p:txBody>
          <a:bodyPr>
            <a:noAutofit/>
          </a:bodyPr>
          <a:lstStyle>
            <a:lvl1pPr>
              <a:lnSpc>
                <a:spcPct val="90000"/>
              </a:lnSpc>
              <a:defRPr sz="3600" b="0" i="0">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600" kern="0" err="1">
              <a:ea typeface="Arial Unicode MS" pitchFamily="34" charset="-128"/>
              <a:cs typeface="Arial Unicode MS" pitchFamily="34" charset="-128"/>
            </a:endParaRPr>
          </a:p>
        </p:txBody>
      </p:sp>
      <p:pic>
        <p:nvPicPr>
          <p:cNvPr id="219914920" name="LogoBlack-Dynamic" descr="{&quot;templafy&quot;:{&quot;id&quot;:&quot;efc31e67-fdb0-4c0c-955d-0970234d9121&quot;}}"/>
          <p:cNvPicPr>
            <a:picLocks noChangeAspect="1"/>
          </p:cNvPicPr>
          <p:nvPr/>
        </p:nvPicPr>
        <p:blipFill>
          <a:blip r:embed="rId2"/>
          <a:stretch>
            <a:fillRect/>
          </a:stretch>
        </p:blipFill>
        <p:spPr>
          <a:xfrm>
            <a:off x="288006" y="360000"/>
            <a:ext cx="3342858" cy="360000"/>
          </a:xfrm>
          <a:prstGeom prst="rect">
            <a:avLst/>
          </a:prstGeom>
        </p:spPr>
      </p:pic>
      <p:sp>
        <p:nvSpPr>
          <p:cNvPr id="3" name="Classification-Dynamic" descr="{&quot;templafy&quot;:{&quot;id&quot;:&quot;98023907-905e-4347-b462-60e71630df06&quot;}}">
            <a:extLst>
              <a:ext uri="{FF2B5EF4-FFF2-40B4-BE49-F238E27FC236}">
                <a16:creationId xmlns:a16="http://schemas.microsoft.com/office/drawing/2014/main" id="{D417CEF6-1FCD-75B6-FA13-C583ECCE7BE5}"/>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tx1"/>
                </a:solidFill>
                <a:latin typeface="72 Brand" panose="020B0504030603020204" pitchFamily="34" charset="0"/>
                <a:ea typeface="Arial Unicode MS" pitchFamily="34" charset="-128"/>
                <a:cs typeface="Arial Unicode MS" pitchFamily="34" charset="-128"/>
              </a:rPr>
              <a:t>INTERNAL – SAP and Partners Only</a:t>
            </a:r>
          </a:p>
        </p:txBody>
      </p:sp>
    </p:spTree>
    <p:extLst>
      <p:ext uri="{BB962C8B-B14F-4D97-AF65-F5344CB8AC3E}">
        <p14:creationId xmlns:p14="http://schemas.microsoft.com/office/powerpoint/2010/main" val="131597554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Blue cover with anvil">
    <p:bg>
      <p:bgRef idx="1001">
        <a:schemeClr val="bg1"/>
      </p:bgRef>
    </p:bg>
    <p:spTree>
      <p:nvGrpSpPr>
        <p:cNvPr id="1" name=""/>
        <p:cNvGrpSpPr/>
        <p:nvPr/>
      </p:nvGrpSpPr>
      <p:grpSpPr>
        <a:xfrm>
          <a:off x="0" y="0"/>
          <a:ext cx="0" cy="0"/>
          <a:chOff x="0" y="0"/>
          <a:chExt cx="0" cy="0"/>
        </a:xfrm>
      </p:grpSpPr>
      <p:sp>
        <p:nvSpPr>
          <p:cNvPr id="7" name="background" descr="preencoded.png">
            <a:extLst>
              <a:ext uri="{FF2B5EF4-FFF2-40B4-BE49-F238E27FC236}">
                <a16:creationId xmlns:a16="http://schemas.microsoft.com/office/drawing/2014/main" id="{5F3BB899-74C3-EBF7-C191-EC2863B8F536}"/>
              </a:ext>
            </a:extLst>
          </p:cNvPr>
          <p:cNvSpPr/>
          <p:nvPr/>
        </p:nvSpPr>
        <p:spPr>
          <a:xfrm>
            <a:off x="0" y="0"/>
            <a:ext cx="12195175" cy="6858000"/>
          </a:xfrm>
          <a:custGeom>
            <a:avLst/>
            <a:gdLst>
              <a:gd name="connsiteX0" fmla="*/ 0 w 12195175"/>
              <a:gd name="connsiteY0" fmla="*/ 0 h 6858000"/>
              <a:gd name="connsiteX1" fmla="*/ 12195175 w 12195175"/>
              <a:gd name="connsiteY1" fmla="*/ 0 h 6858000"/>
              <a:gd name="connsiteX2" fmla="*/ 12195175 w 12195175"/>
              <a:gd name="connsiteY2" fmla="*/ 6858000 h 6858000"/>
              <a:gd name="connsiteX3" fmla="*/ 0 w 1219517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5175" h="6858000">
                <a:moveTo>
                  <a:pt x="0" y="0"/>
                </a:moveTo>
                <a:lnTo>
                  <a:pt x="12195175" y="0"/>
                </a:lnTo>
                <a:lnTo>
                  <a:pt x="12195175" y="6858000"/>
                </a:lnTo>
                <a:lnTo>
                  <a:pt x="0" y="6858000"/>
                </a:lnTo>
                <a:close/>
              </a:path>
            </a:pathLst>
          </a:custGeom>
          <a:solidFill>
            <a:srgbClr val="1B90FF"/>
          </a:solidFill>
          <a:ln w="11289" cap="flat">
            <a:noFill/>
            <a:prstDash val="solid"/>
            <a:miter/>
          </a:ln>
        </p:spPr>
        <p:txBody>
          <a:bodyPr rtlCol="0" anchor="ctr"/>
          <a:lstStyle/>
          <a:p>
            <a:endParaRPr lang="en-US"/>
          </a:p>
        </p:txBody>
      </p:sp>
      <p:sp>
        <p:nvSpPr>
          <p:cNvPr id="8" name="Anvil" descr="preencoded.png">
            <a:extLst>
              <a:ext uri="{FF2B5EF4-FFF2-40B4-BE49-F238E27FC236}">
                <a16:creationId xmlns:a16="http://schemas.microsoft.com/office/drawing/2014/main" id="{39A9B643-3B5A-F0D7-C3BF-3A81DE80FEB6}"/>
              </a:ext>
            </a:extLst>
          </p:cNvPr>
          <p:cNvSpPr/>
          <p:nvPr/>
        </p:nvSpPr>
        <p:spPr>
          <a:xfrm>
            <a:off x="287339" y="935666"/>
            <a:ext cx="6762048" cy="3333180"/>
          </a:xfrm>
          <a:custGeom>
            <a:avLst/>
            <a:gdLst>
              <a:gd name="connsiteX0" fmla="*/ 0 w 6762048"/>
              <a:gd name="connsiteY0" fmla="*/ 0 h 3333180"/>
              <a:gd name="connsiteX1" fmla="*/ 0 w 6762048"/>
              <a:gd name="connsiteY1" fmla="*/ 3333180 h 3333180"/>
              <a:gd name="connsiteX2" fmla="*/ 3436452 w 6762048"/>
              <a:gd name="connsiteY2" fmla="*/ 3333180 h 3333180"/>
              <a:gd name="connsiteX3" fmla="*/ 6762048 w 6762048"/>
              <a:gd name="connsiteY3" fmla="*/ 0 h 3333180"/>
              <a:gd name="connsiteX4" fmla="*/ 0 w 6762048"/>
              <a:gd name="connsiteY4" fmla="*/ 0 h 33331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2048" h="3333180">
                <a:moveTo>
                  <a:pt x="0" y="0"/>
                </a:moveTo>
                <a:lnTo>
                  <a:pt x="0" y="3333180"/>
                </a:lnTo>
                <a:lnTo>
                  <a:pt x="3436452" y="3333180"/>
                </a:lnTo>
                <a:lnTo>
                  <a:pt x="6762048" y="0"/>
                </a:lnTo>
                <a:lnTo>
                  <a:pt x="0" y="0"/>
                </a:lnTo>
                <a:close/>
              </a:path>
            </a:pathLst>
          </a:custGeom>
          <a:solidFill>
            <a:srgbClr val="002A86"/>
          </a:solidFill>
          <a:ln w="9264" cap="flat">
            <a:noFill/>
            <a:prstDash val="solid"/>
            <a:miter/>
          </a:ln>
        </p:spPr>
        <p:txBody>
          <a:bodyPr rtlCol="0" anchor="ctr"/>
          <a:lstStyle/>
          <a:p>
            <a:endParaRPr lang="en-US"/>
          </a:p>
        </p:txBody>
      </p:sp>
      <p:sp>
        <p:nvSpPr>
          <p:cNvPr id="4" name="Title">
            <a:extLst>
              <a:ext uri="{FF2B5EF4-FFF2-40B4-BE49-F238E27FC236}">
                <a16:creationId xmlns:a16="http://schemas.microsoft.com/office/drawing/2014/main" id="{709C0759-3773-C728-D6A6-855D822107FE}"/>
              </a:ext>
            </a:extLst>
          </p:cNvPr>
          <p:cNvSpPr>
            <a:spLocks noGrp="1"/>
          </p:cNvSpPr>
          <p:nvPr>
            <p:ph type="title" hasCustomPrompt="1"/>
          </p:nvPr>
        </p:nvSpPr>
        <p:spPr>
          <a:xfrm>
            <a:off x="288000" y="2706317"/>
            <a:ext cx="6876593" cy="997196"/>
          </a:xfrm>
        </p:spPr>
        <p:txBody>
          <a:bodyPr>
            <a:noAutofit/>
          </a:bodyPr>
          <a:lstStyle>
            <a:lvl1pPr>
              <a:lnSpc>
                <a:spcPct val="90000"/>
              </a:lnSpc>
              <a:defRPr sz="3600" b="0" i="0">
                <a:solidFill>
                  <a:schemeClr val="bg1"/>
                </a:solidFill>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600" kern="0" err="1">
              <a:ea typeface="Arial Unicode MS" pitchFamily="34" charset="-128"/>
              <a:cs typeface="Arial Unicode MS" pitchFamily="34" charset="-128"/>
            </a:endParaRPr>
          </a:p>
        </p:txBody>
      </p:sp>
      <p:pic>
        <p:nvPicPr>
          <p:cNvPr id="585934103" name="LogoWhite-Dynamic" descr="{&quot;templafy&quot;:{&quot;id&quot;:&quot;33232c62-f60f-4b95-a109-7925b365cf6b&quot;}}"/>
          <p:cNvPicPr>
            <a:picLocks noChangeAspect="1"/>
          </p:cNvPicPr>
          <p:nvPr/>
        </p:nvPicPr>
        <p:blipFill>
          <a:blip r:embed="rId2"/>
          <a:stretch>
            <a:fillRect/>
          </a:stretch>
        </p:blipFill>
        <p:spPr>
          <a:xfrm>
            <a:off x="288006" y="360000"/>
            <a:ext cx="3342858" cy="360000"/>
          </a:xfrm>
          <a:prstGeom prst="rect">
            <a:avLst/>
          </a:prstGeom>
        </p:spPr>
      </p:pic>
      <p:sp>
        <p:nvSpPr>
          <p:cNvPr id="3" name="Classification-Dynamic" descr="{&quot;templafy&quot;:{&quot;id&quot;:&quot;3a5f6a21-8993-498f-9c28-900759de7fc0&quot;}}">
            <a:extLst>
              <a:ext uri="{FF2B5EF4-FFF2-40B4-BE49-F238E27FC236}">
                <a16:creationId xmlns:a16="http://schemas.microsoft.com/office/drawing/2014/main" id="{D67AB148-356D-F356-4E6C-9664D9EB9DF3}"/>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bg1"/>
                </a:solidFill>
                <a:latin typeface="72 Brand" panose="020B0504030603020204" pitchFamily="34" charset="0"/>
                <a:ea typeface="Arial Unicode MS" pitchFamily="34" charset="-128"/>
                <a:cs typeface="Arial Unicode MS" pitchFamily="34" charset="-128"/>
              </a:rPr>
              <a:t>INTERNAL – SAP and Partners Only</a:t>
            </a:r>
          </a:p>
        </p:txBody>
      </p:sp>
    </p:spTree>
    <p:extLst>
      <p:ext uri="{BB962C8B-B14F-4D97-AF65-F5344CB8AC3E}">
        <p14:creationId xmlns:p14="http://schemas.microsoft.com/office/powerpoint/2010/main" val="429328212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Masters/_rels/slideMaster1.xml.rels><?xml version="1.0" encoding="UTF-8" standalone="yes"?>
<Relationships xmlns="http://schemas.openxmlformats.org/package/2006/relationships"><Relationship Id="rId117" Type="http://schemas.openxmlformats.org/officeDocument/2006/relationships/tags" Target="../tags/tag84.xml"/><Relationship Id="rId21" Type="http://schemas.openxmlformats.org/officeDocument/2006/relationships/slideLayout" Target="../slideLayouts/slideLayout21.xml"/><Relationship Id="rId42" Type="http://schemas.openxmlformats.org/officeDocument/2006/relationships/tags" Target="../tags/tag9.xml"/><Relationship Id="rId63" Type="http://schemas.openxmlformats.org/officeDocument/2006/relationships/tags" Target="../tags/tag30.xml"/><Relationship Id="rId84" Type="http://schemas.openxmlformats.org/officeDocument/2006/relationships/tags" Target="../tags/tag51.xml"/><Relationship Id="rId138" Type="http://schemas.openxmlformats.org/officeDocument/2006/relationships/tags" Target="../tags/tag105.xml"/><Relationship Id="rId107" Type="http://schemas.openxmlformats.org/officeDocument/2006/relationships/tags" Target="../tags/tag74.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53" Type="http://schemas.openxmlformats.org/officeDocument/2006/relationships/tags" Target="../tags/tag20.xml"/><Relationship Id="rId74" Type="http://schemas.openxmlformats.org/officeDocument/2006/relationships/tags" Target="../tags/tag41.xml"/><Relationship Id="rId128" Type="http://schemas.openxmlformats.org/officeDocument/2006/relationships/tags" Target="../tags/tag95.xml"/><Relationship Id="rId149" Type="http://schemas.openxmlformats.org/officeDocument/2006/relationships/tags" Target="../tags/tag116.xml"/><Relationship Id="rId5" Type="http://schemas.openxmlformats.org/officeDocument/2006/relationships/slideLayout" Target="../slideLayouts/slideLayout5.xml"/><Relationship Id="rId95" Type="http://schemas.openxmlformats.org/officeDocument/2006/relationships/tags" Target="../tags/tag62.xml"/><Relationship Id="rId22" Type="http://schemas.openxmlformats.org/officeDocument/2006/relationships/slideLayout" Target="../slideLayouts/slideLayout22.xml"/><Relationship Id="rId43" Type="http://schemas.openxmlformats.org/officeDocument/2006/relationships/tags" Target="../tags/tag10.xml"/><Relationship Id="rId64" Type="http://schemas.openxmlformats.org/officeDocument/2006/relationships/tags" Target="../tags/tag31.xml"/><Relationship Id="rId118" Type="http://schemas.openxmlformats.org/officeDocument/2006/relationships/tags" Target="../tags/tag85.xml"/><Relationship Id="rId139" Type="http://schemas.openxmlformats.org/officeDocument/2006/relationships/tags" Target="../tags/tag106.xml"/><Relationship Id="rId80" Type="http://schemas.openxmlformats.org/officeDocument/2006/relationships/tags" Target="../tags/tag47.xml"/><Relationship Id="rId85" Type="http://schemas.openxmlformats.org/officeDocument/2006/relationships/tags" Target="../tags/tag52.xml"/><Relationship Id="rId150" Type="http://schemas.openxmlformats.org/officeDocument/2006/relationships/tags" Target="../tags/tag117.xml"/><Relationship Id="rId155" Type="http://schemas.openxmlformats.org/officeDocument/2006/relationships/tags" Target="../tags/tag122.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tags" Target="../tags/tag5.xml"/><Relationship Id="rId59" Type="http://schemas.openxmlformats.org/officeDocument/2006/relationships/tags" Target="../tags/tag26.xml"/><Relationship Id="rId103" Type="http://schemas.openxmlformats.org/officeDocument/2006/relationships/tags" Target="../tags/tag70.xml"/><Relationship Id="rId108" Type="http://schemas.openxmlformats.org/officeDocument/2006/relationships/tags" Target="../tags/tag75.xml"/><Relationship Id="rId124" Type="http://schemas.openxmlformats.org/officeDocument/2006/relationships/tags" Target="../tags/tag91.xml"/><Relationship Id="rId129" Type="http://schemas.openxmlformats.org/officeDocument/2006/relationships/tags" Target="../tags/tag96.xml"/><Relationship Id="rId54" Type="http://schemas.openxmlformats.org/officeDocument/2006/relationships/tags" Target="../tags/tag21.xml"/><Relationship Id="rId70" Type="http://schemas.openxmlformats.org/officeDocument/2006/relationships/tags" Target="../tags/tag37.xml"/><Relationship Id="rId75" Type="http://schemas.openxmlformats.org/officeDocument/2006/relationships/tags" Target="../tags/tag42.xml"/><Relationship Id="rId91" Type="http://schemas.openxmlformats.org/officeDocument/2006/relationships/tags" Target="../tags/tag58.xml"/><Relationship Id="rId96" Type="http://schemas.openxmlformats.org/officeDocument/2006/relationships/tags" Target="../tags/tag63.xml"/><Relationship Id="rId140" Type="http://schemas.openxmlformats.org/officeDocument/2006/relationships/tags" Target="../tags/tag107.xml"/><Relationship Id="rId145" Type="http://schemas.openxmlformats.org/officeDocument/2006/relationships/tags" Target="../tags/tag112.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tags" Target="../tags/tag16.xml"/><Relationship Id="rId114" Type="http://schemas.openxmlformats.org/officeDocument/2006/relationships/tags" Target="../tags/tag81.xml"/><Relationship Id="rId119" Type="http://schemas.openxmlformats.org/officeDocument/2006/relationships/tags" Target="../tags/tag86.xml"/><Relationship Id="rId44" Type="http://schemas.openxmlformats.org/officeDocument/2006/relationships/tags" Target="../tags/tag11.xml"/><Relationship Id="rId60" Type="http://schemas.openxmlformats.org/officeDocument/2006/relationships/tags" Target="../tags/tag27.xml"/><Relationship Id="rId65" Type="http://schemas.openxmlformats.org/officeDocument/2006/relationships/tags" Target="../tags/tag32.xml"/><Relationship Id="rId81" Type="http://schemas.openxmlformats.org/officeDocument/2006/relationships/tags" Target="../tags/tag48.xml"/><Relationship Id="rId86" Type="http://schemas.openxmlformats.org/officeDocument/2006/relationships/tags" Target="../tags/tag53.xml"/><Relationship Id="rId130" Type="http://schemas.openxmlformats.org/officeDocument/2006/relationships/tags" Target="../tags/tag97.xml"/><Relationship Id="rId135" Type="http://schemas.openxmlformats.org/officeDocument/2006/relationships/tags" Target="../tags/tag102.xml"/><Relationship Id="rId151" Type="http://schemas.openxmlformats.org/officeDocument/2006/relationships/tags" Target="../tags/tag118.xml"/><Relationship Id="rId156" Type="http://schemas.openxmlformats.org/officeDocument/2006/relationships/tags" Target="../tags/tag123.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tags" Target="../tags/tag6.xml"/><Relationship Id="rId109" Type="http://schemas.openxmlformats.org/officeDocument/2006/relationships/tags" Target="../tags/tag76.xml"/><Relationship Id="rId34" Type="http://schemas.openxmlformats.org/officeDocument/2006/relationships/theme" Target="../theme/theme1.xml"/><Relationship Id="rId50" Type="http://schemas.openxmlformats.org/officeDocument/2006/relationships/tags" Target="../tags/tag17.xml"/><Relationship Id="rId55" Type="http://schemas.openxmlformats.org/officeDocument/2006/relationships/tags" Target="../tags/tag22.xml"/><Relationship Id="rId76" Type="http://schemas.openxmlformats.org/officeDocument/2006/relationships/tags" Target="../tags/tag43.xml"/><Relationship Id="rId97" Type="http://schemas.openxmlformats.org/officeDocument/2006/relationships/tags" Target="../tags/tag64.xml"/><Relationship Id="rId104" Type="http://schemas.openxmlformats.org/officeDocument/2006/relationships/tags" Target="../tags/tag71.xml"/><Relationship Id="rId120" Type="http://schemas.openxmlformats.org/officeDocument/2006/relationships/tags" Target="../tags/tag87.xml"/><Relationship Id="rId125" Type="http://schemas.openxmlformats.org/officeDocument/2006/relationships/tags" Target="../tags/tag92.xml"/><Relationship Id="rId141" Type="http://schemas.openxmlformats.org/officeDocument/2006/relationships/tags" Target="../tags/tag108.xml"/><Relationship Id="rId146" Type="http://schemas.openxmlformats.org/officeDocument/2006/relationships/tags" Target="../tags/tag113.xml"/><Relationship Id="rId7" Type="http://schemas.openxmlformats.org/officeDocument/2006/relationships/slideLayout" Target="../slideLayouts/slideLayout7.xml"/><Relationship Id="rId71" Type="http://schemas.openxmlformats.org/officeDocument/2006/relationships/tags" Target="../tags/tag38.xml"/><Relationship Id="rId92" Type="http://schemas.openxmlformats.org/officeDocument/2006/relationships/tags" Target="../tags/tag59.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tags" Target="../tags/tag7.xml"/><Relationship Id="rId45" Type="http://schemas.openxmlformats.org/officeDocument/2006/relationships/tags" Target="../tags/tag12.xml"/><Relationship Id="rId66" Type="http://schemas.openxmlformats.org/officeDocument/2006/relationships/tags" Target="../tags/tag33.xml"/><Relationship Id="rId87" Type="http://schemas.openxmlformats.org/officeDocument/2006/relationships/tags" Target="../tags/tag54.xml"/><Relationship Id="rId110" Type="http://schemas.openxmlformats.org/officeDocument/2006/relationships/tags" Target="../tags/tag77.xml"/><Relationship Id="rId115" Type="http://schemas.openxmlformats.org/officeDocument/2006/relationships/tags" Target="../tags/tag82.xml"/><Relationship Id="rId131" Type="http://schemas.openxmlformats.org/officeDocument/2006/relationships/tags" Target="../tags/tag98.xml"/><Relationship Id="rId136" Type="http://schemas.openxmlformats.org/officeDocument/2006/relationships/tags" Target="../tags/tag103.xml"/><Relationship Id="rId157" Type="http://schemas.openxmlformats.org/officeDocument/2006/relationships/tags" Target="../tags/tag124.xml"/><Relationship Id="rId61" Type="http://schemas.openxmlformats.org/officeDocument/2006/relationships/tags" Target="../tags/tag28.xml"/><Relationship Id="rId82" Type="http://schemas.openxmlformats.org/officeDocument/2006/relationships/tags" Target="../tags/tag49.xml"/><Relationship Id="rId152" Type="http://schemas.openxmlformats.org/officeDocument/2006/relationships/tags" Target="../tags/tag119.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tags" Target="../tags/tag2.xml"/><Relationship Id="rId56" Type="http://schemas.openxmlformats.org/officeDocument/2006/relationships/tags" Target="../tags/tag23.xml"/><Relationship Id="rId77" Type="http://schemas.openxmlformats.org/officeDocument/2006/relationships/tags" Target="../tags/tag44.xml"/><Relationship Id="rId100" Type="http://schemas.openxmlformats.org/officeDocument/2006/relationships/tags" Target="../tags/tag67.xml"/><Relationship Id="rId105" Type="http://schemas.openxmlformats.org/officeDocument/2006/relationships/tags" Target="../tags/tag72.xml"/><Relationship Id="rId126" Type="http://schemas.openxmlformats.org/officeDocument/2006/relationships/tags" Target="../tags/tag93.xml"/><Relationship Id="rId147" Type="http://schemas.openxmlformats.org/officeDocument/2006/relationships/tags" Target="../tags/tag114.xml"/><Relationship Id="rId8" Type="http://schemas.openxmlformats.org/officeDocument/2006/relationships/slideLayout" Target="../slideLayouts/slideLayout8.xml"/><Relationship Id="rId51" Type="http://schemas.openxmlformats.org/officeDocument/2006/relationships/tags" Target="../tags/tag18.xml"/><Relationship Id="rId72" Type="http://schemas.openxmlformats.org/officeDocument/2006/relationships/tags" Target="../tags/tag39.xml"/><Relationship Id="rId93" Type="http://schemas.openxmlformats.org/officeDocument/2006/relationships/tags" Target="../tags/tag60.xml"/><Relationship Id="rId98" Type="http://schemas.openxmlformats.org/officeDocument/2006/relationships/tags" Target="../tags/tag65.xml"/><Relationship Id="rId121" Type="http://schemas.openxmlformats.org/officeDocument/2006/relationships/tags" Target="../tags/tag88.xml"/><Relationship Id="rId142" Type="http://schemas.openxmlformats.org/officeDocument/2006/relationships/tags" Target="../tags/tag109.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tags" Target="../tags/tag13.xml"/><Relationship Id="rId67" Type="http://schemas.openxmlformats.org/officeDocument/2006/relationships/tags" Target="../tags/tag34.xml"/><Relationship Id="rId116" Type="http://schemas.openxmlformats.org/officeDocument/2006/relationships/tags" Target="../tags/tag83.xml"/><Relationship Id="rId137" Type="http://schemas.openxmlformats.org/officeDocument/2006/relationships/tags" Target="../tags/tag104.xml"/><Relationship Id="rId20" Type="http://schemas.openxmlformats.org/officeDocument/2006/relationships/slideLayout" Target="../slideLayouts/slideLayout20.xml"/><Relationship Id="rId41" Type="http://schemas.openxmlformats.org/officeDocument/2006/relationships/tags" Target="../tags/tag8.xml"/><Relationship Id="rId62" Type="http://schemas.openxmlformats.org/officeDocument/2006/relationships/tags" Target="../tags/tag29.xml"/><Relationship Id="rId83" Type="http://schemas.openxmlformats.org/officeDocument/2006/relationships/tags" Target="../tags/tag50.xml"/><Relationship Id="rId88" Type="http://schemas.openxmlformats.org/officeDocument/2006/relationships/tags" Target="../tags/tag55.xml"/><Relationship Id="rId111" Type="http://schemas.openxmlformats.org/officeDocument/2006/relationships/tags" Target="../tags/tag78.xml"/><Relationship Id="rId132" Type="http://schemas.openxmlformats.org/officeDocument/2006/relationships/tags" Target="../tags/tag99.xml"/><Relationship Id="rId153" Type="http://schemas.openxmlformats.org/officeDocument/2006/relationships/tags" Target="../tags/tag120.xml"/><Relationship Id="rId15" Type="http://schemas.openxmlformats.org/officeDocument/2006/relationships/slideLayout" Target="../slideLayouts/slideLayout15.xml"/><Relationship Id="rId36" Type="http://schemas.openxmlformats.org/officeDocument/2006/relationships/tags" Target="../tags/tag3.xml"/><Relationship Id="rId57" Type="http://schemas.openxmlformats.org/officeDocument/2006/relationships/tags" Target="../tags/tag24.xml"/><Relationship Id="rId106" Type="http://schemas.openxmlformats.org/officeDocument/2006/relationships/tags" Target="../tags/tag73.xml"/><Relationship Id="rId127" Type="http://schemas.openxmlformats.org/officeDocument/2006/relationships/tags" Target="../tags/tag94.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tags" Target="../tags/tag19.xml"/><Relationship Id="rId73" Type="http://schemas.openxmlformats.org/officeDocument/2006/relationships/tags" Target="../tags/tag40.xml"/><Relationship Id="rId78" Type="http://schemas.openxmlformats.org/officeDocument/2006/relationships/tags" Target="../tags/tag45.xml"/><Relationship Id="rId94" Type="http://schemas.openxmlformats.org/officeDocument/2006/relationships/tags" Target="../tags/tag61.xml"/><Relationship Id="rId99" Type="http://schemas.openxmlformats.org/officeDocument/2006/relationships/tags" Target="../tags/tag66.xml"/><Relationship Id="rId101" Type="http://schemas.openxmlformats.org/officeDocument/2006/relationships/tags" Target="../tags/tag68.xml"/><Relationship Id="rId122" Type="http://schemas.openxmlformats.org/officeDocument/2006/relationships/tags" Target="../tags/tag89.xml"/><Relationship Id="rId143" Type="http://schemas.openxmlformats.org/officeDocument/2006/relationships/tags" Target="../tags/tag110.xml"/><Relationship Id="rId148" Type="http://schemas.openxmlformats.org/officeDocument/2006/relationships/tags" Target="../tags/tag115.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47" Type="http://schemas.openxmlformats.org/officeDocument/2006/relationships/tags" Target="../tags/tag14.xml"/><Relationship Id="rId68" Type="http://schemas.openxmlformats.org/officeDocument/2006/relationships/tags" Target="../tags/tag35.xml"/><Relationship Id="rId89" Type="http://schemas.openxmlformats.org/officeDocument/2006/relationships/tags" Target="../tags/tag56.xml"/><Relationship Id="rId112" Type="http://schemas.openxmlformats.org/officeDocument/2006/relationships/tags" Target="../tags/tag79.xml"/><Relationship Id="rId133" Type="http://schemas.openxmlformats.org/officeDocument/2006/relationships/tags" Target="../tags/tag100.xml"/><Relationship Id="rId154" Type="http://schemas.openxmlformats.org/officeDocument/2006/relationships/tags" Target="../tags/tag121.xml"/><Relationship Id="rId16" Type="http://schemas.openxmlformats.org/officeDocument/2006/relationships/slideLayout" Target="../slideLayouts/slideLayout16.xml"/><Relationship Id="rId37" Type="http://schemas.openxmlformats.org/officeDocument/2006/relationships/tags" Target="../tags/tag4.xml"/><Relationship Id="rId58" Type="http://schemas.openxmlformats.org/officeDocument/2006/relationships/tags" Target="../tags/tag25.xml"/><Relationship Id="rId79" Type="http://schemas.openxmlformats.org/officeDocument/2006/relationships/tags" Target="../tags/tag46.xml"/><Relationship Id="rId102" Type="http://schemas.openxmlformats.org/officeDocument/2006/relationships/tags" Target="../tags/tag69.xml"/><Relationship Id="rId123" Type="http://schemas.openxmlformats.org/officeDocument/2006/relationships/tags" Target="../tags/tag90.xml"/><Relationship Id="rId144" Type="http://schemas.openxmlformats.org/officeDocument/2006/relationships/tags" Target="../tags/tag111.xml"/><Relationship Id="rId90" Type="http://schemas.openxmlformats.org/officeDocument/2006/relationships/tags" Target="../tags/tag57.xml"/><Relationship Id="rId27" Type="http://schemas.openxmlformats.org/officeDocument/2006/relationships/slideLayout" Target="../slideLayouts/slideLayout27.xml"/><Relationship Id="rId48" Type="http://schemas.openxmlformats.org/officeDocument/2006/relationships/tags" Target="../tags/tag15.xml"/><Relationship Id="rId69" Type="http://schemas.openxmlformats.org/officeDocument/2006/relationships/tags" Target="../tags/tag36.xml"/><Relationship Id="rId113" Type="http://schemas.openxmlformats.org/officeDocument/2006/relationships/tags" Target="../tags/tag80.xml"/><Relationship Id="rId134" Type="http://schemas.openxmlformats.org/officeDocument/2006/relationships/tags" Target="../tags/tag10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Background">
            <a:extLst>
              <a:ext uri="{FF2B5EF4-FFF2-40B4-BE49-F238E27FC236}">
                <a16:creationId xmlns:a16="http://schemas.microsoft.com/office/drawing/2014/main" id="{57293E41-954C-9E9C-7DE2-32FEDBD5A1C6}"/>
              </a:ext>
            </a:extLst>
          </p:cNvPr>
          <p:cNvSpPr/>
          <p:nvPr userDrawn="1"/>
        </p:nvSpPr>
        <p:spPr bwMode="gray">
          <a:xfrm>
            <a:off x="-1" y="0"/>
            <a:ext cx="12195175" cy="6858000"/>
          </a:xfrm>
          <a:prstGeom prst="rect">
            <a:avLst/>
          </a:prstGeom>
          <a:solidFill>
            <a:schemeClr val="bg1"/>
          </a:solidFill>
          <a:ln w="15238" cap="flat">
            <a:noFill/>
            <a:prstDash val="solid"/>
            <a:miter/>
          </a:ln>
        </p:spPr>
        <p:txBody>
          <a:bodyPr lIns="90000" tIns="72000" rIns="90000" bIns="7200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sz="1800" b="0" i="0" u="none" strike="noStrike" kern="0" cap="none" spc="0" normalizeH="0" baseline="0">
              <a:ln>
                <a:noFill/>
              </a:ln>
              <a:effectLst/>
              <a:uLnTx/>
              <a:uFillTx/>
              <a:latin typeface="72 Brand" panose="020B0504030603020204" pitchFamily="34" charset="0"/>
              <a:ea typeface="Arial Unicode MS" pitchFamily="34" charset="-128"/>
              <a:cs typeface="Arial Unicode MS" pitchFamily="34" charset="-128"/>
            </a:endParaRPr>
          </a:p>
        </p:txBody>
      </p:sp>
      <p:sp>
        <p:nvSpPr>
          <p:cNvPr id="34" name="Slide number"/>
          <p:cNvSpPr txBox="1"/>
          <p:nvPr userDrawn="1"/>
        </p:nvSpPr>
        <p:spPr bwMode="black">
          <a:xfrm>
            <a:off x="11546207" y="6536751"/>
            <a:ext cx="144270" cy="138499"/>
          </a:xfrm>
          <a:prstGeom prst="rect">
            <a:avLst/>
          </a:prstGeom>
          <a:noFill/>
        </p:spPr>
        <p:txBody>
          <a:bodyPr wrap="none" lIns="0" tIns="0" rIns="0" bIns="0">
            <a:spAutoFit/>
          </a:bodyPr>
          <a:lstStyle>
            <a:lvl1pPr marL="84138" indent="-84138">
              <a:buClr>
                <a:schemeClr val="tx1"/>
              </a:buClr>
              <a:buFont typeface="Arial" pitchFamily="34" charset="0"/>
              <a:buChar char="©"/>
              <a:tabLst/>
              <a:defRPr sz="600"/>
            </a:lvl1pPr>
          </a:lstStyle>
          <a:p>
            <a:pPr marL="0" lvl="0" indent="0" algn="r">
              <a:buNone/>
            </a:pPr>
            <a:fld id="{0BDC132A-5C91-4078-9777-31DA19A62E0A}" type="slidenum">
              <a:rPr lang="en-US" sz="900" b="0" i="0" noProof="0" smtClean="0">
                <a:latin typeface="+mn-lt"/>
              </a:rPr>
              <a:pPr marL="0" lvl="0" indent="0" algn="r">
                <a:buNone/>
              </a:pPr>
              <a:t>‹#›</a:t>
            </a:fld>
            <a:endParaRPr sz="900" b="0" i="0">
              <a:latin typeface="+mn-lt"/>
            </a:endParaRPr>
          </a:p>
        </p:txBody>
      </p:sp>
      <p:sp>
        <p:nvSpPr>
          <p:cNvPr id="3" name="Text Placeholder"/>
          <p:cNvSpPr>
            <a:spLocks noGrp="1"/>
          </p:cNvSpPr>
          <p:nvPr userDrawn="1">
            <p:ph type="body" idx="1"/>
          </p:nvPr>
        </p:nvSpPr>
        <p:spPr bwMode="black">
          <a:xfrm>
            <a:off x="504001" y="1548560"/>
            <a:ext cx="11186476" cy="4716000"/>
          </a:xfrm>
          <a:prstGeom prst="rect">
            <a:avLst/>
          </a:prstGeom>
        </p:spPr>
        <p:txBody>
          <a:bodyPr vert="horz" lIns="0" tIns="0" rIns="0" bIns="0">
            <a:normAutofit/>
          </a:bodyPr>
          <a:lstStyle/>
          <a:p>
            <a:pPr lvl="0"/>
            <a:r>
              <a:t>入力を開始して、箇条書きなしのテキストを追加します。箇条書きを追加するには、この行の先頭にカーソルを置き、Tab キーを押します。</a:t>
            </a:r>
          </a:p>
          <a:p>
            <a:pPr lvl="1"/>
            <a:r>
              <a:t>第 2 レベル</a:t>
            </a:r>
          </a:p>
          <a:p>
            <a:pPr lvl="2"/>
            <a:r>
              <a:t>第 3 レベル</a:t>
            </a:r>
          </a:p>
          <a:p>
            <a:pPr lvl="3"/>
            <a:r>
              <a:t>第 4 レベル</a:t>
            </a:r>
          </a:p>
          <a:p>
            <a:pPr lvl="4"/>
            <a:r>
              <a:t>第 5 レベル</a:t>
            </a:r>
          </a:p>
        </p:txBody>
      </p:sp>
      <p:sp>
        <p:nvSpPr>
          <p:cNvPr id="2" name="Title Placeholder"/>
          <p:cNvSpPr>
            <a:spLocks noGrp="1"/>
          </p:cNvSpPr>
          <p:nvPr userDrawn="1">
            <p:ph type="title"/>
          </p:nvPr>
        </p:nvSpPr>
        <p:spPr bwMode="black">
          <a:xfrm>
            <a:off x="504001" y="504000"/>
            <a:ext cx="11186476" cy="369332"/>
          </a:xfrm>
          <a:prstGeom prst="rect">
            <a:avLst/>
          </a:prstGeom>
        </p:spPr>
        <p:txBody>
          <a:bodyPr vert="horz" wrap="square" lIns="0" tIns="0" rIns="0" bIns="0" anchor="t" anchorCtr="0">
            <a:spAutoFit/>
          </a:bodyPr>
          <a:lstStyle/>
          <a:p>
            <a:r>
              <a:t>ページタイトルを挿入 (センテンスケース)</a:t>
            </a:r>
          </a:p>
        </p:txBody>
      </p:sp>
      <p:grpSp>
        <p:nvGrpSpPr>
          <p:cNvPr id="6" name="Harvey 3" hidden="1">
            <a:extLst>
              <a:ext uri="{FF2B5EF4-FFF2-40B4-BE49-F238E27FC236}">
                <a16:creationId xmlns:a16="http://schemas.microsoft.com/office/drawing/2014/main" id="{B3E7C216-6801-4AB8-8D95-E7D60F39B210}"/>
              </a:ext>
            </a:extLst>
          </p:cNvPr>
          <p:cNvGrpSpPr>
            <a:grpSpLocks/>
          </p:cNvGrpSpPr>
          <p:nvPr userDrawn="1">
            <p:custDataLst>
              <p:tags r:id="rId35"/>
            </p:custDataLst>
          </p:nvPr>
        </p:nvGrpSpPr>
        <p:grpSpPr>
          <a:xfrm>
            <a:off x="3938798" y="3978000"/>
            <a:ext cx="1024878" cy="1024878"/>
            <a:chOff x="0" y="0"/>
            <a:chExt cx="914400" cy="914400"/>
          </a:xfrm>
          <a:solidFill>
            <a:schemeClr val="accent1"/>
          </a:solidFill>
        </p:grpSpPr>
        <p:sp>
          <p:nvSpPr>
            <p:cNvPr id="7" name="Harvey 0/3 [0]">
              <a:extLst>
                <a:ext uri="{FF2B5EF4-FFF2-40B4-BE49-F238E27FC236}">
                  <a16:creationId xmlns:a16="http://schemas.microsoft.com/office/drawing/2014/main" id="{FC8CECD5-A3FB-4DD5-A846-DC09FDB6EB04}"/>
                </a:ext>
              </a:extLst>
            </p:cNvPr>
            <p:cNvSpPr>
              <a:spLocks noChangeAspect="1"/>
            </p:cNvSpPr>
            <p:nvPr>
              <p:custDataLst>
                <p:tags r:id="rId154"/>
              </p:custDataLst>
            </p:nvPr>
          </p:nvSpPr>
          <p:spPr>
            <a:xfrm>
              <a:off x="0" y="0"/>
              <a:ext cx="914400" cy="914400"/>
            </a:xfrm>
            <a:custGeom>
              <a:avLst/>
              <a:gdLst/>
              <a:ahLst/>
              <a:cxnLst/>
              <a:rect l="l" t="t" r="r" b="b"/>
              <a:pathLst>
                <a:path w="635000" h="635000" fill="none">
                  <a:moveTo>
                    <a:pt x="317500" y="0"/>
                  </a:moveTo>
                  <a:arcTo wR="317500" hR="317500" stAng="-5400000" swAng="216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b="0" i="0">
                <a:solidFill>
                  <a:schemeClr val="tx1"/>
                </a:solidFill>
                <a:latin typeface="Arial" panose="020B0604020202020204" pitchFamily="34" charset="0"/>
              </a:endParaRPr>
            </a:p>
          </p:txBody>
        </p:sp>
        <p:sp>
          <p:nvSpPr>
            <p:cNvPr id="8" name="Harvey 1/3 [1]">
              <a:extLst>
                <a:ext uri="{FF2B5EF4-FFF2-40B4-BE49-F238E27FC236}">
                  <a16:creationId xmlns:a16="http://schemas.microsoft.com/office/drawing/2014/main" id="{750B853B-8389-4427-AFB9-1CE880FE9BEE}"/>
                </a:ext>
              </a:extLst>
            </p:cNvPr>
            <p:cNvSpPr>
              <a:spLocks noChangeAspect="1"/>
            </p:cNvSpPr>
            <p:nvPr>
              <p:custDataLst>
                <p:tags r:id="rId155"/>
              </p:custDataLst>
            </p:nvPr>
          </p:nvSpPr>
          <p:spPr>
            <a:xfrm>
              <a:off x="0" y="0"/>
              <a:ext cx="914400" cy="914400"/>
            </a:xfrm>
            <a:custGeom>
              <a:avLst/>
              <a:gdLst/>
              <a:ahLst/>
              <a:cxnLst/>
              <a:rect l="l" t="t" r="r" b="b"/>
              <a:pathLst>
                <a:path w="635000" h="635000">
                  <a:moveTo>
                    <a:pt x="317500" y="0"/>
                  </a:moveTo>
                  <a:arcTo wR="317500" hR="317500" stAng="16200000" swAng="7200000"/>
                  <a:lnTo>
                    <a:pt x="317500" y="317500"/>
                  </a:lnTo>
                  <a:close/>
                </a:path>
                <a:path w="635000" h="635000" fill="none">
                  <a:moveTo>
                    <a:pt x="592463" y="476249"/>
                  </a:moveTo>
                  <a:arcTo wR="317500" hR="317500" stAng="1800000" swAng="144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b="0" i="0">
                <a:solidFill>
                  <a:schemeClr val="tx1"/>
                </a:solidFill>
                <a:latin typeface="Arial" panose="020B0604020202020204" pitchFamily="34" charset="0"/>
              </a:endParaRPr>
            </a:p>
          </p:txBody>
        </p:sp>
        <p:sp>
          <p:nvSpPr>
            <p:cNvPr id="9" name="Harvey 2/3 [2]">
              <a:extLst>
                <a:ext uri="{FF2B5EF4-FFF2-40B4-BE49-F238E27FC236}">
                  <a16:creationId xmlns:a16="http://schemas.microsoft.com/office/drawing/2014/main" id="{0CA9A207-7055-4A72-8ED2-D82605C3D0C8}"/>
                </a:ext>
              </a:extLst>
            </p:cNvPr>
            <p:cNvSpPr>
              <a:spLocks noChangeAspect="1"/>
            </p:cNvSpPr>
            <p:nvPr>
              <p:custDataLst>
                <p:tags r:id="rId156"/>
              </p:custDataLst>
            </p:nvPr>
          </p:nvSpPr>
          <p:spPr>
            <a:xfrm>
              <a:off x="0" y="0"/>
              <a:ext cx="914400" cy="914400"/>
            </a:xfrm>
            <a:custGeom>
              <a:avLst/>
              <a:gdLst/>
              <a:ahLst/>
              <a:cxnLst/>
              <a:rect l="l" t="t" r="r" b="b"/>
              <a:pathLst>
                <a:path w="635000" h="635000">
                  <a:moveTo>
                    <a:pt x="317500" y="0"/>
                  </a:moveTo>
                  <a:arcTo wR="317500" hR="317500" stAng="16200000" swAng="14400000"/>
                  <a:lnTo>
                    <a:pt x="317500" y="317500"/>
                  </a:lnTo>
                  <a:close/>
                </a:path>
                <a:path w="635000" h="635000" fill="none">
                  <a:moveTo>
                    <a:pt x="42536" y="476250"/>
                  </a:moveTo>
                  <a:arcTo wR="317500" hR="317500" stAng="9000000" swAng="72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b="0" i="0">
                <a:solidFill>
                  <a:schemeClr val="tx1"/>
                </a:solidFill>
                <a:latin typeface="Arial" panose="020B0604020202020204" pitchFamily="34" charset="0"/>
              </a:endParaRPr>
            </a:p>
          </p:txBody>
        </p:sp>
        <p:sp>
          <p:nvSpPr>
            <p:cNvPr id="10" name="Harvey 3/3 [3]">
              <a:extLst>
                <a:ext uri="{FF2B5EF4-FFF2-40B4-BE49-F238E27FC236}">
                  <a16:creationId xmlns:a16="http://schemas.microsoft.com/office/drawing/2014/main" id="{4422C816-875A-41F5-9DC0-8DBAE4C5C6CB}"/>
                </a:ext>
              </a:extLst>
            </p:cNvPr>
            <p:cNvSpPr>
              <a:spLocks noChangeAspect="1"/>
            </p:cNvSpPr>
            <p:nvPr>
              <p:custDataLst>
                <p:tags r:id="rId157"/>
              </p:custDataLst>
            </p:nvPr>
          </p:nvSpPr>
          <p:spPr>
            <a:xfrm>
              <a:off x="0" y="0"/>
              <a:ext cx="914400" cy="914400"/>
            </a:xfrm>
            <a:custGeom>
              <a:avLst/>
              <a:gdLst/>
              <a:ahLst/>
              <a:cxnLst/>
              <a:rect l="l" t="t" r="r" b="b"/>
              <a:pathLst>
                <a:path w="635000" h="635000">
                  <a:moveTo>
                    <a:pt x="317500" y="0"/>
                  </a:moveTo>
                  <a:arcTo wR="317500" hR="317500" stAng="16200000" swAng="21600000"/>
                  <a:close/>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b="0" i="0">
                <a:solidFill>
                  <a:schemeClr val="tx1"/>
                </a:solidFill>
                <a:latin typeface="Arial" panose="020B0604020202020204" pitchFamily="34" charset="0"/>
              </a:endParaRPr>
            </a:p>
          </p:txBody>
        </p:sp>
      </p:grpSp>
      <p:grpSp>
        <p:nvGrpSpPr>
          <p:cNvPr id="11" name="Harvey 4" hidden="1">
            <a:extLst>
              <a:ext uri="{FF2B5EF4-FFF2-40B4-BE49-F238E27FC236}">
                <a16:creationId xmlns:a16="http://schemas.microsoft.com/office/drawing/2014/main" id="{DDC5C333-7028-4F79-8940-98DC17723588}"/>
              </a:ext>
            </a:extLst>
          </p:cNvPr>
          <p:cNvGrpSpPr>
            <a:grpSpLocks/>
          </p:cNvGrpSpPr>
          <p:nvPr userDrawn="1">
            <p:custDataLst>
              <p:tags r:id="rId36"/>
            </p:custDataLst>
          </p:nvPr>
        </p:nvGrpSpPr>
        <p:grpSpPr>
          <a:xfrm>
            <a:off x="5391506" y="3978000"/>
            <a:ext cx="1024878" cy="1024878"/>
            <a:chOff x="0" y="0"/>
            <a:chExt cx="914400" cy="914400"/>
          </a:xfrm>
          <a:solidFill>
            <a:schemeClr val="accent1"/>
          </a:solidFill>
        </p:grpSpPr>
        <p:sp>
          <p:nvSpPr>
            <p:cNvPr id="13" name="Harvey 0/4 [0]">
              <a:extLst>
                <a:ext uri="{FF2B5EF4-FFF2-40B4-BE49-F238E27FC236}">
                  <a16:creationId xmlns:a16="http://schemas.microsoft.com/office/drawing/2014/main" id="{70B331E2-39A8-4BAF-8DDD-C631B51EB56E}"/>
                </a:ext>
              </a:extLst>
            </p:cNvPr>
            <p:cNvSpPr>
              <a:spLocks noChangeAspect="1"/>
            </p:cNvSpPr>
            <p:nvPr>
              <p:custDataLst>
                <p:tags r:id="rId149"/>
              </p:custDataLst>
            </p:nvPr>
          </p:nvSpPr>
          <p:spPr>
            <a:xfrm>
              <a:off x="0" y="0"/>
              <a:ext cx="914400" cy="914400"/>
            </a:xfrm>
            <a:custGeom>
              <a:avLst/>
              <a:gdLst/>
              <a:ahLst/>
              <a:cxnLst/>
              <a:rect l="l" t="t" r="r" b="b"/>
              <a:pathLst>
                <a:path w="635000" h="635000" fill="none">
                  <a:moveTo>
                    <a:pt x="317500" y="0"/>
                  </a:moveTo>
                  <a:arcTo wR="317500" hR="317500" stAng="-5400000" swAng="216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b="0" i="0">
                <a:solidFill>
                  <a:schemeClr val="tx1"/>
                </a:solidFill>
                <a:latin typeface="Arial" panose="020B0604020202020204" pitchFamily="34" charset="0"/>
              </a:endParaRPr>
            </a:p>
          </p:txBody>
        </p:sp>
        <p:sp>
          <p:nvSpPr>
            <p:cNvPr id="14" name="Harvey 1/4 [1]">
              <a:extLst>
                <a:ext uri="{FF2B5EF4-FFF2-40B4-BE49-F238E27FC236}">
                  <a16:creationId xmlns:a16="http://schemas.microsoft.com/office/drawing/2014/main" id="{47F66FBA-2801-4875-BD13-0BF512FC3C6A}"/>
                </a:ext>
              </a:extLst>
            </p:cNvPr>
            <p:cNvSpPr>
              <a:spLocks noChangeAspect="1"/>
            </p:cNvSpPr>
            <p:nvPr>
              <p:custDataLst>
                <p:tags r:id="rId150"/>
              </p:custDataLst>
            </p:nvPr>
          </p:nvSpPr>
          <p:spPr>
            <a:xfrm>
              <a:off x="0" y="0"/>
              <a:ext cx="914400" cy="914400"/>
            </a:xfrm>
            <a:custGeom>
              <a:avLst/>
              <a:gdLst/>
              <a:ahLst/>
              <a:cxnLst/>
              <a:rect l="l" t="t" r="r" b="b"/>
              <a:pathLst>
                <a:path w="635000" h="635000">
                  <a:moveTo>
                    <a:pt x="317500" y="0"/>
                  </a:moveTo>
                  <a:arcTo wR="317500" hR="317500" stAng="16200000" swAng="5400000"/>
                  <a:lnTo>
                    <a:pt x="317500" y="317500"/>
                  </a:lnTo>
                  <a:close/>
                </a:path>
                <a:path w="635000" h="635000" fill="none">
                  <a:moveTo>
                    <a:pt x="635000" y="317500"/>
                  </a:moveTo>
                  <a:arcTo wR="317500" hR="317500" stAng="0" swAng="162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b="0" i="0">
                <a:solidFill>
                  <a:schemeClr val="tx1"/>
                </a:solidFill>
                <a:latin typeface="Arial" panose="020B0604020202020204" pitchFamily="34" charset="0"/>
              </a:endParaRPr>
            </a:p>
          </p:txBody>
        </p:sp>
        <p:sp>
          <p:nvSpPr>
            <p:cNvPr id="15" name="Harvey 2/4 [2]">
              <a:extLst>
                <a:ext uri="{FF2B5EF4-FFF2-40B4-BE49-F238E27FC236}">
                  <a16:creationId xmlns:a16="http://schemas.microsoft.com/office/drawing/2014/main" id="{99673DAB-5272-45DC-B222-CA8CAA9FD2BB}"/>
                </a:ext>
              </a:extLst>
            </p:cNvPr>
            <p:cNvSpPr>
              <a:spLocks noChangeAspect="1"/>
            </p:cNvSpPr>
            <p:nvPr>
              <p:custDataLst>
                <p:tags r:id="rId151"/>
              </p:custDataLst>
            </p:nvPr>
          </p:nvSpPr>
          <p:spPr>
            <a:xfrm>
              <a:off x="0" y="0"/>
              <a:ext cx="914400" cy="914400"/>
            </a:xfrm>
            <a:custGeom>
              <a:avLst/>
              <a:gdLst/>
              <a:ahLst/>
              <a:cxnLst/>
              <a:rect l="l" t="t" r="r" b="b"/>
              <a:pathLst>
                <a:path w="635000" h="635000">
                  <a:moveTo>
                    <a:pt x="317500" y="0"/>
                  </a:moveTo>
                  <a:arcTo wR="317500" hR="317500" stAng="16200000" swAng="10800000"/>
                  <a:lnTo>
                    <a:pt x="317500" y="317500"/>
                  </a:lnTo>
                  <a:close/>
                </a:path>
                <a:path w="635000" h="635000" fill="none">
                  <a:moveTo>
                    <a:pt x="317500" y="635000"/>
                  </a:moveTo>
                  <a:arcTo wR="317500" hR="317500" stAng="5400000" swAng="108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b="0" i="0">
                <a:solidFill>
                  <a:schemeClr val="tx1"/>
                </a:solidFill>
                <a:latin typeface="Arial" panose="020B0604020202020204" pitchFamily="34" charset="0"/>
              </a:endParaRPr>
            </a:p>
          </p:txBody>
        </p:sp>
        <p:sp>
          <p:nvSpPr>
            <p:cNvPr id="16" name="Harvey 3/4 [3]">
              <a:extLst>
                <a:ext uri="{FF2B5EF4-FFF2-40B4-BE49-F238E27FC236}">
                  <a16:creationId xmlns:a16="http://schemas.microsoft.com/office/drawing/2014/main" id="{F9B9444B-C98D-45FC-BA92-881D06827328}"/>
                </a:ext>
              </a:extLst>
            </p:cNvPr>
            <p:cNvSpPr>
              <a:spLocks noChangeAspect="1"/>
            </p:cNvSpPr>
            <p:nvPr>
              <p:custDataLst>
                <p:tags r:id="rId152"/>
              </p:custDataLst>
            </p:nvPr>
          </p:nvSpPr>
          <p:spPr>
            <a:xfrm>
              <a:off x="0" y="0"/>
              <a:ext cx="914400" cy="914400"/>
            </a:xfrm>
            <a:custGeom>
              <a:avLst/>
              <a:gdLst/>
              <a:ahLst/>
              <a:cxnLst/>
              <a:rect l="l" t="t" r="r" b="b"/>
              <a:pathLst>
                <a:path w="635000" h="635000">
                  <a:moveTo>
                    <a:pt x="317500" y="0"/>
                  </a:moveTo>
                  <a:arcTo wR="317500" hR="317500" stAng="16200000" swAng="16200000"/>
                  <a:lnTo>
                    <a:pt x="317500" y="317500"/>
                  </a:lnTo>
                  <a:close/>
                </a:path>
                <a:path w="635000" h="635000" fill="none">
                  <a:moveTo>
                    <a:pt x="0" y="317500"/>
                  </a:moveTo>
                  <a:arcTo wR="317500" hR="317500" stAng="10800000" swAng="54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b="0" i="0">
                <a:solidFill>
                  <a:schemeClr val="tx1"/>
                </a:solidFill>
                <a:latin typeface="Arial" panose="020B0604020202020204" pitchFamily="34" charset="0"/>
              </a:endParaRPr>
            </a:p>
          </p:txBody>
        </p:sp>
        <p:sp>
          <p:nvSpPr>
            <p:cNvPr id="17" name="Harvey 4/4 [4]">
              <a:extLst>
                <a:ext uri="{FF2B5EF4-FFF2-40B4-BE49-F238E27FC236}">
                  <a16:creationId xmlns:a16="http://schemas.microsoft.com/office/drawing/2014/main" id="{5FFB853D-F550-4F16-8269-A070A19E381C}"/>
                </a:ext>
              </a:extLst>
            </p:cNvPr>
            <p:cNvSpPr>
              <a:spLocks noChangeAspect="1"/>
            </p:cNvSpPr>
            <p:nvPr>
              <p:custDataLst>
                <p:tags r:id="rId153"/>
              </p:custDataLst>
            </p:nvPr>
          </p:nvSpPr>
          <p:spPr>
            <a:xfrm>
              <a:off x="0" y="0"/>
              <a:ext cx="914400" cy="914400"/>
            </a:xfrm>
            <a:custGeom>
              <a:avLst/>
              <a:gdLst/>
              <a:ahLst/>
              <a:cxnLst/>
              <a:rect l="l" t="t" r="r" b="b"/>
              <a:pathLst>
                <a:path w="635000" h="635000">
                  <a:moveTo>
                    <a:pt x="317500" y="0"/>
                  </a:moveTo>
                  <a:arcTo wR="317500" hR="317500" stAng="16200000" swAng="21600000"/>
                  <a:close/>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b="0" i="0">
                <a:solidFill>
                  <a:schemeClr val="tx1"/>
                </a:solidFill>
                <a:latin typeface="Arial" panose="020B0604020202020204" pitchFamily="34" charset="0"/>
              </a:endParaRPr>
            </a:p>
          </p:txBody>
        </p:sp>
      </p:grpSp>
      <p:grpSp>
        <p:nvGrpSpPr>
          <p:cNvPr id="18" name="Harvey 8" hidden="1">
            <a:extLst>
              <a:ext uri="{FF2B5EF4-FFF2-40B4-BE49-F238E27FC236}">
                <a16:creationId xmlns:a16="http://schemas.microsoft.com/office/drawing/2014/main" id="{0630AB66-7B5F-41CE-A2EB-2EB4C67794AE}"/>
              </a:ext>
            </a:extLst>
          </p:cNvPr>
          <p:cNvGrpSpPr>
            <a:grpSpLocks/>
          </p:cNvGrpSpPr>
          <p:nvPr userDrawn="1">
            <p:custDataLst>
              <p:tags r:id="rId37"/>
            </p:custDataLst>
          </p:nvPr>
        </p:nvGrpSpPr>
        <p:grpSpPr>
          <a:xfrm>
            <a:off x="6844214" y="3978000"/>
            <a:ext cx="1024878" cy="1024878"/>
            <a:chOff x="0" y="0"/>
            <a:chExt cx="914400" cy="914400"/>
          </a:xfrm>
          <a:solidFill>
            <a:schemeClr val="accent1"/>
          </a:solidFill>
        </p:grpSpPr>
        <p:sp>
          <p:nvSpPr>
            <p:cNvPr id="19" name="Harvey 0/8 [0]">
              <a:extLst>
                <a:ext uri="{FF2B5EF4-FFF2-40B4-BE49-F238E27FC236}">
                  <a16:creationId xmlns:a16="http://schemas.microsoft.com/office/drawing/2014/main" id="{051D5678-1EFE-40CF-8563-B5E9EA35A271}"/>
                </a:ext>
              </a:extLst>
            </p:cNvPr>
            <p:cNvSpPr>
              <a:spLocks noChangeAspect="1"/>
            </p:cNvSpPr>
            <p:nvPr>
              <p:custDataLst>
                <p:tags r:id="rId140"/>
              </p:custDataLst>
            </p:nvPr>
          </p:nvSpPr>
          <p:spPr>
            <a:xfrm>
              <a:off x="0" y="0"/>
              <a:ext cx="914400" cy="914400"/>
            </a:xfrm>
            <a:custGeom>
              <a:avLst/>
              <a:gdLst/>
              <a:ahLst/>
              <a:cxnLst/>
              <a:rect l="l" t="t" r="r" b="b"/>
              <a:pathLst>
                <a:path w="635000" h="635000" fill="none">
                  <a:moveTo>
                    <a:pt x="317500" y="0"/>
                  </a:moveTo>
                  <a:arcTo wR="317500" hR="317500" stAng="-5400000" swAng="216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b="0" i="0">
                <a:solidFill>
                  <a:schemeClr val="tx1"/>
                </a:solidFill>
                <a:latin typeface="Arial" panose="020B0604020202020204" pitchFamily="34" charset="0"/>
              </a:endParaRPr>
            </a:p>
          </p:txBody>
        </p:sp>
        <p:sp>
          <p:nvSpPr>
            <p:cNvPr id="20" name="Harvey 1/8 [1]">
              <a:extLst>
                <a:ext uri="{FF2B5EF4-FFF2-40B4-BE49-F238E27FC236}">
                  <a16:creationId xmlns:a16="http://schemas.microsoft.com/office/drawing/2014/main" id="{E5DDEB4B-B8B3-42DA-AF30-4FD0A1770D91}"/>
                </a:ext>
              </a:extLst>
            </p:cNvPr>
            <p:cNvSpPr>
              <a:spLocks noChangeAspect="1"/>
            </p:cNvSpPr>
            <p:nvPr>
              <p:custDataLst>
                <p:tags r:id="rId141"/>
              </p:custDataLst>
            </p:nvPr>
          </p:nvSpPr>
          <p:spPr>
            <a:xfrm>
              <a:off x="0" y="0"/>
              <a:ext cx="914400" cy="914400"/>
            </a:xfrm>
            <a:custGeom>
              <a:avLst/>
              <a:gdLst/>
              <a:ahLst/>
              <a:cxnLst/>
              <a:rect l="l" t="t" r="r" b="b"/>
              <a:pathLst>
                <a:path w="635000" h="635000">
                  <a:moveTo>
                    <a:pt x="317500" y="0"/>
                  </a:moveTo>
                  <a:arcTo wR="317500" hR="317500" stAng="16200000" swAng="2700000"/>
                  <a:lnTo>
                    <a:pt x="317500" y="317500"/>
                  </a:lnTo>
                  <a:close/>
                </a:path>
                <a:path w="635000" h="635000" fill="none">
                  <a:moveTo>
                    <a:pt x="542006" y="92993"/>
                  </a:moveTo>
                  <a:arcTo wR="317500" hR="317500" stAng="-2700000" swAng="189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b="0" i="0">
                <a:solidFill>
                  <a:schemeClr val="tx1"/>
                </a:solidFill>
                <a:latin typeface="Arial" panose="020B0604020202020204" pitchFamily="34" charset="0"/>
              </a:endParaRPr>
            </a:p>
          </p:txBody>
        </p:sp>
        <p:sp>
          <p:nvSpPr>
            <p:cNvPr id="21" name="Harvey 2/8 [2]">
              <a:extLst>
                <a:ext uri="{FF2B5EF4-FFF2-40B4-BE49-F238E27FC236}">
                  <a16:creationId xmlns:a16="http://schemas.microsoft.com/office/drawing/2014/main" id="{FB9200C4-0418-4CEF-BBB8-18F997AD7CA8}"/>
                </a:ext>
              </a:extLst>
            </p:cNvPr>
            <p:cNvSpPr>
              <a:spLocks noChangeAspect="1"/>
            </p:cNvSpPr>
            <p:nvPr>
              <p:custDataLst>
                <p:tags r:id="rId142"/>
              </p:custDataLst>
            </p:nvPr>
          </p:nvSpPr>
          <p:spPr>
            <a:xfrm>
              <a:off x="0" y="0"/>
              <a:ext cx="914400" cy="914400"/>
            </a:xfrm>
            <a:custGeom>
              <a:avLst/>
              <a:gdLst/>
              <a:ahLst/>
              <a:cxnLst/>
              <a:rect l="l" t="t" r="r" b="b"/>
              <a:pathLst>
                <a:path w="635000" h="635000">
                  <a:moveTo>
                    <a:pt x="317500" y="0"/>
                  </a:moveTo>
                  <a:arcTo wR="317500" hR="317500" stAng="16200000" swAng="5400000"/>
                  <a:lnTo>
                    <a:pt x="317500" y="317500"/>
                  </a:lnTo>
                  <a:close/>
                </a:path>
                <a:path w="635000" h="635000" fill="none">
                  <a:moveTo>
                    <a:pt x="635000" y="317500"/>
                  </a:moveTo>
                  <a:arcTo wR="317500" hR="317500" stAng="0" swAng="162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b="0" i="0">
                <a:solidFill>
                  <a:schemeClr val="tx1"/>
                </a:solidFill>
                <a:latin typeface="Arial" panose="020B0604020202020204" pitchFamily="34" charset="0"/>
              </a:endParaRPr>
            </a:p>
          </p:txBody>
        </p:sp>
        <p:sp>
          <p:nvSpPr>
            <p:cNvPr id="22" name="Harvey 3/8 [3]">
              <a:extLst>
                <a:ext uri="{FF2B5EF4-FFF2-40B4-BE49-F238E27FC236}">
                  <a16:creationId xmlns:a16="http://schemas.microsoft.com/office/drawing/2014/main" id="{8E4DE7E8-0809-4E2E-BE6A-E989A6AEBF62}"/>
                </a:ext>
              </a:extLst>
            </p:cNvPr>
            <p:cNvSpPr>
              <a:spLocks noChangeAspect="1"/>
            </p:cNvSpPr>
            <p:nvPr>
              <p:custDataLst>
                <p:tags r:id="rId143"/>
              </p:custDataLst>
            </p:nvPr>
          </p:nvSpPr>
          <p:spPr>
            <a:xfrm>
              <a:off x="0" y="0"/>
              <a:ext cx="914400" cy="914400"/>
            </a:xfrm>
            <a:custGeom>
              <a:avLst/>
              <a:gdLst/>
              <a:ahLst/>
              <a:cxnLst/>
              <a:rect l="l" t="t" r="r" b="b"/>
              <a:pathLst>
                <a:path w="635000" h="635000">
                  <a:moveTo>
                    <a:pt x="317500" y="0"/>
                  </a:moveTo>
                  <a:arcTo wR="317500" hR="317500" stAng="16200000" swAng="8100000"/>
                  <a:lnTo>
                    <a:pt x="317500" y="317500"/>
                  </a:lnTo>
                  <a:close/>
                </a:path>
                <a:path w="635000" h="635000" fill="none">
                  <a:moveTo>
                    <a:pt x="542006" y="542006"/>
                  </a:moveTo>
                  <a:arcTo wR="317500" hR="317500" stAng="2700000" swAng="135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b="0" i="0">
                <a:solidFill>
                  <a:schemeClr val="tx1"/>
                </a:solidFill>
                <a:latin typeface="Arial" panose="020B0604020202020204" pitchFamily="34" charset="0"/>
              </a:endParaRPr>
            </a:p>
          </p:txBody>
        </p:sp>
        <p:sp>
          <p:nvSpPr>
            <p:cNvPr id="23" name="Harvey 4/8 [4]">
              <a:extLst>
                <a:ext uri="{FF2B5EF4-FFF2-40B4-BE49-F238E27FC236}">
                  <a16:creationId xmlns:a16="http://schemas.microsoft.com/office/drawing/2014/main" id="{F839E6A9-0DED-402B-8F4C-2176769B55CD}"/>
                </a:ext>
              </a:extLst>
            </p:cNvPr>
            <p:cNvSpPr>
              <a:spLocks noChangeAspect="1"/>
            </p:cNvSpPr>
            <p:nvPr>
              <p:custDataLst>
                <p:tags r:id="rId144"/>
              </p:custDataLst>
            </p:nvPr>
          </p:nvSpPr>
          <p:spPr>
            <a:xfrm>
              <a:off x="0" y="0"/>
              <a:ext cx="914400" cy="914400"/>
            </a:xfrm>
            <a:custGeom>
              <a:avLst/>
              <a:gdLst/>
              <a:ahLst/>
              <a:cxnLst/>
              <a:rect l="l" t="t" r="r" b="b"/>
              <a:pathLst>
                <a:path w="635000" h="635000">
                  <a:moveTo>
                    <a:pt x="317500" y="0"/>
                  </a:moveTo>
                  <a:arcTo wR="317500" hR="317500" stAng="16200000" swAng="10800000"/>
                  <a:lnTo>
                    <a:pt x="317500" y="317500"/>
                  </a:lnTo>
                  <a:close/>
                </a:path>
                <a:path w="635000" h="635000" fill="none">
                  <a:moveTo>
                    <a:pt x="317500" y="635000"/>
                  </a:moveTo>
                  <a:arcTo wR="317500" hR="317500" stAng="5400000" swAng="108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b="0" i="0">
                <a:solidFill>
                  <a:schemeClr val="tx1"/>
                </a:solidFill>
                <a:latin typeface="Arial" panose="020B0604020202020204" pitchFamily="34" charset="0"/>
              </a:endParaRPr>
            </a:p>
          </p:txBody>
        </p:sp>
        <p:sp>
          <p:nvSpPr>
            <p:cNvPr id="24" name="Harvey 5/8 [5]">
              <a:extLst>
                <a:ext uri="{FF2B5EF4-FFF2-40B4-BE49-F238E27FC236}">
                  <a16:creationId xmlns:a16="http://schemas.microsoft.com/office/drawing/2014/main" id="{C3EE8663-AD08-4237-8344-6543EC4B688C}"/>
                </a:ext>
              </a:extLst>
            </p:cNvPr>
            <p:cNvSpPr>
              <a:spLocks noChangeAspect="1"/>
            </p:cNvSpPr>
            <p:nvPr>
              <p:custDataLst>
                <p:tags r:id="rId145"/>
              </p:custDataLst>
            </p:nvPr>
          </p:nvSpPr>
          <p:spPr>
            <a:xfrm>
              <a:off x="0" y="0"/>
              <a:ext cx="914400" cy="914400"/>
            </a:xfrm>
            <a:custGeom>
              <a:avLst/>
              <a:gdLst/>
              <a:ahLst/>
              <a:cxnLst/>
              <a:rect l="l" t="t" r="r" b="b"/>
              <a:pathLst>
                <a:path w="635000" h="635000">
                  <a:moveTo>
                    <a:pt x="317500" y="0"/>
                  </a:moveTo>
                  <a:arcTo wR="317500" hR="317500" stAng="16200000" swAng="13500000"/>
                  <a:lnTo>
                    <a:pt x="317500" y="317500"/>
                  </a:lnTo>
                  <a:close/>
                </a:path>
                <a:path w="635000" h="635000" fill="none">
                  <a:moveTo>
                    <a:pt x="92993" y="542006"/>
                  </a:moveTo>
                  <a:arcTo wR="317500" hR="317500" stAng="8100000" swAng="81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b="0" i="0">
                <a:solidFill>
                  <a:schemeClr val="tx1"/>
                </a:solidFill>
                <a:latin typeface="Arial" panose="020B0604020202020204" pitchFamily="34" charset="0"/>
              </a:endParaRPr>
            </a:p>
          </p:txBody>
        </p:sp>
        <p:sp>
          <p:nvSpPr>
            <p:cNvPr id="25" name="Harvey 6/8 [6]">
              <a:extLst>
                <a:ext uri="{FF2B5EF4-FFF2-40B4-BE49-F238E27FC236}">
                  <a16:creationId xmlns:a16="http://schemas.microsoft.com/office/drawing/2014/main" id="{ADE6F931-D156-4E59-A3ED-0B14B5F0EF7E}"/>
                </a:ext>
              </a:extLst>
            </p:cNvPr>
            <p:cNvSpPr>
              <a:spLocks noChangeAspect="1"/>
            </p:cNvSpPr>
            <p:nvPr>
              <p:custDataLst>
                <p:tags r:id="rId146"/>
              </p:custDataLst>
            </p:nvPr>
          </p:nvSpPr>
          <p:spPr>
            <a:xfrm>
              <a:off x="0" y="0"/>
              <a:ext cx="914400" cy="914400"/>
            </a:xfrm>
            <a:custGeom>
              <a:avLst/>
              <a:gdLst/>
              <a:ahLst/>
              <a:cxnLst/>
              <a:rect l="l" t="t" r="r" b="b"/>
              <a:pathLst>
                <a:path w="635000" h="635000">
                  <a:moveTo>
                    <a:pt x="317500" y="0"/>
                  </a:moveTo>
                  <a:arcTo wR="317500" hR="317500" stAng="16200000" swAng="16200000"/>
                  <a:lnTo>
                    <a:pt x="317500" y="317500"/>
                  </a:lnTo>
                  <a:close/>
                </a:path>
                <a:path w="635000" h="635000" fill="none">
                  <a:moveTo>
                    <a:pt x="0" y="317500"/>
                  </a:moveTo>
                  <a:arcTo wR="317500" hR="317500" stAng="10800000" swAng="54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b="0" i="0">
                <a:solidFill>
                  <a:schemeClr val="tx1"/>
                </a:solidFill>
                <a:latin typeface="Arial" panose="020B0604020202020204" pitchFamily="34" charset="0"/>
              </a:endParaRPr>
            </a:p>
          </p:txBody>
        </p:sp>
        <p:sp>
          <p:nvSpPr>
            <p:cNvPr id="26" name="Harvey 7/8 [7]">
              <a:extLst>
                <a:ext uri="{FF2B5EF4-FFF2-40B4-BE49-F238E27FC236}">
                  <a16:creationId xmlns:a16="http://schemas.microsoft.com/office/drawing/2014/main" id="{A36821AE-2FF1-4F6E-AAF3-1BEA6AE153B8}"/>
                </a:ext>
              </a:extLst>
            </p:cNvPr>
            <p:cNvSpPr>
              <a:spLocks noChangeAspect="1"/>
            </p:cNvSpPr>
            <p:nvPr>
              <p:custDataLst>
                <p:tags r:id="rId147"/>
              </p:custDataLst>
            </p:nvPr>
          </p:nvSpPr>
          <p:spPr>
            <a:xfrm>
              <a:off x="0" y="0"/>
              <a:ext cx="914400" cy="914400"/>
            </a:xfrm>
            <a:custGeom>
              <a:avLst/>
              <a:gdLst/>
              <a:ahLst/>
              <a:cxnLst/>
              <a:rect l="l" t="t" r="r" b="b"/>
              <a:pathLst>
                <a:path w="635000" h="635000">
                  <a:moveTo>
                    <a:pt x="317500" y="0"/>
                  </a:moveTo>
                  <a:arcTo wR="317500" hR="317500" stAng="16200000" swAng="18900000"/>
                  <a:lnTo>
                    <a:pt x="317500" y="317500"/>
                  </a:lnTo>
                  <a:close/>
                </a:path>
                <a:path w="635000" h="635000" fill="none">
                  <a:moveTo>
                    <a:pt x="92993" y="92993"/>
                  </a:moveTo>
                  <a:arcTo wR="317500" hR="317500" stAng="13500000" swAng="27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b="0" i="0">
                <a:solidFill>
                  <a:schemeClr val="tx1"/>
                </a:solidFill>
                <a:latin typeface="Arial" panose="020B0604020202020204" pitchFamily="34" charset="0"/>
              </a:endParaRPr>
            </a:p>
          </p:txBody>
        </p:sp>
        <p:sp>
          <p:nvSpPr>
            <p:cNvPr id="27" name="Harvey 8/8 [8]">
              <a:extLst>
                <a:ext uri="{FF2B5EF4-FFF2-40B4-BE49-F238E27FC236}">
                  <a16:creationId xmlns:a16="http://schemas.microsoft.com/office/drawing/2014/main" id="{2D277E47-45D5-4503-8443-BED560C6560A}"/>
                </a:ext>
              </a:extLst>
            </p:cNvPr>
            <p:cNvSpPr>
              <a:spLocks noChangeAspect="1"/>
            </p:cNvSpPr>
            <p:nvPr>
              <p:custDataLst>
                <p:tags r:id="rId148"/>
              </p:custDataLst>
            </p:nvPr>
          </p:nvSpPr>
          <p:spPr>
            <a:xfrm>
              <a:off x="0" y="0"/>
              <a:ext cx="914400" cy="914400"/>
            </a:xfrm>
            <a:custGeom>
              <a:avLst/>
              <a:gdLst/>
              <a:ahLst/>
              <a:cxnLst/>
              <a:rect l="l" t="t" r="r" b="b"/>
              <a:pathLst>
                <a:path w="635000" h="635000">
                  <a:moveTo>
                    <a:pt x="317500" y="0"/>
                  </a:moveTo>
                  <a:arcTo wR="317500" hR="317500" stAng="16200000" swAng="21600000"/>
                  <a:close/>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b="0" i="0">
                <a:solidFill>
                  <a:schemeClr val="tx1"/>
                </a:solidFill>
                <a:latin typeface="Arial" panose="020B0604020202020204" pitchFamily="34" charset="0"/>
              </a:endParaRPr>
            </a:p>
          </p:txBody>
        </p:sp>
      </p:grpSp>
      <p:grpSp>
        <p:nvGrpSpPr>
          <p:cNvPr id="28" name="Harvey 100" hidden="1">
            <a:extLst>
              <a:ext uri="{FF2B5EF4-FFF2-40B4-BE49-F238E27FC236}">
                <a16:creationId xmlns:a16="http://schemas.microsoft.com/office/drawing/2014/main" id="{6D5D9337-395C-4FE4-97E6-E1CD47A644E9}"/>
              </a:ext>
            </a:extLst>
          </p:cNvPr>
          <p:cNvGrpSpPr/>
          <p:nvPr userDrawn="1">
            <p:custDataLst>
              <p:tags r:id="rId38"/>
            </p:custDataLst>
          </p:nvPr>
        </p:nvGrpSpPr>
        <p:grpSpPr>
          <a:xfrm>
            <a:off x="8296922" y="3978000"/>
            <a:ext cx="1024878" cy="1024878"/>
            <a:chOff x="4334905" y="3282696"/>
            <a:chExt cx="292608" cy="292608"/>
          </a:xfrm>
          <a:solidFill>
            <a:schemeClr val="accent1"/>
          </a:solidFill>
        </p:grpSpPr>
        <p:sp>
          <p:nvSpPr>
            <p:cNvPr id="29" name="Harvey 0/100 [0]">
              <a:extLst>
                <a:ext uri="{FF2B5EF4-FFF2-40B4-BE49-F238E27FC236}">
                  <a16:creationId xmlns:a16="http://schemas.microsoft.com/office/drawing/2014/main" id="{C2D4C837-2D4B-4D6B-81F8-9B001989609B}"/>
                </a:ext>
              </a:extLst>
            </p:cNvPr>
            <p:cNvSpPr>
              <a:spLocks noChangeAspect="1"/>
            </p:cNvSpPr>
            <p:nvPr>
              <p:custDataLst>
                <p:tags r:id="rId39"/>
              </p:custDataLst>
            </p:nvPr>
          </p:nvSpPr>
          <p:spPr>
            <a:xfrm>
              <a:off x="4334905" y="3282696"/>
              <a:ext cx="292608" cy="292608"/>
            </a:xfrm>
            <a:custGeom>
              <a:avLst/>
              <a:gdLst/>
              <a:ahLst/>
              <a:cxnLst/>
              <a:rect l="l" t="t" r="r" b="b"/>
              <a:pathLst>
                <a:path w="635000" h="635000" fill="none">
                  <a:moveTo>
                    <a:pt x="317500" y="0"/>
                  </a:moveTo>
                  <a:arcTo wR="317500" hR="317500" stAng="-5400000" swAng="21600000"/>
                </a:path>
              </a:pathLst>
            </a:custGeom>
            <a:grpFill/>
            <a:ln w="19050" cmpd="sng">
              <a:solidFill>
                <a:schemeClr val="tx1"/>
              </a:solidFill>
            </a:ln>
          </p:spPr>
          <p:txBody>
            <a:bodyPr/>
            <a:lstStyle/>
            <a:p>
              <a:endParaRPr b="0" i="0">
                <a:latin typeface="Arial" panose="020B0604020202020204" pitchFamily="34" charset="0"/>
              </a:endParaRPr>
            </a:p>
          </p:txBody>
        </p:sp>
        <p:sp>
          <p:nvSpPr>
            <p:cNvPr id="30" name="Harvey 1/100 [1]">
              <a:extLst>
                <a:ext uri="{FF2B5EF4-FFF2-40B4-BE49-F238E27FC236}">
                  <a16:creationId xmlns:a16="http://schemas.microsoft.com/office/drawing/2014/main" id="{BACD6AAA-4A1C-46BE-B491-9A4A9C7C56F3}"/>
                </a:ext>
              </a:extLst>
            </p:cNvPr>
            <p:cNvSpPr>
              <a:spLocks noChangeAspect="1"/>
            </p:cNvSpPr>
            <p:nvPr>
              <p:custDataLst>
                <p:tags r:id="rId40"/>
              </p:custDataLst>
            </p:nvPr>
          </p:nvSpPr>
          <p:spPr>
            <a:xfrm>
              <a:off x="4334905" y="3282696"/>
              <a:ext cx="292608" cy="292608"/>
            </a:xfrm>
            <a:custGeom>
              <a:avLst/>
              <a:gdLst/>
              <a:ahLst/>
              <a:cxnLst/>
              <a:rect l="l" t="t" r="r" b="b"/>
              <a:pathLst>
                <a:path w="635000" h="635000">
                  <a:moveTo>
                    <a:pt x="317500" y="0"/>
                  </a:moveTo>
                  <a:arcTo wR="317500" hR="317500" stAng="16200000" swAng="216000"/>
                  <a:lnTo>
                    <a:pt x="317500" y="317500"/>
                  </a:lnTo>
                  <a:close/>
                </a:path>
                <a:path w="635000" h="635000" fill="none">
                  <a:moveTo>
                    <a:pt x="337435" y="626"/>
                  </a:moveTo>
                  <a:arcTo wR="317500" hR="317500" stAng="-5184000" swAng="21384000"/>
                </a:path>
              </a:pathLst>
            </a:custGeom>
            <a:grpFill/>
            <a:ln w="19050" cmpd="sng">
              <a:solidFill>
                <a:schemeClr val="tx1"/>
              </a:solidFill>
            </a:ln>
          </p:spPr>
          <p:txBody>
            <a:bodyPr/>
            <a:lstStyle/>
            <a:p>
              <a:endParaRPr b="0" i="0">
                <a:latin typeface="Arial" panose="020B0604020202020204" pitchFamily="34" charset="0"/>
              </a:endParaRPr>
            </a:p>
          </p:txBody>
        </p:sp>
        <p:sp>
          <p:nvSpPr>
            <p:cNvPr id="31" name="Harvey 2/100 [2]">
              <a:extLst>
                <a:ext uri="{FF2B5EF4-FFF2-40B4-BE49-F238E27FC236}">
                  <a16:creationId xmlns:a16="http://schemas.microsoft.com/office/drawing/2014/main" id="{701024C3-4DEF-477C-9CFB-100E0303499E}"/>
                </a:ext>
              </a:extLst>
            </p:cNvPr>
            <p:cNvSpPr>
              <a:spLocks noChangeAspect="1"/>
            </p:cNvSpPr>
            <p:nvPr>
              <p:custDataLst>
                <p:tags r:id="rId41"/>
              </p:custDataLst>
            </p:nvPr>
          </p:nvSpPr>
          <p:spPr>
            <a:xfrm>
              <a:off x="4334905" y="3282696"/>
              <a:ext cx="292608" cy="292608"/>
            </a:xfrm>
            <a:custGeom>
              <a:avLst/>
              <a:gdLst/>
              <a:ahLst/>
              <a:cxnLst/>
              <a:rect l="l" t="t" r="r" b="b"/>
              <a:pathLst>
                <a:path w="635000" h="635000">
                  <a:moveTo>
                    <a:pt x="317500" y="0"/>
                  </a:moveTo>
                  <a:arcTo wR="317500" hR="317500" stAng="16200000" swAng="432000"/>
                  <a:lnTo>
                    <a:pt x="317500" y="317500"/>
                  </a:lnTo>
                  <a:close/>
                </a:path>
                <a:path w="635000" h="635000" fill="none">
                  <a:moveTo>
                    <a:pt x="357293" y="2503"/>
                  </a:moveTo>
                  <a:arcTo wR="317500" hR="317500" stAng="-4968000" swAng="21168000"/>
                </a:path>
              </a:pathLst>
            </a:custGeom>
            <a:grpFill/>
            <a:ln w="19050" cmpd="sng">
              <a:solidFill>
                <a:schemeClr val="tx1"/>
              </a:solidFill>
            </a:ln>
          </p:spPr>
          <p:txBody>
            <a:bodyPr/>
            <a:lstStyle/>
            <a:p>
              <a:endParaRPr b="0" i="0">
                <a:latin typeface="Arial" panose="020B0604020202020204" pitchFamily="34" charset="0"/>
              </a:endParaRPr>
            </a:p>
          </p:txBody>
        </p:sp>
        <p:sp>
          <p:nvSpPr>
            <p:cNvPr id="32" name="Harvey 3/100 [3]">
              <a:extLst>
                <a:ext uri="{FF2B5EF4-FFF2-40B4-BE49-F238E27FC236}">
                  <a16:creationId xmlns:a16="http://schemas.microsoft.com/office/drawing/2014/main" id="{46A461CD-8D28-4422-AF2A-8267EFA51CAD}"/>
                </a:ext>
              </a:extLst>
            </p:cNvPr>
            <p:cNvSpPr>
              <a:spLocks noChangeAspect="1"/>
            </p:cNvSpPr>
            <p:nvPr>
              <p:custDataLst>
                <p:tags r:id="rId42"/>
              </p:custDataLst>
            </p:nvPr>
          </p:nvSpPr>
          <p:spPr>
            <a:xfrm>
              <a:off x="4334905" y="3282696"/>
              <a:ext cx="292608" cy="292608"/>
            </a:xfrm>
            <a:custGeom>
              <a:avLst/>
              <a:gdLst/>
              <a:ahLst/>
              <a:cxnLst/>
              <a:rect l="l" t="t" r="r" b="b"/>
              <a:pathLst>
                <a:path w="635000" h="635000">
                  <a:moveTo>
                    <a:pt x="317500" y="0"/>
                  </a:moveTo>
                  <a:arcTo wR="317500" hR="317500" stAng="16200000" swAng="647999"/>
                  <a:lnTo>
                    <a:pt x="317500" y="317500"/>
                  </a:lnTo>
                  <a:close/>
                </a:path>
                <a:path w="635000" h="635000" fill="none">
                  <a:moveTo>
                    <a:pt x="376993" y="5623"/>
                  </a:moveTo>
                  <a:arcTo wR="317500" hR="317500" stAng="-4752000" swAng="20952000"/>
                </a:path>
              </a:pathLst>
            </a:custGeom>
            <a:grpFill/>
            <a:ln w="19050" cmpd="sng">
              <a:solidFill>
                <a:schemeClr val="tx1"/>
              </a:solidFill>
            </a:ln>
          </p:spPr>
          <p:txBody>
            <a:bodyPr/>
            <a:lstStyle/>
            <a:p>
              <a:endParaRPr b="0" i="0">
                <a:latin typeface="Arial" panose="020B0604020202020204" pitchFamily="34" charset="0"/>
              </a:endParaRPr>
            </a:p>
          </p:txBody>
        </p:sp>
        <p:sp>
          <p:nvSpPr>
            <p:cNvPr id="33" name="Harvey 4/100 [4]">
              <a:extLst>
                <a:ext uri="{FF2B5EF4-FFF2-40B4-BE49-F238E27FC236}">
                  <a16:creationId xmlns:a16="http://schemas.microsoft.com/office/drawing/2014/main" id="{0A337C3A-F021-437D-9E3D-FDE5AF266029}"/>
                </a:ext>
              </a:extLst>
            </p:cNvPr>
            <p:cNvSpPr>
              <a:spLocks noChangeAspect="1"/>
            </p:cNvSpPr>
            <p:nvPr>
              <p:custDataLst>
                <p:tags r:id="rId43"/>
              </p:custDataLst>
            </p:nvPr>
          </p:nvSpPr>
          <p:spPr>
            <a:xfrm>
              <a:off x="4334905" y="3282696"/>
              <a:ext cx="292608" cy="292608"/>
            </a:xfrm>
            <a:custGeom>
              <a:avLst/>
              <a:gdLst/>
              <a:ahLst/>
              <a:cxnLst/>
              <a:rect l="l" t="t" r="r" b="b"/>
              <a:pathLst>
                <a:path w="635000" h="635000">
                  <a:moveTo>
                    <a:pt x="317500" y="0"/>
                  </a:moveTo>
                  <a:arcTo wR="317500" hR="317500" stAng="16200000" swAng="864000"/>
                  <a:lnTo>
                    <a:pt x="317500" y="317500"/>
                  </a:lnTo>
                  <a:close/>
                </a:path>
                <a:path w="635000" h="635000" fill="none">
                  <a:moveTo>
                    <a:pt x="396459" y="9974"/>
                  </a:moveTo>
                  <a:arcTo wR="317500" hR="317500" stAng="-4536000" swAng="20735999"/>
                </a:path>
              </a:pathLst>
            </a:custGeom>
            <a:grpFill/>
            <a:ln w="19050" cmpd="sng">
              <a:solidFill>
                <a:schemeClr val="tx1"/>
              </a:solidFill>
            </a:ln>
          </p:spPr>
          <p:txBody>
            <a:bodyPr/>
            <a:lstStyle/>
            <a:p>
              <a:endParaRPr b="0" i="0">
                <a:latin typeface="Arial" panose="020B0604020202020204" pitchFamily="34" charset="0"/>
              </a:endParaRPr>
            </a:p>
          </p:txBody>
        </p:sp>
        <p:sp>
          <p:nvSpPr>
            <p:cNvPr id="35" name="Harvey 5/100 [5]">
              <a:extLst>
                <a:ext uri="{FF2B5EF4-FFF2-40B4-BE49-F238E27FC236}">
                  <a16:creationId xmlns:a16="http://schemas.microsoft.com/office/drawing/2014/main" id="{BDF66AF7-3D75-4118-B7E6-241B2C41B2C9}"/>
                </a:ext>
              </a:extLst>
            </p:cNvPr>
            <p:cNvSpPr>
              <a:spLocks noChangeAspect="1"/>
            </p:cNvSpPr>
            <p:nvPr>
              <p:custDataLst>
                <p:tags r:id="rId44"/>
              </p:custDataLst>
            </p:nvPr>
          </p:nvSpPr>
          <p:spPr>
            <a:xfrm>
              <a:off x="4334905" y="3282696"/>
              <a:ext cx="292608" cy="292608"/>
            </a:xfrm>
            <a:custGeom>
              <a:avLst/>
              <a:gdLst/>
              <a:ahLst/>
              <a:cxnLst/>
              <a:rect l="l" t="t" r="r" b="b"/>
              <a:pathLst>
                <a:path w="635000" h="635000">
                  <a:moveTo>
                    <a:pt x="317500" y="0"/>
                  </a:moveTo>
                  <a:arcTo wR="317500" hR="317500" stAng="16200000" swAng="1080000"/>
                  <a:lnTo>
                    <a:pt x="317500" y="317500"/>
                  </a:lnTo>
                  <a:close/>
                </a:path>
                <a:path w="635000" h="635000" fill="none">
                  <a:moveTo>
                    <a:pt x="415612" y="15539"/>
                  </a:moveTo>
                  <a:arcTo wR="317500" hR="317500" stAng="-4320000" swAng="20520000"/>
                </a:path>
              </a:pathLst>
            </a:custGeom>
            <a:grpFill/>
            <a:ln w="19050" cmpd="sng">
              <a:solidFill>
                <a:schemeClr val="tx1"/>
              </a:solidFill>
            </a:ln>
          </p:spPr>
          <p:txBody>
            <a:bodyPr/>
            <a:lstStyle/>
            <a:p>
              <a:endParaRPr b="0" i="0">
                <a:latin typeface="Arial" panose="020B0604020202020204" pitchFamily="34" charset="0"/>
              </a:endParaRPr>
            </a:p>
          </p:txBody>
        </p:sp>
        <p:sp>
          <p:nvSpPr>
            <p:cNvPr id="36" name="Harvey 6/100 [6]">
              <a:extLst>
                <a:ext uri="{FF2B5EF4-FFF2-40B4-BE49-F238E27FC236}">
                  <a16:creationId xmlns:a16="http://schemas.microsoft.com/office/drawing/2014/main" id="{E74E7438-4315-4097-9BA7-F0CE3252AC14}"/>
                </a:ext>
              </a:extLst>
            </p:cNvPr>
            <p:cNvSpPr>
              <a:spLocks noChangeAspect="1"/>
            </p:cNvSpPr>
            <p:nvPr>
              <p:custDataLst>
                <p:tags r:id="rId45"/>
              </p:custDataLst>
            </p:nvPr>
          </p:nvSpPr>
          <p:spPr>
            <a:xfrm>
              <a:off x="4334905" y="3282696"/>
              <a:ext cx="292608" cy="292608"/>
            </a:xfrm>
            <a:custGeom>
              <a:avLst/>
              <a:gdLst/>
              <a:ahLst/>
              <a:cxnLst/>
              <a:rect l="l" t="t" r="r" b="b"/>
              <a:pathLst>
                <a:path w="635000" h="635000">
                  <a:moveTo>
                    <a:pt x="317500" y="0"/>
                  </a:moveTo>
                  <a:arcTo wR="317500" hR="317500" stAng="16200000" swAng="1295999"/>
                  <a:lnTo>
                    <a:pt x="317500" y="317500"/>
                  </a:lnTo>
                  <a:close/>
                </a:path>
                <a:path w="635000" h="635000" fill="none">
                  <a:moveTo>
                    <a:pt x="434379" y="22295"/>
                  </a:moveTo>
                  <a:arcTo wR="317500" hR="317500" stAng="-4104000" swAng="20304000"/>
                </a:path>
              </a:pathLst>
            </a:custGeom>
            <a:grpFill/>
            <a:ln w="19050" cmpd="sng">
              <a:solidFill>
                <a:schemeClr val="tx1"/>
              </a:solidFill>
            </a:ln>
          </p:spPr>
          <p:txBody>
            <a:bodyPr/>
            <a:lstStyle/>
            <a:p>
              <a:endParaRPr b="0" i="0">
                <a:latin typeface="Arial" panose="020B0604020202020204" pitchFamily="34" charset="0"/>
              </a:endParaRPr>
            </a:p>
          </p:txBody>
        </p:sp>
        <p:sp>
          <p:nvSpPr>
            <p:cNvPr id="37" name="Harvey 7/100 [7]">
              <a:extLst>
                <a:ext uri="{FF2B5EF4-FFF2-40B4-BE49-F238E27FC236}">
                  <a16:creationId xmlns:a16="http://schemas.microsoft.com/office/drawing/2014/main" id="{FEBA4E91-97BB-4DAC-B193-66FA4828DB26}"/>
                </a:ext>
              </a:extLst>
            </p:cNvPr>
            <p:cNvSpPr>
              <a:spLocks noChangeAspect="1"/>
            </p:cNvSpPr>
            <p:nvPr>
              <p:custDataLst>
                <p:tags r:id="rId46"/>
              </p:custDataLst>
            </p:nvPr>
          </p:nvSpPr>
          <p:spPr>
            <a:xfrm>
              <a:off x="4334905" y="3282696"/>
              <a:ext cx="292608" cy="292608"/>
            </a:xfrm>
            <a:custGeom>
              <a:avLst/>
              <a:gdLst/>
              <a:ahLst/>
              <a:cxnLst/>
              <a:rect l="l" t="t" r="r" b="b"/>
              <a:pathLst>
                <a:path w="635000" h="635000">
                  <a:moveTo>
                    <a:pt x="317500" y="0"/>
                  </a:moveTo>
                  <a:arcTo wR="317500" hR="317500" stAng="16200000" swAng="1512000"/>
                  <a:lnTo>
                    <a:pt x="317500" y="317500"/>
                  </a:lnTo>
                  <a:close/>
                </a:path>
                <a:path w="635000" h="635000" fill="none">
                  <a:moveTo>
                    <a:pt x="452684" y="30217"/>
                  </a:moveTo>
                  <a:arcTo wR="317500" hR="317500" stAng="-3888000" swAng="20087999"/>
                </a:path>
              </a:pathLst>
            </a:custGeom>
            <a:grpFill/>
            <a:ln w="19050" cmpd="sng">
              <a:solidFill>
                <a:schemeClr val="tx1"/>
              </a:solidFill>
            </a:ln>
          </p:spPr>
          <p:txBody>
            <a:bodyPr/>
            <a:lstStyle/>
            <a:p>
              <a:endParaRPr b="0" i="0">
                <a:latin typeface="Arial" panose="020B0604020202020204" pitchFamily="34" charset="0"/>
              </a:endParaRPr>
            </a:p>
          </p:txBody>
        </p:sp>
        <p:sp>
          <p:nvSpPr>
            <p:cNvPr id="38" name="Harvey 8/100 [8]">
              <a:extLst>
                <a:ext uri="{FF2B5EF4-FFF2-40B4-BE49-F238E27FC236}">
                  <a16:creationId xmlns:a16="http://schemas.microsoft.com/office/drawing/2014/main" id="{EEB85E02-177B-40CF-B926-A4423CC7C827}"/>
                </a:ext>
              </a:extLst>
            </p:cNvPr>
            <p:cNvSpPr>
              <a:spLocks noChangeAspect="1"/>
            </p:cNvSpPr>
            <p:nvPr>
              <p:custDataLst>
                <p:tags r:id="rId47"/>
              </p:custDataLst>
            </p:nvPr>
          </p:nvSpPr>
          <p:spPr>
            <a:xfrm>
              <a:off x="4334905" y="3282696"/>
              <a:ext cx="292608" cy="292608"/>
            </a:xfrm>
            <a:custGeom>
              <a:avLst/>
              <a:gdLst/>
              <a:ahLst/>
              <a:cxnLst/>
              <a:rect l="l" t="t" r="r" b="b"/>
              <a:pathLst>
                <a:path w="635000" h="635000">
                  <a:moveTo>
                    <a:pt x="317500" y="0"/>
                  </a:moveTo>
                  <a:arcTo wR="317500" hR="317500" stAng="16200000" swAng="1728000"/>
                  <a:lnTo>
                    <a:pt x="317500" y="317500"/>
                  </a:lnTo>
                  <a:close/>
                </a:path>
                <a:path w="635000" h="635000" fill="none">
                  <a:moveTo>
                    <a:pt x="470456" y="39272"/>
                  </a:moveTo>
                  <a:arcTo wR="317500" hR="317500" stAng="-3672000" swAng="19872000"/>
                </a:path>
              </a:pathLst>
            </a:custGeom>
            <a:grpFill/>
            <a:ln w="19050" cmpd="sng">
              <a:solidFill>
                <a:schemeClr val="tx1"/>
              </a:solidFill>
            </a:ln>
          </p:spPr>
          <p:txBody>
            <a:bodyPr/>
            <a:lstStyle/>
            <a:p>
              <a:endParaRPr b="0" i="0">
                <a:latin typeface="Arial" panose="020B0604020202020204" pitchFamily="34" charset="0"/>
              </a:endParaRPr>
            </a:p>
          </p:txBody>
        </p:sp>
        <p:sp>
          <p:nvSpPr>
            <p:cNvPr id="39" name="Harvey 9/100 [9]">
              <a:extLst>
                <a:ext uri="{FF2B5EF4-FFF2-40B4-BE49-F238E27FC236}">
                  <a16:creationId xmlns:a16="http://schemas.microsoft.com/office/drawing/2014/main" id="{C133BC7F-B0E3-404F-92D1-BB930C4F3311}"/>
                </a:ext>
              </a:extLst>
            </p:cNvPr>
            <p:cNvSpPr>
              <a:spLocks noChangeAspect="1"/>
            </p:cNvSpPr>
            <p:nvPr>
              <p:custDataLst>
                <p:tags r:id="rId48"/>
              </p:custDataLst>
            </p:nvPr>
          </p:nvSpPr>
          <p:spPr>
            <a:xfrm>
              <a:off x="4334905" y="3282696"/>
              <a:ext cx="292608" cy="292608"/>
            </a:xfrm>
            <a:custGeom>
              <a:avLst/>
              <a:gdLst/>
              <a:ahLst/>
              <a:cxnLst/>
              <a:rect l="l" t="t" r="r" b="b"/>
              <a:pathLst>
                <a:path w="635000" h="635000">
                  <a:moveTo>
                    <a:pt x="317500" y="0"/>
                  </a:moveTo>
                  <a:arcTo wR="317500" hR="317500" stAng="16200000" swAng="1944000"/>
                  <a:lnTo>
                    <a:pt x="317500" y="317500"/>
                  </a:lnTo>
                  <a:close/>
                </a:path>
                <a:path w="635000" h="635000" fill="none">
                  <a:moveTo>
                    <a:pt x="487625" y="49425"/>
                  </a:moveTo>
                  <a:arcTo wR="317500" hR="317500" stAng="-3456000" swAng="19656000"/>
                </a:path>
              </a:pathLst>
            </a:custGeom>
            <a:grpFill/>
            <a:ln w="19050" cmpd="sng">
              <a:solidFill>
                <a:schemeClr val="tx1"/>
              </a:solidFill>
            </a:ln>
          </p:spPr>
          <p:txBody>
            <a:bodyPr/>
            <a:lstStyle/>
            <a:p>
              <a:endParaRPr b="0" i="0">
                <a:latin typeface="Arial" panose="020B0604020202020204" pitchFamily="34" charset="0"/>
              </a:endParaRPr>
            </a:p>
          </p:txBody>
        </p:sp>
        <p:sp>
          <p:nvSpPr>
            <p:cNvPr id="40" name="Harvey 10/100 [10]">
              <a:extLst>
                <a:ext uri="{FF2B5EF4-FFF2-40B4-BE49-F238E27FC236}">
                  <a16:creationId xmlns:a16="http://schemas.microsoft.com/office/drawing/2014/main" id="{F2FB72A6-CDF7-48B3-A3B8-5A5FC061802C}"/>
                </a:ext>
              </a:extLst>
            </p:cNvPr>
            <p:cNvSpPr>
              <a:spLocks noChangeAspect="1"/>
            </p:cNvSpPr>
            <p:nvPr>
              <p:custDataLst>
                <p:tags r:id="rId49"/>
              </p:custDataLst>
            </p:nvPr>
          </p:nvSpPr>
          <p:spPr>
            <a:xfrm>
              <a:off x="4334905" y="3282696"/>
              <a:ext cx="292608" cy="292608"/>
            </a:xfrm>
            <a:custGeom>
              <a:avLst/>
              <a:gdLst/>
              <a:ahLst/>
              <a:cxnLst/>
              <a:rect l="l" t="t" r="r" b="b"/>
              <a:pathLst>
                <a:path w="635000" h="635000">
                  <a:moveTo>
                    <a:pt x="317500" y="0"/>
                  </a:moveTo>
                  <a:arcTo wR="317500" hR="317500" stAng="16200000" swAng="2160000"/>
                  <a:lnTo>
                    <a:pt x="317500" y="317500"/>
                  </a:lnTo>
                  <a:close/>
                </a:path>
                <a:path w="635000" h="635000" fill="none">
                  <a:moveTo>
                    <a:pt x="504121" y="60637"/>
                  </a:moveTo>
                  <a:arcTo wR="317500" hR="317500" stAng="-3240000" swAng="19440000"/>
                </a:path>
              </a:pathLst>
            </a:custGeom>
            <a:grpFill/>
            <a:ln w="19050" cmpd="sng">
              <a:solidFill>
                <a:schemeClr val="tx1"/>
              </a:solidFill>
            </a:ln>
          </p:spPr>
          <p:txBody>
            <a:bodyPr/>
            <a:lstStyle/>
            <a:p>
              <a:endParaRPr b="0" i="0">
                <a:latin typeface="Arial" panose="020B0604020202020204" pitchFamily="34" charset="0"/>
              </a:endParaRPr>
            </a:p>
          </p:txBody>
        </p:sp>
        <p:sp>
          <p:nvSpPr>
            <p:cNvPr id="41" name="Harvey 11/100 [11]">
              <a:extLst>
                <a:ext uri="{FF2B5EF4-FFF2-40B4-BE49-F238E27FC236}">
                  <a16:creationId xmlns:a16="http://schemas.microsoft.com/office/drawing/2014/main" id="{F3110C8B-1B18-4579-AB3F-0F4A0840CF38}"/>
                </a:ext>
              </a:extLst>
            </p:cNvPr>
            <p:cNvSpPr>
              <a:spLocks noChangeAspect="1"/>
            </p:cNvSpPr>
            <p:nvPr>
              <p:custDataLst>
                <p:tags r:id="rId50"/>
              </p:custDataLst>
            </p:nvPr>
          </p:nvSpPr>
          <p:spPr>
            <a:xfrm>
              <a:off x="4334905" y="3282696"/>
              <a:ext cx="292608" cy="292608"/>
            </a:xfrm>
            <a:custGeom>
              <a:avLst/>
              <a:gdLst/>
              <a:ahLst/>
              <a:cxnLst/>
              <a:rect l="l" t="t" r="r" b="b"/>
              <a:pathLst>
                <a:path w="635000" h="635000">
                  <a:moveTo>
                    <a:pt x="317500" y="0"/>
                  </a:moveTo>
                  <a:arcTo wR="317500" hR="317500" stAng="16200000" swAng="2376000"/>
                  <a:lnTo>
                    <a:pt x="317500" y="317500"/>
                  </a:lnTo>
                  <a:close/>
                </a:path>
                <a:path w="635000" h="635000" fill="none">
                  <a:moveTo>
                    <a:pt x="519882" y="72862"/>
                  </a:moveTo>
                  <a:arcTo wR="317500" hR="317500" stAng="-3024000" swAng="19224000"/>
                </a:path>
              </a:pathLst>
            </a:custGeom>
            <a:grpFill/>
            <a:ln w="19050" cmpd="sng">
              <a:solidFill>
                <a:schemeClr val="tx1"/>
              </a:solidFill>
            </a:ln>
          </p:spPr>
          <p:txBody>
            <a:bodyPr/>
            <a:lstStyle/>
            <a:p>
              <a:endParaRPr b="0" i="0">
                <a:latin typeface="Arial" panose="020B0604020202020204" pitchFamily="34" charset="0"/>
              </a:endParaRPr>
            </a:p>
          </p:txBody>
        </p:sp>
        <p:sp>
          <p:nvSpPr>
            <p:cNvPr id="42" name="Harvey 12/100 [12]">
              <a:extLst>
                <a:ext uri="{FF2B5EF4-FFF2-40B4-BE49-F238E27FC236}">
                  <a16:creationId xmlns:a16="http://schemas.microsoft.com/office/drawing/2014/main" id="{84A1B722-E5AC-45F7-9498-7FF502B6FA2B}"/>
                </a:ext>
              </a:extLst>
            </p:cNvPr>
            <p:cNvSpPr>
              <a:spLocks noChangeAspect="1"/>
            </p:cNvSpPr>
            <p:nvPr>
              <p:custDataLst>
                <p:tags r:id="rId51"/>
              </p:custDataLst>
            </p:nvPr>
          </p:nvSpPr>
          <p:spPr>
            <a:xfrm>
              <a:off x="4334905" y="3282696"/>
              <a:ext cx="292608" cy="292608"/>
            </a:xfrm>
            <a:custGeom>
              <a:avLst/>
              <a:gdLst/>
              <a:ahLst/>
              <a:cxnLst/>
              <a:rect l="l" t="t" r="r" b="b"/>
              <a:pathLst>
                <a:path w="635000" h="635000">
                  <a:moveTo>
                    <a:pt x="317500" y="0"/>
                  </a:moveTo>
                  <a:arcTo wR="317500" hR="317500" stAng="16200000" swAng="2591999"/>
                  <a:lnTo>
                    <a:pt x="317500" y="317500"/>
                  </a:lnTo>
                  <a:close/>
                </a:path>
                <a:path w="635000" h="635000" fill="none">
                  <a:moveTo>
                    <a:pt x="534843" y="86052"/>
                  </a:moveTo>
                  <a:arcTo wR="317500" hR="317500" stAng="-2808000" swAng="19008000"/>
                </a:path>
              </a:pathLst>
            </a:custGeom>
            <a:grpFill/>
            <a:ln w="19050" cmpd="sng">
              <a:solidFill>
                <a:schemeClr val="tx1"/>
              </a:solidFill>
            </a:ln>
          </p:spPr>
          <p:txBody>
            <a:bodyPr/>
            <a:lstStyle/>
            <a:p>
              <a:endParaRPr b="0" i="0">
                <a:latin typeface="Arial" panose="020B0604020202020204" pitchFamily="34" charset="0"/>
              </a:endParaRPr>
            </a:p>
          </p:txBody>
        </p:sp>
        <p:sp>
          <p:nvSpPr>
            <p:cNvPr id="43" name="Harvey 13/100 [13]">
              <a:extLst>
                <a:ext uri="{FF2B5EF4-FFF2-40B4-BE49-F238E27FC236}">
                  <a16:creationId xmlns:a16="http://schemas.microsoft.com/office/drawing/2014/main" id="{A5599F20-B957-4DF9-8B04-F2B77AAF0BDB}"/>
                </a:ext>
              </a:extLst>
            </p:cNvPr>
            <p:cNvSpPr>
              <a:spLocks noChangeAspect="1"/>
            </p:cNvSpPr>
            <p:nvPr>
              <p:custDataLst>
                <p:tags r:id="rId52"/>
              </p:custDataLst>
            </p:nvPr>
          </p:nvSpPr>
          <p:spPr>
            <a:xfrm>
              <a:off x="4334905" y="3282696"/>
              <a:ext cx="292608" cy="292608"/>
            </a:xfrm>
            <a:custGeom>
              <a:avLst/>
              <a:gdLst/>
              <a:ahLst/>
              <a:cxnLst/>
              <a:rect l="l" t="t" r="r" b="b"/>
              <a:pathLst>
                <a:path w="635000" h="635000">
                  <a:moveTo>
                    <a:pt x="317500" y="0"/>
                  </a:moveTo>
                  <a:arcTo wR="317500" hR="317500" stAng="16200000" swAng="2808000"/>
                  <a:lnTo>
                    <a:pt x="317500" y="317500"/>
                  </a:lnTo>
                  <a:close/>
                </a:path>
                <a:path w="635000" h="635000" fill="none">
                  <a:moveTo>
                    <a:pt x="548947" y="100156"/>
                  </a:moveTo>
                  <a:arcTo wR="317500" hR="317500" stAng="-2591999" swAng="18792000"/>
                </a:path>
              </a:pathLst>
            </a:custGeom>
            <a:grpFill/>
            <a:ln w="19050" cmpd="sng">
              <a:solidFill>
                <a:schemeClr val="tx1"/>
              </a:solidFill>
            </a:ln>
          </p:spPr>
          <p:txBody>
            <a:bodyPr/>
            <a:lstStyle/>
            <a:p>
              <a:endParaRPr b="0" i="0">
                <a:latin typeface="Arial" panose="020B0604020202020204" pitchFamily="34" charset="0"/>
              </a:endParaRPr>
            </a:p>
          </p:txBody>
        </p:sp>
        <p:sp>
          <p:nvSpPr>
            <p:cNvPr id="44" name="Harvey 14/100 [14]">
              <a:extLst>
                <a:ext uri="{FF2B5EF4-FFF2-40B4-BE49-F238E27FC236}">
                  <a16:creationId xmlns:a16="http://schemas.microsoft.com/office/drawing/2014/main" id="{F74357FC-EB3D-46C4-B56A-5007C9F4FB84}"/>
                </a:ext>
              </a:extLst>
            </p:cNvPr>
            <p:cNvSpPr>
              <a:spLocks noChangeAspect="1"/>
            </p:cNvSpPr>
            <p:nvPr>
              <p:custDataLst>
                <p:tags r:id="rId53"/>
              </p:custDataLst>
            </p:nvPr>
          </p:nvSpPr>
          <p:spPr>
            <a:xfrm>
              <a:off x="4334905" y="3282696"/>
              <a:ext cx="292608" cy="292608"/>
            </a:xfrm>
            <a:custGeom>
              <a:avLst/>
              <a:gdLst/>
              <a:ahLst/>
              <a:cxnLst/>
              <a:rect l="l" t="t" r="r" b="b"/>
              <a:pathLst>
                <a:path w="635000" h="635000">
                  <a:moveTo>
                    <a:pt x="317500" y="0"/>
                  </a:moveTo>
                  <a:arcTo wR="317500" hR="317500" stAng="16200000" swAng="3024000"/>
                  <a:lnTo>
                    <a:pt x="317500" y="317500"/>
                  </a:lnTo>
                  <a:close/>
                </a:path>
                <a:path w="635000" h="635000" fill="none">
                  <a:moveTo>
                    <a:pt x="562137" y="115117"/>
                  </a:moveTo>
                  <a:arcTo wR="317500" hR="317500" stAng="-2375999" swAng="18576000"/>
                </a:path>
              </a:pathLst>
            </a:custGeom>
            <a:grpFill/>
            <a:ln w="19050" cmpd="sng">
              <a:solidFill>
                <a:schemeClr val="tx1"/>
              </a:solidFill>
            </a:ln>
          </p:spPr>
          <p:txBody>
            <a:bodyPr/>
            <a:lstStyle/>
            <a:p>
              <a:endParaRPr b="0" i="0">
                <a:latin typeface="Arial" panose="020B0604020202020204" pitchFamily="34" charset="0"/>
              </a:endParaRPr>
            </a:p>
          </p:txBody>
        </p:sp>
        <p:sp>
          <p:nvSpPr>
            <p:cNvPr id="45" name="Harvey 15/100 [15]">
              <a:extLst>
                <a:ext uri="{FF2B5EF4-FFF2-40B4-BE49-F238E27FC236}">
                  <a16:creationId xmlns:a16="http://schemas.microsoft.com/office/drawing/2014/main" id="{32E8E8F3-9DBC-46F4-9700-CAF071913650}"/>
                </a:ext>
              </a:extLst>
            </p:cNvPr>
            <p:cNvSpPr>
              <a:spLocks noChangeAspect="1"/>
            </p:cNvSpPr>
            <p:nvPr>
              <p:custDataLst>
                <p:tags r:id="rId54"/>
              </p:custDataLst>
            </p:nvPr>
          </p:nvSpPr>
          <p:spPr>
            <a:xfrm>
              <a:off x="4334905" y="3282696"/>
              <a:ext cx="292608" cy="292608"/>
            </a:xfrm>
            <a:custGeom>
              <a:avLst/>
              <a:gdLst/>
              <a:ahLst/>
              <a:cxnLst/>
              <a:rect l="l" t="t" r="r" b="b"/>
              <a:pathLst>
                <a:path w="635000" h="635000">
                  <a:moveTo>
                    <a:pt x="317500" y="0"/>
                  </a:moveTo>
                  <a:arcTo wR="317500" hR="317500" stAng="16200000" swAng="3240000"/>
                  <a:lnTo>
                    <a:pt x="317500" y="317500"/>
                  </a:lnTo>
                  <a:close/>
                </a:path>
                <a:path w="635000" h="635000" fill="none">
                  <a:moveTo>
                    <a:pt x="574362" y="130878"/>
                  </a:moveTo>
                  <a:arcTo wR="317500" hR="317500" stAng="-2160000" swAng="18360000"/>
                </a:path>
              </a:pathLst>
            </a:custGeom>
            <a:grpFill/>
            <a:ln w="19050" cmpd="sng">
              <a:solidFill>
                <a:schemeClr val="tx1"/>
              </a:solidFill>
            </a:ln>
          </p:spPr>
          <p:txBody>
            <a:bodyPr/>
            <a:lstStyle/>
            <a:p>
              <a:endParaRPr b="0" i="0">
                <a:latin typeface="Arial" panose="020B0604020202020204" pitchFamily="34" charset="0"/>
              </a:endParaRPr>
            </a:p>
          </p:txBody>
        </p:sp>
        <p:sp>
          <p:nvSpPr>
            <p:cNvPr id="46" name="Harvey 16/100 [16]">
              <a:extLst>
                <a:ext uri="{FF2B5EF4-FFF2-40B4-BE49-F238E27FC236}">
                  <a16:creationId xmlns:a16="http://schemas.microsoft.com/office/drawing/2014/main" id="{71360883-3CF3-4439-9568-E456C60454A8}"/>
                </a:ext>
              </a:extLst>
            </p:cNvPr>
            <p:cNvSpPr>
              <a:spLocks noChangeAspect="1"/>
            </p:cNvSpPr>
            <p:nvPr>
              <p:custDataLst>
                <p:tags r:id="rId55"/>
              </p:custDataLst>
            </p:nvPr>
          </p:nvSpPr>
          <p:spPr>
            <a:xfrm>
              <a:off x="4334905" y="3282696"/>
              <a:ext cx="292608" cy="292608"/>
            </a:xfrm>
            <a:custGeom>
              <a:avLst/>
              <a:gdLst/>
              <a:ahLst/>
              <a:cxnLst/>
              <a:rect l="l" t="t" r="r" b="b"/>
              <a:pathLst>
                <a:path w="635000" h="635000">
                  <a:moveTo>
                    <a:pt x="317500" y="0"/>
                  </a:moveTo>
                  <a:arcTo wR="317500" hR="317500" stAng="16200000" swAng="3456000"/>
                  <a:lnTo>
                    <a:pt x="317500" y="317500"/>
                  </a:lnTo>
                  <a:close/>
                </a:path>
                <a:path w="635000" h="635000" fill="none">
                  <a:moveTo>
                    <a:pt x="585574" y="147374"/>
                  </a:moveTo>
                  <a:arcTo wR="317500" hR="317500" stAng="-1944000" swAng="18144000"/>
                </a:path>
              </a:pathLst>
            </a:custGeom>
            <a:grpFill/>
            <a:ln w="19050" cmpd="sng">
              <a:solidFill>
                <a:schemeClr val="tx1"/>
              </a:solidFill>
            </a:ln>
          </p:spPr>
          <p:txBody>
            <a:bodyPr/>
            <a:lstStyle/>
            <a:p>
              <a:endParaRPr b="0" i="0">
                <a:latin typeface="Arial" panose="020B0604020202020204" pitchFamily="34" charset="0"/>
              </a:endParaRPr>
            </a:p>
          </p:txBody>
        </p:sp>
        <p:sp>
          <p:nvSpPr>
            <p:cNvPr id="47" name="Harvey 17/100 [17]">
              <a:extLst>
                <a:ext uri="{FF2B5EF4-FFF2-40B4-BE49-F238E27FC236}">
                  <a16:creationId xmlns:a16="http://schemas.microsoft.com/office/drawing/2014/main" id="{AE88FC9E-FB95-4413-AE3E-B8BF504735B5}"/>
                </a:ext>
              </a:extLst>
            </p:cNvPr>
            <p:cNvSpPr>
              <a:spLocks noChangeAspect="1"/>
            </p:cNvSpPr>
            <p:nvPr>
              <p:custDataLst>
                <p:tags r:id="rId56"/>
              </p:custDataLst>
            </p:nvPr>
          </p:nvSpPr>
          <p:spPr>
            <a:xfrm>
              <a:off x="4334905" y="3282696"/>
              <a:ext cx="292608" cy="292608"/>
            </a:xfrm>
            <a:custGeom>
              <a:avLst/>
              <a:gdLst/>
              <a:ahLst/>
              <a:cxnLst/>
              <a:rect l="l" t="t" r="r" b="b"/>
              <a:pathLst>
                <a:path w="635000" h="635000">
                  <a:moveTo>
                    <a:pt x="317500" y="0"/>
                  </a:moveTo>
                  <a:arcTo wR="317500" hR="317500" stAng="16200000" swAng="3672000"/>
                  <a:lnTo>
                    <a:pt x="317500" y="317500"/>
                  </a:lnTo>
                  <a:close/>
                </a:path>
                <a:path w="635000" h="635000" fill="none">
                  <a:moveTo>
                    <a:pt x="595727" y="164543"/>
                  </a:moveTo>
                  <a:arcTo wR="317500" hR="317500" stAng="-1727999" swAng="17928000"/>
                </a:path>
              </a:pathLst>
            </a:custGeom>
            <a:grpFill/>
            <a:ln w="19050" cmpd="sng">
              <a:solidFill>
                <a:schemeClr val="tx1"/>
              </a:solidFill>
            </a:ln>
          </p:spPr>
          <p:txBody>
            <a:bodyPr/>
            <a:lstStyle/>
            <a:p>
              <a:endParaRPr b="0" i="0">
                <a:latin typeface="Arial" panose="020B0604020202020204" pitchFamily="34" charset="0"/>
              </a:endParaRPr>
            </a:p>
          </p:txBody>
        </p:sp>
        <p:sp>
          <p:nvSpPr>
            <p:cNvPr id="48" name="Harvey 18/100 [18]">
              <a:extLst>
                <a:ext uri="{FF2B5EF4-FFF2-40B4-BE49-F238E27FC236}">
                  <a16:creationId xmlns:a16="http://schemas.microsoft.com/office/drawing/2014/main" id="{62593B83-E4BE-4CE8-9B0B-25AF9B7D4254}"/>
                </a:ext>
              </a:extLst>
            </p:cNvPr>
            <p:cNvSpPr>
              <a:spLocks noChangeAspect="1"/>
            </p:cNvSpPr>
            <p:nvPr>
              <p:custDataLst>
                <p:tags r:id="rId57"/>
              </p:custDataLst>
            </p:nvPr>
          </p:nvSpPr>
          <p:spPr>
            <a:xfrm>
              <a:off x="4334905" y="3282696"/>
              <a:ext cx="292608" cy="292608"/>
            </a:xfrm>
            <a:custGeom>
              <a:avLst/>
              <a:gdLst/>
              <a:ahLst/>
              <a:cxnLst/>
              <a:rect l="l" t="t" r="r" b="b"/>
              <a:pathLst>
                <a:path w="635000" h="635000">
                  <a:moveTo>
                    <a:pt x="317500" y="0"/>
                  </a:moveTo>
                  <a:arcTo wR="317500" hR="317500" stAng="16200000" swAng="3888000"/>
                  <a:lnTo>
                    <a:pt x="317500" y="317500"/>
                  </a:lnTo>
                  <a:close/>
                </a:path>
                <a:path w="635000" h="635000" fill="none">
                  <a:moveTo>
                    <a:pt x="604782" y="182315"/>
                  </a:moveTo>
                  <a:arcTo wR="317500" hR="317500" stAng="-1512000" swAng="17712000"/>
                </a:path>
              </a:pathLst>
            </a:custGeom>
            <a:grpFill/>
            <a:ln w="19050" cmpd="sng">
              <a:solidFill>
                <a:schemeClr val="tx1"/>
              </a:solidFill>
            </a:ln>
          </p:spPr>
          <p:txBody>
            <a:bodyPr/>
            <a:lstStyle/>
            <a:p>
              <a:endParaRPr b="0" i="0">
                <a:latin typeface="Arial" panose="020B0604020202020204" pitchFamily="34" charset="0"/>
              </a:endParaRPr>
            </a:p>
          </p:txBody>
        </p:sp>
        <p:sp>
          <p:nvSpPr>
            <p:cNvPr id="49" name="Harvey 19/100 [19]">
              <a:extLst>
                <a:ext uri="{FF2B5EF4-FFF2-40B4-BE49-F238E27FC236}">
                  <a16:creationId xmlns:a16="http://schemas.microsoft.com/office/drawing/2014/main" id="{CD41838E-0172-403D-9B68-FD51310F5400}"/>
                </a:ext>
              </a:extLst>
            </p:cNvPr>
            <p:cNvSpPr>
              <a:spLocks noChangeAspect="1"/>
            </p:cNvSpPr>
            <p:nvPr>
              <p:custDataLst>
                <p:tags r:id="rId58"/>
              </p:custDataLst>
            </p:nvPr>
          </p:nvSpPr>
          <p:spPr>
            <a:xfrm>
              <a:off x="4334905" y="3282696"/>
              <a:ext cx="292608" cy="292608"/>
            </a:xfrm>
            <a:custGeom>
              <a:avLst/>
              <a:gdLst/>
              <a:ahLst/>
              <a:cxnLst/>
              <a:rect l="l" t="t" r="r" b="b"/>
              <a:pathLst>
                <a:path w="635000" h="635000">
                  <a:moveTo>
                    <a:pt x="317500" y="0"/>
                  </a:moveTo>
                  <a:arcTo wR="317500" hR="317500" stAng="16200000" swAng="4104000"/>
                  <a:lnTo>
                    <a:pt x="317500" y="317500"/>
                  </a:lnTo>
                  <a:close/>
                </a:path>
                <a:path w="635000" h="635000" fill="none">
                  <a:moveTo>
                    <a:pt x="612704" y="200620"/>
                  </a:moveTo>
                  <a:arcTo wR="317500" hR="317500" stAng="-1295999" swAng="17496000"/>
                </a:path>
              </a:pathLst>
            </a:custGeom>
            <a:grpFill/>
            <a:ln w="19050" cmpd="sng">
              <a:solidFill>
                <a:schemeClr val="tx1"/>
              </a:solidFill>
            </a:ln>
          </p:spPr>
          <p:txBody>
            <a:bodyPr/>
            <a:lstStyle/>
            <a:p>
              <a:endParaRPr b="0" i="0">
                <a:latin typeface="Arial" panose="020B0604020202020204" pitchFamily="34" charset="0"/>
              </a:endParaRPr>
            </a:p>
          </p:txBody>
        </p:sp>
        <p:sp>
          <p:nvSpPr>
            <p:cNvPr id="50" name="Harvey 20/100 [20]">
              <a:extLst>
                <a:ext uri="{FF2B5EF4-FFF2-40B4-BE49-F238E27FC236}">
                  <a16:creationId xmlns:a16="http://schemas.microsoft.com/office/drawing/2014/main" id="{EDE3F4CF-CB3E-40C2-B070-AC09F1E8FBD5}"/>
                </a:ext>
              </a:extLst>
            </p:cNvPr>
            <p:cNvSpPr>
              <a:spLocks noChangeAspect="1"/>
            </p:cNvSpPr>
            <p:nvPr>
              <p:custDataLst>
                <p:tags r:id="rId59"/>
              </p:custDataLst>
            </p:nvPr>
          </p:nvSpPr>
          <p:spPr>
            <a:xfrm>
              <a:off x="4334905" y="3282696"/>
              <a:ext cx="292608" cy="292608"/>
            </a:xfrm>
            <a:custGeom>
              <a:avLst/>
              <a:gdLst/>
              <a:ahLst/>
              <a:cxnLst/>
              <a:rect l="l" t="t" r="r" b="b"/>
              <a:pathLst>
                <a:path w="635000" h="635000">
                  <a:moveTo>
                    <a:pt x="317500" y="0"/>
                  </a:moveTo>
                  <a:arcTo wR="317500" hR="317500" stAng="16200000" swAng="4320000"/>
                  <a:lnTo>
                    <a:pt x="317500" y="317500"/>
                  </a:lnTo>
                  <a:close/>
                </a:path>
                <a:path w="635000" h="635000" fill="none">
                  <a:moveTo>
                    <a:pt x="619460" y="219387"/>
                  </a:moveTo>
                  <a:arcTo wR="317500" hR="317500" stAng="-1080000" swAng="17280000"/>
                </a:path>
              </a:pathLst>
            </a:custGeom>
            <a:grpFill/>
            <a:ln w="19050" cmpd="sng">
              <a:solidFill>
                <a:schemeClr val="tx1"/>
              </a:solidFill>
            </a:ln>
          </p:spPr>
          <p:txBody>
            <a:bodyPr/>
            <a:lstStyle/>
            <a:p>
              <a:endParaRPr b="0" i="0">
                <a:latin typeface="Arial" panose="020B0604020202020204" pitchFamily="34" charset="0"/>
              </a:endParaRPr>
            </a:p>
          </p:txBody>
        </p:sp>
        <p:sp>
          <p:nvSpPr>
            <p:cNvPr id="51" name="Harvey 21/100 [21]">
              <a:extLst>
                <a:ext uri="{FF2B5EF4-FFF2-40B4-BE49-F238E27FC236}">
                  <a16:creationId xmlns:a16="http://schemas.microsoft.com/office/drawing/2014/main" id="{CD8E25E7-83D2-4F78-92A7-435281704491}"/>
                </a:ext>
              </a:extLst>
            </p:cNvPr>
            <p:cNvSpPr>
              <a:spLocks noChangeAspect="1"/>
            </p:cNvSpPr>
            <p:nvPr>
              <p:custDataLst>
                <p:tags r:id="rId60"/>
              </p:custDataLst>
            </p:nvPr>
          </p:nvSpPr>
          <p:spPr>
            <a:xfrm>
              <a:off x="4334905" y="3282696"/>
              <a:ext cx="292608" cy="292608"/>
            </a:xfrm>
            <a:custGeom>
              <a:avLst/>
              <a:gdLst/>
              <a:ahLst/>
              <a:cxnLst/>
              <a:rect l="l" t="t" r="r" b="b"/>
              <a:pathLst>
                <a:path w="635000" h="635000">
                  <a:moveTo>
                    <a:pt x="317500" y="0"/>
                  </a:moveTo>
                  <a:arcTo wR="317500" hR="317500" stAng="16200000" swAng="4536000"/>
                  <a:lnTo>
                    <a:pt x="317500" y="317500"/>
                  </a:lnTo>
                  <a:close/>
                </a:path>
                <a:path w="635000" h="635000" fill="none">
                  <a:moveTo>
                    <a:pt x="625025" y="238540"/>
                  </a:moveTo>
                  <a:arcTo wR="317500" hR="317500" stAng="-864000" swAng="17064000"/>
                </a:path>
              </a:pathLst>
            </a:custGeom>
            <a:grpFill/>
            <a:ln w="19050" cmpd="sng">
              <a:solidFill>
                <a:schemeClr val="tx1"/>
              </a:solidFill>
            </a:ln>
          </p:spPr>
          <p:txBody>
            <a:bodyPr/>
            <a:lstStyle/>
            <a:p>
              <a:endParaRPr b="0" i="0">
                <a:latin typeface="Arial" panose="020B0604020202020204" pitchFamily="34" charset="0"/>
              </a:endParaRPr>
            </a:p>
          </p:txBody>
        </p:sp>
        <p:sp>
          <p:nvSpPr>
            <p:cNvPr id="52" name="Harvey 22/100 [22]">
              <a:extLst>
                <a:ext uri="{FF2B5EF4-FFF2-40B4-BE49-F238E27FC236}">
                  <a16:creationId xmlns:a16="http://schemas.microsoft.com/office/drawing/2014/main" id="{C6A696FB-9EFC-47F6-9860-247C48C1FC3D}"/>
                </a:ext>
              </a:extLst>
            </p:cNvPr>
            <p:cNvSpPr>
              <a:spLocks noChangeAspect="1"/>
            </p:cNvSpPr>
            <p:nvPr>
              <p:custDataLst>
                <p:tags r:id="rId61"/>
              </p:custDataLst>
            </p:nvPr>
          </p:nvSpPr>
          <p:spPr>
            <a:xfrm>
              <a:off x="4334905" y="3282696"/>
              <a:ext cx="292608" cy="292608"/>
            </a:xfrm>
            <a:custGeom>
              <a:avLst/>
              <a:gdLst/>
              <a:ahLst/>
              <a:cxnLst/>
              <a:rect l="l" t="t" r="r" b="b"/>
              <a:pathLst>
                <a:path w="635000" h="635000">
                  <a:moveTo>
                    <a:pt x="317500" y="0"/>
                  </a:moveTo>
                  <a:arcTo wR="317500" hR="317500" stAng="16200000" swAng="4752000"/>
                  <a:lnTo>
                    <a:pt x="317500" y="317500"/>
                  </a:lnTo>
                  <a:close/>
                </a:path>
                <a:path w="635000" h="635000" fill="none">
                  <a:moveTo>
                    <a:pt x="629376" y="258006"/>
                  </a:moveTo>
                  <a:arcTo wR="317500" hR="317500" stAng="-647999" swAng="16848000"/>
                </a:path>
              </a:pathLst>
            </a:custGeom>
            <a:grpFill/>
            <a:ln w="19050" cmpd="sng">
              <a:solidFill>
                <a:schemeClr val="tx1"/>
              </a:solidFill>
            </a:ln>
          </p:spPr>
          <p:txBody>
            <a:bodyPr/>
            <a:lstStyle/>
            <a:p>
              <a:endParaRPr b="0" i="0">
                <a:latin typeface="Arial" panose="020B0604020202020204" pitchFamily="34" charset="0"/>
              </a:endParaRPr>
            </a:p>
          </p:txBody>
        </p:sp>
        <p:sp>
          <p:nvSpPr>
            <p:cNvPr id="53" name="Harvey 23/100 [23]">
              <a:extLst>
                <a:ext uri="{FF2B5EF4-FFF2-40B4-BE49-F238E27FC236}">
                  <a16:creationId xmlns:a16="http://schemas.microsoft.com/office/drawing/2014/main" id="{252958D2-EE89-4FBF-BF7B-C8AFAD704413}"/>
                </a:ext>
              </a:extLst>
            </p:cNvPr>
            <p:cNvSpPr>
              <a:spLocks noChangeAspect="1"/>
            </p:cNvSpPr>
            <p:nvPr>
              <p:custDataLst>
                <p:tags r:id="rId62"/>
              </p:custDataLst>
            </p:nvPr>
          </p:nvSpPr>
          <p:spPr>
            <a:xfrm>
              <a:off x="4334905" y="3282696"/>
              <a:ext cx="292608" cy="292608"/>
            </a:xfrm>
            <a:custGeom>
              <a:avLst/>
              <a:gdLst/>
              <a:ahLst/>
              <a:cxnLst/>
              <a:rect l="l" t="t" r="r" b="b"/>
              <a:pathLst>
                <a:path w="635000" h="635000">
                  <a:moveTo>
                    <a:pt x="317500" y="0"/>
                  </a:moveTo>
                  <a:arcTo wR="317500" hR="317500" stAng="16200000" swAng="4968000"/>
                  <a:lnTo>
                    <a:pt x="317500" y="317500"/>
                  </a:lnTo>
                  <a:close/>
                </a:path>
                <a:path w="635000" h="635000" fill="none">
                  <a:moveTo>
                    <a:pt x="632496" y="277706"/>
                  </a:moveTo>
                  <a:arcTo wR="317500" hR="317500" stAng="-432000" swAng="16632000"/>
                </a:path>
              </a:pathLst>
            </a:custGeom>
            <a:grpFill/>
            <a:ln w="19050" cmpd="sng">
              <a:solidFill>
                <a:schemeClr val="tx1"/>
              </a:solidFill>
            </a:ln>
          </p:spPr>
          <p:txBody>
            <a:bodyPr/>
            <a:lstStyle/>
            <a:p>
              <a:endParaRPr b="0" i="0">
                <a:latin typeface="Arial" panose="020B0604020202020204" pitchFamily="34" charset="0"/>
              </a:endParaRPr>
            </a:p>
          </p:txBody>
        </p:sp>
        <p:sp>
          <p:nvSpPr>
            <p:cNvPr id="54" name="Harvey 24/100 [24]">
              <a:extLst>
                <a:ext uri="{FF2B5EF4-FFF2-40B4-BE49-F238E27FC236}">
                  <a16:creationId xmlns:a16="http://schemas.microsoft.com/office/drawing/2014/main" id="{314E82DC-04B6-406C-9D65-1115F4D2AA22}"/>
                </a:ext>
              </a:extLst>
            </p:cNvPr>
            <p:cNvSpPr>
              <a:spLocks noChangeAspect="1"/>
            </p:cNvSpPr>
            <p:nvPr>
              <p:custDataLst>
                <p:tags r:id="rId63"/>
              </p:custDataLst>
            </p:nvPr>
          </p:nvSpPr>
          <p:spPr>
            <a:xfrm>
              <a:off x="4334905" y="3282696"/>
              <a:ext cx="292608" cy="292608"/>
            </a:xfrm>
            <a:custGeom>
              <a:avLst/>
              <a:gdLst/>
              <a:ahLst/>
              <a:cxnLst/>
              <a:rect l="l" t="t" r="r" b="b"/>
              <a:pathLst>
                <a:path w="635000" h="635000">
                  <a:moveTo>
                    <a:pt x="317500" y="0"/>
                  </a:moveTo>
                  <a:arcTo wR="317500" hR="317500" stAng="16200000" swAng="5183999"/>
                  <a:lnTo>
                    <a:pt x="317500" y="317500"/>
                  </a:lnTo>
                  <a:close/>
                </a:path>
                <a:path w="635000" h="635000" fill="none">
                  <a:moveTo>
                    <a:pt x="634373" y="297564"/>
                  </a:moveTo>
                  <a:arcTo wR="317500" hR="317500" stAng="-216000" swAng="16416000"/>
                </a:path>
              </a:pathLst>
            </a:custGeom>
            <a:grpFill/>
            <a:ln w="19050" cmpd="sng">
              <a:solidFill>
                <a:schemeClr val="tx1"/>
              </a:solidFill>
            </a:ln>
          </p:spPr>
          <p:txBody>
            <a:bodyPr/>
            <a:lstStyle/>
            <a:p>
              <a:endParaRPr b="0" i="0">
                <a:latin typeface="Arial" panose="020B0604020202020204" pitchFamily="34" charset="0"/>
              </a:endParaRPr>
            </a:p>
          </p:txBody>
        </p:sp>
        <p:sp>
          <p:nvSpPr>
            <p:cNvPr id="55" name="Harvey 25/100 [25]">
              <a:extLst>
                <a:ext uri="{FF2B5EF4-FFF2-40B4-BE49-F238E27FC236}">
                  <a16:creationId xmlns:a16="http://schemas.microsoft.com/office/drawing/2014/main" id="{669D1B60-A74F-4296-8610-F3DCDDC15022}"/>
                </a:ext>
              </a:extLst>
            </p:cNvPr>
            <p:cNvSpPr>
              <a:spLocks noChangeAspect="1"/>
            </p:cNvSpPr>
            <p:nvPr>
              <p:custDataLst>
                <p:tags r:id="rId64"/>
              </p:custDataLst>
            </p:nvPr>
          </p:nvSpPr>
          <p:spPr>
            <a:xfrm>
              <a:off x="4334905" y="3282696"/>
              <a:ext cx="292608" cy="292608"/>
            </a:xfrm>
            <a:custGeom>
              <a:avLst/>
              <a:gdLst/>
              <a:ahLst/>
              <a:cxnLst/>
              <a:rect l="l" t="t" r="r" b="b"/>
              <a:pathLst>
                <a:path w="635000" h="635000">
                  <a:moveTo>
                    <a:pt x="317500" y="0"/>
                  </a:moveTo>
                  <a:arcTo wR="317500" hR="317500" stAng="16200000" swAng="5400000"/>
                  <a:lnTo>
                    <a:pt x="317500" y="317500"/>
                  </a:lnTo>
                  <a:close/>
                </a:path>
                <a:path w="635000" h="635000" fill="none">
                  <a:moveTo>
                    <a:pt x="635000" y="317500"/>
                  </a:moveTo>
                  <a:arcTo wR="317500" hR="317500" stAng="0" swAng="16200000"/>
                </a:path>
              </a:pathLst>
            </a:custGeom>
            <a:grpFill/>
            <a:ln w="19050" cmpd="sng">
              <a:solidFill>
                <a:schemeClr val="tx1"/>
              </a:solidFill>
            </a:ln>
          </p:spPr>
          <p:txBody>
            <a:bodyPr/>
            <a:lstStyle/>
            <a:p>
              <a:endParaRPr b="0" i="0">
                <a:latin typeface="Arial" panose="020B0604020202020204" pitchFamily="34" charset="0"/>
              </a:endParaRPr>
            </a:p>
          </p:txBody>
        </p:sp>
        <p:sp>
          <p:nvSpPr>
            <p:cNvPr id="56" name="Harvey 26/100 [26]">
              <a:extLst>
                <a:ext uri="{FF2B5EF4-FFF2-40B4-BE49-F238E27FC236}">
                  <a16:creationId xmlns:a16="http://schemas.microsoft.com/office/drawing/2014/main" id="{FF6DD112-04B6-4656-AB9D-1F9950FEE2D9}"/>
                </a:ext>
              </a:extLst>
            </p:cNvPr>
            <p:cNvSpPr>
              <a:spLocks noChangeAspect="1"/>
            </p:cNvSpPr>
            <p:nvPr>
              <p:custDataLst>
                <p:tags r:id="rId65"/>
              </p:custDataLst>
            </p:nvPr>
          </p:nvSpPr>
          <p:spPr>
            <a:xfrm>
              <a:off x="4334905" y="3282696"/>
              <a:ext cx="292608" cy="292608"/>
            </a:xfrm>
            <a:custGeom>
              <a:avLst/>
              <a:gdLst/>
              <a:ahLst/>
              <a:cxnLst/>
              <a:rect l="l" t="t" r="r" b="b"/>
              <a:pathLst>
                <a:path w="635000" h="635000">
                  <a:moveTo>
                    <a:pt x="317500" y="0"/>
                  </a:moveTo>
                  <a:arcTo wR="317500" hR="317500" stAng="16200000" swAng="5616000"/>
                  <a:lnTo>
                    <a:pt x="317500" y="317500"/>
                  </a:lnTo>
                  <a:close/>
                </a:path>
                <a:path w="635000" h="635000" fill="none">
                  <a:moveTo>
                    <a:pt x="634373" y="337435"/>
                  </a:moveTo>
                  <a:arcTo wR="317500" hR="317500" stAng="216000" swAng="15983999"/>
                </a:path>
              </a:pathLst>
            </a:custGeom>
            <a:grpFill/>
            <a:ln w="19050" cmpd="sng">
              <a:solidFill>
                <a:schemeClr val="tx1"/>
              </a:solidFill>
            </a:ln>
          </p:spPr>
          <p:txBody>
            <a:bodyPr/>
            <a:lstStyle/>
            <a:p>
              <a:endParaRPr b="0" i="0">
                <a:latin typeface="Arial" panose="020B0604020202020204" pitchFamily="34" charset="0"/>
              </a:endParaRPr>
            </a:p>
          </p:txBody>
        </p:sp>
        <p:sp>
          <p:nvSpPr>
            <p:cNvPr id="57" name="Harvey 27/100 [27]">
              <a:extLst>
                <a:ext uri="{FF2B5EF4-FFF2-40B4-BE49-F238E27FC236}">
                  <a16:creationId xmlns:a16="http://schemas.microsoft.com/office/drawing/2014/main" id="{E2928B53-FC5C-427C-AE65-9286773D84B2}"/>
                </a:ext>
              </a:extLst>
            </p:cNvPr>
            <p:cNvSpPr>
              <a:spLocks noChangeAspect="1"/>
            </p:cNvSpPr>
            <p:nvPr>
              <p:custDataLst>
                <p:tags r:id="rId66"/>
              </p:custDataLst>
            </p:nvPr>
          </p:nvSpPr>
          <p:spPr>
            <a:xfrm>
              <a:off x="4334905" y="3282696"/>
              <a:ext cx="292608" cy="292608"/>
            </a:xfrm>
            <a:custGeom>
              <a:avLst/>
              <a:gdLst/>
              <a:ahLst/>
              <a:cxnLst/>
              <a:rect l="l" t="t" r="r" b="b"/>
              <a:pathLst>
                <a:path w="635000" h="635000">
                  <a:moveTo>
                    <a:pt x="317500" y="0"/>
                  </a:moveTo>
                  <a:arcTo wR="317500" hR="317500" stAng="16200000" swAng="5832000"/>
                  <a:lnTo>
                    <a:pt x="317500" y="317500"/>
                  </a:lnTo>
                  <a:close/>
                </a:path>
                <a:path w="635000" h="635000" fill="none">
                  <a:moveTo>
                    <a:pt x="632496" y="357293"/>
                  </a:moveTo>
                  <a:arcTo wR="317500" hR="317500" stAng="432000" swAng="15768000"/>
                </a:path>
              </a:pathLst>
            </a:custGeom>
            <a:grpFill/>
            <a:ln w="19050" cmpd="sng">
              <a:solidFill>
                <a:schemeClr val="tx1"/>
              </a:solidFill>
            </a:ln>
          </p:spPr>
          <p:txBody>
            <a:bodyPr/>
            <a:lstStyle/>
            <a:p>
              <a:endParaRPr b="0" i="0">
                <a:latin typeface="Arial" panose="020B0604020202020204" pitchFamily="34" charset="0"/>
              </a:endParaRPr>
            </a:p>
          </p:txBody>
        </p:sp>
        <p:sp>
          <p:nvSpPr>
            <p:cNvPr id="58" name="Harvey 28/100 [28]">
              <a:extLst>
                <a:ext uri="{FF2B5EF4-FFF2-40B4-BE49-F238E27FC236}">
                  <a16:creationId xmlns:a16="http://schemas.microsoft.com/office/drawing/2014/main" id="{D8CF4F20-8FEC-47FF-9B86-E818143B2C19}"/>
                </a:ext>
              </a:extLst>
            </p:cNvPr>
            <p:cNvSpPr>
              <a:spLocks noChangeAspect="1"/>
            </p:cNvSpPr>
            <p:nvPr>
              <p:custDataLst>
                <p:tags r:id="rId67"/>
              </p:custDataLst>
            </p:nvPr>
          </p:nvSpPr>
          <p:spPr>
            <a:xfrm>
              <a:off x="4334905" y="3282696"/>
              <a:ext cx="292608" cy="292608"/>
            </a:xfrm>
            <a:custGeom>
              <a:avLst/>
              <a:gdLst/>
              <a:ahLst/>
              <a:cxnLst/>
              <a:rect l="l" t="t" r="r" b="b"/>
              <a:pathLst>
                <a:path w="635000" h="635000">
                  <a:moveTo>
                    <a:pt x="317500" y="0"/>
                  </a:moveTo>
                  <a:arcTo wR="317500" hR="317500" stAng="16200000" swAng="6048000"/>
                  <a:lnTo>
                    <a:pt x="317500" y="317500"/>
                  </a:lnTo>
                  <a:close/>
                </a:path>
                <a:path w="635000" h="635000" fill="none">
                  <a:moveTo>
                    <a:pt x="629376" y="376993"/>
                  </a:moveTo>
                  <a:arcTo wR="317500" hR="317500" stAng="648000" swAng="15552000"/>
                </a:path>
              </a:pathLst>
            </a:custGeom>
            <a:grpFill/>
            <a:ln w="19050" cmpd="sng">
              <a:solidFill>
                <a:schemeClr val="tx1"/>
              </a:solidFill>
            </a:ln>
          </p:spPr>
          <p:txBody>
            <a:bodyPr/>
            <a:lstStyle/>
            <a:p>
              <a:endParaRPr b="0" i="0">
                <a:latin typeface="Arial" panose="020B0604020202020204" pitchFamily="34" charset="0"/>
              </a:endParaRPr>
            </a:p>
          </p:txBody>
        </p:sp>
        <p:sp>
          <p:nvSpPr>
            <p:cNvPr id="59" name="Harvey 29/100 [29]">
              <a:extLst>
                <a:ext uri="{FF2B5EF4-FFF2-40B4-BE49-F238E27FC236}">
                  <a16:creationId xmlns:a16="http://schemas.microsoft.com/office/drawing/2014/main" id="{E1AF074D-4599-4D0E-8078-66303FEBDE44}"/>
                </a:ext>
              </a:extLst>
            </p:cNvPr>
            <p:cNvSpPr>
              <a:spLocks noChangeAspect="1"/>
            </p:cNvSpPr>
            <p:nvPr>
              <p:custDataLst>
                <p:tags r:id="rId68"/>
              </p:custDataLst>
            </p:nvPr>
          </p:nvSpPr>
          <p:spPr>
            <a:xfrm>
              <a:off x="4334905" y="3282696"/>
              <a:ext cx="292608" cy="292608"/>
            </a:xfrm>
            <a:custGeom>
              <a:avLst/>
              <a:gdLst/>
              <a:ahLst/>
              <a:cxnLst/>
              <a:rect l="l" t="t" r="r" b="b"/>
              <a:pathLst>
                <a:path w="635000" h="635000">
                  <a:moveTo>
                    <a:pt x="317500" y="0"/>
                  </a:moveTo>
                  <a:arcTo wR="317500" hR="317500" stAng="16200000" swAng="6263999"/>
                  <a:lnTo>
                    <a:pt x="317500" y="317500"/>
                  </a:lnTo>
                  <a:close/>
                </a:path>
                <a:path w="635000" h="635000" fill="none">
                  <a:moveTo>
                    <a:pt x="625025" y="396459"/>
                  </a:moveTo>
                  <a:arcTo wR="317500" hR="317500" stAng="863999" swAng="15336000"/>
                </a:path>
              </a:pathLst>
            </a:custGeom>
            <a:grpFill/>
            <a:ln w="19050" cmpd="sng">
              <a:solidFill>
                <a:schemeClr val="tx1"/>
              </a:solidFill>
            </a:ln>
          </p:spPr>
          <p:txBody>
            <a:bodyPr/>
            <a:lstStyle/>
            <a:p>
              <a:endParaRPr b="0" i="0">
                <a:latin typeface="Arial" panose="020B0604020202020204" pitchFamily="34" charset="0"/>
              </a:endParaRPr>
            </a:p>
          </p:txBody>
        </p:sp>
        <p:sp>
          <p:nvSpPr>
            <p:cNvPr id="60" name="Harvey 30/100 [30]">
              <a:extLst>
                <a:ext uri="{FF2B5EF4-FFF2-40B4-BE49-F238E27FC236}">
                  <a16:creationId xmlns:a16="http://schemas.microsoft.com/office/drawing/2014/main" id="{2DF9C982-C062-4899-8A5F-20F49AD9E1B5}"/>
                </a:ext>
              </a:extLst>
            </p:cNvPr>
            <p:cNvSpPr>
              <a:spLocks noChangeAspect="1"/>
            </p:cNvSpPr>
            <p:nvPr>
              <p:custDataLst>
                <p:tags r:id="rId69"/>
              </p:custDataLst>
            </p:nvPr>
          </p:nvSpPr>
          <p:spPr>
            <a:xfrm>
              <a:off x="4334905" y="3282696"/>
              <a:ext cx="292608" cy="292608"/>
            </a:xfrm>
            <a:custGeom>
              <a:avLst/>
              <a:gdLst/>
              <a:ahLst/>
              <a:cxnLst/>
              <a:rect l="l" t="t" r="r" b="b"/>
              <a:pathLst>
                <a:path w="635000" h="635000">
                  <a:moveTo>
                    <a:pt x="317500" y="0"/>
                  </a:moveTo>
                  <a:arcTo wR="317500" hR="317500" stAng="16200000" swAng="6480000"/>
                  <a:lnTo>
                    <a:pt x="317500" y="317500"/>
                  </a:lnTo>
                  <a:close/>
                </a:path>
                <a:path w="635000" h="635000" fill="none">
                  <a:moveTo>
                    <a:pt x="619460" y="415612"/>
                  </a:moveTo>
                  <a:arcTo wR="317500" hR="317500" stAng="1080000" swAng="15119999"/>
                </a:path>
              </a:pathLst>
            </a:custGeom>
            <a:grpFill/>
            <a:ln w="19050" cmpd="sng">
              <a:solidFill>
                <a:schemeClr val="tx1"/>
              </a:solidFill>
            </a:ln>
          </p:spPr>
          <p:txBody>
            <a:bodyPr/>
            <a:lstStyle/>
            <a:p>
              <a:endParaRPr b="0" i="0">
                <a:latin typeface="Arial" panose="020B0604020202020204" pitchFamily="34" charset="0"/>
              </a:endParaRPr>
            </a:p>
          </p:txBody>
        </p:sp>
        <p:sp>
          <p:nvSpPr>
            <p:cNvPr id="61" name="Harvey 31/100 [31]">
              <a:extLst>
                <a:ext uri="{FF2B5EF4-FFF2-40B4-BE49-F238E27FC236}">
                  <a16:creationId xmlns:a16="http://schemas.microsoft.com/office/drawing/2014/main" id="{E98CD797-9DD9-4143-9058-D1ABF95E7406}"/>
                </a:ext>
              </a:extLst>
            </p:cNvPr>
            <p:cNvSpPr>
              <a:spLocks noChangeAspect="1"/>
            </p:cNvSpPr>
            <p:nvPr>
              <p:custDataLst>
                <p:tags r:id="rId70"/>
              </p:custDataLst>
            </p:nvPr>
          </p:nvSpPr>
          <p:spPr>
            <a:xfrm>
              <a:off x="4334905" y="3282696"/>
              <a:ext cx="292608" cy="292608"/>
            </a:xfrm>
            <a:custGeom>
              <a:avLst/>
              <a:gdLst/>
              <a:ahLst/>
              <a:cxnLst/>
              <a:rect l="l" t="t" r="r" b="b"/>
              <a:pathLst>
                <a:path w="635000" h="635000">
                  <a:moveTo>
                    <a:pt x="317500" y="0"/>
                  </a:moveTo>
                  <a:arcTo wR="317500" hR="317500" stAng="16200000" swAng="6696000"/>
                  <a:lnTo>
                    <a:pt x="317500" y="317500"/>
                  </a:lnTo>
                  <a:close/>
                </a:path>
                <a:path w="635000" h="635000" fill="none">
                  <a:moveTo>
                    <a:pt x="612704" y="434379"/>
                  </a:moveTo>
                  <a:arcTo wR="317500" hR="317500" stAng="1295999" swAng="14903999"/>
                </a:path>
              </a:pathLst>
            </a:custGeom>
            <a:grpFill/>
            <a:ln w="19050" cmpd="sng">
              <a:solidFill>
                <a:schemeClr val="tx1"/>
              </a:solidFill>
            </a:ln>
          </p:spPr>
          <p:txBody>
            <a:bodyPr/>
            <a:lstStyle/>
            <a:p>
              <a:endParaRPr b="0" i="0">
                <a:latin typeface="Arial" panose="020B0604020202020204" pitchFamily="34" charset="0"/>
              </a:endParaRPr>
            </a:p>
          </p:txBody>
        </p:sp>
        <p:sp>
          <p:nvSpPr>
            <p:cNvPr id="62" name="Harvey 32/100 [32]">
              <a:extLst>
                <a:ext uri="{FF2B5EF4-FFF2-40B4-BE49-F238E27FC236}">
                  <a16:creationId xmlns:a16="http://schemas.microsoft.com/office/drawing/2014/main" id="{39029FE4-844F-47DA-8FEF-FB68673FF10C}"/>
                </a:ext>
              </a:extLst>
            </p:cNvPr>
            <p:cNvSpPr>
              <a:spLocks noChangeAspect="1"/>
            </p:cNvSpPr>
            <p:nvPr>
              <p:custDataLst>
                <p:tags r:id="rId71"/>
              </p:custDataLst>
            </p:nvPr>
          </p:nvSpPr>
          <p:spPr>
            <a:xfrm>
              <a:off x="4334905" y="3282696"/>
              <a:ext cx="292608" cy="292608"/>
            </a:xfrm>
            <a:custGeom>
              <a:avLst/>
              <a:gdLst/>
              <a:ahLst/>
              <a:cxnLst/>
              <a:rect l="l" t="t" r="r" b="b"/>
              <a:pathLst>
                <a:path w="635000" h="635000">
                  <a:moveTo>
                    <a:pt x="317500" y="0"/>
                  </a:moveTo>
                  <a:arcTo wR="317500" hR="317500" stAng="16200000" swAng="6912000"/>
                  <a:lnTo>
                    <a:pt x="317500" y="317500"/>
                  </a:lnTo>
                  <a:close/>
                </a:path>
                <a:path w="635000" h="635000" fill="none">
                  <a:moveTo>
                    <a:pt x="604782" y="452684"/>
                  </a:moveTo>
                  <a:arcTo wR="317500" hR="317500" stAng="1512000" swAng="14687999"/>
                </a:path>
              </a:pathLst>
            </a:custGeom>
            <a:grpFill/>
            <a:ln w="19050" cmpd="sng">
              <a:solidFill>
                <a:schemeClr val="tx1"/>
              </a:solidFill>
            </a:ln>
          </p:spPr>
          <p:txBody>
            <a:bodyPr/>
            <a:lstStyle/>
            <a:p>
              <a:endParaRPr b="0" i="0">
                <a:latin typeface="Arial" panose="020B0604020202020204" pitchFamily="34" charset="0"/>
              </a:endParaRPr>
            </a:p>
          </p:txBody>
        </p:sp>
        <p:sp>
          <p:nvSpPr>
            <p:cNvPr id="63" name="Harvey 33/100 [33]">
              <a:extLst>
                <a:ext uri="{FF2B5EF4-FFF2-40B4-BE49-F238E27FC236}">
                  <a16:creationId xmlns:a16="http://schemas.microsoft.com/office/drawing/2014/main" id="{B99AA4D4-9C74-447B-89EF-8FD268FF95EE}"/>
                </a:ext>
              </a:extLst>
            </p:cNvPr>
            <p:cNvSpPr>
              <a:spLocks noChangeAspect="1"/>
            </p:cNvSpPr>
            <p:nvPr>
              <p:custDataLst>
                <p:tags r:id="rId72"/>
              </p:custDataLst>
            </p:nvPr>
          </p:nvSpPr>
          <p:spPr>
            <a:xfrm>
              <a:off x="4334905" y="3282696"/>
              <a:ext cx="292608" cy="292608"/>
            </a:xfrm>
            <a:custGeom>
              <a:avLst/>
              <a:gdLst/>
              <a:ahLst/>
              <a:cxnLst/>
              <a:rect l="l" t="t" r="r" b="b"/>
              <a:pathLst>
                <a:path w="635000" h="635000">
                  <a:moveTo>
                    <a:pt x="317500" y="0"/>
                  </a:moveTo>
                  <a:arcTo wR="317500" hR="317500" stAng="16200000" swAng="7128000"/>
                  <a:lnTo>
                    <a:pt x="317500" y="317500"/>
                  </a:lnTo>
                  <a:close/>
                </a:path>
                <a:path w="635000" h="635000" fill="none">
                  <a:moveTo>
                    <a:pt x="595727" y="470456"/>
                  </a:moveTo>
                  <a:arcTo wR="317500" hR="317500" stAng="1728000" swAng="14472000"/>
                </a:path>
              </a:pathLst>
            </a:custGeom>
            <a:grpFill/>
            <a:ln w="19050" cmpd="sng">
              <a:solidFill>
                <a:schemeClr val="tx1"/>
              </a:solidFill>
            </a:ln>
          </p:spPr>
          <p:txBody>
            <a:bodyPr/>
            <a:lstStyle/>
            <a:p>
              <a:endParaRPr b="0" i="0">
                <a:latin typeface="Arial" panose="020B0604020202020204" pitchFamily="34" charset="0"/>
              </a:endParaRPr>
            </a:p>
          </p:txBody>
        </p:sp>
        <p:sp>
          <p:nvSpPr>
            <p:cNvPr id="64" name="Harvey 34/100 [34]">
              <a:extLst>
                <a:ext uri="{FF2B5EF4-FFF2-40B4-BE49-F238E27FC236}">
                  <a16:creationId xmlns:a16="http://schemas.microsoft.com/office/drawing/2014/main" id="{0880CCDE-4DDE-49A8-AFB2-FDDCE314B4D3}"/>
                </a:ext>
              </a:extLst>
            </p:cNvPr>
            <p:cNvSpPr>
              <a:spLocks noChangeAspect="1"/>
            </p:cNvSpPr>
            <p:nvPr>
              <p:custDataLst>
                <p:tags r:id="rId73"/>
              </p:custDataLst>
            </p:nvPr>
          </p:nvSpPr>
          <p:spPr>
            <a:xfrm>
              <a:off x="4334905" y="3282696"/>
              <a:ext cx="292608" cy="292608"/>
            </a:xfrm>
            <a:custGeom>
              <a:avLst/>
              <a:gdLst/>
              <a:ahLst/>
              <a:cxnLst/>
              <a:rect l="l" t="t" r="r" b="b"/>
              <a:pathLst>
                <a:path w="635000" h="635000">
                  <a:moveTo>
                    <a:pt x="317500" y="0"/>
                  </a:moveTo>
                  <a:arcTo wR="317500" hR="317500" stAng="16200000" swAng="7344000"/>
                  <a:lnTo>
                    <a:pt x="317500" y="317500"/>
                  </a:lnTo>
                  <a:close/>
                </a:path>
                <a:path w="635000" h="635000" fill="none">
                  <a:moveTo>
                    <a:pt x="585574" y="487625"/>
                  </a:moveTo>
                  <a:arcTo wR="317500" hR="317500" stAng="1944000" swAng="14255999"/>
                </a:path>
              </a:pathLst>
            </a:custGeom>
            <a:grpFill/>
            <a:ln w="19050" cmpd="sng">
              <a:solidFill>
                <a:schemeClr val="tx1"/>
              </a:solidFill>
            </a:ln>
          </p:spPr>
          <p:txBody>
            <a:bodyPr/>
            <a:lstStyle/>
            <a:p>
              <a:endParaRPr b="0" i="0">
                <a:latin typeface="Arial" panose="020B0604020202020204" pitchFamily="34" charset="0"/>
              </a:endParaRPr>
            </a:p>
          </p:txBody>
        </p:sp>
        <p:sp>
          <p:nvSpPr>
            <p:cNvPr id="65" name="Harvey 35/100 [35]">
              <a:extLst>
                <a:ext uri="{FF2B5EF4-FFF2-40B4-BE49-F238E27FC236}">
                  <a16:creationId xmlns:a16="http://schemas.microsoft.com/office/drawing/2014/main" id="{F37E834A-F9D8-4623-BC85-60359856CCD0}"/>
                </a:ext>
              </a:extLst>
            </p:cNvPr>
            <p:cNvSpPr>
              <a:spLocks noChangeAspect="1"/>
            </p:cNvSpPr>
            <p:nvPr>
              <p:custDataLst>
                <p:tags r:id="rId74"/>
              </p:custDataLst>
            </p:nvPr>
          </p:nvSpPr>
          <p:spPr>
            <a:xfrm>
              <a:off x="4334905" y="3282696"/>
              <a:ext cx="292608" cy="292608"/>
            </a:xfrm>
            <a:custGeom>
              <a:avLst/>
              <a:gdLst/>
              <a:ahLst/>
              <a:cxnLst/>
              <a:rect l="l" t="t" r="r" b="b"/>
              <a:pathLst>
                <a:path w="635000" h="635000">
                  <a:moveTo>
                    <a:pt x="317500" y="0"/>
                  </a:moveTo>
                  <a:arcTo wR="317500" hR="317500" stAng="16200000" swAng="7559999"/>
                  <a:lnTo>
                    <a:pt x="317500" y="317500"/>
                  </a:lnTo>
                  <a:close/>
                </a:path>
                <a:path w="635000" h="635000" fill="none">
                  <a:moveTo>
                    <a:pt x="574362" y="504121"/>
                  </a:moveTo>
                  <a:arcTo wR="317500" hR="317500" stAng="2159999" swAng="14040000"/>
                </a:path>
              </a:pathLst>
            </a:custGeom>
            <a:grpFill/>
            <a:ln w="19050" cmpd="sng">
              <a:solidFill>
                <a:schemeClr val="tx1"/>
              </a:solidFill>
            </a:ln>
          </p:spPr>
          <p:txBody>
            <a:bodyPr/>
            <a:lstStyle/>
            <a:p>
              <a:endParaRPr b="0" i="0">
                <a:latin typeface="Arial" panose="020B0604020202020204" pitchFamily="34" charset="0"/>
              </a:endParaRPr>
            </a:p>
          </p:txBody>
        </p:sp>
        <p:sp>
          <p:nvSpPr>
            <p:cNvPr id="66" name="Harvey 36/100 [36]">
              <a:extLst>
                <a:ext uri="{FF2B5EF4-FFF2-40B4-BE49-F238E27FC236}">
                  <a16:creationId xmlns:a16="http://schemas.microsoft.com/office/drawing/2014/main" id="{15163940-B229-4368-B727-3714123C78AB}"/>
                </a:ext>
              </a:extLst>
            </p:cNvPr>
            <p:cNvSpPr>
              <a:spLocks noChangeAspect="1"/>
            </p:cNvSpPr>
            <p:nvPr>
              <p:custDataLst>
                <p:tags r:id="rId75"/>
              </p:custDataLst>
            </p:nvPr>
          </p:nvSpPr>
          <p:spPr>
            <a:xfrm>
              <a:off x="4334905" y="3282696"/>
              <a:ext cx="292608" cy="292608"/>
            </a:xfrm>
            <a:custGeom>
              <a:avLst/>
              <a:gdLst/>
              <a:ahLst/>
              <a:cxnLst/>
              <a:rect l="l" t="t" r="r" b="b"/>
              <a:pathLst>
                <a:path w="635000" h="635000">
                  <a:moveTo>
                    <a:pt x="317500" y="0"/>
                  </a:moveTo>
                  <a:arcTo wR="317500" hR="317500" stAng="16200000" swAng="7776000"/>
                  <a:lnTo>
                    <a:pt x="317500" y="317500"/>
                  </a:lnTo>
                  <a:close/>
                </a:path>
                <a:path w="635000" h="635000" fill="none">
                  <a:moveTo>
                    <a:pt x="562137" y="519882"/>
                  </a:moveTo>
                  <a:arcTo wR="317500" hR="317500" stAng="2375999" swAng="13824000"/>
                </a:path>
              </a:pathLst>
            </a:custGeom>
            <a:grpFill/>
            <a:ln w="19050" cmpd="sng">
              <a:solidFill>
                <a:schemeClr val="tx1"/>
              </a:solidFill>
            </a:ln>
          </p:spPr>
          <p:txBody>
            <a:bodyPr/>
            <a:lstStyle/>
            <a:p>
              <a:endParaRPr b="0" i="0">
                <a:latin typeface="Arial" panose="020B0604020202020204" pitchFamily="34" charset="0"/>
              </a:endParaRPr>
            </a:p>
          </p:txBody>
        </p:sp>
        <p:sp>
          <p:nvSpPr>
            <p:cNvPr id="67" name="Harvey 37/100 [37]">
              <a:extLst>
                <a:ext uri="{FF2B5EF4-FFF2-40B4-BE49-F238E27FC236}">
                  <a16:creationId xmlns:a16="http://schemas.microsoft.com/office/drawing/2014/main" id="{64BAECDC-27C7-4333-B9D8-59DE42A1B1AA}"/>
                </a:ext>
              </a:extLst>
            </p:cNvPr>
            <p:cNvSpPr>
              <a:spLocks noChangeAspect="1"/>
            </p:cNvSpPr>
            <p:nvPr>
              <p:custDataLst>
                <p:tags r:id="rId76"/>
              </p:custDataLst>
            </p:nvPr>
          </p:nvSpPr>
          <p:spPr>
            <a:xfrm>
              <a:off x="4334905" y="3282696"/>
              <a:ext cx="292608" cy="292608"/>
            </a:xfrm>
            <a:custGeom>
              <a:avLst/>
              <a:gdLst/>
              <a:ahLst/>
              <a:cxnLst/>
              <a:rect l="l" t="t" r="r" b="b"/>
              <a:pathLst>
                <a:path w="635000" h="635000">
                  <a:moveTo>
                    <a:pt x="317500" y="0"/>
                  </a:moveTo>
                  <a:arcTo wR="317500" hR="317500" stAng="16200000" swAng="7991999"/>
                  <a:lnTo>
                    <a:pt x="317500" y="317500"/>
                  </a:lnTo>
                  <a:close/>
                </a:path>
                <a:path w="635000" h="635000" fill="none">
                  <a:moveTo>
                    <a:pt x="548947" y="534843"/>
                  </a:moveTo>
                  <a:arcTo wR="317500" hR="317500" stAng="2591999" swAng="13608000"/>
                </a:path>
              </a:pathLst>
            </a:custGeom>
            <a:grpFill/>
            <a:ln w="19050" cmpd="sng">
              <a:solidFill>
                <a:schemeClr val="tx1"/>
              </a:solidFill>
            </a:ln>
          </p:spPr>
          <p:txBody>
            <a:bodyPr/>
            <a:lstStyle/>
            <a:p>
              <a:endParaRPr b="0" i="0">
                <a:latin typeface="Arial" panose="020B0604020202020204" pitchFamily="34" charset="0"/>
              </a:endParaRPr>
            </a:p>
          </p:txBody>
        </p:sp>
        <p:sp>
          <p:nvSpPr>
            <p:cNvPr id="68" name="Harvey 38/100 [38]">
              <a:extLst>
                <a:ext uri="{FF2B5EF4-FFF2-40B4-BE49-F238E27FC236}">
                  <a16:creationId xmlns:a16="http://schemas.microsoft.com/office/drawing/2014/main" id="{4F018A0A-A74A-4E47-BC47-203679D4F8C0}"/>
                </a:ext>
              </a:extLst>
            </p:cNvPr>
            <p:cNvSpPr>
              <a:spLocks noChangeAspect="1"/>
            </p:cNvSpPr>
            <p:nvPr>
              <p:custDataLst>
                <p:tags r:id="rId77"/>
              </p:custDataLst>
            </p:nvPr>
          </p:nvSpPr>
          <p:spPr>
            <a:xfrm>
              <a:off x="4334905" y="3282696"/>
              <a:ext cx="292608" cy="292608"/>
            </a:xfrm>
            <a:custGeom>
              <a:avLst/>
              <a:gdLst/>
              <a:ahLst/>
              <a:cxnLst/>
              <a:rect l="l" t="t" r="r" b="b"/>
              <a:pathLst>
                <a:path w="635000" h="635000">
                  <a:moveTo>
                    <a:pt x="317500" y="0"/>
                  </a:moveTo>
                  <a:arcTo wR="317500" hR="317500" stAng="16200000" swAng="8208000"/>
                  <a:lnTo>
                    <a:pt x="317500" y="317500"/>
                  </a:lnTo>
                  <a:close/>
                </a:path>
                <a:path w="635000" h="635000" fill="none">
                  <a:moveTo>
                    <a:pt x="534843" y="548947"/>
                  </a:moveTo>
                  <a:arcTo wR="317500" hR="317500" stAng="2808000" swAng="13392000"/>
                </a:path>
              </a:pathLst>
            </a:custGeom>
            <a:grpFill/>
            <a:ln w="19050" cmpd="sng">
              <a:solidFill>
                <a:schemeClr val="tx1"/>
              </a:solidFill>
            </a:ln>
          </p:spPr>
          <p:txBody>
            <a:bodyPr/>
            <a:lstStyle/>
            <a:p>
              <a:endParaRPr b="0" i="0">
                <a:latin typeface="Arial" panose="020B0604020202020204" pitchFamily="34" charset="0"/>
              </a:endParaRPr>
            </a:p>
          </p:txBody>
        </p:sp>
        <p:sp>
          <p:nvSpPr>
            <p:cNvPr id="69" name="Harvey 39/100 [39]">
              <a:extLst>
                <a:ext uri="{FF2B5EF4-FFF2-40B4-BE49-F238E27FC236}">
                  <a16:creationId xmlns:a16="http://schemas.microsoft.com/office/drawing/2014/main" id="{ACA75957-9FDB-46A2-82EC-77103CBEAC52}"/>
                </a:ext>
              </a:extLst>
            </p:cNvPr>
            <p:cNvSpPr>
              <a:spLocks noChangeAspect="1"/>
            </p:cNvSpPr>
            <p:nvPr>
              <p:custDataLst>
                <p:tags r:id="rId78"/>
              </p:custDataLst>
            </p:nvPr>
          </p:nvSpPr>
          <p:spPr>
            <a:xfrm>
              <a:off x="4334905" y="3282696"/>
              <a:ext cx="292608" cy="292608"/>
            </a:xfrm>
            <a:custGeom>
              <a:avLst/>
              <a:gdLst/>
              <a:ahLst/>
              <a:cxnLst/>
              <a:rect l="l" t="t" r="r" b="b"/>
              <a:pathLst>
                <a:path w="635000" h="635000">
                  <a:moveTo>
                    <a:pt x="317500" y="0"/>
                  </a:moveTo>
                  <a:arcTo wR="317500" hR="317500" stAng="16200000" swAng="8424000"/>
                  <a:lnTo>
                    <a:pt x="317500" y="317500"/>
                  </a:lnTo>
                  <a:close/>
                </a:path>
                <a:path w="635000" h="635000" fill="none">
                  <a:moveTo>
                    <a:pt x="519882" y="562137"/>
                  </a:moveTo>
                  <a:arcTo wR="317500" hR="317500" stAng="3024000" swAng="13176000"/>
                </a:path>
              </a:pathLst>
            </a:custGeom>
            <a:grpFill/>
            <a:ln w="19050" cmpd="sng">
              <a:solidFill>
                <a:schemeClr val="tx1"/>
              </a:solidFill>
            </a:ln>
          </p:spPr>
          <p:txBody>
            <a:bodyPr/>
            <a:lstStyle/>
            <a:p>
              <a:endParaRPr b="0" i="0">
                <a:latin typeface="Arial" panose="020B0604020202020204" pitchFamily="34" charset="0"/>
              </a:endParaRPr>
            </a:p>
          </p:txBody>
        </p:sp>
        <p:sp>
          <p:nvSpPr>
            <p:cNvPr id="70" name="Harvey 40/100 [40]">
              <a:extLst>
                <a:ext uri="{FF2B5EF4-FFF2-40B4-BE49-F238E27FC236}">
                  <a16:creationId xmlns:a16="http://schemas.microsoft.com/office/drawing/2014/main" id="{025DFA7F-A073-422A-8D20-E27D1ABE4342}"/>
                </a:ext>
              </a:extLst>
            </p:cNvPr>
            <p:cNvSpPr>
              <a:spLocks noChangeAspect="1"/>
            </p:cNvSpPr>
            <p:nvPr>
              <p:custDataLst>
                <p:tags r:id="rId79"/>
              </p:custDataLst>
            </p:nvPr>
          </p:nvSpPr>
          <p:spPr>
            <a:xfrm>
              <a:off x="4334905" y="3282696"/>
              <a:ext cx="292608" cy="292608"/>
            </a:xfrm>
            <a:custGeom>
              <a:avLst/>
              <a:gdLst/>
              <a:ahLst/>
              <a:cxnLst/>
              <a:rect l="l" t="t" r="r" b="b"/>
              <a:pathLst>
                <a:path w="635000" h="635000">
                  <a:moveTo>
                    <a:pt x="317500" y="0"/>
                  </a:moveTo>
                  <a:arcTo wR="317500" hR="317500" stAng="16200000" swAng="8640000"/>
                  <a:lnTo>
                    <a:pt x="317500" y="317500"/>
                  </a:lnTo>
                  <a:close/>
                </a:path>
                <a:path w="635000" h="635000" fill="none">
                  <a:moveTo>
                    <a:pt x="504121" y="574362"/>
                  </a:moveTo>
                  <a:arcTo wR="317500" hR="317500" stAng="3240000" swAng="12960000"/>
                </a:path>
              </a:pathLst>
            </a:custGeom>
            <a:grpFill/>
            <a:ln w="19050" cmpd="sng">
              <a:solidFill>
                <a:schemeClr val="tx1"/>
              </a:solidFill>
            </a:ln>
          </p:spPr>
          <p:txBody>
            <a:bodyPr/>
            <a:lstStyle/>
            <a:p>
              <a:endParaRPr b="0" i="0">
                <a:latin typeface="Arial" panose="020B0604020202020204" pitchFamily="34" charset="0"/>
              </a:endParaRPr>
            </a:p>
          </p:txBody>
        </p:sp>
        <p:sp>
          <p:nvSpPr>
            <p:cNvPr id="71" name="Harvey 41/100 [41]">
              <a:extLst>
                <a:ext uri="{FF2B5EF4-FFF2-40B4-BE49-F238E27FC236}">
                  <a16:creationId xmlns:a16="http://schemas.microsoft.com/office/drawing/2014/main" id="{BF311CE9-A4CB-4965-8F0F-5B6811E9FB20}"/>
                </a:ext>
              </a:extLst>
            </p:cNvPr>
            <p:cNvSpPr>
              <a:spLocks noChangeAspect="1"/>
            </p:cNvSpPr>
            <p:nvPr>
              <p:custDataLst>
                <p:tags r:id="rId80"/>
              </p:custDataLst>
            </p:nvPr>
          </p:nvSpPr>
          <p:spPr>
            <a:xfrm>
              <a:off x="4334905" y="3282696"/>
              <a:ext cx="292608" cy="292608"/>
            </a:xfrm>
            <a:custGeom>
              <a:avLst/>
              <a:gdLst/>
              <a:ahLst/>
              <a:cxnLst/>
              <a:rect l="l" t="t" r="r" b="b"/>
              <a:pathLst>
                <a:path w="635000" h="635000">
                  <a:moveTo>
                    <a:pt x="317500" y="0"/>
                  </a:moveTo>
                  <a:arcTo wR="317500" hR="317500" stAng="16200000" swAng="8856000"/>
                  <a:lnTo>
                    <a:pt x="317500" y="317500"/>
                  </a:lnTo>
                  <a:close/>
                </a:path>
                <a:path w="635000" h="635000" fill="none">
                  <a:moveTo>
                    <a:pt x="487625" y="585574"/>
                  </a:moveTo>
                  <a:arcTo wR="317500" hR="317500" stAng="3455999" swAng="12744000"/>
                </a:path>
              </a:pathLst>
            </a:custGeom>
            <a:grpFill/>
            <a:ln w="19050" cmpd="sng">
              <a:solidFill>
                <a:schemeClr val="tx1"/>
              </a:solidFill>
            </a:ln>
          </p:spPr>
          <p:txBody>
            <a:bodyPr/>
            <a:lstStyle/>
            <a:p>
              <a:endParaRPr b="0" i="0">
                <a:latin typeface="Arial" panose="020B0604020202020204" pitchFamily="34" charset="0"/>
              </a:endParaRPr>
            </a:p>
          </p:txBody>
        </p:sp>
        <p:sp>
          <p:nvSpPr>
            <p:cNvPr id="72" name="Harvey 42/100 [42]">
              <a:extLst>
                <a:ext uri="{FF2B5EF4-FFF2-40B4-BE49-F238E27FC236}">
                  <a16:creationId xmlns:a16="http://schemas.microsoft.com/office/drawing/2014/main" id="{1B415A3D-1E85-4E6A-8BAB-3BB56600BA4F}"/>
                </a:ext>
              </a:extLst>
            </p:cNvPr>
            <p:cNvSpPr>
              <a:spLocks noChangeAspect="1"/>
            </p:cNvSpPr>
            <p:nvPr>
              <p:custDataLst>
                <p:tags r:id="rId81"/>
              </p:custDataLst>
            </p:nvPr>
          </p:nvSpPr>
          <p:spPr>
            <a:xfrm>
              <a:off x="4334905" y="3282696"/>
              <a:ext cx="292608" cy="292608"/>
            </a:xfrm>
            <a:custGeom>
              <a:avLst/>
              <a:gdLst/>
              <a:ahLst/>
              <a:cxnLst/>
              <a:rect l="l" t="t" r="r" b="b"/>
              <a:pathLst>
                <a:path w="635000" h="635000">
                  <a:moveTo>
                    <a:pt x="317500" y="0"/>
                  </a:moveTo>
                  <a:arcTo wR="317500" hR="317500" stAng="16200000" swAng="9072000"/>
                  <a:lnTo>
                    <a:pt x="317500" y="317500"/>
                  </a:lnTo>
                  <a:close/>
                </a:path>
                <a:path w="635000" h="635000" fill="none">
                  <a:moveTo>
                    <a:pt x="470456" y="595727"/>
                  </a:moveTo>
                  <a:arcTo wR="317500" hR="317500" stAng="3671999" swAng="12528000"/>
                </a:path>
              </a:pathLst>
            </a:custGeom>
            <a:grpFill/>
            <a:ln w="19050" cmpd="sng">
              <a:solidFill>
                <a:schemeClr val="tx1"/>
              </a:solidFill>
            </a:ln>
          </p:spPr>
          <p:txBody>
            <a:bodyPr/>
            <a:lstStyle/>
            <a:p>
              <a:endParaRPr b="0" i="0">
                <a:latin typeface="Arial" panose="020B0604020202020204" pitchFamily="34" charset="0"/>
              </a:endParaRPr>
            </a:p>
          </p:txBody>
        </p:sp>
        <p:sp>
          <p:nvSpPr>
            <p:cNvPr id="73" name="Harvey 43/100 [43]">
              <a:extLst>
                <a:ext uri="{FF2B5EF4-FFF2-40B4-BE49-F238E27FC236}">
                  <a16:creationId xmlns:a16="http://schemas.microsoft.com/office/drawing/2014/main" id="{7EAD6077-4487-4E7D-846D-445E65B5291C}"/>
                </a:ext>
              </a:extLst>
            </p:cNvPr>
            <p:cNvSpPr>
              <a:spLocks noChangeAspect="1"/>
            </p:cNvSpPr>
            <p:nvPr>
              <p:custDataLst>
                <p:tags r:id="rId82"/>
              </p:custDataLst>
            </p:nvPr>
          </p:nvSpPr>
          <p:spPr>
            <a:xfrm>
              <a:off x="4334905" y="3282696"/>
              <a:ext cx="292608" cy="292608"/>
            </a:xfrm>
            <a:custGeom>
              <a:avLst/>
              <a:gdLst/>
              <a:ahLst/>
              <a:cxnLst/>
              <a:rect l="l" t="t" r="r" b="b"/>
              <a:pathLst>
                <a:path w="635000" h="635000">
                  <a:moveTo>
                    <a:pt x="317500" y="0"/>
                  </a:moveTo>
                  <a:arcTo wR="317500" hR="317500" stAng="16200000" swAng="9288000"/>
                  <a:lnTo>
                    <a:pt x="317500" y="317500"/>
                  </a:lnTo>
                  <a:close/>
                </a:path>
                <a:path w="635000" h="635000" fill="none">
                  <a:moveTo>
                    <a:pt x="452684" y="604782"/>
                  </a:moveTo>
                  <a:arcTo wR="317500" hR="317500" stAng="3888000" swAng="12312000"/>
                </a:path>
              </a:pathLst>
            </a:custGeom>
            <a:grpFill/>
            <a:ln w="19050" cmpd="sng">
              <a:solidFill>
                <a:schemeClr val="tx1"/>
              </a:solidFill>
            </a:ln>
          </p:spPr>
          <p:txBody>
            <a:bodyPr/>
            <a:lstStyle/>
            <a:p>
              <a:endParaRPr b="0" i="0">
                <a:latin typeface="Arial" panose="020B0604020202020204" pitchFamily="34" charset="0"/>
              </a:endParaRPr>
            </a:p>
          </p:txBody>
        </p:sp>
        <p:sp>
          <p:nvSpPr>
            <p:cNvPr id="74" name="Harvey 44/100 [44]">
              <a:extLst>
                <a:ext uri="{FF2B5EF4-FFF2-40B4-BE49-F238E27FC236}">
                  <a16:creationId xmlns:a16="http://schemas.microsoft.com/office/drawing/2014/main" id="{4B57ADAF-4A83-4CB4-8920-E2B9F994E83E}"/>
                </a:ext>
              </a:extLst>
            </p:cNvPr>
            <p:cNvSpPr>
              <a:spLocks noChangeAspect="1"/>
            </p:cNvSpPr>
            <p:nvPr>
              <p:custDataLst>
                <p:tags r:id="rId83"/>
              </p:custDataLst>
            </p:nvPr>
          </p:nvSpPr>
          <p:spPr>
            <a:xfrm>
              <a:off x="4334905" y="3282696"/>
              <a:ext cx="292608" cy="292608"/>
            </a:xfrm>
            <a:custGeom>
              <a:avLst/>
              <a:gdLst/>
              <a:ahLst/>
              <a:cxnLst/>
              <a:rect l="l" t="t" r="r" b="b"/>
              <a:pathLst>
                <a:path w="635000" h="635000">
                  <a:moveTo>
                    <a:pt x="317500" y="0"/>
                  </a:moveTo>
                  <a:arcTo wR="317500" hR="317500" stAng="16200000" swAng="9504000"/>
                  <a:lnTo>
                    <a:pt x="317500" y="317500"/>
                  </a:lnTo>
                  <a:close/>
                </a:path>
                <a:path w="635000" h="635000" fill="none">
                  <a:moveTo>
                    <a:pt x="434379" y="612704"/>
                  </a:moveTo>
                  <a:arcTo wR="317500" hR="317500" stAng="4104000" swAng="12096000"/>
                </a:path>
              </a:pathLst>
            </a:custGeom>
            <a:grpFill/>
            <a:ln w="19050" cmpd="sng">
              <a:solidFill>
                <a:schemeClr val="tx1"/>
              </a:solidFill>
            </a:ln>
          </p:spPr>
          <p:txBody>
            <a:bodyPr/>
            <a:lstStyle/>
            <a:p>
              <a:endParaRPr b="0" i="0">
                <a:latin typeface="Arial" panose="020B0604020202020204" pitchFamily="34" charset="0"/>
              </a:endParaRPr>
            </a:p>
          </p:txBody>
        </p:sp>
        <p:sp>
          <p:nvSpPr>
            <p:cNvPr id="75" name="Harvey 45/100 [45]">
              <a:extLst>
                <a:ext uri="{FF2B5EF4-FFF2-40B4-BE49-F238E27FC236}">
                  <a16:creationId xmlns:a16="http://schemas.microsoft.com/office/drawing/2014/main" id="{FF3E5416-AC43-4CBB-A32A-A966ED03106F}"/>
                </a:ext>
              </a:extLst>
            </p:cNvPr>
            <p:cNvSpPr>
              <a:spLocks noChangeAspect="1"/>
            </p:cNvSpPr>
            <p:nvPr>
              <p:custDataLst>
                <p:tags r:id="rId84"/>
              </p:custDataLst>
            </p:nvPr>
          </p:nvSpPr>
          <p:spPr>
            <a:xfrm>
              <a:off x="4334905" y="3282696"/>
              <a:ext cx="292608" cy="292608"/>
            </a:xfrm>
            <a:custGeom>
              <a:avLst/>
              <a:gdLst/>
              <a:ahLst/>
              <a:cxnLst/>
              <a:rect l="l" t="t" r="r" b="b"/>
              <a:pathLst>
                <a:path w="635000" h="635000">
                  <a:moveTo>
                    <a:pt x="317500" y="0"/>
                  </a:moveTo>
                  <a:arcTo wR="317500" hR="317500" stAng="16200000" swAng="9720000"/>
                  <a:lnTo>
                    <a:pt x="317500" y="317500"/>
                  </a:lnTo>
                  <a:close/>
                </a:path>
                <a:path w="635000" h="635000" fill="none">
                  <a:moveTo>
                    <a:pt x="415612" y="619460"/>
                  </a:moveTo>
                  <a:arcTo wR="317500" hR="317500" stAng="4320000" swAng="11880000"/>
                </a:path>
              </a:pathLst>
            </a:custGeom>
            <a:grpFill/>
            <a:ln w="19050" cmpd="sng">
              <a:solidFill>
                <a:schemeClr val="tx1"/>
              </a:solidFill>
            </a:ln>
          </p:spPr>
          <p:txBody>
            <a:bodyPr/>
            <a:lstStyle/>
            <a:p>
              <a:endParaRPr b="0" i="0">
                <a:latin typeface="Arial" panose="020B0604020202020204" pitchFamily="34" charset="0"/>
              </a:endParaRPr>
            </a:p>
          </p:txBody>
        </p:sp>
        <p:sp>
          <p:nvSpPr>
            <p:cNvPr id="76" name="Harvey 46/100 [46]">
              <a:extLst>
                <a:ext uri="{FF2B5EF4-FFF2-40B4-BE49-F238E27FC236}">
                  <a16:creationId xmlns:a16="http://schemas.microsoft.com/office/drawing/2014/main" id="{49AFF9C1-C19A-487C-A4C1-47DA87277C3B}"/>
                </a:ext>
              </a:extLst>
            </p:cNvPr>
            <p:cNvSpPr>
              <a:spLocks noChangeAspect="1"/>
            </p:cNvSpPr>
            <p:nvPr>
              <p:custDataLst>
                <p:tags r:id="rId85"/>
              </p:custDataLst>
            </p:nvPr>
          </p:nvSpPr>
          <p:spPr>
            <a:xfrm>
              <a:off x="4334905" y="3282696"/>
              <a:ext cx="292608" cy="292608"/>
            </a:xfrm>
            <a:custGeom>
              <a:avLst/>
              <a:gdLst/>
              <a:ahLst/>
              <a:cxnLst/>
              <a:rect l="l" t="t" r="r" b="b"/>
              <a:pathLst>
                <a:path w="635000" h="635000">
                  <a:moveTo>
                    <a:pt x="317500" y="0"/>
                  </a:moveTo>
                  <a:arcTo wR="317500" hR="317500" stAng="16200000" swAng="9936000"/>
                  <a:lnTo>
                    <a:pt x="317500" y="317500"/>
                  </a:lnTo>
                  <a:close/>
                </a:path>
                <a:path w="635000" h="635000" fill="none">
                  <a:moveTo>
                    <a:pt x="396459" y="625025"/>
                  </a:moveTo>
                  <a:arcTo wR="317500" hR="317500" stAng="4536000" swAng="11664000"/>
                </a:path>
              </a:pathLst>
            </a:custGeom>
            <a:grpFill/>
            <a:ln w="19050" cmpd="sng">
              <a:solidFill>
                <a:schemeClr val="tx1"/>
              </a:solidFill>
            </a:ln>
          </p:spPr>
          <p:txBody>
            <a:bodyPr/>
            <a:lstStyle/>
            <a:p>
              <a:endParaRPr b="0" i="0">
                <a:latin typeface="Arial" panose="020B0604020202020204" pitchFamily="34" charset="0"/>
              </a:endParaRPr>
            </a:p>
          </p:txBody>
        </p:sp>
        <p:sp>
          <p:nvSpPr>
            <p:cNvPr id="77" name="Harvey 47/100 [47]">
              <a:extLst>
                <a:ext uri="{FF2B5EF4-FFF2-40B4-BE49-F238E27FC236}">
                  <a16:creationId xmlns:a16="http://schemas.microsoft.com/office/drawing/2014/main" id="{F35AEE09-D82F-438F-9D01-96C6876241F1}"/>
                </a:ext>
              </a:extLst>
            </p:cNvPr>
            <p:cNvSpPr>
              <a:spLocks noChangeAspect="1"/>
            </p:cNvSpPr>
            <p:nvPr>
              <p:custDataLst>
                <p:tags r:id="rId86"/>
              </p:custDataLst>
            </p:nvPr>
          </p:nvSpPr>
          <p:spPr>
            <a:xfrm>
              <a:off x="4334905" y="3282696"/>
              <a:ext cx="292608" cy="292608"/>
            </a:xfrm>
            <a:custGeom>
              <a:avLst/>
              <a:gdLst/>
              <a:ahLst/>
              <a:cxnLst/>
              <a:rect l="l" t="t" r="r" b="b"/>
              <a:pathLst>
                <a:path w="635000" h="635000">
                  <a:moveTo>
                    <a:pt x="317500" y="0"/>
                  </a:moveTo>
                  <a:arcTo wR="317500" hR="317500" stAng="16200000" swAng="10152000"/>
                  <a:lnTo>
                    <a:pt x="317500" y="317500"/>
                  </a:lnTo>
                  <a:close/>
                </a:path>
                <a:path w="635000" h="635000" fill="none">
                  <a:moveTo>
                    <a:pt x="376993" y="629376"/>
                  </a:moveTo>
                  <a:arcTo wR="317500" hR="317500" stAng="4751999" swAng="11448000"/>
                </a:path>
              </a:pathLst>
            </a:custGeom>
            <a:grpFill/>
            <a:ln w="19050" cmpd="sng">
              <a:solidFill>
                <a:schemeClr val="tx1"/>
              </a:solidFill>
            </a:ln>
          </p:spPr>
          <p:txBody>
            <a:bodyPr/>
            <a:lstStyle/>
            <a:p>
              <a:endParaRPr b="0" i="0">
                <a:latin typeface="Arial" panose="020B0604020202020204" pitchFamily="34" charset="0"/>
              </a:endParaRPr>
            </a:p>
          </p:txBody>
        </p:sp>
        <p:sp>
          <p:nvSpPr>
            <p:cNvPr id="78" name="Harvey 48/100 [48]">
              <a:extLst>
                <a:ext uri="{FF2B5EF4-FFF2-40B4-BE49-F238E27FC236}">
                  <a16:creationId xmlns:a16="http://schemas.microsoft.com/office/drawing/2014/main" id="{4FC3325B-EEB2-4420-9715-1149CEACE9AC}"/>
                </a:ext>
              </a:extLst>
            </p:cNvPr>
            <p:cNvSpPr>
              <a:spLocks noChangeAspect="1"/>
            </p:cNvSpPr>
            <p:nvPr>
              <p:custDataLst>
                <p:tags r:id="rId87"/>
              </p:custDataLst>
            </p:nvPr>
          </p:nvSpPr>
          <p:spPr>
            <a:xfrm>
              <a:off x="4334905" y="3282696"/>
              <a:ext cx="292608" cy="292608"/>
            </a:xfrm>
            <a:custGeom>
              <a:avLst/>
              <a:gdLst/>
              <a:ahLst/>
              <a:cxnLst/>
              <a:rect l="l" t="t" r="r" b="b"/>
              <a:pathLst>
                <a:path w="635000" h="635000">
                  <a:moveTo>
                    <a:pt x="317500" y="0"/>
                  </a:moveTo>
                  <a:arcTo wR="317500" hR="317500" stAng="16200000" swAng="10367999"/>
                  <a:lnTo>
                    <a:pt x="317500" y="317500"/>
                  </a:lnTo>
                  <a:close/>
                </a:path>
                <a:path w="635000" h="635000" fill="none">
                  <a:moveTo>
                    <a:pt x="357293" y="632496"/>
                  </a:moveTo>
                  <a:arcTo wR="317500" hR="317500" stAng="4967999" swAng="11232000"/>
                </a:path>
              </a:pathLst>
            </a:custGeom>
            <a:grpFill/>
            <a:ln w="19050" cmpd="sng">
              <a:solidFill>
                <a:schemeClr val="tx1"/>
              </a:solidFill>
            </a:ln>
          </p:spPr>
          <p:txBody>
            <a:bodyPr/>
            <a:lstStyle/>
            <a:p>
              <a:endParaRPr b="0" i="0">
                <a:latin typeface="Arial" panose="020B0604020202020204" pitchFamily="34" charset="0"/>
              </a:endParaRPr>
            </a:p>
          </p:txBody>
        </p:sp>
        <p:sp>
          <p:nvSpPr>
            <p:cNvPr id="79" name="Harvey 49/100 [49]">
              <a:extLst>
                <a:ext uri="{FF2B5EF4-FFF2-40B4-BE49-F238E27FC236}">
                  <a16:creationId xmlns:a16="http://schemas.microsoft.com/office/drawing/2014/main" id="{3BE00D50-8FCE-4E11-AA24-10B621732F20}"/>
                </a:ext>
              </a:extLst>
            </p:cNvPr>
            <p:cNvSpPr>
              <a:spLocks noChangeAspect="1"/>
            </p:cNvSpPr>
            <p:nvPr>
              <p:custDataLst>
                <p:tags r:id="rId88"/>
              </p:custDataLst>
            </p:nvPr>
          </p:nvSpPr>
          <p:spPr>
            <a:xfrm>
              <a:off x="4334905" y="3282696"/>
              <a:ext cx="292608" cy="292608"/>
            </a:xfrm>
            <a:custGeom>
              <a:avLst/>
              <a:gdLst/>
              <a:ahLst/>
              <a:cxnLst/>
              <a:rect l="l" t="t" r="r" b="b"/>
              <a:pathLst>
                <a:path w="635000" h="635000">
                  <a:moveTo>
                    <a:pt x="317500" y="0"/>
                  </a:moveTo>
                  <a:arcTo wR="317500" hR="317500" stAng="16200000" swAng="10584000"/>
                  <a:lnTo>
                    <a:pt x="317500" y="317500"/>
                  </a:lnTo>
                  <a:close/>
                </a:path>
                <a:path w="635000" h="635000" fill="none">
                  <a:moveTo>
                    <a:pt x="337435" y="634373"/>
                  </a:moveTo>
                  <a:arcTo wR="317500" hR="317500" stAng="5184000" swAng="11016000"/>
                </a:path>
              </a:pathLst>
            </a:custGeom>
            <a:grpFill/>
            <a:ln w="19050" cmpd="sng">
              <a:solidFill>
                <a:schemeClr val="tx1"/>
              </a:solidFill>
            </a:ln>
          </p:spPr>
          <p:txBody>
            <a:bodyPr/>
            <a:lstStyle/>
            <a:p>
              <a:endParaRPr b="0" i="0">
                <a:latin typeface="Arial" panose="020B0604020202020204" pitchFamily="34" charset="0"/>
              </a:endParaRPr>
            </a:p>
          </p:txBody>
        </p:sp>
        <p:sp>
          <p:nvSpPr>
            <p:cNvPr id="80" name="Harvey 50/100 [50]">
              <a:extLst>
                <a:ext uri="{FF2B5EF4-FFF2-40B4-BE49-F238E27FC236}">
                  <a16:creationId xmlns:a16="http://schemas.microsoft.com/office/drawing/2014/main" id="{97083993-8BFD-443F-A3A3-D28EF389CE2B}"/>
                </a:ext>
              </a:extLst>
            </p:cNvPr>
            <p:cNvSpPr>
              <a:spLocks noChangeAspect="1"/>
            </p:cNvSpPr>
            <p:nvPr>
              <p:custDataLst>
                <p:tags r:id="rId89"/>
              </p:custDataLst>
            </p:nvPr>
          </p:nvSpPr>
          <p:spPr>
            <a:xfrm>
              <a:off x="4334905" y="3282696"/>
              <a:ext cx="292608" cy="292608"/>
            </a:xfrm>
            <a:custGeom>
              <a:avLst/>
              <a:gdLst/>
              <a:ahLst/>
              <a:cxnLst/>
              <a:rect l="l" t="t" r="r" b="b"/>
              <a:pathLst>
                <a:path w="635000" h="635000">
                  <a:moveTo>
                    <a:pt x="317500" y="0"/>
                  </a:moveTo>
                  <a:arcTo wR="317500" hR="317500" stAng="16200000" swAng="10800000"/>
                  <a:lnTo>
                    <a:pt x="317500" y="317500"/>
                  </a:lnTo>
                  <a:close/>
                </a:path>
                <a:path w="635000" h="635000" fill="none">
                  <a:moveTo>
                    <a:pt x="317500" y="635000"/>
                  </a:moveTo>
                  <a:arcTo wR="317500" hR="317500" stAng="5400000" swAng="10800000"/>
                </a:path>
              </a:pathLst>
            </a:custGeom>
            <a:grpFill/>
            <a:ln w="19050" cmpd="sng">
              <a:solidFill>
                <a:schemeClr val="tx1"/>
              </a:solidFill>
            </a:ln>
          </p:spPr>
          <p:txBody>
            <a:bodyPr/>
            <a:lstStyle/>
            <a:p>
              <a:endParaRPr b="0" i="0">
                <a:latin typeface="Arial" panose="020B0604020202020204" pitchFamily="34" charset="0"/>
              </a:endParaRPr>
            </a:p>
          </p:txBody>
        </p:sp>
        <p:sp>
          <p:nvSpPr>
            <p:cNvPr id="81" name="Harvey 51/100 [51]">
              <a:extLst>
                <a:ext uri="{FF2B5EF4-FFF2-40B4-BE49-F238E27FC236}">
                  <a16:creationId xmlns:a16="http://schemas.microsoft.com/office/drawing/2014/main" id="{BDE38762-18E9-47FF-895E-325F5976ECAA}"/>
                </a:ext>
              </a:extLst>
            </p:cNvPr>
            <p:cNvSpPr>
              <a:spLocks noChangeAspect="1"/>
            </p:cNvSpPr>
            <p:nvPr>
              <p:custDataLst>
                <p:tags r:id="rId90"/>
              </p:custDataLst>
            </p:nvPr>
          </p:nvSpPr>
          <p:spPr>
            <a:xfrm>
              <a:off x="4334905" y="3282696"/>
              <a:ext cx="292608" cy="292608"/>
            </a:xfrm>
            <a:custGeom>
              <a:avLst/>
              <a:gdLst/>
              <a:ahLst/>
              <a:cxnLst/>
              <a:rect l="l" t="t" r="r" b="b"/>
              <a:pathLst>
                <a:path w="635000" h="635000">
                  <a:moveTo>
                    <a:pt x="317500" y="0"/>
                  </a:moveTo>
                  <a:arcTo wR="317500" hR="317500" stAng="16200000" swAng="11016000"/>
                  <a:lnTo>
                    <a:pt x="317500" y="317500"/>
                  </a:lnTo>
                  <a:close/>
                </a:path>
                <a:path w="635000" h="635000" fill="none">
                  <a:moveTo>
                    <a:pt x="297564" y="634373"/>
                  </a:moveTo>
                  <a:arcTo wR="317500" hR="317500" stAng="5616000" swAng="10584000"/>
                </a:path>
              </a:pathLst>
            </a:custGeom>
            <a:grpFill/>
            <a:ln w="19050" cmpd="sng">
              <a:solidFill>
                <a:schemeClr val="tx1"/>
              </a:solidFill>
            </a:ln>
          </p:spPr>
          <p:txBody>
            <a:bodyPr/>
            <a:lstStyle/>
            <a:p>
              <a:endParaRPr b="0" i="0">
                <a:latin typeface="Arial" panose="020B0604020202020204" pitchFamily="34" charset="0"/>
              </a:endParaRPr>
            </a:p>
          </p:txBody>
        </p:sp>
        <p:sp>
          <p:nvSpPr>
            <p:cNvPr id="82" name="Harvey 52/100 [52]">
              <a:extLst>
                <a:ext uri="{FF2B5EF4-FFF2-40B4-BE49-F238E27FC236}">
                  <a16:creationId xmlns:a16="http://schemas.microsoft.com/office/drawing/2014/main" id="{785EAA21-FBCD-46DC-8430-7AB12F5A66AF}"/>
                </a:ext>
              </a:extLst>
            </p:cNvPr>
            <p:cNvSpPr>
              <a:spLocks noChangeAspect="1"/>
            </p:cNvSpPr>
            <p:nvPr>
              <p:custDataLst>
                <p:tags r:id="rId91"/>
              </p:custDataLst>
            </p:nvPr>
          </p:nvSpPr>
          <p:spPr>
            <a:xfrm>
              <a:off x="4334905" y="3282696"/>
              <a:ext cx="292608" cy="292608"/>
            </a:xfrm>
            <a:custGeom>
              <a:avLst/>
              <a:gdLst/>
              <a:ahLst/>
              <a:cxnLst/>
              <a:rect l="l" t="t" r="r" b="b"/>
              <a:pathLst>
                <a:path w="635000" h="635000">
                  <a:moveTo>
                    <a:pt x="317500" y="0"/>
                  </a:moveTo>
                  <a:arcTo wR="317500" hR="317500" stAng="16200000" swAng="11232000"/>
                  <a:lnTo>
                    <a:pt x="317500" y="317500"/>
                  </a:lnTo>
                  <a:close/>
                </a:path>
                <a:path w="635000" h="635000" fill="none">
                  <a:moveTo>
                    <a:pt x="277706" y="632496"/>
                  </a:moveTo>
                  <a:arcTo wR="317500" hR="317500" stAng="5832000" swAng="10367999"/>
                </a:path>
              </a:pathLst>
            </a:custGeom>
            <a:grpFill/>
            <a:ln w="19050" cmpd="sng">
              <a:solidFill>
                <a:schemeClr val="tx1"/>
              </a:solidFill>
            </a:ln>
          </p:spPr>
          <p:txBody>
            <a:bodyPr/>
            <a:lstStyle/>
            <a:p>
              <a:endParaRPr b="0" i="0">
                <a:latin typeface="Arial" panose="020B0604020202020204" pitchFamily="34" charset="0"/>
              </a:endParaRPr>
            </a:p>
          </p:txBody>
        </p:sp>
        <p:sp>
          <p:nvSpPr>
            <p:cNvPr id="83" name="Harvey 53/100 [53]">
              <a:extLst>
                <a:ext uri="{FF2B5EF4-FFF2-40B4-BE49-F238E27FC236}">
                  <a16:creationId xmlns:a16="http://schemas.microsoft.com/office/drawing/2014/main" id="{858D54BA-F4A5-4C67-830E-E85FF6EE735D}"/>
                </a:ext>
              </a:extLst>
            </p:cNvPr>
            <p:cNvSpPr>
              <a:spLocks noChangeAspect="1"/>
            </p:cNvSpPr>
            <p:nvPr>
              <p:custDataLst>
                <p:tags r:id="rId92"/>
              </p:custDataLst>
            </p:nvPr>
          </p:nvSpPr>
          <p:spPr>
            <a:xfrm>
              <a:off x="4334905" y="3282696"/>
              <a:ext cx="292608" cy="292608"/>
            </a:xfrm>
            <a:custGeom>
              <a:avLst/>
              <a:gdLst/>
              <a:ahLst/>
              <a:cxnLst/>
              <a:rect l="l" t="t" r="r" b="b"/>
              <a:pathLst>
                <a:path w="635000" h="635000">
                  <a:moveTo>
                    <a:pt x="317500" y="0"/>
                  </a:moveTo>
                  <a:arcTo wR="317500" hR="317500" stAng="16200000" swAng="11448000"/>
                  <a:lnTo>
                    <a:pt x="317500" y="317500"/>
                  </a:lnTo>
                  <a:close/>
                </a:path>
                <a:path w="635000" h="635000" fill="none">
                  <a:moveTo>
                    <a:pt x="258006" y="629376"/>
                  </a:moveTo>
                  <a:arcTo wR="317500" hR="317500" stAng="6048000" swAng="10152000"/>
                </a:path>
              </a:pathLst>
            </a:custGeom>
            <a:grpFill/>
            <a:ln w="19050" cmpd="sng">
              <a:solidFill>
                <a:schemeClr val="tx1"/>
              </a:solidFill>
            </a:ln>
          </p:spPr>
          <p:txBody>
            <a:bodyPr/>
            <a:lstStyle/>
            <a:p>
              <a:endParaRPr b="0" i="0">
                <a:latin typeface="Arial" panose="020B0604020202020204" pitchFamily="34" charset="0"/>
              </a:endParaRPr>
            </a:p>
          </p:txBody>
        </p:sp>
        <p:sp>
          <p:nvSpPr>
            <p:cNvPr id="84" name="Harvey 54/100 [54]">
              <a:extLst>
                <a:ext uri="{FF2B5EF4-FFF2-40B4-BE49-F238E27FC236}">
                  <a16:creationId xmlns:a16="http://schemas.microsoft.com/office/drawing/2014/main" id="{AC41BD7B-E1FA-4AED-B11C-E03936A672E6}"/>
                </a:ext>
              </a:extLst>
            </p:cNvPr>
            <p:cNvSpPr>
              <a:spLocks noChangeAspect="1"/>
            </p:cNvSpPr>
            <p:nvPr>
              <p:custDataLst>
                <p:tags r:id="rId93"/>
              </p:custDataLst>
            </p:nvPr>
          </p:nvSpPr>
          <p:spPr>
            <a:xfrm>
              <a:off x="4334905" y="3282696"/>
              <a:ext cx="292608" cy="292608"/>
            </a:xfrm>
            <a:custGeom>
              <a:avLst/>
              <a:gdLst/>
              <a:ahLst/>
              <a:cxnLst/>
              <a:rect l="l" t="t" r="r" b="b"/>
              <a:pathLst>
                <a:path w="635000" h="635000">
                  <a:moveTo>
                    <a:pt x="317500" y="0"/>
                  </a:moveTo>
                  <a:arcTo wR="317500" hR="317500" stAng="16200000" swAng="11664000"/>
                  <a:lnTo>
                    <a:pt x="317500" y="317500"/>
                  </a:lnTo>
                  <a:close/>
                </a:path>
                <a:path w="635000" h="635000" fill="none">
                  <a:moveTo>
                    <a:pt x="238540" y="625025"/>
                  </a:moveTo>
                  <a:arcTo wR="317500" hR="317500" stAng="6264000" swAng="9936000"/>
                </a:path>
              </a:pathLst>
            </a:custGeom>
            <a:grpFill/>
            <a:ln w="19050" cmpd="sng">
              <a:solidFill>
                <a:schemeClr val="tx1"/>
              </a:solidFill>
            </a:ln>
          </p:spPr>
          <p:txBody>
            <a:bodyPr/>
            <a:lstStyle/>
            <a:p>
              <a:endParaRPr b="0" i="0">
                <a:latin typeface="Arial" panose="020B0604020202020204" pitchFamily="34" charset="0"/>
              </a:endParaRPr>
            </a:p>
          </p:txBody>
        </p:sp>
        <p:sp>
          <p:nvSpPr>
            <p:cNvPr id="85" name="Harvey 55/100 [55]">
              <a:extLst>
                <a:ext uri="{FF2B5EF4-FFF2-40B4-BE49-F238E27FC236}">
                  <a16:creationId xmlns:a16="http://schemas.microsoft.com/office/drawing/2014/main" id="{BAF901A0-5FD1-4B29-9AF9-DB8B19412429}"/>
                </a:ext>
              </a:extLst>
            </p:cNvPr>
            <p:cNvSpPr>
              <a:spLocks noChangeAspect="1"/>
            </p:cNvSpPr>
            <p:nvPr>
              <p:custDataLst>
                <p:tags r:id="rId94"/>
              </p:custDataLst>
            </p:nvPr>
          </p:nvSpPr>
          <p:spPr>
            <a:xfrm>
              <a:off x="4334905" y="3282696"/>
              <a:ext cx="292608" cy="292608"/>
            </a:xfrm>
            <a:custGeom>
              <a:avLst/>
              <a:gdLst/>
              <a:ahLst/>
              <a:cxnLst/>
              <a:rect l="l" t="t" r="r" b="b"/>
              <a:pathLst>
                <a:path w="635000" h="635000">
                  <a:moveTo>
                    <a:pt x="317500" y="0"/>
                  </a:moveTo>
                  <a:arcTo wR="317500" hR="317500" stAng="16200000" swAng="11880000"/>
                  <a:lnTo>
                    <a:pt x="317500" y="317500"/>
                  </a:lnTo>
                  <a:close/>
                </a:path>
                <a:path w="635000" h="635000" fill="none">
                  <a:moveTo>
                    <a:pt x="219387" y="619460"/>
                  </a:moveTo>
                  <a:arcTo wR="317500" hR="317500" stAng="6480000" swAng="9719999"/>
                </a:path>
              </a:pathLst>
            </a:custGeom>
            <a:grpFill/>
            <a:ln w="19050" cmpd="sng">
              <a:solidFill>
                <a:schemeClr val="tx1"/>
              </a:solidFill>
            </a:ln>
          </p:spPr>
          <p:txBody>
            <a:bodyPr/>
            <a:lstStyle/>
            <a:p>
              <a:endParaRPr b="0" i="0">
                <a:latin typeface="Arial" panose="020B0604020202020204" pitchFamily="34" charset="0"/>
              </a:endParaRPr>
            </a:p>
          </p:txBody>
        </p:sp>
        <p:sp>
          <p:nvSpPr>
            <p:cNvPr id="86" name="Harvey 56/100 [56]">
              <a:extLst>
                <a:ext uri="{FF2B5EF4-FFF2-40B4-BE49-F238E27FC236}">
                  <a16:creationId xmlns:a16="http://schemas.microsoft.com/office/drawing/2014/main" id="{3EFF555D-6B7F-481F-ADC2-746953BA7F97}"/>
                </a:ext>
              </a:extLst>
            </p:cNvPr>
            <p:cNvSpPr>
              <a:spLocks noChangeAspect="1"/>
            </p:cNvSpPr>
            <p:nvPr>
              <p:custDataLst>
                <p:tags r:id="rId95"/>
              </p:custDataLst>
            </p:nvPr>
          </p:nvSpPr>
          <p:spPr>
            <a:xfrm>
              <a:off x="4334905" y="3282696"/>
              <a:ext cx="292608" cy="292608"/>
            </a:xfrm>
            <a:custGeom>
              <a:avLst/>
              <a:gdLst/>
              <a:ahLst/>
              <a:cxnLst/>
              <a:rect l="l" t="t" r="r" b="b"/>
              <a:pathLst>
                <a:path w="635000" h="635000">
                  <a:moveTo>
                    <a:pt x="317500" y="0"/>
                  </a:moveTo>
                  <a:arcTo wR="317500" hR="317500" stAng="16200000" swAng="12096000"/>
                  <a:lnTo>
                    <a:pt x="317500" y="317500"/>
                  </a:lnTo>
                  <a:close/>
                </a:path>
                <a:path w="635000" h="635000" fill="none">
                  <a:moveTo>
                    <a:pt x="200620" y="612704"/>
                  </a:moveTo>
                  <a:arcTo wR="317500" hR="317500" stAng="6696000" swAng="9503999"/>
                </a:path>
              </a:pathLst>
            </a:custGeom>
            <a:grpFill/>
            <a:ln w="19050" cmpd="sng">
              <a:solidFill>
                <a:schemeClr val="tx1"/>
              </a:solidFill>
            </a:ln>
          </p:spPr>
          <p:txBody>
            <a:bodyPr/>
            <a:lstStyle/>
            <a:p>
              <a:endParaRPr b="0" i="0">
                <a:latin typeface="Arial" panose="020B0604020202020204" pitchFamily="34" charset="0"/>
              </a:endParaRPr>
            </a:p>
          </p:txBody>
        </p:sp>
        <p:sp>
          <p:nvSpPr>
            <p:cNvPr id="87" name="Harvey 57/100 [57]">
              <a:extLst>
                <a:ext uri="{FF2B5EF4-FFF2-40B4-BE49-F238E27FC236}">
                  <a16:creationId xmlns:a16="http://schemas.microsoft.com/office/drawing/2014/main" id="{A4D3BE31-8C07-4912-AB8B-8331A665C238}"/>
                </a:ext>
              </a:extLst>
            </p:cNvPr>
            <p:cNvSpPr>
              <a:spLocks noChangeAspect="1"/>
            </p:cNvSpPr>
            <p:nvPr>
              <p:custDataLst>
                <p:tags r:id="rId96"/>
              </p:custDataLst>
            </p:nvPr>
          </p:nvSpPr>
          <p:spPr>
            <a:xfrm>
              <a:off x="4334905" y="3282696"/>
              <a:ext cx="292608" cy="292608"/>
            </a:xfrm>
            <a:custGeom>
              <a:avLst/>
              <a:gdLst/>
              <a:ahLst/>
              <a:cxnLst/>
              <a:rect l="l" t="t" r="r" b="b"/>
              <a:pathLst>
                <a:path w="635000" h="635000">
                  <a:moveTo>
                    <a:pt x="317500" y="0"/>
                  </a:moveTo>
                  <a:arcTo wR="317500" hR="317500" stAng="16200000" swAng="12312000"/>
                  <a:lnTo>
                    <a:pt x="317500" y="317500"/>
                  </a:lnTo>
                  <a:close/>
                </a:path>
                <a:path w="635000" h="635000" fill="none">
                  <a:moveTo>
                    <a:pt x="182315" y="604782"/>
                  </a:moveTo>
                  <a:arcTo wR="317500" hR="317500" stAng="6911999" swAng="9288000"/>
                </a:path>
              </a:pathLst>
            </a:custGeom>
            <a:grpFill/>
            <a:ln w="19050" cmpd="sng">
              <a:solidFill>
                <a:schemeClr val="tx1"/>
              </a:solidFill>
            </a:ln>
          </p:spPr>
          <p:txBody>
            <a:bodyPr/>
            <a:lstStyle/>
            <a:p>
              <a:endParaRPr b="0" i="0">
                <a:latin typeface="Arial" panose="020B0604020202020204" pitchFamily="34" charset="0"/>
              </a:endParaRPr>
            </a:p>
          </p:txBody>
        </p:sp>
        <p:sp>
          <p:nvSpPr>
            <p:cNvPr id="88" name="Harvey 58/100 [58]">
              <a:extLst>
                <a:ext uri="{FF2B5EF4-FFF2-40B4-BE49-F238E27FC236}">
                  <a16:creationId xmlns:a16="http://schemas.microsoft.com/office/drawing/2014/main" id="{E7B5A5D9-6DD2-4B0A-9557-7A7AF774103E}"/>
                </a:ext>
              </a:extLst>
            </p:cNvPr>
            <p:cNvSpPr>
              <a:spLocks noChangeAspect="1"/>
            </p:cNvSpPr>
            <p:nvPr>
              <p:custDataLst>
                <p:tags r:id="rId97"/>
              </p:custDataLst>
            </p:nvPr>
          </p:nvSpPr>
          <p:spPr>
            <a:xfrm>
              <a:off x="4334905" y="3282696"/>
              <a:ext cx="292608" cy="292608"/>
            </a:xfrm>
            <a:custGeom>
              <a:avLst/>
              <a:gdLst/>
              <a:ahLst/>
              <a:cxnLst/>
              <a:rect l="l" t="t" r="r" b="b"/>
              <a:pathLst>
                <a:path w="635000" h="635000">
                  <a:moveTo>
                    <a:pt x="317500" y="0"/>
                  </a:moveTo>
                  <a:arcTo wR="317500" hR="317500" stAng="16200000" swAng="12527999"/>
                  <a:lnTo>
                    <a:pt x="317500" y="317500"/>
                  </a:lnTo>
                  <a:close/>
                </a:path>
                <a:path w="635000" h="635000" fill="none">
                  <a:moveTo>
                    <a:pt x="164543" y="595727"/>
                  </a:moveTo>
                  <a:arcTo wR="317500" hR="317500" stAng="7127999" swAng="9072000"/>
                </a:path>
              </a:pathLst>
            </a:custGeom>
            <a:grpFill/>
            <a:ln w="19050" cmpd="sng">
              <a:solidFill>
                <a:schemeClr val="tx1"/>
              </a:solidFill>
            </a:ln>
          </p:spPr>
          <p:txBody>
            <a:bodyPr/>
            <a:lstStyle/>
            <a:p>
              <a:endParaRPr b="0" i="0">
                <a:latin typeface="Arial" panose="020B0604020202020204" pitchFamily="34" charset="0"/>
              </a:endParaRPr>
            </a:p>
          </p:txBody>
        </p:sp>
        <p:sp>
          <p:nvSpPr>
            <p:cNvPr id="89" name="Harvey 59/100 [59]">
              <a:extLst>
                <a:ext uri="{FF2B5EF4-FFF2-40B4-BE49-F238E27FC236}">
                  <a16:creationId xmlns:a16="http://schemas.microsoft.com/office/drawing/2014/main" id="{88458C0E-D234-4C86-A6CC-B8CD6C445F00}"/>
                </a:ext>
              </a:extLst>
            </p:cNvPr>
            <p:cNvSpPr>
              <a:spLocks noChangeAspect="1"/>
            </p:cNvSpPr>
            <p:nvPr>
              <p:custDataLst>
                <p:tags r:id="rId98"/>
              </p:custDataLst>
            </p:nvPr>
          </p:nvSpPr>
          <p:spPr>
            <a:xfrm>
              <a:off x="4334905" y="3282696"/>
              <a:ext cx="292608" cy="292608"/>
            </a:xfrm>
            <a:custGeom>
              <a:avLst/>
              <a:gdLst/>
              <a:ahLst/>
              <a:cxnLst/>
              <a:rect l="l" t="t" r="r" b="b"/>
              <a:pathLst>
                <a:path w="635000" h="635000">
                  <a:moveTo>
                    <a:pt x="317500" y="0"/>
                  </a:moveTo>
                  <a:arcTo wR="317500" hR="317500" stAng="16200000" swAng="12743999"/>
                  <a:lnTo>
                    <a:pt x="317500" y="317500"/>
                  </a:lnTo>
                  <a:close/>
                </a:path>
                <a:path w="635000" h="635000" fill="none">
                  <a:moveTo>
                    <a:pt x="147374" y="585574"/>
                  </a:moveTo>
                  <a:arcTo wR="317500" hR="317500" stAng="7343999" swAng="8856000"/>
                </a:path>
              </a:pathLst>
            </a:custGeom>
            <a:grpFill/>
            <a:ln w="19050" cmpd="sng">
              <a:solidFill>
                <a:schemeClr val="tx1"/>
              </a:solidFill>
            </a:ln>
          </p:spPr>
          <p:txBody>
            <a:bodyPr/>
            <a:lstStyle/>
            <a:p>
              <a:endParaRPr b="0" i="0">
                <a:latin typeface="Arial" panose="020B0604020202020204" pitchFamily="34" charset="0"/>
              </a:endParaRPr>
            </a:p>
          </p:txBody>
        </p:sp>
        <p:sp>
          <p:nvSpPr>
            <p:cNvPr id="90" name="Harvey 60/100 [60]">
              <a:extLst>
                <a:ext uri="{FF2B5EF4-FFF2-40B4-BE49-F238E27FC236}">
                  <a16:creationId xmlns:a16="http://schemas.microsoft.com/office/drawing/2014/main" id="{0924D2C6-D224-49FD-A4B8-312AFD605E78}"/>
                </a:ext>
              </a:extLst>
            </p:cNvPr>
            <p:cNvSpPr>
              <a:spLocks noChangeAspect="1"/>
            </p:cNvSpPr>
            <p:nvPr>
              <p:custDataLst>
                <p:tags r:id="rId99"/>
              </p:custDataLst>
            </p:nvPr>
          </p:nvSpPr>
          <p:spPr>
            <a:xfrm>
              <a:off x="4334905" y="3282696"/>
              <a:ext cx="292608" cy="292608"/>
            </a:xfrm>
            <a:custGeom>
              <a:avLst/>
              <a:gdLst/>
              <a:ahLst/>
              <a:cxnLst/>
              <a:rect l="l" t="t" r="r" b="b"/>
              <a:pathLst>
                <a:path w="635000" h="635000">
                  <a:moveTo>
                    <a:pt x="317500" y="0"/>
                  </a:moveTo>
                  <a:arcTo wR="317500" hR="317500" stAng="16200000" swAng="12960000"/>
                  <a:lnTo>
                    <a:pt x="317500" y="317500"/>
                  </a:lnTo>
                  <a:close/>
                </a:path>
                <a:path w="635000" h="635000" fill="none">
                  <a:moveTo>
                    <a:pt x="130878" y="574362"/>
                  </a:moveTo>
                  <a:arcTo wR="317500" hR="317500" stAng="7560000" swAng="8640000"/>
                </a:path>
              </a:pathLst>
            </a:custGeom>
            <a:grpFill/>
            <a:ln w="19050" cmpd="sng">
              <a:solidFill>
                <a:schemeClr val="tx1"/>
              </a:solidFill>
            </a:ln>
          </p:spPr>
          <p:txBody>
            <a:bodyPr/>
            <a:lstStyle/>
            <a:p>
              <a:endParaRPr b="0" i="0">
                <a:latin typeface="Arial" panose="020B0604020202020204" pitchFamily="34" charset="0"/>
              </a:endParaRPr>
            </a:p>
          </p:txBody>
        </p:sp>
        <p:sp>
          <p:nvSpPr>
            <p:cNvPr id="91" name="Harvey 61/100 [61]">
              <a:extLst>
                <a:ext uri="{FF2B5EF4-FFF2-40B4-BE49-F238E27FC236}">
                  <a16:creationId xmlns:a16="http://schemas.microsoft.com/office/drawing/2014/main" id="{F9FB23C2-D568-49AC-B8FD-0480EB019739}"/>
                </a:ext>
              </a:extLst>
            </p:cNvPr>
            <p:cNvSpPr>
              <a:spLocks noChangeAspect="1"/>
            </p:cNvSpPr>
            <p:nvPr>
              <p:custDataLst>
                <p:tags r:id="rId100"/>
              </p:custDataLst>
            </p:nvPr>
          </p:nvSpPr>
          <p:spPr>
            <a:xfrm>
              <a:off x="4334905" y="3282696"/>
              <a:ext cx="292608" cy="292608"/>
            </a:xfrm>
            <a:custGeom>
              <a:avLst/>
              <a:gdLst/>
              <a:ahLst/>
              <a:cxnLst/>
              <a:rect l="l" t="t" r="r" b="b"/>
              <a:pathLst>
                <a:path w="635000" h="635000">
                  <a:moveTo>
                    <a:pt x="317500" y="0"/>
                  </a:moveTo>
                  <a:arcTo wR="317500" hR="317500" stAng="16200000" swAng="13176000"/>
                  <a:lnTo>
                    <a:pt x="317500" y="317500"/>
                  </a:lnTo>
                  <a:close/>
                </a:path>
                <a:path w="635000" h="635000" fill="none">
                  <a:moveTo>
                    <a:pt x="115117" y="562137"/>
                  </a:moveTo>
                  <a:arcTo wR="317500" hR="317500" stAng="7776000" swAng="8424000"/>
                </a:path>
              </a:pathLst>
            </a:custGeom>
            <a:grpFill/>
            <a:ln w="19050" cmpd="sng">
              <a:solidFill>
                <a:schemeClr val="tx1"/>
              </a:solidFill>
            </a:ln>
          </p:spPr>
          <p:txBody>
            <a:bodyPr/>
            <a:lstStyle/>
            <a:p>
              <a:endParaRPr b="0" i="0">
                <a:latin typeface="Arial" panose="020B0604020202020204" pitchFamily="34" charset="0"/>
              </a:endParaRPr>
            </a:p>
          </p:txBody>
        </p:sp>
        <p:sp>
          <p:nvSpPr>
            <p:cNvPr id="92" name="Harvey 62/100 [62]">
              <a:extLst>
                <a:ext uri="{FF2B5EF4-FFF2-40B4-BE49-F238E27FC236}">
                  <a16:creationId xmlns:a16="http://schemas.microsoft.com/office/drawing/2014/main" id="{9EF3159D-F4FB-4032-BCCB-55E6ED5EEFC7}"/>
                </a:ext>
              </a:extLst>
            </p:cNvPr>
            <p:cNvSpPr>
              <a:spLocks noChangeAspect="1"/>
            </p:cNvSpPr>
            <p:nvPr>
              <p:custDataLst>
                <p:tags r:id="rId101"/>
              </p:custDataLst>
            </p:nvPr>
          </p:nvSpPr>
          <p:spPr>
            <a:xfrm>
              <a:off x="4334905" y="3282696"/>
              <a:ext cx="292608" cy="292608"/>
            </a:xfrm>
            <a:custGeom>
              <a:avLst/>
              <a:gdLst/>
              <a:ahLst/>
              <a:cxnLst/>
              <a:rect l="l" t="t" r="r" b="b"/>
              <a:pathLst>
                <a:path w="635000" h="635000">
                  <a:moveTo>
                    <a:pt x="317500" y="0"/>
                  </a:moveTo>
                  <a:arcTo wR="317500" hR="317500" stAng="16200000" swAng="13392000"/>
                  <a:lnTo>
                    <a:pt x="317500" y="317500"/>
                  </a:lnTo>
                  <a:close/>
                </a:path>
                <a:path w="635000" h="635000" fill="none">
                  <a:moveTo>
                    <a:pt x="100156" y="548947"/>
                  </a:moveTo>
                  <a:arcTo wR="317500" hR="317500" stAng="7991999" swAng="8208000"/>
                </a:path>
              </a:pathLst>
            </a:custGeom>
            <a:grpFill/>
            <a:ln w="19050" cmpd="sng">
              <a:solidFill>
                <a:schemeClr val="tx1"/>
              </a:solidFill>
            </a:ln>
          </p:spPr>
          <p:txBody>
            <a:bodyPr/>
            <a:lstStyle/>
            <a:p>
              <a:endParaRPr b="0" i="0">
                <a:latin typeface="Arial" panose="020B0604020202020204" pitchFamily="34" charset="0"/>
              </a:endParaRPr>
            </a:p>
          </p:txBody>
        </p:sp>
        <p:sp>
          <p:nvSpPr>
            <p:cNvPr id="93" name="Harvey 63/100 [63]">
              <a:extLst>
                <a:ext uri="{FF2B5EF4-FFF2-40B4-BE49-F238E27FC236}">
                  <a16:creationId xmlns:a16="http://schemas.microsoft.com/office/drawing/2014/main" id="{9362C8EA-6D15-4E0C-8AE9-B1B50EB297B8}"/>
                </a:ext>
              </a:extLst>
            </p:cNvPr>
            <p:cNvSpPr>
              <a:spLocks noChangeAspect="1"/>
            </p:cNvSpPr>
            <p:nvPr>
              <p:custDataLst>
                <p:tags r:id="rId102"/>
              </p:custDataLst>
            </p:nvPr>
          </p:nvSpPr>
          <p:spPr>
            <a:xfrm>
              <a:off x="4334905" y="3282696"/>
              <a:ext cx="292608" cy="292608"/>
            </a:xfrm>
            <a:custGeom>
              <a:avLst/>
              <a:gdLst/>
              <a:ahLst/>
              <a:cxnLst/>
              <a:rect l="l" t="t" r="r" b="b"/>
              <a:pathLst>
                <a:path w="635000" h="635000">
                  <a:moveTo>
                    <a:pt x="317500" y="0"/>
                  </a:moveTo>
                  <a:arcTo wR="317500" hR="317500" stAng="16200000" swAng="13608000"/>
                  <a:lnTo>
                    <a:pt x="317500" y="317500"/>
                  </a:lnTo>
                  <a:close/>
                </a:path>
                <a:path w="635000" h="635000" fill="none">
                  <a:moveTo>
                    <a:pt x="86052" y="534843"/>
                  </a:moveTo>
                  <a:arcTo wR="317500" hR="317500" stAng="8208000" swAng="7991999"/>
                </a:path>
              </a:pathLst>
            </a:custGeom>
            <a:grpFill/>
            <a:ln w="19050" cmpd="sng">
              <a:solidFill>
                <a:schemeClr val="tx1"/>
              </a:solidFill>
            </a:ln>
          </p:spPr>
          <p:txBody>
            <a:bodyPr/>
            <a:lstStyle/>
            <a:p>
              <a:endParaRPr b="0" i="0">
                <a:latin typeface="Arial" panose="020B0604020202020204" pitchFamily="34" charset="0"/>
              </a:endParaRPr>
            </a:p>
          </p:txBody>
        </p:sp>
        <p:sp>
          <p:nvSpPr>
            <p:cNvPr id="94" name="Harvey 64/100 [64]">
              <a:extLst>
                <a:ext uri="{FF2B5EF4-FFF2-40B4-BE49-F238E27FC236}">
                  <a16:creationId xmlns:a16="http://schemas.microsoft.com/office/drawing/2014/main" id="{91EB375D-1444-4BE3-A696-66272A1564CD}"/>
                </a:ext>
              </a:extLst>
            </p:cNvPr>
            <p:cNvSpPr>
              <a:spLocks noChangeAspect="1"/>
            </p:cNvSpPr>
            <p:nvPr>
              <p:custDataLst>
                <p:tags r:id="rId103"/>
              </p:custDataLst>
            </p:nvPr>
          </p:nvSpPr>
          <p:spPr>
            <a:xfrm>
              <a:off x="4334905" y="3282696"/>
              <a:ext cx="292608" cy="292608"/>
            </a:xfrm>
            <a:custGeom>
              <a:avLst/>
              <a:gdLst/>
              <a:ahLst/>
              <a:cxnLst/>
              <a:rect l="l" t="t" r="r" b="b"/>
              <a:pathLst>
                <a:path w="635000" h="635000">
                  <a:moveTo>
                    <a:pt x="317500" y="0"/>
                  </a:moveTo>
                  <a:arcTo wR="317500" hR="317500" stAng="16200000" swAng="13824000"/>
                  <a:lnTo>
                    <a:pt x="317500" y="317500"/>
                  </a:lnTo>
                  <a:close/>
                </a:path>
                <a:path w="635000" h="635000" fill="none">
                  <a:moveTo>
                    <a:pt x="72862" y="519882"/>
                  </a:moveTo>
                  <a:arcTo wR="317500" hR="317500" stAng="8424000" swAng="7776000"/>
                </a:path>
              </a:pathLst>
            </a:custGeom>
            <a:grpFill/>
            <a:ln w="19050" cmpd="sng">
              <a:solidFill>
                <a:schemeClr val="tx1"/>
              </a:solidFill>
            </a:ln>
          </p:spPr>
          <p:txBody>
            <a:bodyPr/>
            <a:lstStyle/>
            <a:p>
              <a:endParaRPr b="0" i="0">
                <a:latin typeface="Arial" panose="020B0604020202020204" pitchFamily="34" charset="0"/>
              </a:endParaRPr>
            </a:p>
          </p:txBody>
        </p:sp>
        <p:sp>
          <p:nvSpPr>
            <p:cNvPr id="95" name="Harvey 65/100 [65]">
              <a:extLst>
                <a:ext uri="{FF2B5EF4-FFF2-40B4-BE49-F238E27FC236}">
                  <a16:creationId xmlns:a16="http://schemas.microsoft.com/office/drawing/2014/main" id="{9A3002B1-5D17-4BCB-9A44-B2FB4025D02F}"/>
                </a:ext>
              </a:extLst>
            </p:cNvPr>
            <p:cNvSpPr>
              <a:spLocks noChangeAspect="1"/>
            </p:cNvSpPr>
            <p:nvPr>
              <p:custDataLst>
                <p:tags r:id="rId104"/>
              </p:custDataLst>
            </p:nvPr>
          </p:nvSpPr>
          <p:spPr>
            <a:xfrm>
              <a:off x="4334905" y="3282696"/>
              <a:ext cx="292608" cy="292608"/>
            </a:xfrm>
            <a:custGeom>
              <a:avLst/>
              <a:gdLst/>
              <a:ahLst/>
              <a:cxnLst/>
              <a:rect l="l" t="t" r="r" b="b"/>
              <a:pathLst>
                <a:path w="635000" h="635000">
                  <a:moveTo>
                    <a:pt x="317500" y="0"/>
                  </a:moveTo>
                  <a:arcTo wR="317500" hR="317500" stAng="16200000" swAng="14040000"/>
                  <a:lnTo>
                    <a:pt x="317500" y="317500"/>
                  </a:lnTo>
                  <a:close/>
                </a:path>
                <a:path w="635000" h="635000" fill="none">
                  <a:moveTo>
                    <a:pt x="60637" y="504121"/>
                  </a:moveTo>
                  <a:arcTo wR="317500" hR="317500" stAng="8640000" swAng="7559999"/>
                </a:path>
              </a:pathLst>
            </a:custGeom>
            <a:grpFill/>
            <a:ln w="19050" cmpd="sng">
              <a:solidFill>
                <a:schemeClr val="tx1"/>
              </a:solidFill>
            </a:ln>
          </p:spPr>
          <p:txBody>
            <a:bodyPr/>
            <a:lstStyle/>
            <a:p>
              <a:endParaRPr b="0" i="0">
                <a:latin typeface="Arial" panose="020B0604020202020204" pitchFamily="34" charset="0"/>
              </a:endParaRPr>
            </a:p>
          </p:txBody>
        </p:sp>
        <p:sp>
          <p:nvSpPr>
            <p:cNvPr id="96" name="Harvey 66/100 [66]">
              <a:extLst>
                <a:ext uri="{FF2B5EF4-FFF2-40B4-BE49-F238E27FC236}">
                  <a16:creationId xmlns:a16="http://schemas.microsoft.com/office/drawing/2014/main" id="{E5F2FDE4-04B2-4A45-A685-14E0C51883A5}"/>
                </a:ext>
              </a:extLst>
            </p:cNvPr>
            <p:cNvSpPr>
              <a:spLocks noChangeAspect="1"/>
            </p:cNvSpPr>
            <p:nvPr>
              <p:custDataLst>
                <p:tags r:id="rId105"/>
              </p:custDataLst>
            </p:nvPr>
          </p:nvSpPr>
          <p:spPr>
            <a:xfrm>
              <a:off x="4334905" y="3282696"/>
              <a:ext cx="292608" cy="292608"/>
            </a:xfrm>
            <a:custGeom>
              <a:avLst/>
              <a:gdLst/>
              <a:ahLst/>
              <a:cxnLst/>
              <a:rect l="l" t="t" r="r" b="b"/>
              <a:pathLst>
                <a:path w="635000" h="635000">
                  <a:moveTo>
                    <a:pt x="317500" y="0"/>
                  </a:moveTo>
                  <a:arcTo wR="317500" hR="317500" stAng="16200000" swAng="14256000"/>
                  <a:lnTo>
                    <a:pt x="317500" y="317500"/>
                  </a:lnTo>
                  <a:close/>
                </a:path>
                <a:path w="635000" h="635000" fill="none">
                  <a:moveTo>
                    <a:pt x="49425" y="487625"/>
                  </a:moveTo>
                  <a:arcTo wR="317500" hR="317500" stAng="8856000" swAng="7343999"/>
                </a:path>
              </a:pathLst>
            </a:custGeom>
            <a:grpFill/>
            <a:ln w="19050" cmpd="sng">
              <a:solidFill>
                <a:schemeClr val="tx1"/>
              </a:solidFill>
            </a:ln>
          </p:spPr>
          <p:txBody>
            <a:bodyPr/>
            <a:lstStyle/>
            <a:p>
              <a:endParaRPr b="0" i="0">
                <a:latin typeface="Arial" panose="020B0604020202020204" pitchFamily="34" charset="0"/>
              </a:endParaRPr>
            </a:p>
          </p:txBody>
        </p:sp>
        <p:sp>
          <p:nvSpPr>
            <p:cNvPr id="97" name="Harvey 67/100 [67]">
              <a:extLst>
                <a:ext uri="{FF2B5EF4-FFF2-40B4-BE49-F238E27FC236}">
                  <a16:creationId xmlns:a16="http://schemas.microsoft.com/office/drawing/2014/main" id="{D399A169-3845-4CD5-A62C-F4586F1FAFE8}"/>
                </a:ext>
              </a:extLst>
            </p:cNvPr>
            <p:cNvSpPr>
              <a:spLocks noChangeAspect="1"/>
            </p:cNvSpPr>
            <p:nvPr>
              <p:custDataLst>
                <p:tags r:id="rId106"/>
              </p:custDataLst>
            </p:nvPr>
          </p:nvSpPr>
          <p:spPr>
            <a:xfrm>
              <a:off x="4334905" y="3282696"/>
              <a:ext cx="292608" cy="292608"/>
            </a:xfrm>
            <a:custGeom>
              <a:avLst/>
              <a:gdLst/>
              <a:ahLst/>
              <a:cxnLst/>
              <a:rect l="l" t="t" r="r" b="b"/>
              <a:pathLst>
                <a:path w="635000" h="635000">
                  <a:moveTo>
                    <a:pt x="317500" y="0"/>
                  </a:moveTo>
                  <a:arcTo wR="317500" hR="317500" stAng="16200000" swAng="14472000"/>
                  <a:lnTo>
                    <a:pt x="317500" y="317500"/>
                  </a:lnTo>
                  <a:close/>
                </a:path>
                <a:path w="635000" h="635000" fill="none">
                  <a:moveTo>
                    <a:pt x="39272" y="470456"/>
                  </a:moveTo>
                  <a:arcTo wR="317500" hR="317500" stAng="9072000" swAng="7127999"/>
                </a:path>
              </a:pathLst>
            </a:custGeom>
            <a:grpFill/>
            <a:ln w="19050" cmpd="sng">
              <a:solidFill>
                <a:schemeClr val="tx1"/>
              </a:solidFill>
            </a:ln>
          </p:spPr>
          <p:txBody>
            <a:bodyPr/>
            <a:lstStyle/>
            <a:p>
              <a:endParaRPr b="0" i="0">
                <a:latin typeface="Arial" panose="020B0604020202020204" pitchFamily="34" charset="0"/>
              </a:endParaRPr>
            </a:p>
          </p:txBody>
        </p:sp>
        <p:sp>
          <p:nvSpPr>
            <p:cNvPr id="98" name="Harvey 68/100 [68]">
              <a:extLst>
                <a:ext uri="{FF2B5EF4-FFF2-40B4-BE49-F238E27FC236}">
                  <a16:creationId xmlns:a16="http://schemas.microsoft.com/office/drawing/2014/main" id="{E12F5173-9960-47F5-9A91-B043294E14CB}"/>
                </a:ext>
              </a:extLst>
            </p:cNvPr>
            <p:cNvSpPr>
              <a:spLocks noChangeAspect="1"/>
            </p:cNvSpPr>
            <p:nvPr>
              <p:custDataLst>
                <p:tags r:id="rId107"/>
              </p:custDataLst>
            </p:nvPr>
          </p:nvSpPr>
          <p:spPr>
            <a:xfrm>
              <a:off x="4334905" y="3282696"/>
              <a:ext cx="292608" cy="292608"/>
            </a:xfrm>
            <a:custGeom>
              <a:avLst/>
              <a:gdLst/>
              <a:ahLst/>
              <a:cxnLst/>
              <a:rect l="l" t="t" r="r" b="b"/>
              <a:pathLst>
                <a:path w="635000" h="635000">
                  <a:moveTo>
                    <a:pt x="317500" y="0"/>
                  </a:moveTo>
                  <a:arcTo wR="317500" hR="317500" stAng="16200000" swAng="14688000"/>
                  <a:lnTo>
                    <a:pt x="317500" y="317500"/>
                  </a:lnTo>
                  <a:close/>
                </a:path>
                <a:path w="635000" h="635000" fill="none">
                  <a:moveTo>
                    <a:pt x="30217" y="452684"/>
                  </a:moveTo>
                  <a:arcTo wR="317500" hR="317500" stAng="9288000" swAng="6911999"/>
                </a:path>
              </a:pathLst>
            </a:custGeom>
            <a:grpFill/>
            <a:ln w="19050" cmpd="sng">
              <a:solidFill>
                <a:schemeClr val="tx1"/>
              </a:solidFill>
            </a:ln>
          </p:spPr>
          <p:txBody>
            <a:bodyPr/>
            <a:lstStyle/>
            <a:p>
              <a:endParaRPr b="0" i="0">
                <a:latin typeface="Arial" panose="020B0604020202020204" pitchFamily="34" charset="0"/>
              </a:endParaRPr>
            </a:p>
          </p:txBody>
        </p:sp>
        <p:sp>
          <p:nvSpPr>
            <p:cNvPr id="99" name="Harvey 69/100 [69]">
              <a:extLst>
                <a:ext uri="{FF2B5EF4-FFF2-40B4-BE49-F238E27FC236}">
                  <a16:creationId xmlns:a16="http://schemas.microsoft.com/office/drawing/2014/main" id="{DD9B9229-3D3A-4706-BEEC-04C19A30C5C3}"/>
                </a:ext>
              </a:extLst>
            </p:cNvPr>
            <p:cNvSpPr>
              <a:spLocks noChangeAspect="1"/>
            </p:cNvSpPr>
            <p:nvPr>
              <p:custDataLst>
                <p:tags r:id="rId108"/>
              </p:custDataLst>
            </p:nvPr>
          </p:nvSpPr>
          <p:spPr>
            <a:xfrm>
              <a:off x="4334905" y="3282696"/>
              <a:ext cx="292608" cy="292608"/>
            </a:xfrm>
            <a:custGeom>
              <a:avLst/>
              <a:gdLst/>
              <a:ahLst/>
              <a:cxnLst/>
              <a:rect l="l" t="t" r="r" b="b"/>
              <a:pathLst>
                <a:path w="635000" h="635000">
                  <a:moveTo>
                    <a:pt x="317500" y="0"/>
                  </a:moveTo>
                  <a:arcTo wR="317500" hR="317500" stAng="16200000" swAng="14903999"/>
                  <a:lnTo>
                    <a:pt x="317500" y="317500"/>
                  </a:lnTo>
                  <a:close/>
                </a:path>
                <a:path w="635000" h="635000" fill="none">
                  <a:moveTo>
                    <a:pt x="22295" y="434379"/>
                  </a:moveTo>
                  <a:arcTo wR="317500" hR="317500" stAng="9503999" swAng="6696000"/>
                </a:path>
              </a:pathLst>
            </a:custGeom>
            <a:grpFill/>
            <a:ln w="19050" cmpd="sng">
              <a:solidFill>
                <a:schemeClr val="tx1"/>
              </a:solidFill>
            </a:ln>
          </p:spPr>
          <p:txBody>
            <a:bodyPr/>
            <a:lstStyle/>
            <a:p>
              <a:endParaRPr b="0" i="0">
                <a:latin typeface="Arial" panose="020B0604020202020204" pitchFamily="34" charset="0"/>
              </a:endParaRPr>
            </a:p>
          </p:txBody>
        </p:sp>
        <p:sp>
          <p:nvSpPr>
            <p:cNvPr id="100" name="Harvey 70/100 [70]">
              <a:extLst>
                <a:ext uri="{FF2B5EF4-FFF2-40B4-BE49-F238E27FC236}">
                  <a16:creationId xmlns:a16="http://schemas.microsoft.com/office/drawing/2014/main" id="{795A4CC8-0C08-491C-8D7F-95EC8E0E25B8}"/>
                </a:ext>
              </a:extLst>
            </p:cNvPr>
            <p:cNvSpPr>
              <a:spLocks noChangeAspect="1"/>
            </p:cNvSpPr>
            <p:nvPr>
              <p:custDataLst>
                <p:tags r:id="rId109"/>
              </p:custDataLst>
            </p:nvPr>
          </p:nvSpPr>
          <p:spPr>
            <a:xfrm>
              <a:off x="4334905" y="3282696"/>
              <a:ext cx="292608" cy="292608"/>
            </a:xfrm>
            <a:custGeom>
              <a:avLst/>
              <a:gdLst/>
              <a:ahLst/>
              <a:cxnLst/>
              <a:rect l="l" t="t" r="r" b="b"/>
              <a:pathLst>
                <a:path w="635000" h="635000">
                  <a:moveTo>
                    <a:pt x="317500" y="0"/>
                  </a:moveTo>
                  <a:arcTo wR="317500" hR="317500" stAng="16200000" swAng="15119999"/>
                  <a:lnTo>
                    <a:pt x="317500" y="317500"/>
                  </a:lnTo>
                  <a:close/>
                </a:path>
                <a:path w="635000" h="635000" fill="none">
                  <a:moveTo>
                    <a:pt x="15539" y="415612"/>
                  </a:moveTo>
                  <a:arcTo wR="317500" hR="317500" stAng="9719999" swAng="6480000"/>
                </a:path>
              </a:pathLst>
            </a:custGeom>
            <a:grpFill/>
            <a:ln w="19050" cmpd="sng">
              <a:solidFill>
                <a:schemeClr val="tx1"/>
              </a:solidFill>
            </a:ln>
          </p:spPr>
          <p:txBody>
            <a:bodyPr/>
            <a:lstStyle/>
            <a:p>
              <a:endParaRPr b="0" i="0">
                <a:latin typeface="Arial" panose="020B0604020202020204" pitchFamily="34" charset="0"/>
              </a:endParaRPr>
            </a:p>
          </p:txBody>
        </p:sp>
        <p:sp>
          <p:nvSpPr>
            <p:cNvPr id="101" name="Harvey 71/100 [71]">
              <a:extLst>
                <a:ext uri="{FF2B5EF4-FFF2-40B4-BE49-F238E27FC236}">
                  <a16:creationId xmlns:a16="http://schemas.microsoft.com/office/drawing/2014/main" id="{91862A76-5FCC-4C25-9A3F-A10651AC7725}"/>
                </a:ext>
              </a:extLst>
            </p:cNvPr>
            <p:cNvSpPr>
              <a:spLocks noChangeAspect="1"/>
            </p:cNvSpPr>
            <p:nvPr>
              <p:custDataLst>
                <p:tags r:id="rId110"/>
              </p:custDataLst>
            </p:nvPr>
          </p:nvSpPr>
          <p:spPr>
            <a:xfrm>
              <a:off x="4334905" y="3282696"/>
              <a:ext cx="292608" cy="292608"/>
            </a:xfrm>
            <a:custGeom>
              <a:avLst/>
              <a:gdLst/>
              <a:ahLst/>
              <a:cxnLst/>
              <a:rect l="l" t="t" r="r" b="b"/>
              <a:pathLst>
                <a:path w="635000" h="635000">
                  <a:moveTo>
                    <a:pt x="317500" y="0"/>
                  </a:moveTo>
                  <a:arcTo wR="317500" hR="317500" stAng="16200000" swAng="15336000"/>
                  <a:lnTo>
                    <a:pt x="317500" y="317500"/>
                  </a:lnTo>
                  <a:close/>
                </a:path>
                <a:path w="635000" h="635000" fill="none">
                  <a:moveTo>
                    <a:pt x="9974" y="396459"/>
                  </a:moveTo>
                  <a:arcTo wR="317500" hR="317500" stAng="9936000" swAng="6264000"/>
                </a:path>
              </a:pathLst>
            </a:custGeom>
            <a:grpFill/>
            <a:ln w="19050" cmpd="sng">
              <a:solidFill>
                <a:schemeClr val="tx1"/>
              </a:solidFill>
            </a:ln>
          </p:spPr>
          <p:txBody>
            <a:bodyPr/>
            <a:lstStyle/>
            <a:p>
              <a:endParaRPr b="0" i="0">
                <a:latin typeface="Arial" panose="020B0604020202020204" pitchFamily="34" charset="0"/>
              </a:endParaRPr>
            </a:p>
          </p:txBody>
        </p:sp>
        <p:sp>
          <p:nvSpPr>
            <p:cNvPr id="102" name="Harvey 72/100 [72]">
              <a:extLst>
                <a:ext uri="{FF2B5EF4-FFF2-40B4-BE49-F238E27FC236}">
                  <a16:creationId xmlns:a16="http://schemas.microsoft.com/office/drawing/2014/main" id="{46969644-17D9-45C9-A88A-9A88622DCE45}"/>
                </a:ext>
              </a:extLst>
            </p:cNvPr>
            <p:cNvSpPr>
              <a:spLocks noChangeAspect="1"/>
            </p:cNvSpPr>
            <p:nvPr>
              <p:custDataLst>
                <p:tags r:id="rId111"/>
              </p:custDataLst>
            </p:nvPr>
          </p:nvSpPr>
          <p:spPr>
            <a:xfrm>
              <a:off x="4334905" y="3282696"/>
              <a:ext cx="292608" cy="292608"/>
            </a:xfrm>
            <a:custGeom>
              <a:avLst/>
              <a:gdLst/>
              <a:ahLst/>
              <a:cxnLst/>
              <a:rect l="l" t="t" r="r" b="b"/>
              <a:pathLst>
                <a:path w="635000" h="635000">
                  <a:moveTo>
                    <a:pt x="317500" y="0"/>
                  </a:moveTo>
                  <a:arcTo wR="317500" hR="317500" stAng="16200000" swAng="15552000"/>
                  <a:lnTo>
                    <a:pt x="317500" y="317500"/>
                  </a:lnTo>
                  <a:close/>
                </a:path>
                <a:path w="635000" h="635000" fill="none">
                  <a:moveTo>
                    <a:pt x="5623" y="376993"/>
                  </a:moveTo>
                  <a:arcTo wR="317500" hR="317500" stAng="10152000" swAng="6048000"/>
                </a:path>
              </a:pathLst>
            </a:custGeom>
            <a:grpFill/>
            <a:ln w="19050" cmpd="sng">
              <a:solidFill>
                <a:schemeClr val="tx1"/>
              </a:solidFill>
            </a:ln>
          </p:spPr>
          <p:txBody>
            <a:bodyPr/>
            <a:lstStyle/>
            <a:p>
              <a:endParaRPr b="0" i="0">
                <a:latin typeface="Arial" panose="020B0604020202020204" pitchFamily="34" charset="0"/>
              </a:endParaRPr>
            </a:p>
          </p:txBody>
        </p:sp>
        <p:sp>
          <p:nvSpPr>
            <p:cNvPr id="103" name="Harvey 73/100 [73]">
              <a:extLst>
                <a:ext uri="{FF2B5EF4-FFF2-40B4-BE49-F238E27FC236}">
                  <a16:creationId xmlns:a16="http://schemas.microsoft.com/office/drawing/2014/main" id="{F89621F9-3ABB-450D-913E-7B467F289A9B}"/>
                </a:ext>
              </a:extLst>
            </p:cNvPr>
            <p:cNvSpPr>
              <a:spLocks noChangeAspect="1"/>
            </p:cNvSpPr>
            <p:nvPr>
              <p:custDataLst>
                <p:tags r:id="rId112"/>
              </p:custDataLst>
            </p:nvPr>
          </p:nvSpPr>
          <p:spPr>
            <a:xfrm>
              <a:off x="4334905" y="3282696"/>
              <a:ext cx="292608" cy="292608"/>
            </a:xfrm>
            <a:custGeom>
              <a:avLst/>
              <a:gdLst/>
              <a:ahLst/>
              <a:cxnLst/>
              <a:rect l="l" t="t" r="r" b="b"/>
              <a:pathLst>
                <a:path w="635000" h="635000">
                  <a:moveTo>
                    <a:pt x="317500" y="0"/>
                  </a:moveTo>
                  <a:arcTo wR="317500" hR="317500" stAng="16200000" swAng="15768000"/>
                  <a:lnTo>
                    <a:pt x="317500" y="317500"/>
                  </a:lnTo>
                  <a:close/>
                </a:path>
                <a:path w="635000" h="635000" fill="none">
                  <a:moveTo>
                    <a:pt x="2503" y="357293"/>
                  </a:moveTo>
                  <a:arcTo wR="317500" hR="317500" stAng="10368000" swAng="5832000"/>
                </a:path>
              </a:pathLst>
            </a:custGeom>
            <a:grpFill/>
            <a:ln w="19050" cmpd="sng">
              <a:solidFill>
                <a:schemeClr val="tx1"/>
              </a:solidFill>
            </a:ln>
          </p:spPr>
          <p:txBody>
            <a:bodyPr/>
            <a:lstStyle/>
            <a:p>
              <a:endParaRPr b="0" i="0">
                <a:latin typeface="Arial" panose="020B0604020202020204" pitchFamily="34" charset="0"/>
              </a:endParaRPr>
            </a:p>
          </p:txBody>
        </p:sp>
        <p:sp>
          <p:nvSpPr>
            <p:cNvPr id="104" name="Harvey 74/100 [74]">
              <a:extLst>
                <a:ext uri="{FF2B5EF4-FFF2-40B4-BE49-F238E27FC236}">
                  <a16:creationId xmlns:a16="http://schemas.microsoft.com/office/drawing/2014/main" id="{89EE4B1F-E703-471D-8307-BFB9EDEDB9F7}"/>
                </a:ext>
              </a:extLst>
            </p:cNvPr>
            <p:cNvSpPr>
              <a:spLocks noChangeAspect="1"/>
            </p:cNvSpPr>
            <p:nvPr>
              <p:custDataLst>
                <p:tags r:id="rId113"/>
              </p:custDataLst>
            </p:nvPr>
          </p:nvSpPr>
          <p:spPr>
            <a:xfrm>
              <a:off x="4334905" y="3282696"/>
              <a:ext cx="292608" cy="292608"/>
            </a:xfrm>
            <a:custGeom>
              <a:avLst/>
              <a:gdLst/>
              <a:ahLst/>
              <a:cxnLst/>
              <a:rect l="l" t="t" r="r" b="b"/>
              <a:pathLst>
                <a:path w="635000" h="635000">
                  <a:moveTo>
                    <a:pt x="317500" y="0"/>
                  </a:moveTo>
                  <a:arcTo wR="317500" hR="317500" stAng="16200000" swAng="15983999"/>
                  <a:lnTo>
                    <a:pt x="317500" y="317500"/>
                  </a:lnTo>
                  <a:close/>
                </a:path>
                <a:path w="635000" h="635000" fill="none">
                  <a:moveTo>
                    <a:pt x="626" y="337435"/>
                  </a:moveTo>
                  <a:arcTo wR="317500" hR="317500" stAng="10583999" swAng="5616000"/>
                </a:path>
              </a:pathLst>
            </a:custGeom>
            <a:grpFill/>
            <a:ln w="19050" cmpd="sng">
              <a:solidFill>
                <a:schemeClr val="tx1"/>
              </a:solidFill>
            </a:ln>
          </p:spPr>
          <p:txBody>
            <a:bodyPr/>
            <a:lstStyle/>
            <a:p>
              <a:endParaRPr b="0" i="0">
                <a:latin typeface="Arial" panose="020B0604020202020204" pitchFamily="34" charset="0"/>
              </a:endParaRPr>
            </a:p>
          </p:txBody>
        </p:sp>
        <p:sp>
          <p:nvSpPr>
            <p:cNvPr id="105" name="Harvey 75/100 [75]">
              <a:extLst>
                <a:ext uri="{FF2B5EF4-FFF2-40B4-BE49-F238E27FC236}">
                  <a16:creationId xmlns:a16="http://schemas.microsoft.com/office/drawing/2014/main" id="{8AB2EEA8-04AC-4B6C-8D90-28093DB647E6}"/>
                </a:ext>
              </a:extLst>
            </p:cNvPr>
            <p:cNvSpPr>
              <a:spLocks noChangeAspect="1"/>
            </p:cNvSpPr>
            <p:nvPr>
              <p:custDataLst>
                <p:tags r:id="rId114"/>
              </p:custDataLst>
            </p:nvPr>
          </p:nvSpPr>
          <p:spPr>
            <a:xfrm>
              <a:off x="4334905" y="3282696"/>
              <a:ext cx="292608" cy="292608"/>
            </a:xfrm>
            <a:custGeom>
              <a:avLst/>
              <a:gdLst/>
              <a:ahLst/>
              <a:cxnLst/>
              <a:rect l="l" t="t" r="r" b="b"/>
              <a:pathLst>
                <a:path w="635000" h="635000">
                  <a:moveTo>
                    <a:pt x="317500" y="0"/>
                  </a:moveTo>
                  <a:arcTo wR="317500" hR="317500" stAng="16200000" swAng="16200000"/>
                  <a:lnTo>
                    <a:pt x="317500" y="317500"/>
                  </a:lnTo>
                  <a:close/>
                </a:path>
                <a:path w="635000" h="635000" fill="none">
                  <a:moveTo>
                    <a:pt x="0" y="317500"/>
                  </a:moveTo>
                  <a:arcTo wR="317500" hR="317500" stAng="10800000" swAng="5400000"/>
                </a:path>
              </a:pathLst>
            </a:custGeom>
            <a:grpFill/>
            <a:ln w="19050" cmpd="sng">
              <a:solidFill>
                <a:schemeClr val="tx1"/>
              </a:solidFill>
            </a:ln>
          </p:spPr>
          <p:txBody>
            <a:bodyPr/>
            <a:lstStyle/>
            <a:p>
              <a:endParaRPr b="0" i="0">
                <a:latin typeface="Arial" panose="020B0604020202020204" pitchFamily="34" charset="0"/>
              </a:endParaRPr>
            </a:p>
          </p:txBody>
        </p:sp>
        <p:sp>
          <p:nvSpPr>
            <p:cNvPr id="106" name="Harvey 76/100 [76]">
              <a:extLst>
                <a:ext uri="{FF2B5EF4-FFF2-40B4-BE49-F238E27FC236}">
                  <a16:creationId xmlns:a16="http://schemas.microsoft.com/office/drawing/2014/main" id="{6F4E00F2-EA6F-4809-B2FD-4CE3ABE8C480}"/>
                </a:ext>
              </a:extLst>
            </p:cNvPr>
            <p:cNvSpPr>
              <a:spLocks noChangeAspect="1"/>
            </p:cNvSpPr>
            <p:nvPr>
              <p:custDataLst>
                <p:tags r:id="rId115"/>
              </p:custDataLst>
            </p:nvPr>
          </p:nvSpPr>
          <p:spPr>
            <a:xfrm>
              <a:off x="4334905" y="3282696"/>
              <a:ext cx="292608" cy="292608"/>
            </a:xfrm>
            <a:custGeom>
              <a:avLst/>
              <a:gdLst/>
              <a:ahLst/>
              <a:cxnLst/>
              <a:rect l="l" t="t" r="r" b="b"/>
              <a:pathLst>
                <a:path w="635000" h="635000">
                  <a:moveTo>
                    <a:pt x="317500" y="0"/>
                  </a:moveTo>
                  <a:arcTo wR="317500" hR="317500" stAng="16200000" swAng="16416000"/>
                  <a:lnTo>
                    <a:pt x="317500" y="317500"/>
                  </a:lnTo>
                  <a:close/>
                </a:path>
                <a:path w="635000" h="635000" fill="none">
                  <a:moveTo>
                    <a:pt x="626" y="297564"/>
                  </a:moveTo>
                  <a:arcTo wR="317500" hR="317500" stAng="11016000" swAng="5183999"/>
                </a:path>
              </a:pathLst>
            </a:custGeom>
            <a:grpFill/>
            <a:ln w="19050" cmpd="sng">
              <a:solidFill>
                <a:schemeClr val="tx1"/>
              </a:solidFill>
            </a:ln>
          </p:spPr>
          <p:txBody>
            <a:bodyPr/>
            <a:lstStyle/>
            <a:p>
              <a:endParaRPr b="0" i="0">
                <a:latin typeface="Arial" panose="020B0604020202020204" pitchFamily="34" charset="0"/>
              </a:endParaRPr>
            </a:p>
          </p:txBody>
        </p:sp>
        <p:sp>
          <p:nvSpPr>
            <p:cNvPr id="107" name="Harvey 77/100 [77]">
              <a:extLst>
                <a:ext uri="{FF2B5EF4-FFF2-40B4-BE49-F238E27FC236}">
                  <a16:creationId xmlns:a16="http://schemas.microsoft.com/office/drawing/2014/main" id="{CF5CA593-7B87-4492-9B35-2255514CB496}"/>
                </a:ext>
              </a:extLst>
            </p:cNvPr>
            <p:cNvSpPr>
              <a:spLocks noChangeAspect="1"/>
            </p:cNvSpPr>
            <p:nvPr>
              <p:custDataLst>
                <p:tags r:id="rId116"/>
              </p:custDataLst>
            </p:nvPr>
          </p:nvSpPr>
          <p:spPr>
            <a:xfrm>
              <a:off x="4334905" y="3282696"/>
              <a:ext cx="292608" cy="292608"/>
            </a:xfrm>
            <a:custGeom>
              <a:avLst/>
              <a:gdLst/>
              <a:ahLst/>
              <a:cxnLst/>
              <a:rect l="l" t="t" r="r" b="b"/>
              <a:pathLst>
                <a:path w="635000" h="635000">
                  <a:moveTo>
                    <a:pt x="317500" y="0"/>
                  </a:moveTo>
                  <a:arcTo wR="317500" hR="317500" stAng="16200000" swAng="16632000"/>
                  <a:lnTo>
                    <a:pt x="317500" y="317500"/>
                  </a:lnTo>
                  <a:close/>
                </a:path>
                <a:path w="635000" h="635000" fill="none">
                  <a:moveTo>
                    <a:pt x="2503" y="277706"/>
                  </a:moveTo>
                  <a:arcTo wR="317500" hR="317500" stAng="11232000" swAng="4968000"/>
                </a:path>
              </a:pathLst>
            </a:custGeom>
            <a:grpFill/>
            <a:ln w="19050" cmpd="sng">
              <a:solidFill>
                <a:schemeClr val="tx1"/>
              </a:solidFill>
            </a:ln>
          </p:spPr>
          <p:txBody>
            <a:bodyPr/>
            <a:lstStyle/>
            <a:p>
              <a:endParaRPr b="0" i="0">
                <a:latin typeface="Arial" panose="020B0604020202020204" pitchFamily="34" charset="0"/>
              </a:endParaRPr>
            </a:p>
          </p:txBody>
        </p:sp>
        <p:sp>
          <p:nvSpPr>
            <p:cNvPr id="108" name="Harvey 78/100 [78]">
              <a:extLst>
                <a:ext uri="{FF2B5EF4-FFF2-40B4-BE49-F238E27FC236}">
                  <a16:creationId xmlns:a16="http://schemas.microsoft.com/office/drawing/2014/main" id="{8C036464-458E-48D4-BAC8-84819F820C60}"/>
                </a:ext>
              </a:extLst>
            </p:cNvPr>
            <p:cNvSpPr>
              <a:spLocks noChangeAspect="1"/>
            </p:cNvSpPr>
            <p:nvPr>
              <p:custDataLst>
                <p:tags r:id="rId117"/>
              </p:custDataLst>
            </p:nvPr>
          </p:nvSpPr>
          <p:spPr>
            <a:xfrm>
              <a:off x="4334905" y="3282696"/>
              <a:ext cx="292608" cy="292608"/>
            </a:xfrm>
            <a:custGeom>
              <a:avLst/>
              <a:gdLst/>
              <a:ahLst/>
              <a:cxnLst/>
              <a:rect l="l" t="t" r="r" b="b"/>
              <a:pathLst>
                <a:path w="635000" h="635000">
                  <a:moveTo>
                    <a:pt x="317500" y="0"/>
                  </a:moveTo>
                  <a:arcTo wR="317500" hR="317500" stAng="16200000" swAng="16848000"/>
                  <a:lnTo>
                    <a:pt x="317500" y="317500"/>
                  </a:lnTo>
                  <a:close/>
                </a:path>
                <a:path w="635000" h="635000" fill="none">
                  <a:moveTo>
                    <a:pt x="5623" y="258006"/>
                  </a:moveTo>
                  <a:arcTo wR="317500" hR="317500" stAng="11448000" swAng="4751999"/>
                </a:path>
              </a:pathLst>
            </a:custGeom>
            <a:grpFill/>
            <a:ln w="19050" cmpd="sng">
              <a:solidFill>
                <a:schemeClr val="tx1"/>
              </a:solidFill>
            </a:ln>
          </p:spPr>
          <p:txBody>
            <a:bodyPr/>
            <a:lstStyle/>
            <a:p>
              <a:endParaRPr b="0" i="0">
                <a:latin typeface="Arial" panose="020B0604020202020204" pitchFamily="34" charset="0"/>
              </a:endParaRPr>
            </a:p>
          </p:txBody>
        </p:sp>
        <p:sp>
          <p:nvSpPr>
            <p:cNvPr id="109" name="Harvey 79/100 [79]">
              <a:extLst>
                <a:ext uri="{FF2B5EF4-FFF2-40B4-BE49-F238E27FC236}">
                  <a16:creationId xmlns:a16="http://schemas.microsoft.com/office/drawing/2014/main" id="{6FD5AC00-8293-447C-B728-B963DD67B1C2}"/>
                </a:ext>
              </a:extLst>
            </p:cNvPr>
            <p:cNvSpPr>
              <a:spLocks noChangeAspect="1"/>
            </p:cNvSpPr>
            <p:nvPr>
              <p:custDataLst>
                <p:tags r:id="rId118"/>
              </p:custDataLst>
            </p:nvPr>
          </p:nvSpPr>
          <p:spPr>
            <a:xfrm>
              <a:off x="4334905" y="3282696"/>
              <a:ext cx="292608" cy="292608"/>
            </a:xfrm>
            <a:custGeom>
              <a:avLst/>
              <a:gdLst/>
              <a:ahLst/>
              <a:cxnLst/>
              <a:rect l="l" t="t" r="r" b="b"/>
              <a:pathLst>
                <a:path w="635000" h="635000">
                  <a:moveTo>
                    <a:pt x="317500" y="0"/>
                  </a:moveTo>
                  <a:arcTo wR="317500" hR="317500" stAng="16200000" swAng="17064000"/>
                  <a:lnTo>
                    <a:pt x="317500" y="317500"/>
                  </a:lnTo>
                  <a:close/>
                </a:path>
                <a:path w="635000" h="635000" fill="none">
                  <a:moveTo>
                    <a:pt x="9974" y="238540"/>
                  </a:moveTo>
                  <a:arcTo wR="317500" hR="317500" stAng="11664000" swAng="4536000"/>
                </a:path>
              </a:pathLst>
            </a:custGeom>
            <a:grpFill/>
            <a:ln w="19050" cmpd="sng">
              <a:solidFill>
                <a:schemeClr val="tx1"/>
              </a:solidFill>
            </a:ln>
          </p:spPr>
          <p:txBody>
            <a:bodyPr/>
            <a:lstStyle/>
            <a:p>
              <a:endParaRPr b="0" i="0">
                <a:latin typeface="Arial" panose="020B0604020202020204" pitchFamily="34" charset="0"/>
              </a:endParaRPr>
            </a:p>
          </p:txBody>
        </p:sp>
        <p:sp>
          <p:nvSpPr>
            <p:cNvPr id="110" name="Harvey 80/100 [80]">
              <a:extLst>
                <a:ext uri="{FF2B5EF4-FFF2-40B4-BE49-F238E27FC236}">
                  <a16:creationId xmlns:a16="http://schemas.microsoft.com/office/drawing/2014/main" id="{29C0F859-BC49-430F-8C59-C0B9109E47A3}"/>
                </a:ext>
              </a:extLst>
            </p:cNvPr>
            <p:cNvSpPr>
              <a:spLocks noChangeAspect="1"/>
            </p:cNvSpPr>
            <p:nvPr>
              <p:custDataLst>
                <p:tags r:id="rId119"/>
              </p:custDataLst>
            </p:nvPr>
          </p:nvSpPr>
          <p:spPr>
            <a:xfrm>
              <a:off x="4334905" y="3282696"/>
              <a:ext cx="292608" cy="292608"/>
            </a:xfrm>
            <a:custGeom>
              <a:avLst/>
              <a:gdLst/>
              <a:ahLst/>
              <a:cxnLst/>
              <a:rect l="l" t="t" r="r" b="b"/>
              <a:pathLst>
                <a:path w="635000" h="635000">
                  <a:moveTo>
                    <a:pt x="317500" y="0"/>
                  </a:moveTo>
                  <a:arcTo wR="317500" hR="317500" stAng="16200000" swAng="17280000"/>
                  <a:lnTo>
                    <a:pt x="317500" y="317500"/>
                  </a:lnTo>
                  <a:close/>
                </a:path>
                <a:path w="635000" h="635000" fill="none">
                  <a:moveTo>
                    <a:pt x="15539" y="219387"/>
                  </a:moveTo>
                  <a:arcTo wR="317500" hR="317500" stAng="11880000" swAng="4319999"/>
                </a:path>
              </a:pathLst>
            </a:custGeom>
            <a:grpFill/>
            <a:ln w="19050" cmpd="sng">
              <a:solidFill>
                <a:schemeClr val="tx1"/>
              </a:solidFill>
            </a:ln>
          </p:spPr>
          <p:txBody>
            <a:bodyPr/>
            <a:lstStyle/>
            <a:p>
              <a:endParaRPr b="0" i="0">
                <a:latin typeface="Arial" panose="020B0604020202020204" pitchFamily="34" charset="0"/>
              </a:endParaRPr>
            </a:p>
          </p:txBody>
        </p:sp>
        <p:sp>
          <p:nvSpPr>
            <p:cNvPr id="111" name="Harvey 81/100 [81]">
              <a:extLst>
                <a:ext uri="{FF2B5EF4-FFF2-40B4-BE49-F238E27FC236}">
                  <a16:creationId xmlns:a16="http://schemas.microsoft.com/office/drawing/2014/main" id="{F78719E3-0417-4867-B70D-21538B3AC36E}"/>
                </a:ext>
              </a:extLst>
            </p:cNvPr>
            <p:cNvSpPr>
              <a:spLocks noChangeAspect="1"/>
            </p:cNvSpPr>
            <p:nvPr>
              <p:custDataLst>
                <p:tags r:id="rId120"/>
              </p:custDataLst>
            </p:nvPr>
          </p:nvSpPr>
          <p:spPr>
            <a:xfrm>
              <a:off x="4334905" y="3282696"/>
              <a:ext cx="292608" cy="292608"/>
            </a:xfrm>
            <a:custGeom>
              <a:avLst/>
              <a:gdLst/>
              <a:ahLst/>
              <a:cxnLst/>
              <a:rect l="l" t="t" r="r" b="b"/>
              <a:pathLst>
                <a:path w="635000" h="635000">
                  <a:moveTo>
                    <a:pt x="317500" y="0"/>
                  </a:moveTo>
                  <a:arcTo wR="317500" hR="317500" stAng="16200000" swAng="17496000"/>
                  <a:lnTo>
                    <a:pt x="317500" y="317500"/>
                  </a:lnTo>
                  <a:close/>
                </a:path>
                <a:path w="635000" h="635000" fill="none">
                  <a:moveTo>
                    <a:pt x="22295" y="200620"/>
                  </a:moveTo>
                  <a:arcTo wR="317500" hR="317500" stAng="12096000" swAng="4103999"/>
                </a:path>
              </a:pathLst>
            </a:custGeom>
            <a:grpFill/>
            <a:ln w="19050" cmpd="sng">
              <a:solidFill>
                <a:schemeClr val="tx1"/>
              </a:solidFill>
            </a:ln>
          </p:spPr>
          <p:txBody>
            <a:bodyPr/>
            <a:lstStyle/>
            <a:p>
              <a:endParaRPr b="0" i="0">
                <a:latin typeface="Arial" panose="020B0604020202020204" pitchFamily="34" charset="0"/>
              </a:endParaRPr>
            </a:p>
          </p:txBody>
        </p:sp>
        <p:sp>
          <p:nvSpPr>
            <p:cNvPr id="112" name="Harvey 82/100 [82]">
              <a:extLst>
                <a:ext uri="{FF2B5EF4-FFF2-40B4-BE49-F238E27FC236}">
                  <a16:creationId xmlns:a16="http://schemas.microsoft.com/office/drawing/2014/main" id="{9C5D0905-7412-4C75-BC20-E51105CA783D}"/>
                </a:ext>
              </a:extLst>
            </p:cNvPr>
            <p:cNvSpPr>
              <a:spLocks noChangeAspect="1"/>
            </p:cNvSpPr>
            <p:nvPr>
              <p:custDataLst>
                <p:tags r:id="rId121"/>
              </p:custDataLst>
            </p:nvPr>
          </p:nvSpPr>
          <p:spPr>
            <a:xfrm>
              <a:off x="4334905" y="3282696"/>
              <a:ext cx="292608" cy="292608"/>
            </a:xfrm>
            <a:custGeom>
              <a:avLst/>
              <a:gdLst/>
              <a:ahLst/>
              <a:cxnLst/>
              <a:rect l="l" t="t" r="r" b="b"/>
              <a:pathLst>
                <a:path w="635000" h="635000">
                  <a:moveTo>
                    <a:pt x="317500" y="0"/>
                  </a:moveTo>
                  <a:arcTo wR="317500" hR="317500" stAng="16200000" swAng="17712000"/>
                  <a:lnTo>
                    <a:pt x="317500" y="317500"/>
                  </a:lnTo>
                  <a:close/>
                </a:path>
                <a:path w="635000" h="635000" fill="none">
                  <a:moveTo>
                    <a:pt x="30217" y="182315"/>
                  </a:moveTo>
                  <a:arcTo wR="317500" hR="317500" stAng="12312000" swAng="3888000"/>
                </a:path>
              </a:pathLst>
            </a:custGeom>
            <a:grpFill/>
            <a:ln w="19050" cmpd="sng">
              <a:solidFill>
                <a:schemeClr val="tx1"/>
              </a:solidFill>
            </a:ln>
          </p:spPr>
          <p:txBody>
            <a:bodyPr/>
            <a:lstStyle/>
            <a:p>
              <a:endParaRPr b="0" i="0">
                <a:latin typeface="Arial" panose="020B0604020202020204" pitchFamily="34" charset="0"/>
              </a:endParaRPr>
            </a:p>
          </p:txBody>
        </p:sp>
        <p:sp>
          <p:nvSpPr>
            <p:cNvPr id="113" name="Harvey 83/100 [83]">
              <a:extLst>
                <a:ext uri="{FF2B5EF4-FFF2-40B4-BE49-F238E27FC236}">
                  <a16:creationId xmlns:a16="http://schemas.microsoft.com/office/drawing/2014/main" id="{96AA2E20-CC65-4632-B3D4-93E962B59D4C}"/>
                </a:ext>
              </a:extLst>
            </p:cNvPr>
            <p:cNvSpPr>
              <a:spLocks noChangeAspect="1"/>
            </p:cNvSpPr>
            <p:nvPr>
              <p:custDataLst>
                <p:tags r:id="rId122"/>
              </p:custDataLst>
            </p:nvPr>
          </p:nvSpPr>
          <p:spPr>
            <a:xfrm>
              <a:off x="4334905" y="3282696"/>
              <a:ext cx="292608" cy="292608"/>
            </a:xfrm>
            <a:custGeom>
              <a:avLst/>
              <a:gdLst/>
              <a:ahLst/>
              <a:cxnLst/>
              <a:rect l="l" t="t" r="r" b="b"/>
              <a:pathLst>
                <a:path w="635000" h="635000">
                  <a:moveTo>
                    <a:pt x="317500" y="0"/>
                  </a:moveTo>
                  <a:arcTo wR="317500" hR="317500" stAng="16200000" swAng="17928000"/>
                  <a:lnTo>
                    <a:pt x="317500" y="317500"/>
                  </a:lnTo>
                  <a:close/>
                </a:path>
                <a:path w="635000" h="635000" fill="none">
                  <a:moveTo>
                    <a:pt x="39272" y="164543"/>
                  </a:moveTo>
                  <a:arcTo wR="317500" hR="317500" stAng="12528000" swAng="3672000"/>
                </a:path>
              </a:pathLst>
            </a:custGeom>
            <a:grpFill/>
            <a:ln w="19050" cmpd="sng">
              <a:solidFill>
                <a:schemeClr val="tx1"/>
              </a:solidFill>
            </a:ln>
          </p:spPr>
          <p:txBody>
            <a:bodyPr/>
            <a:lstStyle/>
            <a:p>
              <a:endParaRPr b="0" i="0">
                <a:latin typeface="Arial" panose="020B0604020202020204" pitchFamily="34" charset="0"/>
              </a:endParaRPr>
            </a:p>
          </p:txBody>
        </p:sp>
        <p:sp>
          <p:nvSpPr>
            <p:cNvPr id="114" name="Harvey 84/100 [84]">
              <a:extLst>
                <a:ext uri="{FF2B5EF4-FFF2-40B4-BE49-F238E27FC236}">
                  <a16:creationId xmlns:a16="http://schemas.microsoft.com/office/drawing/2014/main" id="{9B4360A3-E0B2-48F7-B5A8-D24513748A82}"/>
                </a:ext>
              </a:extLst>
            </p:cNvPr>
            <p:cNvSpPr>
              <a:spLocks noChangeAspect="1"/>
            </p:cNvSpPr>
            <p:nvPr>
              <p:custDataLst>
                <p:tags r:id="rId123"/>
              </p:custDataLst>
            </p:nvPr>
          </p:nvSpPr>
          <p:spPr>
            <a:xfrm>
              <a:off x="4334905" y="3282696"/>
              <a:ext cx="292608" cy="292608"/>
            </a:xfrm>
            <a:custGeom>
              <a:avLst/>
              <a:gdLst/>
              <a:ahLst/>
              <a:cxnLst/>
              <a:rect l="l" t="t" r="r" b="b"/>
              <a:pathLst>
                <a:path w="635000" h="635000">
                  <a:moveTo>
                    <a:pt x="317500" y="0"/>
                  </a:moveTo>
                  <a:arcTo wR="317500" hR="317500" stAng="16200000" swAng="18144000"/>
                  <a:lnTo>
                    <a:pt x="317500" y="317500"/>
                  </a:lnTo>
                  <a:close/>
                </a:path>
                <a:path w="635000" h="635000" fill="none">
                  <a:moveTo>
                    <a:pt x="49425" y="147374"/>
                  </a:moveTo>
                  <a:arcTo wR="317500" hR="317500" stAng="12743999" swAng="3456000"/>
                </a:path>
              </a:pathLst>
            </a:custGeom>
            <a:grpFill/>
            <a:ln w="19050" cmpd="sng">
              <a:solidFill>
                <a:schemeClr val="tx1"/>
              </a:solidFill>
            </a:ln>
          </p:spPr>
          <p:txBody>
            <a:bodyPr/>
            <a:lstStyle/>
            <a:p>
              <a:endParaRPr b="0" i="0">
                <a:latin typeface="Arial" panose="020B0604020202020204" pitchFamily="34" charset="0"/>
              </a:endParaRPr>
            </a:p>
          </p:txBody>
        </p:sp>
        <p:sp>
          <p:nvSpPr>
            <p:cNvPr id="115" name="Harvey 85/100 [85]">
              <a:extLst>
                <a:ext uri="{FF2B5EF4-FFF2-40B4-BE49-F238E27FC236}">
                  <a16:creationId xmlns:a16="http://schemas.microsoft.com/office/drawing/2014/main" id="{D694B21E-EEA0-48FA-A35C-7B6570B3F861}"/>
                </a:ext>
              </a:extLst>
            </p:cNvPr>
            <p:cNvSpPr>
              <a:spLocks noChangeAspect="1"/>
            </p:cNvSpPr>
            <p:nvPr>
              <p:custDataLst>
                <p:tags r:id="rId124"/>
              </p:custDataLst>
            </p:nvPr>
          </p:nvSpPr>
          <p:spPr>
            <a:xfrm>
              <a:off x="4334905" y="3282696"/>
              <a:ext cx="292608" cy="292608"/>
            </a:xfrm>
            <a:custGeom>
              <a:avLst/>
              <a:gdLst/>
              <a:ahLst/>
              <a:cxnLst/>
              <a:rect l="l" t="t" r="r" b="b"/>
              <a:pathLst>
                <a:path w="635000" h="635000">
                  <a:moveTo>
                    <a:pt x="317500" y="0"/>
                  </a:moveTo>
                  <a:arcTo wR="317500" hR="317500" stAng="16200000" swAng="18360000"/>
                  <a:lnTo>
                    <a:pt x="317500" y="317500"/>
                  </a:lnTo>
                  <a:close/>
                </a:path>
                <a:path w="635000" h="635000" fill="none">
                  <a:moveTo>
                    <a:pt x="60637" y="130878"/>
                  </a:moveTo>
                  <a:arcTo wR="317500" hR="317500" stAng="12960000" swAng="3240000"/>
                </a:path>
              </a:pathLst>
            </a:custGeom>
            <a:grpFill/>
            <a:ln w="19050" cmpd="sng">
              <a:solidFill>
                <a:schemeClr val="tx1"/>
              </a:solidFill>
            </a:ln>
          </p:spPr>
          <p:txBody>
            <a:bodyPr/>
            <a:lstStyle/>
            <a:p>
              <a:endParaRPr b="0" i="0">
                <a:latin typeface="Arial" panose="020B0604020202020204" pitchFamily="34" charset="0"/>
              </a:endParaRPr>
            </a:p>
          </p:txBody>
        </p:sp>
        <p:sp>
          <p:nvSpPr>
            <p:cNvPr id="116" name="Harvey 86/100 [86]">
              <a:extLst>
                <a:ext uri="{FF2B5EF4-FFF2-40B4-BE49-F238E27FC236}">
                  <a16:creationId xmlns:a16="http://schemas.microsoft.com/office/drawing/2014/main" id="{85E1AF41-C21D-4514-B37E-CC830BC09C0A}"/>
                </a:ext>
              </a:extLst>
            </p:cNvPr>
            <p:cNvSpPr>
              <a:spLocks noChangeAspect="1"/>
            </p:cNvSpPr>
            <p:nvPr>
              <p:custDataLst>
                <p:tags r:id="rId125"/>
              </p:custDataLst>
            </p:nvPr>
          </p:nvSpPr>
          <p:spPr>
            <a:xfrm>
              <a:off x="4334905" y="3282696"/>
              <a:ext cx="292608" cy="292608"/>
            </a:xfrm>
            <a:custGeom>
              <a:avLst/>
              <a:gdLst/>
              <a:ahLst/>
              <a:cxnLst/>
              <a:rect l="l" t="t" r="r" b="b"/>
              <a:pathLst>
                <a:path w="635000" h="635000">
                  <a:moveTo>
                    <a:pt x="317500" y="0"/>
                  </a:moveTo>
                  <a:arcTo wR="317500" hR="317500" stAng="16200000" swAng="18576000"/>
                  <a:lnTo>
                    <a:pt x="317500" y="317500"/>
                  </a:lnTo>
                  <a:close/>
                </a:path>
                <a:path w="635000" h="635000" fill="none">
                  <a:moveTo>
                    <a:pt x="72862" y="115117"/>
                  </a:moveTo>
                  <a:arcTo wR="317500" hR="317500" stAng="13176000" swAng="3024000"/>
                </a:path>
              </a:pathLst>
            </a:custGeom>
            <a:grpFill/>
            <a:ln w="19050" cmpd="sng">
              <a:solidFill>
                <a:schemeClr val="tx1"/>
              </a:solidFill>
            </a:ln>
          </p:spPr>
          <p:txBody>
            <a:bodyPr/>
            <a:lstStyle/>
            <a:p>
              <a:endParaRPr b="0" i="0">
                <a:latin typeface="Arial" panose="020B0604020202020204" pitchFamily="34" charset="0"/>
              </a:endParaRPr>
            </a:p>
          </p:txBody>
        </p:sp>
        <p:sp>
          <p:nvSpPr>
            <p:cNvPr id="117" name="Harvey 87/100 [87]">
              <a:extLst>
                <a:ext uri="{FF2B5EF4-FFF2-40B4-BE49-F238E27FC236}">
                  <a16:creationId xmlns:a16="http://schemas.microsoft.com/office/drawing/2014/main" id="{E3948F2E-FD5F-4107-B122-9AC75FE0CD9E}"/>
                </a:ext>
              </a:extLst>
            </p:cNvPr>
            <p:cNvSpPr>
              <a:spLocks noChangeAspect="1"/>
            </p:cNvSpPr>
            <p:nvPr>
              <p:custDataLst>
                <p:tags r:id="rId126"/>
              </p:custDataLst>
            </p:nvPr>
          </p:nvSpPr>
          <p:spPr>
            <a:xfrm>
              <a:off x="4334905" y="3282696"/>
              <a:ext cx="292608" cy="292608"/>
            </a:xfrm>
            <a:custGeom>
              <a:avLst/>
              <a:gdLst/>
              <a:ahLst/>
              <a:cxnLst/>
              <a:rect l="l" t="t" r="r" b="b"/>
              <a:pathLst>
                <a:path w="635000" h="635000">
                  <a:moveTo>
                    <a:pt x="317500" y="0"/>
                  </a:moveTo>
                  <a:arcTo wR="317500" hR="317500" stAng="16200000" swAng="18792000"/>
                  <a:lnTo>
                    <a:pt x="317500" y="317500"/>
                  </a:lnTo>
                  <a:close/>
                </a:path>
                <a:path w="635000" h="635000" fill="none">
                  <a:moveTo>
                    <a:pt x="86052" y="100156"/>
                  </a:moveTo>
                  <a:arcTo wR="317500" hR="317500" stAng="13392000" swAng="2808000"/>
                </a:path>
              </a:pathLst>
            </a:custGeom>
            <a:grpFill/>
            <a:ln w="19050" cmpd="sng">
              <a:solidFill>
                <a:schemeClr val="tx1"/>
              </a:solidFill>
            </a:ln>
          </p:spPr>
          <p:txBody>
            <a:bodyPr/>
            <a:lstStyle/>
            <a:p>
              <a:endParaRPr b="0" i="0">
                <a:latin typeface="Arial" panose="020B0604020202020204" pitchFamily="34" charset="0"/>
              </a:endParaRPr>
            </a:p>
          </p:txBody>
        </p:sp>
        <p:sp>
          <p:nvSpPr>
            <p:cNvPr id="118" name="Harvey 88/100 [88]">
              <a:extLst>
                <a:ext uri="{FF2B5EF4-FFF2-40B4-BE49-F238E27FC236}">
                  <a16:creationId xmlns:a16="http://schemas.microsoft.com/office/drawing/2014/main" id="{744E57ED-019F-4A8B-A06E-9FB965FEBB23}"/>
                </a:ext>
              </a:extLst>
            </p:cNvPr>
            <p:cNvSpPr>
              <a:spLocks noChangeAspect="1"/>
            </p:cNvSpPr>
            <p:nvPr>
              <p:custDataLst>
                <p:tags r:id="rId127"/>
              </p:custDataLst>
            </p:nvPr>
          </p:nvSpPr>
          <p:spPr>
            <a:xfrm>
              <a:off x="4334905" y="3282696"/>
              <a:ext cx="292608" cy="292608"/>
            </a:xfrm>
            <a:custGeom>
              <a:avLst/>
              <a:gdLst/>
              <a:ahLst/>
              <a:cxnLst/>
              <a:rect l="l" t="t" r="r" b="b"/>
              <a:pathLst>
                <a:path w="635000" h="635000">
                  <a:moveTo>
                    <a:pt x="317500" y="0"/>
                  </a:moveTo>
                  <a:arcTo wR="317500" hR="317500" stAng="16200000" swAng="19008000"/>
                  <a:lnTo>
                    <a:pt x="317500" y="317500"/>
                  </a:lnTo>
                  <a:close/>
                </a:path>
                <a:path w="635000" h="635000" fill="none">
                  <a:moveTo>
                    <a:pt x="100156" y="86052"/>
                  </a:moveTo>
                  <a:arcTo wR="317500" hR="317500" stAng="13608000" swAng="2591999"/>
                </a:path>
              </a:pathLst>
            </a:custGeom>
            <a:grpFill/>
            <a:ln w="19050" cmpd="sng">
              <a:solidFill>
                <a:schemeClr val="tx1"/>
              </a:solidFill>
            </a:ln>
          </p:spPr>
          <p:txBody>
            <a:bodyPr/>
            <a:lstStyle/>
            <a:p>
              <a:endParaRPr b="0" i="0">
                <a:latin typeface="Arial" panose="020B0604020202020204" pitchFamily="34" charset="0"/>
              </a:endParaRPr>
            </a:p>
          </p:txBody>
        </p:sp>
        <p:sp>
          <p:nvSpPr>
            <p:cNvPr id="119" name="Harvey 89/100 [89]">
              <a:extLst>
                <a:ext uri="{FF2B5EF4-FFF2-40B4-BE49-F238E27FC236}">
                  <a16:creationId xmlns:a16="http://schemas.microsoft.com/office/drawing/2014/main" id="{5567719B-31CA-4A86-801E-E0531122E504}"/>
                </a:ext>
              </a:extLst>
            </p:cNvPr>
            <p:cNvSpPr>
              <a:spLocks noChangeAspect="1"/>
            </p:cNvSpPr>
            <p:nvPr>
              <p:custDataLst>
                <p:tags r:id="rId128"/>
              </p:custDataLst>
            </p:nvPr>
          </p:nvSpPr>
          <p:spPr>
            <a:xfrm>
              <a:off x="4334905" y="3282696"/>
              <a:ext cx="292608" cy="292608"/>
            </a:xfrm>
            <a:custGeom>
              <a:avLst/>
              <a:gdLst/>
              <a:ahLst/>
              <a:cxnLst/>
              <a:rect l="l" t="t" r="r" b="b"/>
              <a:pathLst>
                <a:path w="635000" h="635000">
                  <a:moveTo>
                    <a:pt x="317500" y="0"/>
                  </a:moveTo>
                  <a:arcTo wR="317500" hR="317500" stAng="16200000" swAng="19224000"/>
                  <a:lnTo>
                    <a:pt x="317500" y="317500"/>
                  </a:lnTo>
                  <a:close/>
                </a:path>
                <a:path w="635000" h="635000" fill="none">
                  <a:moveTo>
                    <a:pt x="115117" y="72862"/>
                  </a:moveTo>
                  <a:arcTo wR="317500" hR="317500" stAng="13823999" swAng="2375999"/>
                </a:path>
              </a:pathLst>
            </a:custGeom>
            <a:grpFill/>
            <a:ln w="19050" cmpd="sng">
              <a:solidFill>
                <a:schemeClr val="tx1"/>
              </a:solidFill>
            </a:ln>
          </p:spPr>
          <p:txBody>
            <a:bodyPr/>
            <a:lstStyle/>
            <a:p>
              <a:endParaRPr b="0" i="0">
                <a:latin typeface="Arial" panose="020B0604020202020204" pitchFamily="34" charset="0"/>
              </a:endParaRPr>
            </a:p>
          </p:txBody>
        </p:sp>
        <p:sp>
          <p:nvSpPr>
            <p:cNvPr id="120" name="Harvey 90/100 [90]">
              <a:extLst>
                <a:ext uri="{FF2B5EF4-FFF2-40B4-BE49-F238E27FC236}">
                  <a16:creationId xmlns:a16="http://schemas.microsoft.com/office/drawing/2014/main" id="{2CD4B3A1-B882-43A6-A4CA-C9FCA394B28B}"/>
                </a:ext>
              </a:extLst>
            </p:cNvPr>
            <p:cNvSpPr>
              <a:spLocks noChangeAspect="1"/>
            </p:cNvSpPr>
            <p:nvPr>
              <p:custDataLst>
                <p:tags r:id="rId129"/>
              </p:custDataLst>
            </p:nvPr>
          </p:nvSpPr>
          <p:spPr>
            <a:xfrm>
              <a:off x="4334905" y="3282696"/>
              <a:ext cx="292608" cy="292608"/>
            </a:xfrm>
            <a:custGeom>
              <a:avLst/>
              <a:gdLst/>
              <a:ahLst/>
              <a:cxnLst/>
              <a:rect l="l" t="t" r="r" b="b"/>
              <a:pathLst>
                <a:path w="635000" h="635000">
                  <a:moveTo>
                    <a:pt x="317500" y="0"/>
                  </a:moveTo>
                  <a:arcTo wR="317500" hR="317500" stAng="16200000" swAng="19440000"/>
                  <a:lnTo>
                    <a:pt x="317500" y="317500"/>
                  </a:lnTo>
                  <a:close/>
                </a:path>
                <a:path w="635000" h="635000" fill="none">
                  <a:moveTo>
                    <a:pt x="130878" y="60637"/>
                  </a:moveTo>
                  <a:arcTo wR="317500" hR="317500" stAng="14040000" swAng="2159999"/>
                </a:path>
              </a:pathLst>
            </a:custGeom>
            <a:grpFill/>
            <a:ln w="19050" cmpd="sng">
              <a:solidFill>
                <a:schemeClr val="tx1"/>
              </a:solidFill>
            </a:ln>
          </p:spPr>
          <p:txBody>
            <a:bodyPr/>
            <a:lstStyle/>
            <a:p>
              <a:endParaRPr b="0" i="0">
                <a:latin typeface="Arial" panose="020B0604020202020204" pitchFamily="34" charset="0"/>
              </a:endParaRPr>
            </a:p>
          </p:txBody>
        </p:sp>
        <p:sp>
          <p:nvSpPr>
            <p:cNvPr id="121" name="Harvey 91/100 [91]">
              <a:extLst>
                <a:ext uri="{FF2B5EF4-FFF2-40B4-BE49-F238E27FC236}">
                  <a16:creationId xmlns:a16="http://schemas.microsoft.com/office/drawing/2014/main" id="{68606D93-5175-4900-AD89-6D0710AFE75F}"/>
                </a:ext>
              </a:extLst>
            </p:cNvPr>
            <p:cNvSpPr>
              <a:spLocks noChangeAspect="1"/>
            </p:cNvSpPr>
            <p:nvPr>
              <p:custDataLst>
                <p:tags r:id="rId130"/>
              </p:custDataLst>
            </p:nvPr>
          </p:nvSpPr>
          <p:spPr>
            <a:xfrm>
              <a:off x="4334905" y="3282696"/>
              <a:ext cx="292608" cy="292608"/>
            </a:xfrm>
            <a:custGeom>
              <a:avLst/>
              <a:gdLst/>
              <a:ahLst/>
              <a:cxnLst/>
              <a:rect l="l" t="t" r="r" b="b"/>
              <a:pathLst>
                <a:path w="635000" h="635000">
                  <a:moveTo>
                    <a:pt x="317500" y="0"/>
                  </a:moveTo>
                  <a:arcTo wR="317500" hR="317500" stAng="16200000" swAng="19656000"/>
                  <a:lnTo>
                    <a:pt x="317500" y="317500"/>
                  </a:lnTo>
                  <a:close/>
                </a:path>
                <a:path w="635000" h="635000" fill="none">
                  <a:moveTo>
                    <a:pt x="147374" y="49425"/>
                  </a:moveTo>
                  <a:arcTo wR="317500" hR="317500" stAng="14256000" swAng="1943999"/>
                </a:path>
              </a:pathLst>
            </a:custGeom>
            <a:grpFill/>
            <a:ln w="19050" cmpd="sng">
              <a:solidFill>
                <a:schemeClr val="tx1"/>
              </a:solidFill>
            </a:ln>
          </p:spPr>
          <p:txBody>
            <a:bodyPr/>
            <a:lstStyle/>
            <a:p>
              <a:endParaRPr b="0" i="0">
                <a:latin typeface="Arial" panose="020B0604020202020204" pitchFamily="34" charset="0"/>
              </a:endParaRPr>
            </a:p>
          </p:txBody>
        </p:sp>
        <p:sp>
          <p:nvSpPr>
            <p:cNvPr id="122" name="Harvey 92/100 [92]">
              <a:extLst>
                <a:ext uri="{FF2B5EF4-FFF2-40B4-BE49-F238E27FC236}">
                  <a16:creationId xmlns:a16="http://schemas.microsoft.com/office/drawing/2014/main" id="{7EE30864-DDCC-4BBA-B70A-48810E224581}"/>
                </a:ext>
              </a:extLst>
            </p:cNvPr>
            <p:cNvSpPr>
              <a:spLocks noChangeAspect="1"/>
            </p:cNvSpPr>
            <p:nvPr>
              <p:custDataLst>
                <p:tags r:id="rId131"/>
              </p:custDataLst>
            </p:nvPr>
          </p:nvSpPr>
          <p:spPr>
            <a:xfrm>
              <a:off x="4334905" y="3282696"/>
              <a:ext cx="292608" cy="292608"/>
            </a:xfrm>
            <a:custGeom>
              <a:avLst/>
              <a:gdLst/>
              <a:ahLst/>
              <a:cxnLst/>
              <a:rect l="l" t="t" r="r" b="b"/>
              <a:pathLst>
                <a:path w="635000" h="635000">
                  <a:moveTo>
                    <a:pt x="317500" y="0"/>
                  </a:moveTo>
                  <a:arcTo wR="317500" hR="317500" stAng="16200000" swAng="19872000"/>
                  <a:lnTo>
                    <a:pt x="317500" y="317500"/>
                  </a:lnTo>
                  <a:close/>
                </a:path>
                <a:path w="635000" h="635000" fill="none">
                  <a:moveTo>
                    <a:pt x="164543" y="39272"/>
                  </a:moveTo>
                  <a:arcTo wR="317500" hR="317500" stAng="14472000" swAng="1727999"/>
                </a:path>
              </a:pathLst>
            </a:custGeom>
            <a:grpFill/>
            <a:ln w="19050" cmpd="sng">
              <a:solidFill>
                <a:schemeClr val="tx1"/>
              </a:solidFill>
            </a:ln>
          </p:spPr>
          <p:txBody>
            <a:bodyPr/>
            <a:lstStyle/>
            <a:p>
              <a:endParaRPr b="0" i="0">
                <a:latin typeface="Arial" panose="020B0604020202020204" pitchFamily="34" charset="0"/>
              </a:endParaRPr>
            </a:p>
          </p:txBody>
        </p:sp>
        <p:sp>
          <p:nvSpPr>
            <p:cNvPr id="123" name="Harvey 93/100 [93]">
              <a:extLst>
                <a:ext uri="{FF2B5EF4-FFF2-40B4-BE49-F238E27FC236}">
                  <a16:creationId xmlns:a16="http://schemas.microsoft.com/office/drawing/2014/main" id="{608CA488-A707-4C7A-9287-9DA9A38ED3D4}"/>
                </a:ext>
              </a:extLst>
            </p:cNvPr>
            <p:cNvSpPr>
              <a:spLocks noChangeAspect="1"/>
            </p:cNvSpPr>
            <p:nvPr>
              <p:custDataLst>
                <p:tags r:id="rId132"/>
              </p:custDataLst>
            </p:nvPr>
          </p:nvSpPr>
          <p:spPr>
            <a:xfrm>
              <a:off x="4334905" y="3282696"/>
              <a:ext cx="292608" cy="292608"/>
            </a:xfrm>
            <a:custGeom>
              <a:avLst/>
              <a:gdLst/>
              <a:ahLst/>
              <a:cxnLst/>
              <a:rect l="l" t="t" r="r" b="b"/>
              <a:pathLst>
                <a:path w="635000" h="635000">
                  <a:moveTo>
                    <a:pt x="317500" y="0"/>
                  </a:moveTo>
                  <a:arcTo wR="317500" hR="317500" stAng="16200000" swAng="20088000"/>
                  <a:lnTo>
                    <a:pt x="317500" y="317500"/>
                  </a:lnTo>
                  <a:close/>
                </a:path>
                <a:path w="635000" h="635000" fill="none">
                  <a:moveTo>
                    <a:pt x="182315" y="30217"/>
                  </a:moveTo>
                  <a:arcTo wR="317500" hR="317500" stAng="14688000" swAng="1511999"/>
                </a:path>
              </a:pathLst>
            </a:custGeom>
            <a:grpFill/>
            <a:ln w="19050" cmpd="sng">
              <a:solidFill>
                <a:schemeClr val="tx1"/>
              </a:solidFill>
            </a:ln>
          </p:spPr>
          <p:txBody>
            <a:bodyPr/>
            <a:lstStyle/>
            <a:p>
              <a:endParaRPr b="0" i="0">
                <a:latin typeface="Arial" panose="020B0604020202020204" pitchFamily="34" charset="0"/>
              </a:endParaRPr>
            </a:p>
          </p:txBody>
        </p:sp>
        <p:sp>
          <p:nvSpPr>
            <p:cNvPr id="124" name="Harvey 94/100 [94]">
              <a:extLst>
                <a:ext uri="{FF2B5EF4-FFF2-40B4-BE49-F238E27FC236}">
                  <a16:creationId xmlns:a16="http://schemas.microsoft.com/office/drawing/2014/main" id="{FE1836A9-F92A-4F07-BBB8-2274E290E952}"/>
                </a:ext>
              </a:extLst>
            </p:cNvPr>
            <p:cNvSpPr>
              <a:spLocks noChangeAspect="1"/>
            </p:cNvSpPr>
            <p:nvPr>
              <p:custDataLst>
                <p:tags r:id="rId133"/>
              </p:custDataLst>
            </p:nvPr>
          </p:nvSpPr>
          <p:spPr>
            <a:xfrm>
              <a:off x="4334905" y="3282696"/>
              <a:ext cx="292608" cy="292608"/>
            </a:xfrm>
            <a:custGeom>
              <a:avLst/>
              <a:gdLst/>
              <a:ahLst/>
              <a:cxnLst/>
              <a:rect l="l" t="t" r="r" b="b"/>
              <a:pathLst>
                <a:path w="635000" h="635000">
                  <a:moveTo>
                    <a:pt x="317500" y="0"/>
                  </a:moveTo>
                  <a:arcTo wR="317500" hR="317500" stAng="16200000" swAng="20304000"/>
                  <a:lnTo>
                    <a:pt x="317500" y="317500"/>
                  </a:lnTo>
                  <a:close/>
                </a:path>
                <a:path w="635000" h="635000" fill="none">
                  <a:moveTo>
                    <a:pt x="200620" y="22295"/>
                  </a:moveTo>
                  <a:arcTo wR="317500" hR="317500" stAng="14903999" swAng="1296000"/>
                </a:path>
              </a:pathLst>
            </a:custGeom>
            <a:grpFill/>
            <a:ln w="19050" cmpd="sng">
              <a:solidFill>
                <a:schemeClr val="tx1"/>
              </a:solidFill>
            </a:ln>
          </p:spPr>
          <p:txBody>
            <a:bodyPr/>
            <a:lstStyle/>
            <a:p>
              <a:endParaRPr b="0" i="0">
                <a:latin typeface="Arial" panose="020B0604020202020204" pitchFamily="34" charset="0"/>
              </a:endParaRPr>
            </a:p>
          </p:txBody>
        </p:sp>
        <p:sp>
          <p:nvSpPr>
            <p:cNvPr id="125" name="Harvey 95/100 [95]">
              <a:extLst>
                <a:ext uri="{FF2B5EF4-FFF2-40B4-BE49-F238E27FC236}">
                  <a16:creationId xmlns:a16="http://schemas.microsoft.com/office/drawing/2014/main" id="{3169BE73-7F99-46E3-BDA9-D9BB85BE343E}"/>
                </a:ext>
              </a:extLst>
            </p:cNvPr>
            <p:cNvSpPr>
              <a:spLocks noChangeAspect="1"/>
            </p:cNvSpPr>
            <p:nvPr>
              <p:custDataLst>
                <p:tags r:id="rId134"/>
              </p:custDataLst>
            </p:nvPr>
          </p:nvSpPr>
          <p:spPr>
            <a:xfrm>
              <a:off x="4334905" y="3282696"/>
              <a:ext cx="292608" cy="292608"/>
            </a:xfrm>
            <a:custGeom>
              <a:avLst/>
              <a:gdLst/>
              <a:ahLst/>
              <a:cxnLst/>
              <a:rect l="l" t="t" r="r" b="b"/>
              <a:pathLst>
                <a:path w="635000" h="635000">
                  <a:moveTo>
                    <a:pt x="317500" y="0"/>
                  </a:moveTo>
                  <a:arcTo wR="317500" hR="317500" stAng="16200000" swAng="20520000"/>
                  <a:lnTo>
                    <a:pt x="317500" y="317500"/>
                  </a:lnTo>
                  <a:close/>
                </a:path>
                <a:path w="635000" h="635000" fill="none">
                  <a:moveTo>
                    <a:pt x="219387" y="15539"/>
                  </a:moveTo>
                  <a:arcTo wR="317500" hR="317500" stAng="15120000" swAng="1080000"/>
                </a:path>
              </a:pathLst>
            </a:custGeom>
            <a:grpFill/>
            <a:ln w="19050" cmpd="sng">
              <a:solidFill>
                <a:schemeClr val="tx1"/>
              </a:solidFill>
            </a:ln>
          </p:spPr>
          <p:txBody>
            <a:bodyPr/>
            <a:lstStyle/>
            <a:p>
              <a:endParaRPr b="0" i="0">
                <a:latin typeface="Arial" panose="020B0604020202020204" pitchFamily="34" charset="0"/>
              </a:endParaRPr>
            </a:p>
          </p:txBody>
        </p:sp>
        <p:sp>
          <p:nvSpPr>
            <p:cNvPr id="126" name="Harvey 96/100 [96]">
              <a:extLst>
                <a:ext uri="{FF2B5EF4-FFF2-40B4-BE49-F238E27FC236}">
                  <a16:creationId xmlns:a16="http://schemas.microsoft.com/office/drawing/2014/main" id="{12E3B5ED-B1AB-4A99-BD20-FF638135BE37}"/>
                </a:ext>
              </a:extLst>
            </p:cNvPr>
            <p:cNvSpPr>
              <a:spLocks noChangeAspect="1"/>
            </p:cNvSpPr>
            <p:nvPr>
              <p:custDataLst>
                <p:tags r:id="rId135"/>
              </p:custDataLst>
            </p:nvPr>
          </p:nvSpPr>
          <p:spPr>
            <a:xfrm>
              <a:off x="4334905" y="3282696"/>
              <a:ext cx="292608" cy="292608"/>
            </a:xfrm>
            <a:custGeom>
              <a:avLst/>
              <a:gdLst/>
              <a:ahLst/>
              <a:cxnLst/>
              <a:rect l="l" t="t" r="r" b="b"/>
              <a:pathLst>
                <a:path w="635000" h="635000">
                  <a:moveTo>
                    <a:pt x="317500" y="0"/>
                  </a:moveTo>
                  <a:arcTo wR="317500" hR="317500" stAng="16200000" swAng="20735999"/>
                  <a:lnTo>
                    <a:pt x="317500" y="317500"/>
                  </a:lnTo>
                  <a:close/>
                </a:path>
                <a:path w="635000" h="635000" fill="none">
                  <a:moveTo>
                    <a:pt x="238540" y="9974"/>
                  </a:moveTo>
                  <a:arcTo wR="317500" hR="317500" stAng="15335999" swAng="864000"/>
                </a:path>
              </a:pathLst>
            </a:custGeom>
            <a:grpFill/>
            <a:ln w="19050" cmpd="sng">
              <a:solidFill>
                <a:schemeClr val="tx1"/>
              </a:solidFill>
            </a:ln>
          </p:spPr>
          <p:txBody>
            <a:bodyPr/>
            <a:lstStyle/>
            <a:p>
              <a:endParaRPr b="0" i="0">
                <a:latin typeface="Arial" panose="020B0604020202020204" pitchFamily="34" charset="0"/>
              </a:endParaRPr>
            </a:p>
          </p:txBody>
        </p:sp>
        <p:sp>
          <p:nvSpPr>
            <p:cNvPr id="127" name="Harvey 97/100 [97]">
              <a:extLst>
                <a:ext uri="{FF2B5EF4-FFF2-40B4-BE49-F238E27FC236}">
                  <a16:creationId xmlns:a16="http://schemas.microsoft.com/office/drawing/2014/main" id="{75A7FEAD-6C4B-4F7A-BB60-3A68D96114DE}"/>
                </a:ext>
              </a:extLst>
            </p:cNvPr>
            <p:cNvSpPr>
              <a:spLocks noChangeAspect="1"/>
            </p:cNvSpPr>
            <p:nvPr>
              <p:custDataLst>
                <p:tags r:id="rId136"/>
              </p:custDataLst>
            </p:nvPr>
          </p:nvSpPr>
          <p:spPr>
            <a:xfrm>
              <a:off x="4334905" y="3282696"/>
              <a:ext cx="292608" cy="292608"/>
            </a:xfrm>
            <a:custGeom>
              <a:avLst/>
              <a:gdLst/>
              <a:ahLst/>
              <a:cxnLst/>
              <a:rect l="l" t="t" r="r" b="b"/>
              <a:pathLst>
                <a:path w="635000" h="635000">
                  <a:moveTo>
                    <a:pt x="317500" y="0"/>
                  </a:moveTo>
                  <a:arcTo wR="317500" hR="317500" stAng="16200000" swAng="20952000"/>
                  <a:lnTo>
                    <a:pt x="317500" y="317500"/>
                  </a:lnTo>
                  <a:close/>
                </a:path>
                <a:path w="635000" h="635000" fill="none">
                  <a:moveTo>
                    <a:pt x="258006" y="5623"/>
                  </a:moveTo>
                  <a:arcTo wR="317500" hR="317500" stAng="15552000" swAng="648000"/>
                </a:path>
              </a:pathLst>
            </a:custGeom>
            <a:grpFill/>
            <a:ln w="19050" cmpd="sng">
              <a:solidFill>
                <a:schemeClr val="tx1"/>
              </a:solidFill>
            </a:ln>
          </p:spPr>
          <p:txBody>
            <a:bodyPr/>
            <a:lstStyle/>
            <a:p>
              <a:endParaRPr b="0" i="0">
                <a:latin typeface="Arial" panose="020B0604020202020204" pitchFamily="34" charset="0"/>
              </a:endParaRPr>
            </a:p>
          </p:txBody>
        </p:sp>
        <p:sp>
          <p:nvSpPr>
            <p:cNvPr id="128" name="Harvey 98/100 [98]">
              <a:extLst>
                <a:ext uri="{FF2B5EF4-FFF2-40B4-BE49-F238E27FC236}">
                  <a16:creationId xmlns:a16="http://schemas.microsoft.com/office/drawing/2014/main" id="{C4B5128E-9380-4C38-A1EB-CB12E7401609}"/>
                </a:ext>
              </a:extLst>
            </p:cNvPr>
            <p:cNvSpPr>
              <a:spLocks noChangeAspect="1"/>
            </p:cNvSpPr>
            <p:nvPr>
              <p:custDataLst>
                <p:tags r:id="rId137"/>
              </p:custDataLst>
            </p:nvPr>
          </p:nvSpPr>
          <p:spPr>
            <a:xfrm>
              <a:off x="4334905" y="3282696"/>
              <a:ext cx="292608" cy="292608"/>
            </a:xfrm>
            <a:custGeom>
              <a:avLst/>
              <a:gdLst/>
              <a:ahLst/>
              <a:cxnLst/>
              <a:rect l="l" t="t" r="r" b="b"/>
              <a:pathLst>
                <a:path w="635000" h="635000">
                  <a:moveTo>
                    <a:pt x="317500" y="0"/>
                  </a:moveTo>
                  <a:arcTo wR="317500" hR="317500" stAng="16200000" swAng="21168000"/>
                  <a:lnTo>
                    <a:pt x="317500" y="317500"/>
                  </a:lnTo>
                  <a:close/>
                </a:path>
                <a:path w="635000" h="635000" fill="none">
                  <a:moveTo>
                    <a:pt x="277706" y="2503"/>
                  </a:moveTo>
                  <a:arcTo wR="317500" hR="317500" stAng="15768000" swAng="432000"/>
                </a:path>
              </a:pathLst>
            </a:custGeom>
            <a:grpFill/>
            <a:ln w="19050" cmpd="sng">
              <a:solidFill>
                <a:schemeClr val="tx1"/>
              </a:solidFill>
            </a:ln>
          </p:spPr>
          <p:txBody>
            <a:bodyPr/>
            <a:lstStyle/>
            <a:p>
              <a:endParaRPr b="0" i="0">
                <a:latin typeface="Arial" panose="020B0604020202020204" pitchFamily="34" charset="0"/>
              </a:endParaRPr>
            </a:p>
          </p:txBody>
        </p:sp>
        <p:sp>
          <p:nvSpPr>
            <p:cNvPr id="129" name="Harvey 99/100 [99]">
              <a:extLst>
                <a:ext uri="{FF2B5EF4-FFF2-40B4-BE49-F238E27FC236}">
                  <a16:creationId xmlns:a16="http://schemas.microsoft.com/office/drawing/2014/main" id="{50F634E4-E5B9-4DA6-9F91-8AF5B6ACF1FB}"/>
                </a:ext>
              </a:extLst>
            </p:cNvPr>
            <p:cNvSpPr>
              <a:spLocks noChangeAspect="1"/>
            </p:cNvSpPr>
            <p:nvPr>
              <p:custDataLst>
                <p:tags r:id="rId138"/>
              </p:custDataLst>
            </p:nvPr>
          </p:nvSpPr>
          <p:spPr>
            <a:xfrm>
              <a:off x="4334905" y="3282696"/>
              <a:ext cx="292608" cy="292608"/>
            </a:xfrm>
            <a:custGeom>
              <a:avLst/>
              <a:gdLst/>
              <a:ahLst/>
              <a:cxnLst/>
              <a:rect l="l" t="t" r="r" b="b"/>
              <a:pathLst>
                <a:path w="635000" h="635000">
                  <a:moveTo>
                    <a:pt x="317500" y="0"/>
                  </a:moveTo>
                  <a:arcTo wR="317500" hR="317500" stAng="16200000" swAng="21384000"/>
                  <a:lnTo>
                    <a:pt x="317500" y="317500"/>
                  </a:lnTo>
                  <a:close/>
                </a:path>
                <a:path w="635000" h="635000" fill="none">
                  <a:moveTo>
                    <a:pt x="297564" y="626"/>
                  </a:moveTo>
                  <a:arcTo wR="317500" hR="317500" stAng="15983999" swAng="216000"/>
                </a:path>
              </a:pathLst>
            </a:custGeom>
            <a:grpFill/>
            <a:ln w="19050" cmpd="sng">
              <a:solidFill>
                <a:schemeClr val="tx1"/>
              </a:solidFill>
            </a:ln>
          </p:spPr>
          <p:txBody>
            <a:bodyPr/>
            <a:lstStyle/>
            <a:p>
              <a:endParaRPr b="0" i="0">
                <a:latin typeface="Arial" panose="020B0604020202020204" pitchFamily="34" charset="0"/>
              </a:endParaRPr>
            </a:p>
          </p:txBody>
        </p:sp>
        <p:sp>
          <p:nvSpPr>
            <p:cNvPr id="130" name="Harvey 100/100 [100]">
              <a:extLst>
                <a:ext uri="{FF2B5EF4-FFF2-40B4-BE49-F238E27FC236}">
                  <a16:creationId xmlns:a16="http://schemas.microsoft.com/office/drawing/2014/main" id="{94AA53CD-8233-470E-AFEE-0BCC721BFAE9}"/>
                </a:ext>
              </a:extLst>
            </p:cNvPr>
            <p:cNvSpPr>
              <a:spLocks noChangeAspect="1"/>
            </p:cNvSpPr>
            <p:nvPr>
              <p:custDataLst>
                <p:tags r:id="rId139"/>
              </p:custDataLst>
            </p:nvPr>
          </p:nvSpPr>
          <p:spPr>
            <a:xfrm>
              <a:off x="4334905" y="3282696"/>
              <a:ext cx="292608" cy="292608"/>
            </a:xfrm>
            <a:custGeom>
              <a:avLst/>
              <a:gdLst/>
              <a:ahLst/>
              <a:cxnLst/>
              <a:rect l="l" t="t" r="r" b="b"/>
              <a:pathLst>
                <a:path w="635000" h="635000">
                  <a:moveTo>
                    <a:pt x="317500" y="0"/>
                  </a:moveTo>
                  <a:arcTo wR="317500" hR="317500" stAng="16200000" swAng="21600000"/>
                  <a:close/>
                </a:path>
              </a:pathLst>
            </a:custGeom>
            <a:grpFill/>
            <a:ln w="19050" cmpd="sng">
              <a:solidFill>
                <a:schemeClr val="tx1"/>
              </a:solidFill>
            </a:ln>
          </p:spPr>
          <p:txBody>
            <a:bodyPr/>
            <a:lstStyle/>
            <a:p>
              <a:endParaRPr b="0" i="0">
                <a:latin typeface="Arial" panose="020B0604020202020204" pitchFamily="34" charset="0"/>
              </a:endParaRPr>
            </a:p>
          </p:txBody>
        </p:sp>
      </p:grpSp>
      <p:sp>
        <p:nvSpPr>
          <p:cNvPr id="131" name="Footnote [Placeholder]" hidden="1">
            <a:extLst>
              <a:ext uri="{FF2B5EF4-FFF2-40B4-BE49-F238E27FC236}">
                <a16:creationId xmlns:a16="http://schemas.microsoft.com/office/drawing/2014/main" id="{1B41FB17-6D57-4EE1-9C4C-9C305D5D6BEC}"/>
              </a:ext>
            </a:extLst>
          </p:cNvPr>
          <p:cNvSpPr txBox="1"/>
          <p:nvPr userDrawn="1"/>
        </p:nvSpPr>
        <p:spPr>
          <a:xfrm>
            <a:off x="503238" y="5984668"/>
            <a:ext cx="10188208" cy="138499"/>
          </a:xfrm>
          <a:prstGeom prst="rect">
            <a:avLst/>
          </a:prstGeom>
          <a:noFill/>
        </p:spPr>
        <p:txBody>
          <a:bodyPr wrap="square" lIns="0" tIns="0" rIns="0" bIns="0">
            <a:spAutoFit/>
          </a:bodyPr>
          <a:lstStyle/>
          <a:p>
            <a:pPr fontAlgn="base">
              <a:spcBef>
                <a:spcPct val="50000"/>
              </a:spcBef>
              <a:spcAft>
                <a:spcPct val="0"/>
              </a:spcAft>
              <a:buClr>
                <a:srgbClr val="F0AB00"/>
              </a:buClr>
              <a:buSzPct val="80000"/>
              <a:defRPr sz="900">
                <a:latin typeface="Arial" panose="020B0604020202020204" pitchFamily="34" charset="0"/>
                <a:ea typeface="Arial Unicode MS" pitchFamily="34" charset="-128"/>
                <a:cs typeface="Arial Unicode MS" pitchFamily="34" charset="-128"/>
              </a:defRPr>
            </a:pPr>
            <a:r>
              <a:t>(r) 脚注</a:t>
            </a:r>
          </a:p>
        </p:txBody>
      </p:sp>
      <p:sp>
        <p:nvSpPr>
          <p:cNvPr id="133" name="Discussion [Sticker]" hidden="1">
            <a:extLst>
              <a:ext uri="{FF2B5EF4-FFF2-40B4-BE49-F238E27FC236}">
                <a16:creationId xmlns:a16="http://schemas.microsoft.com/office/drawing/2014/main" id="{7C793D27-9296-461C-878D-BA16CBD91587}"/>
              </a:ext>
            </a:extLst>
          </p:cNvPr>
          <p:cNvSpPr>
            <a:spLocks/>
          </p:cNvSpPr>
          <p:nvPr userDrawn="1"/>
        </p:nvSpPr>
        <p:spPr>
          <a:xfrm>
            <a:off x="10071105" y="896921"/>
            <a:ext cx="2124070" cy="295649"/>
          </a:xfrm>
          <a:prstGeom prst="rect">
            <a:avLst/>
          </a:prstGeom>
          <a:solidFill>
            <a:schemeClr val="accent6">
              <a:lumMod val="60000"/>
              <a:lumOff val="40000"/>
            </a:schemeClr>
          </a:solidFill>
          <a:ln w="19050" cap="flat" cmpd="sng" algn="ctr">
            <a:noFill/>
            <a:prstDash val="solid"/>
          </a:ln>
          <a:effectLst/>
        </p:spPr>
        <p:txBody>
          <a:bodyPr lIns="322318" tIns="46556" rIns="89533" bIns="46556" anchor="ctr"/>
          <a:lstStyle/>
          <a:p>
            <a:pPr marL="0" marR="0" lvl="0" indent="0" defTabSz="914400" eaLnBrk="1" fontAlgn="auto" latinLnBrk="0" hangingPunct="1">
              <a:lnSpc>
                <a:spcPct val="100000"/>
              </a:lnSpc>
              <a:spcBef>
                <a:spcPts val="0"/>
              </a:spcBef>
              <a:spcAft>
                <a:spcPts val="0"/>
              </a:spcAft>
              <a:buClrTx/>
              <a:buSzTx/>
              <a:buFontTx/>
              <a:buNone/>
              <a:tabLst/>
              <a:defRPr sz="1395">
                <a:ln>
                  <a:noFill/>
                </a:ln>
                <a:solidFill>
                  <a:srgbClr val="FFFFFF"/>
                </a:solidFill>
                <a:effectLst/>
                <a:uLnTx/>
                <a:uFillTx/>
                <a:latin typeface="Arial" panose="020B0604020202020204" pitchFamily="34" charset="0"/>
                <a:ea typeface="Roboto Medium" panose="02000000000000000000" pitchFamily="2" charset="0"/>
                <a:cs typeface="+mn-cs"/>
              </a:defRPr>
            </a:pPr>
            <a:r>
              <a:t>ディスカッション用</a:t>
            </a:r>
          </a:p>
        </p:txBody>
      </p:sp>
      <p:sp>
        <p:nvSpPr>
          <p:cNvPr id="134" name="Internal [Sticker]" hidden="1">
            <a:extLst>
              <a:ext uri="{FF2B5EF4-FFF2-40B4-BE49-F238E27FC236}">
                <a16:creationId xmlns:a16="http://schemas.microsoft.com/office/drawing/2014/main" id="{704CE42F-5A9B-4CC0-8048-99928A53C0C4}"/>
              </a:ext>
            </a:extLst>
          </p:cNvPr>
          <p:cNvSpPr>
            <a:spLocks/>
          </p:cNvSpPr>
          <p:nvPr userDrawn="1"/>
        </p:nvSpPr>
        <p:spPr>
          <a:xfrm>
            <a:off x="10071105" y="896921"/>
            <a:ext cx="2124070" cy="295649"/>
          </a:xfrm>
          <a:prstGeom prst="rect">
            <a:avLst/>
          </a:prstGeom>
          <a:solidFill>
            <a:schemeClr val="accent6">
              <a:lumMod val="60000"/>
              <a:lumOff val="40000"/>
            </a:schemeClr>
          </a:solidFill>
          <a:ln w="19050" cap="flat" cmpd="sng" algn="ctr">
            <a:noFill/>
            <a:prstDash val="solid"/>
          </a:ln>
          <a:effectLst/>
        </p:spPr>
        <p:txBody>
          <a:bodyPr lIns="322318" tIns="46556" rIns="89533" bIns="46556" anchor="ctr"/>
          <a:lstStyle/>
          <a:p>
            <a:pPr marL="0" marR="0" lvl="0" indent="0" defTabSz="914400" eaLnBrk="1" fontAlgn="auto" latinLnBrk="0" hangingPunct="1">
              <a:lnSpc>
                <a:spcPct val="100000"/>
              </a:lnSpc>
              <a:spcBef>
                <a:spcPts val="0"/>
              </a:spcBef>
              <a:spcAft>
                <a:spcPts val="0"/>
              </a:spcAft>
              <a:buClrTx/>
              <a:buSzTx/>
              <a:buFontTx/>
              <a:buNone/>
              <a:tabLst/>
              <a:defRPr sz="1395">
                <a:ln>
                  <a:noFill/>
                </a:ln>
                <a:solidFill>
                  <a:srgbClr val="FFFFFF"/>
                </a:solidFill>
                <a:effectLst/>
                <a:uLnTx/>
                <a:uFillTx/>
                <a:latin typeface="Arial" panose="020B0604020202020204" pitchFamily="34" charset="0"/>
                <a:ea typeface="+mn-ea"/>
                <a:cs typeface="+mn-cs"/>
              </a:defRPr>
            </a:pPr>
            <a:r>
              <a:t>内部使用のみ</a:t>
            </a:r>
          </a:p>
        </p:txBody>
      </p:sp>
      <p:sp>
        <p:nvSpPr>
          <p:cNvPr id="135" name="Final [Sticker]" hidden="1">
            <a:extLst>
              <a:ext uri="{FF2B5EF4-FFF2-40B4-BE49-F238E27FC236}">
                <a16:creationId xmlns:a16="http://schemas.microsoft.com/office/drawing/2014/main" id="{348603E9-9858-4213-9B5B-929AD136906A}"/>
              </a:ext>
            </a:extLst>
          </p:cNvPr>
          <p:cNvSpPr>
            <a:spLocks/>
          </p:cNvSpPr>
          <p:nvPr userDrawn="1"/>
        </p:nvSpPr>
        <p:spPr>
          <a:xfrm>
            <a:off x="10071105" y="896921"/>
            <a:ext cx="2124070" cy="295649"/>
          </a:xfrm>
          <a:prstGeom prst="rect">
            <a:avLst/>
          </a:prstGeom>
          <a:solidFill>
            <a:schemeClr val="accent6">
              <a:lumMod val="60000"/>
              <a:lumOff val="40000"/>
            </a:schemeClr>
          </a:solidFill>
          <a:ln w="19050" cap="flat" cmpd="sng" algn="ctr">
            <a:noFill/>
            <a:prstDash val="solid"/>
          </a:ln>
          <a:effectLst/>
        </p:spPr>
        <p:txBody>
          <a:bodyPr lIns="322318" tIns="46556" rIns="89533" bIns="46556" anchor="ctr"/>
          <a:lstStyle/>
          <a:p>
            <a:pPr marL="0" marR="0" lvl="0" indent="0" defTabSz="914400" eaLnBrk="1" fontAlgn="auto" latinLnBrk="0" hangingPunct="1">
              <a:lnSpc>
                <a:spcPct val="100000"/>
              </a:lnSpc>
              <a:spcBef>
                <a:spcPts val="0"/>
              </a:spcBef>
              <a:spcAft>
                <a:spcPts val="0"/>
              </a:spcAft>
              <a:buClrTx/>
              <a:buSzTx/>
              <a:buFontTx/>
              <a:buNone/>
              <a:tabLst/>
              <a:defRPr sz="1395">
                <a:ln>
                  <a:noFill/>
                </a:ln>
                <a:solidFill>
                  <a:srgbClr val="FFFFFF"/>
                </a:solidFill>
                <a:effectLst/>
                <a:uLnTx/>
                <a:uFillTx/>
                <a:latin typeface="Arial" panose="020B0604020202020204" pitchFamily="34" charset="0"/>
                <a:ea typeface="+mn-ea"/>
                <a:cs typeface="+mn-cs"/>
              </a:defRPr>
            </a:pPr>
            <a:r>
              <a:t>最終スライド</a:t>
            </a:r>
          </a:p>
        </p:txBody>
      </p:sp>
      <p:sp>
        <p:nvSpPr>
          <p:cNvPr id="136" name="Backup [Sticker]" hidden="1">
            <a:extLst>
              <a:ext uri="{FF2B5EF4-FFF2-40B4-BE49-F238E27FC236}">
                <a16:creationId xmlns:a16="http://schemas.microsoft.com/office/drawing/2014/main" id="{7EEB833A-9AFC-4A66-8469-9D3897CE1E66}"/>
              </a:ext>
            </a:extLst>
          </p:cNvPr>
          <p:cNvSpPr>
            <a:spLocks/>
          </p:cNvSpPr>
          <p:nvPr userDrawn="1"/>
        </p:nvSpPr>
        <p:spPr>
          <a:xfrm>
            <a:off x="10071105" y="896921"/>
            <a:ext cx="2124070" cy="295649"/>
          </a:xfrm>
          <a:prstGeom prst="rect">
            <a:avLst/>
          </a:prstGeom>
          <a:solidFill>
            <a:schemeClr val="accent6">
              <a:lumMod val="60000"/>
              <a:lumOff val="40000"/>
            </a:schemeClr>
          </a:solidFill>
          <a:ln w="19050" cap="flat" cmpd="sng" algn="ctr">
            <a:noFill/>
            <a:prstDash val="solid"/>
          </a:ln>
          <a:effectLst/>
        </p:spPr>
        <p:txBody>
          <a:bodyPr lIns="322318" tIns="46556" rIns="89533" bIns="46556" anchor="ctr"/>
          <a:lstStyle/>
          <a:p>
            <a:pPr marL="0" marR="0" lvl="0" indent="0" defTabSz="914400" eaLnBrk="1" fontAlgn="auto" latinLnBrk="0" hangingPunct="1">
              <a:lnSpc>
                <a:spcPct val="100000"/>
              </a:lnSpc>
              <a:spcBef>
                <a:spcPts val="0"/>
              </a:spcBef>
              <a:spcAft>
                <a:spcPts val="0"/>
              </a:spcAft>
              <a:buClrTx/>
              <a:buSzTx/>
              <a:buFontTx/>
              <a:buNone/>
              <a:tabLst/>
              <a:defRPr sz="1395">
                <a:ln>
                  <a:noFill/>
                </a:ln>
                <a:solidFill>
                  <a:srgbClr val="FFFFFF"/>
                </a:solidFill>
                <a:effectLst/>
                <a:uLnTx/>
                <a:uFillTx/>
                <a:latin typeface="Arial" panose="020B0604020202020204" pitchFamily="34" charset="0"/>
                <a:ea typeface="+mn-ea"/>
                <a:cs typeface="+mn-cs"/>
              </a:defRPr>
            </a:pPr>
            <a:r>
              <a:t>バックアップ</a:t>
            </a:r>
          </a:p>
        </p:txBody>
      </p:sp>
      <p:sp>
        <p:nvSpPr>
          <p:cNvPr id="137" name="Update [Sticker]" hidden="1">
            <a:extLst>
              <a:ext uri="{FF2B5EF4-FFF2-40B4-BE49-F238E27FC236}">
                <a16:creationId xmlns:a16="http://schemas.microsoft.com/office/drawing/2014/main" id="{D41FF937-AB04-46EE-82EF-FCE26A919A7B}"/>
              </a:ext>
            </a:extLst>
          </p:cNvPr>
          <p:cNvSpPr>
            <a:spLocks/>
          </p:cNvSpPr>
          <p:nvPr userDrawn="1"/>
        </p:nvSpPr>
        <p:spPr>
          <a:xfrm>
            <a:off x="10071105" y="896921"/>
            <a:ext cx="2124070" cy="295649"/>
          </a:xfrm>
          <a:prstGeom prst="rect">
            <a:avLst/>
          </a:prstGeom>
          <a:solidFill>
            <a:schemeClr val="accent6">
              <a:lumMod val="60000"/>
              <a:lumOff val="40000"/>
            </a:schemeClr>
          </a:solidFill>
          <a:ln w="19050" cap="flat" cmpd="sng" algn="ctr">
            <a:noFill/>
            <a:prstDash val="solid"/>
          </a:ln>
          <a:effectLst/>
        </p:spPr>
        <p:txBody>
          <a:bodyPr lIns="322318" tIns="46556" rIns="89533" bIns="46556" anchor="ctr"/>
          <a:lstStyle/>
          <a:p>
            <a:pPr marL="0" marR="0" lvl="0" indent="0" defTabSz="914400" eaLnBrk="1" fontAlgn="auto" latinLnBrk="0" hangingPunct="1">
              <a:lnSpc>
                <a:spcPct val="100000"/>
              </a:lnSpc>
              <a:spcBef>
                <a:spcPts val="0"/>
              </a:spcBef>
              <a:spcAft>
                <a:spcPts val="0"/>
              </a:spcAft>
              <a:buClrTx/>
              <a:buSzTx/>
              <a:buFontTx/>
              <a:buNone/>
              <a:tabLst/>
              <a:defRPr sz="1395">
                <a:ln>
                  <a:noFill/>
                </a:ln>
                <a:solidFill>
                  <a:srgbClr val="FFFFFF"/>
                </a:solidFill>
                <a:effectLst/>
                <a:uLnTx/>
                <a:uFillTx/>
                <a:latin typeface="Arial" panose="020B0604020202020204" pitchFamily="34" charset="0"/>
                <a:ea typeface="+mn-ea"/>
                <a:cs typeface="+mn-cs"/>
              </a:defRPr>
            </a:pPr>
            <a:r>
              <a:t>データ更新</a:t>
            </a:r>
          </a:p>
        </p:txBody>
      </p:sp>
      <p:sp>
        <p:nvSpPr>
          <p:cNvPr id="138" name="Dummy [Sticker]" hidden="1">
            <a:extLst>
              <a:ext uri="{FF2B5EF4-FFF2-40B4-BE49-F238E27FC236}">
                <a16:creationId xmlns:a16="http://schemas.microsoft.com/office/drawing/2014/main" id="{06C5579C-7A02-48D6-A733-4B9E6D9F1443}"/>
              </a:ext>
            </a:extLst>
          </p:cNvPr>
          <p:cNvSpPr>
            <a:spLocks/>
          </p:cNvSpPr>
          <p:nvPr userDrawn="1"/>
        </p:nvSpPr>
        <p:spPr>
          <a:xfrm>
            <a:off x="10071105" y="896920"/>
            <a:ext cx="2124070" cy="295649"/>
          </a:xfrm>
          <a:prstGeom prst="rect">
            <a:avLst/>
          </a:prstGeom>
          <a:solidFill>
            <a:schemeClr val="accent6">
              <a:lumMod val="60000"/>
              <a:lumOff val="40000"/>
            </a:schemeClr>
          </a:solidFill>
          <a:ln w="19050" cap="flat" cmpd="sng" algn="ctr">
            <a:noFill/>
            <a:prstDash val="solid"/>
          </a:ln>
          <a:effectLst/>
        </p:spPr>
        <p:txBody>
          <a:bodyPr lIns="322318" tIns="46556" rIns="89533" bIns="46556" anchor="ctr"/>
          <a:lstStyle/>
          <a:p>
            <a:pPr marL="0" marR="0" lvl="0" indent="0" defTabSz="914400" eaLnBrk="1" fontAlgn="auto" latinLnBrk="0" hangingPunct="1">
              <a:lnSpc>
                <a:spcPct val="100000"/>
              </a:lnSpc>
              <a:spcBef>
                <a:spcPts val="0"/>
              </a:spcBef>
              <a:spcAft>
                <a:spcPts val="0"/>
              </a:spcAft>
              <a:buClrTx/>
              <a:buSzTx/>
              <a:buFontTx/>
              <a:buNone/>
              <a:tabLst/>
              <a:defRPr sz="1395">
                <a:ln>
                  <a:noFill/>
                </a:ln>
                <a:solidFill>
                  <a:srgbClr val="FFFFFF"/>
                </a:solidFill>
                <a:effectLst/>
                <a:uLnTx/>
                <a:uFillTx/>
                <a:latin typeface="Arial" panose="020B0604020202020204" pitchFamily="34" charset="0"/>
              </a:defRPr>
            </a:pPr>
            <a:r>
              <a:t>ダミーデータ</a:t>
            </a:r>
          </a:p>
        </p:txBody>
      </p:sp>
      <p:sp>
        <p:nvSpPr>
          <p:cNvPr id="139" name="Formatting [Comment]" hidden="1">
            <a:extLst>
              <a:ext uri="{FF2B5EF4-FFF2-40B4-BE49-F238E27FC236}">
                <a16:creationId xmlns:a16="http://schemas.microsoft.com/office/drawing/2014/main" id="{89EB4C18-DFF3-4A27-ACBB-99DCDC8961A8}"/>
              </a:ext>
            </a:extLst>
          </p:cNvPr>
          <p:cNvSpPr>
            <a:spLocks/>
          </p:cNvSpPr>
          <p:nvPr userDrawn="1"/>
        </p:nvSpPr>
        <p:spPr>
          <a:xfrm>
            <a:off x="9483344" y="1097679"/>
            <a:ext cx="2479101" cy="1277432"/>
          </a:xfrm>
          <a:prstGeom prst="wedgeRectCallout">
            <a:avLst/>
          </a:prstGeom>
          <a:solidFill>
            <a:srgbClr val="FFFF00"/>
          </a:solidFill>
          <a:ln w="12700" cap="flat" cmpd="sng" algn="ctr">
            <a:solidFill>
              <a:srgbClr val="000000"/>
            </a:solidFill>
            <a:prstDash val="solid"/>
            <a:miter lim="800000"/>
          </a:ln>
          <a:effectLst/>
        </p:spPr>
        <p:txBody>
          <a:bodyPr lIns="143252" tIns="143252" rIns="143252" bIns="143252" anchor="t"/>
          <a:lstStyle/>
          <a:p>
            <a:pPr marL="0" marR="0" lvl="0" indent="0" defTabSz="914400" eaLnBrk="1" fontAlgn="auto" latinLnBrk="0" hangingPunct="1">
              <a:lnSpc>
                <a:spcPct val="100000"/>
              </a:lnSpc>
              <a:spcBef>
                <a:spcPts val="0"/>
              </a:spcBef>
              <a:spcAft>
                <a:spcPts val="0"/>
              </a:spcAft>
              <a:buClrTx/>
              <a:buSzTx/>
              <a:buFontTx/>
              <a:buNone/>
              <a:tabLst/>
              <a:defRPr sz="1200">
                <a:ln>
                  <a:noFill/>
                </a:ln>
                <a:solidFill>
                  <a:srgbClr val="0A0A0A"/>
                </a:solidFill>
                <a:effectLst/>
                <a:uLnTx/>
                <a:uFillTx/>
                <a:latin typeface="Arial" panose="020B0604020202020204" pitchFamily="34" charset="0"/>
              </a:defRPr>
            </a:pPr>
            <a:r>
              <a:t>&lt;initials&gt; &lt;date&gt;yyyy-MM-dd hh:mm&lt;/date&gt;:</a:t>
            </a:r>
          </a:p>
          <a:p>
            <a:pPr marL="0" marR="0" lvl="0" indent="0" defTabSz="914400" eaLnBrk="1" fontAlgn="auto" latinLnBrk="0" hangingPunct="1">
              <a:lnSpc>
                <a:spcPct val="100000"/>
              </a:lnSpc>
              <a:spcBef>
                <a:spcPts val="0"/>
              </a:spcBef>
              <a:spcAft>
                <a:spcPts val="0"/>
              </a:spcAft>
              <a:buClrTx/>
              <a:buSzTx/>
              <a:buFontTx/>
              <a:buNone/>
              <a:tabLst/>
            </a:pPr>
            <a:endParaRPr kumimoji="0" sz="1200" b="0" i="0" u="none" strike="noStrike" kern="0" cap="none" spc="0" normalizeH="0" baseline="0">
              <a:ln>
                <a:noFill/>
              </a:ln>
              <a:solidFill>
                <a:srgbClr val="0A0A0A"/>
              </a:solidFill>
              <a:effectLst/>
              <a:uLnTx/>
              <a:uFillTx/>
              <a:latin typeface="Arial" panose="020B0604020202020204" pitchFamily="34" charset="0"/>
            </a:endParaRPr>
          </a:p>
        </p:txBody>
      </p:sp>
      <p:sp>
        <p:nvSpPr>
          <p:cNvPr id="140" name="Content [Comment]" hidden="1">
            <a:extLst>
              <a:ext uri="{FF2B5EF4-FFF2-40B4-BE49-F238E27FC236}">
                <a16:creationId xmlns:a16="http://schemas.microsoft.com/office/drawing/2014/main" id="{906252E7-98DB-45F0-8278-EB60F71B7340}"/>
              </a:ext>
            </a:extLst>
          </p:cNvPr>
          <p:cNvSpPr>
            <a:spLocks/>
          </p:cNvSpPr>
          <p:nvPr userDrawn="1"/>
        </p:nvSpPr>
        <p:spPr>
          <a:xfrm>
            <a:off x="9483344" y="1097671"/>
            <a:ext cx="2479101" cy="1277440"/>
          </a:xfrm>
          <a:prstGeom prst="wedgeRectCallout">
            <a:avLst/>
          </a:prstGeom>
          <a:solidFill>
            <a:srgbClr val="FFFF00"/>
          </a:solidFill>
          <a:ln w="12700" cap="flat" cmpd="sng" algn="ctr">
            <a:solidFill>
              <a:srgbClr val="000000"/>
            </a:solidFill>
            <a:prstDash val="solid"/>
            <a:miter lim="800000"/>
          </a:ln>
          <a:effectLst/>
        </p:spPr>
        <p:txBody>
          <a:bodyPr lIns="143252" tIns="143252" rIns="143252" bIns="143252" anchor="t"/>
          <a:lstStyle/>
          <a:p>
            <a:pPr marL="0" marR="0" lvl="0" indent="0" defTabSz="914400" eaLnBrk="1" fontAlgn="auto" latinLnBrk="0" hangingPunct="1">
              <a:lnSpc>
                <a:spcPct val="100000"/>
              </a:lnSpc>
              <a:spcBef>
                <a:spcPts val="0"/>
              </a:spcBef>
              <a:spcAft>
                <a:spcPts val="0"/>
              </a:spcAft>
              <a:buClrTx/>
              <a:buSzTx/>
              <a:buFontTx/>
              <a:buNone/>
              <a:tabLst/>
              <a:defRPr sz="1200">
                <a:ln>
                  <a:noFill/>
                </a:ln>
                <a:solidFill>
                  <a:srgbClr val="0A0A0A"/>
                </a:solidFill>
                <a:effectLst/>
                <a:uLnTx/>
                <a:uFillTx/>
                <a:latin typeface="Arial" panose="020B0604020202020204" pitchFamily="34" charset="0"/>
              </a:defRPr>
            </a:pPr>
            <a:r>
              <a:t>&lt;initials&gt; &lt;date&gt;yyyy-MM-dd hh:mm&lt;/date&gt;:</a:t>
            </a:r>
          </a:p>
        </p:txBody>
      </p:sp>
      <p:sp>
        <p:nvSpPr>
          <p:cNvPr id="141" name="Draft [Sticker]" hidden="1">
            <a:extLst>
              <a:ext uri="{FF2B5EF4-FFF2-40B4-BE49-F238E27FC236}">
                <a16:creationId xmlns:a16="http://schemas.microsoft.com/office/drawing/2014/main" id="{904633E3-6BC9-4C5E-B74A-8B9D4AE95B20}"/>
              </a:ext>
            </a:extLst>
          </p:cNvPr>
          <p:cNvSpPr/>
          <p:nvPr userDrawn="1"/>
        </p:nvSpPr>
        <p:spPr bwMode="gray">
          <a:xfrm rot="18900000">
            <a:off x="2916643" y="2819462"/>
            <a:ext cx="6361889" cy="1219077"/>
          </a:xfrm>
          <a:prstGeom prst="rect">
            <a:avLst/>
          </a:prstGeom>
          <a:noFill/>
          <a:ln w="25400" algn="ctr">
            <a:noFill/>
            <a:miter lim="800000"/>
            <a:headEnd/>
            <a:tailEnd/>
          </a:ln>
        </p:spPr>
        <p:txBody>
          <a:bodyPr lIns="90000" tIns="72000" rIns="90000" bIns="72000" anchor="ctr"/>
          <a:lstStyle/>
          <a:p>
            <a:pPr marR="0" algn="ctr" defTabSz="914400" eaLnBrk="1" fontAlgn="base" latinLnBrk="0" hangingPunct="1">
              <a:lnSpc>
                <a:spcPct val="100000"/>
              </a:lnSpc>
              <a:spcBef>
                <a:spcPct val="50000"/>
              </a:spcBef>
              <a:spcAft>
                <a:spcPct val="0"/>
              </a:spcAft>
              <a:buClr>
                <a:srgbClr val="F0AB00"/>
              </a:buClr>
              <a:buSzPct val="80000"/>
              <a:tabLst/>
              <a:defRPr sz="8800">
                <a:ln>
                  <a:noFill/>
                </a:ln>
                <a:solidFill>
                  <a:schemeClr val="tx2"/>
                </a:solidFill>
                <a:effectLst/>
                <a:uLnTx/>
                <a:uFillTx/>
                <a:latin typeface="Arial" panose="020B0604020202020204" pitchFamily="34" charset="0"/>
                <a:ea typeface="Arial Unicode MS" pitchFamily="34" charset="-128"/>
                <a:cs typeface="Arial Unicode MS" pitchFamily="34" charset="-128"/>
              </a:defRPr>
            </a:pPr>
            <a:r>
              <a:t>ドラフト</a:t>
            </a:r>
          </a:p>
        </p:txBody>
      </p:sp>
    </p:spTree>
    <p:extLst>
      <p:ext uri="{BB962C8B-B14F-4D97-AF65-F5344CB8AC3E}">
        <p14:creationId xmlns:p14="http://schemas.microsoft.com/office/powerpoint/2010/main" val="3408294523"/>
      </p:ext>
    </p:extLst>
  </p:cSld>
  <p:clrMap bg1="lt1" tx1="dk1" bg2="lt2" tx2="dk2" accent1="accent1" accent2="accent2" accent3="accent3" accent4="accent4" accent5="accent5" accent6="accent6" hlink="hlink" folHlink="folHlink"/>
  <p:sldLayoutIdLst>
    <p:sldLayoutId id="2147483773" r:id="rId1"/>
    <p:sldLayoutId id="2147483784" r:id="rId2"/>
    <p:sldLayoutId id="2147483780" r:id="rId3"/>
    <p:sldLayoutId id="2147483787" r:id="rId4"/>
    <p:sldLayoutId id="2147483777" r:id="rId5"/>
    <p:sldLayoutId id="2147483788" r:id="rId6"/>
    <p:sldLayoutId id="2147483789" r:id="rId7"/>
    <p:sldLayoutId id="2147483790" r:id="rId8"/>
    <p:sldLayoutId id="2147483791" r:id="rId9"/>
    <p:sldLayoutId id="2147483792" r:id="rId10"/>
    <p:sldLayoutId id="2147483793" r:id="rId11"/>
    <p:sldLayoutId id="2147483794" r:id="rId12"/>
    <p:sldLayoutId id="2147483741" r:id="rId13"/>
    <p:sldLayoutId id="2147483765" r:id="rId14"/>
    <p:sldLayoutId id="2147483767" r:id="rId15"/>
    <p:sldLayoutId id="2147483786" r:id="rId16"/>
    <p:sldLayoutId id="2147483743" r:id="rId17"/>
    <p:sldLayoutId id="2147483774" r:id="rId18"/>
    <p:sldLayoutId id="2147483745" r:id="rId19"/>
    <p:sldLayoutId id="2147483760" r:id="rId20"/>
    <p:sldLayoutId id="2147483768" r:id="rId21"/>
    <p:sldLayoutId id="2147483769" r:id="rId22"/>
    <p:sldLayoutId id="2147483770" r:id="rId23"/>
    <p:sldLayoutId id="2147483744" r:id="rId24"/>
    <p:sldLayoutId id="2147483757" r:id="rId25"/>
    <p:sldLayoutId id="2147483771" r:id="rId26"/>
    <p:sldLayoutId id="2147483763" r:id="rId27"/>
    <p:sldLayoutId id="2147483751" r:id="rId28"/>
    <p:sldLayoutId id="2147483756" r:id="rId29"/>
    <p:sldLayoutId id="2147483740" r:id="rId30"/>
    <p:sldLayoutId id="2147483795" r:id="rId31"/>
    <p:sldLayoutId id="2147483796" r:id="rId32"/>
    <p:sldLayoutId id="2147483797" r:id="rId33"/>
  </p:sldLayoutIdLst>
  <p:hf hdr="0" ftr="0" dt="0"/>
  <p:txStyles>
    <p:title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p:titleStyle>
    <p:body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lvl1pPr marL="0" algn="l" defTabSz="1088558" rtl="0" eaLnBrk="1" latinLnBrk="0" hangingPunct="1">
        <a:defRPr sz="2100" kern="1200">
          <a:solidFill>
            <a:schemeClr val="tx1"/>
          </a:solidFill>
          <a:latin typeface="+mn-lt"/>
          <a:ea typeface="+mn-ea"/>
          <a:cs typeface="+mn-cs"/>
        </a:defRPr>
      </a:lvl1pPr>
      <a:lvl2pPr marL="544279" algn="l" defTabSz="1088558" rtl="0" eaLnBrk="1" latinLnBrk="0" hangingPunct="1">
        <a:defRPr sz="2100" kern="1200">
          <a:solidFill>
            <a:schemeClr val="tx1"/>
          </a:solidFill>
          <a:latin typeface="+mn-lt"/>
          <a:ea typeface="+mn-ea"/>
          <a:cs typeface="+mn-cs"/>
        </a:defRPr>
      </a:lvl2pPr>
      <a:lvl3pPr marL="1088558" algn="l" defTabSz="1088558" rtl="0" eaLnBrk="1" latinLnBrk="0" hangingPunct="1">
        <a:defRPr sz="2100" kern="1200">
          <a:solidFill>
            <a:schemeClr val="tx1"/>
          </a:solidFill>
          <a:latin typeface="+mn-lt"/>
          <a:ea typeface="+mn-ea"/>
          <a:cs typeface="+mn-cs"/>
        </a:defRPr>
      </a:lvl3pPr>
      <a:lvl4pPr marL="1632837" algn="l" defTabSz="1088558" rtl="0" eaLnBrk="1" latinLnBrk="0" hangingPunct="1">
        <a:defRPr sz="2100" kern="1200">
          <a:solidFill>
            <a:schemeClr val="tx1"/>
          </a:solidFill>
          <a:latin typeface="+mn-lt"/>
          <a:ea typeface="+mn-ea"/>
          <a:cs typeface="+mn-cs"/>
        </a:defRPr>
      </a:lvl4pPr>
      <a:lvl5pPr marL="2177116" algn="l" defTabSz="1088558" rtl="0" eaLnBrk="1" latinLnBrk="0" hangingPunct="1">
        <a:defRPr sz="2100" kern="1200">
          <a:solidFill>
            <a:schemeClr val="tx1"/>
          </a:solidFill>
          <a:latin typeface="+mn-lt"/>
          <a:ea typeface="+mn-ea"/>
          <a:cs typeface="+mn-cs"/>
        </a:defRPr>
      </a:lvl5pPr>
      <a:lvl6pPr marL="2721396" algn="l" defTabSz="1088558" rtl="0" eaLnBrk="1" latinLnBrk="0" hangingPunct="1">
        <a:defRPr sz="2100" kern="1200">
          <a:solidFill>
            <a:schemeClr val="tx1"/>
          </a:solidFill>
          <a:latin typeface="+mn-lt"/>
          <a:ea typeface="+mn-ea"/>
          <a:cs typeface="+mn-cs"/>
        </a:defRPr>
      </a:lvl6pPr>
      <a:lvl7pPr marL="3265675" algn="l" defTabSz="1088558" rtl="0" eaLnBrk="1" latinLnBrk="0" hangingPunct="1">
        <a:defRPr sz="2100" kern="1200">
          <a:solidFill>
            <a:schemeClr val="tx1"/>
          </a:solidFill>
          <a:latin typeface="+mn-lt"/>
          <a:ea typeface="+mn-ea"/>
          <a:cs typeface="+mn-cs"/>
        </a:defRPr>
      </a:lvl7pPr>
      <a:lvl8pPr marL="3809954" algn="l" defTabSz="1088558" rtl="0" eaLnBrk="1" latinLnBrk="0" hangingPunct="1">
        <a:defRPr sz="2100" kern="1200">
          <a:solidFill>
            <a:schemeClr val="tx1"/>
          </a:solidFill>
          <a:latin typeface="+mn-lt"/>
          <a:ea typeface="+mn-ea"/>
          <a:cs typeface="+mn-cs"/>
        </a:defRPr>
      </a:lvl8pPr>
      <a:lvl9pPr marL="4354233" algn="l" defTabSz="1088558"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customXml" Target="../../customXml/item2.xml"/><Relationship Id="rId1" Type="http://schemas.openxmlformats.org/officeDocument/2006/relationships/customXml" Target="../../customXml/item102.xml"/><Relationship Id="rId5" Type="http://schemas.openxmlformats.org/officeDocument/2006/relationships/image" Target="../media/image16.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ustomXml" Target="../../customXml/item48.xml"/><Relationship Id="rId1" Type="http://schemas.openxmlformats.org/officeDocument/2006/relationships/customXml" Target="../../customXml/item58.xml"/><Relationship Id="rId5" Type="http://schemas.openxmlformats.org/officeDocument/2006/relationships/image" Target="../media/image17.jpeg"/><Relationship Id="rId4" Type="http://schemas.openxmlformats.org/officeDocument/2006/relationships/hyperlink" Target="https://sap.sharepoint.com/:v:/t/ProjectPhoenix916/IQC9N5JvJQuXSYOXw_gh2PV-Aa13fI-ZY-0Svzoxa8kxUQE?e=ddLsiu" TargetMode="External"/></Relationships>
</file>

<file path=ppt/slides/_rels/slide100.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slideLayout" Target="../slideLayouts/slideLayout17.xml"/><Relationship Id="rId7" Type="http://schemas.openxmlformats.org/officeDocument/2006/relationships/image" Target="../media/image2.png"/><Relationship Id="rId2" Type="http://schemas.openxmlformats.org/officeDocument/2006/relationships/customXml" Target="../../customXml/item94.xml"/><Relationship Id="rId1" Type="http://schemas.openxmlformats.org/officeDocument/2006/relationships/customXml" Target="../../customXml/item106.xml"/><Relationship Id="rId6" Type="http://schemas.openxmlformats.org/officeDocument/2006/relationships/image" Target="../media/image31.svg"/><Relationship Id="rId5" Type="http://schemas.openxmlformats.org/officeDocument/2006/relationships/image" Target="../media/image30.png"/><Relationship Id="rId10" Type="http://schemas.openxmlformats.org/officeDocument/2006/relationships/image" Target="../media/image213.png"/><Relationship Id="rId4" Type="http://schemas.openxmlformats.org/officeDocument/2006/relationships/notesSlide" Target="../notesSlides/notesSlide74.xml"/><Relationship Id="rId9" Type="http://schemas.openxmlformats.org/officeDocument/2006/relationships/image" Target="../media/image20.png"/></Relationships>
</file>

<file path=ppt/slides/_rels/slide101.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slideLayout" Target="../slideLayouts/slideLayout17.xml"/><Relationship Id="rId7" Type="http://schemas.openxmlformats.org/officeDocument/2006/relationships/image" Target="../media/image2.png"/><Relationship Id="rId12" Type="http://schemas.openxmlformats.org/officeDocument/2006/relationships/image" Target="../media/image216.png"/><Relationship Id="rId2" Type="http://schemas.openxmlformats.org/officeDocument/2006/relationships/customXml" Target="../../customXml/item159.xml"/><Relationship Id="rId1" Type="http://schemas.openxmlformats.org/officeDocument/2006/relationships/customXml" Target="../../customXml/item108.xml"/><Relationship Id="rId6" Type="http://schemas.openxmlformats.org/officeDocument/2006/relationships/image" Target="../media/image31.svg"/><Relationship Id="rId11" Type="http://schemas.openxmlformats.org/officeDocument/2006/relationships/image" Target="../media/image215.png"/><Relationship Id="rId5" Type="http://schemas.openxmlformats.org/officeDocument/2006/relationships/image" Target="../media/image30.png"/><Relationship Id="rId10" Type="http://schemas.openxmlformats.org/officeDocument/2006/relationships/image" Target="../media/image214.png"/><Relationship Id="rId4" Type="http://schemas.openxmlformats.org/officeDocument/2006/relationships/notesSlide" Target="../notesSlides/notesSlide75.xml"/><Relationship Id="rId9"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7.xml"/><Relationship Id="rId7" Type="http://schemas.openxmlformats.org/officeDocument/2006/relationships/image" Target="../media/image31.svg"/><Relationship Id="rId2" Type="http://schemas.openxmlformats.org/officeDocument/2006/relationships/customXml" Target="../../customXml/item88.xml"/><Relationship Id="rId1" Type="http://schemas.openxmlformats.org/officeDocument/2006/relationships/customXml" Target="../../customXml/item153.xml"/><Relationship Id="rId6" Type="http://schemas.openxmlformats.org/officeDocument/2006/relationships/image" Target="../media/image30.png"/><Relationship Id="rId11" Type="http://schemas.openxmlformats.org/officeDocument/2006/relationships/image" Target="../media/image32.png"/><Relationship Id="rId5" Type="http://schemas.openxmlformats.org/officeDocument/2006/relationships/image" Target="../media/image29.png"/><Relationship Id="rId10" Type="http://schemas.openxmlformats.org/officeDocument/2006/relationships/image" Target="../media/image20.png"/><Relationship Id="rId4" Type="http://schemas.openxmlformats.org/officeDocument/2006/relationships/notesSlide" Target="../notesSlides/notesSlide7.xml"/><Relationship Id="rId9" Type="http://schemas.openxmlformats.org/officeDocument/2006/relationships/image" Target="../media/image19.svg"/></Relationships>
</file>

<file path=ppt/slides/_rels/slide13.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slideLayout" Target="../slideLayouts/slideLayout17.xml"/><Relationship Id="rId7" Type="http://schemas.openxmlformats.org/officeDocument/2006/relationships/image" Target="../media/image30.png"/><Relationship Id="rId2" Type="http://schemas.openxmlformats.org/officeDocument/2006/relationships/customXml" Target="../../customXml/item36.xml"/><Relationship Id="rId1" Type="http://schemas.openxmlformats.org/officeDocument/2006/relationships/customXml" Target="../../customXml/item90.xml"/><Relationship Id="rId6" Type="http://schemas.openxmlformats.org/officeDocument/2006/relationships/image" Target="../media/image34.png"/><Relationship Id="rId11" Type="http://schemas.openxmlformats.org/officeDocument/2006/relationships/image" Target="../media/image20.png"/><Relationship Id="rId5" Type="http://schemas.openxmlformats.org/officeDocument/2006/relationships/image" Target="../media/image33.png"/><Relationship Id="rId10" Type="http://schemas.openxmlformats.org/officeDocument/2006/relationships/image" Target="../media/image19.svg"/><Relationship Id="rId4" Type="http://schemas.openxmlformats.org/officeDocument/2006/relationships/notesSlide" Target="../notesSlides/notesSlide8.xml"/><Relationship Id="rId9"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38.png"/><Relationship Id="rId3" Type="http://schemas.openxmlformats.org/officeDocument/2006/relationships/slideLayout" Target="../slideLayouts/slideLayout17.xml"/><Relationship Id="rId7" Type="http://schemas.openxmlformats.org/officeDocument/2006/relationships/image" Target="../media/image30.png"/><Relationship Id="rId12" Type="http://schemas.openxmlformats.org/officeDocument/2006/relationships/image" Target="../media/image37.png"/><Relationship Id="rId2" Type="http://schemas.openxmlformats.org/officeDocument/2006/relationships/customXml" Target="../../customXml/item112.xml"/><Relationship Id="rId1" Type="http://schemas.openxmlformats.org/officeDocument/2006/relationships/customXml" Target="../../customXml/item42.xml"/><Relationship Id="rId6" Type="http://schemas.openxmlformats.org/officeDocument/2006/relationships/image" Target="../media/image36.png"/><Relationship Id="rId11" Type="http://schemas.openxmlformats.org/officeDocument/2006/relationships/image" Target="../media/image20.png"/><Relationship Id="rId5" Type="http://schemas.openxmlformats.org/officeDocument/2006/relationships/image" Target="../media/image35.png"/><Relationship Id="rId10" Type="http://schemas.openxmlformats.org/officeDocument/2006/relationships/image" Target="../media/image19.svg"/><Relationship Id="rId4" Type="http://schemas.openxmlformats.org/officeDocument/2006/relationships/notesSlide" Target="../notesSlides/notesSlide9.xml"/><Relationship Id="rId9" Type="http://schemas.openxmlformats.org/officeDocument/2006/relationships/image" Target="../media/image2.png"/></Relationships>
</file>

<file path=ppt/slides/_rels/slide15.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slideLayout" Target="../slideLayouts/slideLayout17.xml"/><Relationship Id="rId7" Type="http://schemas.openxmlformats.org/officeDocument/2006/relationships/image" Target="../media/image30.png"/><Relationship Id="rId2" Type="http://schemas.openxmlformats.org/officeDocument/2006/relationships/customXml" Target="../../customXml/item39.xml"/><Relationship Id="rId1" Type="http://schemas.openxmlformats.org/officeDocument/2006/relationships/customXml" Target="../../customXml/item124.xml"/><Relationship Id="rId6" Type="http://schemas.openxmlformats.org/officeDocument/2006/relationships/image" Target="../media/image40.png"/><Relationship Id="rId11" Type="http://schemas.openxmlformats.org/officeDocument/2006/relationships/image" Target="../media/image20.png"/><Relationship Id="rId5" Type="http://schemas.openxmlformats.org/officeDocument/2006/relationships/image" Target="../media/image39.png"/><Relationship Id="rId10" Type="http://schemas.openxmlformats.org/officeDocument/2006/relationships/image" Target="../media/image19.svg"/><Relationship Id="rId4" Type="http://schemas.openxmlformats.org/officeDocument/2006/relationships/notesSlide" Target="../notesSlides/notesSlide10.xml"/><Relationship Id="rId9" Type="http://schemas.openxmlformats.org/officeDocument/2006/relationships/image" Target="../media/image2.png"/></Relationships>
</file>

<file path=ppt/slides/_rels/slide1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7.xml"/><Relationship Id="rId7" Type="http://schemas.openxmlformats.org/officeDocument/2006/relationships/image" Target="../media/image31.svg"/><Relationship Id="rId2" Type="http://schemas.openxmlformats.org/officeDocument/2006/relationships/customXml" Target="../../customXml/item1.xml"/><Relationship Id="rId1" Type="http://schemas.openxmlformats.org/officeDocument/2006/relationships/customXml" Target="../../customXml/item93.xml"/><Relationship Id="rId6" Type="http://schemas.openxmlformats.org/officeDocument/2006/relationships/image" Target="../media/image30.png"/><Relationship Id="rId11"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20.png"/><Relationship Id="rId4" Type="http://schemas.openxmlformats.org/officeDocument/2006/relationships/notesSlide" Target="../notesSlides/notesSlide11.xml"/><Relationship Id="rId9" Type="http://schemas.openxmlformats.org/officeDocument/2006/relationships/image" Target="../media/image19.svg"/></Relationships>
</file>

<file path=ppt/slides/_rels/slide17.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slideLayout" Target="../slideLayouts/slideLayout17.xml"/><Relationship Id="rId7" Type="http://schemas.openxmlformats.org/officeDocument/2006/relationships/image" Target="../media/image30.png"/><Relationship Id="rId2" Type="http://schemas.openxmlformats.org/officeDocument/2006/relationships/customXml" Target="../../customXml/item70.xml"/><Relationship Id="rId1" Type="http://schemas.openxmlformats.org/officeDocument/2006/relationships/customXml" Target="../../customXml/item76.xml"/><Relationship Id="rId6" Type="http://schemas.openxmlformats.org/officeDocument/2006/relationships/image" Target="../media/image44.png"/><Relationship Id="rId11" Type="http://schemas.openxmlformats.org/officeDocument/2006/relationships/image" Target="../media/image20.png"/><Relationship Id="rId5" Type="http://schemas.openxmlformats.org/officeDocument/2006/relationships/image" Target="../media/image43.png"/><Relationship Id="rId10" Type="http://schemas.openxmlformats.org/officeDocument/2006/relationships/image" Target="../media/image19.svg"/><Relationship Id="rId4" Type="http://schemas.openxmlformats.org/officeDocument/2006/relationships/notesSlide" Target="../notesSlides/notesSlide12.xml"/><Relationship Id="rId9" Type="http://schemas.openxmlformats.org/officeDocument/2006/relationships/image" Target="../media/image2.png"/></Relationships>
</file>

<file path=ppt/slides/_rels/slide1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7.xml"/><Relationship Id="rId7" Type="http://schemas.openxmlformats.org/officeDocument/2006/relationships/image" Target="../media/image31.svg"/><Relationship Id="rId2" Type="http://schemas.openxmlformats.org/officeDocument/2006/relationships/customXml" Target="../../customXml/item38.xml"/><Relationship Id="rId1" Type="http://schemas.openxmlformats.org/officeDocument/2006/relationships/customXml" Target="../../customXml/item173.xml"/><Relationship Id="rId6" Type="http://schemas.openxmlformats.org/officeDocument/2006/relationships/image" Target="../media/image30.png"/><Relationship Id="rId11"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20.png"/><Relationship Id="rId4" Type="http://schemas.openxmlformats.org/officeDocument/2006/relationships/notesSlide" Target="../notesSlides/notesSlide13.xml"/><Relationship Id="rId9" Type="http://schemas.openxmlformats.org/officeDocument/2006/relationships/image" Target="../media/image19.svg"/></Relationships>
</file>

<file path=ppt/slides/_rels/slide19.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slideLayout" Target="../slideLayouts/slideLayout17.xml"/><Relationship Id="rId7" Type="http://schemas.openxmlformats.org/officeDocument/2006/relationships/image" Target="../media/image30.png"/><Relationship Id="rId12" Type="http://schemas.openxmlformats.org/officeDocument/2006/relationships/image" Target="../media/image49.png"/><Relationship Id="rId2" Type="http://schemas.openxmlformats.org/officeDocument/2006/relationships/customXml" Target="../../customXml/item75.xml"/><Relationship Id="rId1" Type="http://schemas.openxmlformats.org/officeDocument/2006/relationships/customXml" Target="../../customXml/item65.xml"/><Relationship Id="rId6" Type="http://schemas.openxmlformats.org/officeDocument/2006/relationships/image" Target="../media/image48.png"/><Relationship Id="rId11" Type="http://schemas.openxmlformats.org/officeDocument/2006/relationships/image" Target="../media/image20.png"/><Relationship Id="rId5" Type="http://schemas.openxmlformats.org/officeDocument/2006/relationships/image" Target="../media/image47.png"/><Relationship Id="rId10" Type="http://schemas.openxmlformats.org/officeDocument/2006/relationships/image" Target="../media/image19.svg"/><Relationship Id="rId4" Type="http://schemas.openxmlformats.org/officeDocument/2006/relationships/notesSlide" Target="../notesSlides/notesSlide14.xml"/><Relationship Id="rId9"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customXml" Target="../../customXml/item146.xml"/><Relationship Id="rId1" Type="http://schemas.openxmlformats.org/officeDocument/2006/relationships/customXml" Target="../../customXml/item149.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ustomXml" Target="../../customXml/item11.xml"/><Relationship Id="rId1" Type="http://schemas.openxmlformats.org/officeDocument/2006/relationships/customXml" Target="../../customXml/item56.xml"/><Relationship Id="rId5" Type="http://schemas.openxmlformats.org/officeDocument/2006/relationships/image" Target="../media/image17.jpeg"/><Relationship Id="rId4" Type="http://schemas.openxmlformats.org/officeDocument/2006/relationships/hyperlink" Target="https://sap.sharepoint.com/:f:/t/ProjectPhoenix916/IgC-jKyGYlVXQY9mIG2nCchyAb6UfcLRY9_2z1KXsoSoN-k?e=2iYTkv"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slideLayout" Target="../slideLayouts/slideLayout17.xml"/><Relationship Id="rId7" Type="http://schemas.openxmlformats.org/officeDocument/2006/relationships/image" Target="../media/image2.png"/><Relationship Id="rId2" Type="http://schemas.openxmlformats.org/officeDocument/2006/relationships/customXml" Target="../../customXml/item163.xml"/><Relationship Id="rId1" Type="http://schemas.openxmlformats.org/officeDocument/2006/relationships/customXml" Target="../../customXml/item19.xml"/><Relationship Id="rId6" Type="http://schemas.openxmlformats.org/officeDocument/2006/relationships/image" Target="../media/image31.svg"/><Relationship Id="rId11" Type="http://schemas.openxmlformats.org/officeDocument/2006/relationships/image" Target="../media/image51.png"/><Relationship Id="rId5" Type="http://schemas.openxmlformats.org/officeDocument/2006/relationships/image" Target="../media/image30.png"/><Relationship Id="rId10" Type="http://schemas.openxmlformats.org/officeDocument/2006/relationships/image" Target="../media/image50.png"/><Relationship Id="rId4" Type="http://schemas.openxmlformats.org/officeDocument/2006/relationships/notesSlide" Target="../notesSlides/notesSlide15.xml"/><Relationship Id="rId9" Type="http://schemas.openxmlformats.org/officeDocument/2006/relationships/image" Target="../media/image20.png"/></Relationships>
</file>

<file path=ppt/slides/_rels/slide23.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slideLayout" Target="../slideLayouts/slideLayout17.xml"/><Relationship Id="rId7" Type="http://schemas.openxmlformats.org/officeDocument/2006/relationships/image" Target="../media/image30.png"/><Relationship Id="rId2" Type="http://schemas.openxmlformats.org/officeDocument/2006/relationships/customXml" Target="../../customXml/item116.xml"/><Relationship Id="rId1" Type="http://schemas.openxmlformats.org/officeDocument/2006/relationships/customXml" Target="../../customXml/item13.xml"/><Relationship Id="rId6" Type="http://schemas.openxmlformats.org/officeDocument/2006/relationships/image" Target="../media/image53.png"/><Relationship Id="rId11" Type="http://schemas.openxmlformats.org/officeDocument/2006/relationships/image" Target="../media/image20.png"/><Relationship Id="rId5" Type="http://schemas.openxmlformats.org/officeDocument/2006/relationships/image" Target="../media/image52.png"/><Relationship Id="rId10" Type="http://schemas.openxmlformats.org/officeDocument/2006/relationships/image" Target="../media/image19.svg"/><Relationship Id="rId4" Type="http://schemas.openxmlformats.org/officeDocument/2006/relationships/notesSlide" Target="../notesSlides/notesSlide16.xml"/><Relationship Id="rId9" Type="http://schemas.openxmlformats.org/officeDocument/2006/relationships/image" Target="../media/image2.png"/></Relationships>
</file>

<file path=ppt/slides/_rels/slide2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17.xml"/><Relationship Id="rId7" Type="http://schemas.openxmlformats.org/officeDocument/2006/relationships/image" Target="../media/image19.svg"/><Relationship Id="rId2" Type="http://schemas.openxmlformats.org/officeDocument/2006/relationships/customXml" Target="../../customXml/item8.xml"/><Relationship Id="rId1" Type="http://schemas.openxmlformats.org/officeDocument/2006/relationships/customXml" Target="../../customXml/item107.xml"/><Relationship Id="rId6" Type="http://schemas.openxmlformats.org/officeDocument/2006/relationships/image" Target="../media/image2.png"/><Relationship Id="rId5" Type="http://schemas.openxmlformats.org/officeDocument/2006/relationships/image" Target="../media/image54.png"/><Relationship Id="rId4" Type="http://schemas.openxmlformats.org/officeDocument/2006/relationships/notesSlide" Target="../notesSlides/notesSlide17.xml"/><Relationship Id="rId9" Type="http://schemas.openxmlformats.org/officeDocument/2006/relationships/image" Target="../media/image55.png"/></Relationships>
</file>

<file path=ppt/slides/_rels/slide2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7.xml"/><Relationship Id="rId7" Type="http://schemas.openxmlformats.org/officeDocument/2006/relationships/image" Target="../media/image31.svg"/><Relationship Id="rId2" Type="http://schemas.openxmlformats.org/officeDocument/2006/relationships/customXml" Target="../../customXml/item81.xml"/><Relationship Id="rId1" Type="http://schemas.openxmlformats.org/officeDocument/2006/relationships/customXml" Target="../../customXml/item14.xml"/><Relationship Id="rId6" Type="http://schemas.openxmlformats.org/officeDocument/2006/relationships/image" Target="../media/image30.png"/><Relationship Id="rId11" Type="http://schemas.openxmlformats.org/officeDocument/2006/relationships/image" Target="../media/image57.png"/><Relationship Id="rId5" Type="http://schemas.openxmlformats.org/officeDocument/2006/relationships/image" Target="../media/image56.png"/><Relationship Id="rId10" Type="http://schemas.openxmlformats.org/officeDocument/2006/relationships/image" Target="../media/image20.png"/><Relationship Id="rId4" Type="http://schemas.openxmlformats.org/officeDocument/2006/relationships/notesSlide" Target="../notesSlides/notesSlide18.xml"/><Relationship Id="rId9" Type="http://schemas.openxmlformats.org/officeDocument/2006/relationships/image" Target="../media/image19.svg"/></Relationships>
</file>

<file path=ppt/slides/_rels/slide26.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52.png"/><Relationship Id="rId3" Type="http://schemas.openxmlformats.org/officeDocument/2006/relationships/slideLayout" Target="../slideLayouts/slideLayout17.xml"/><Relationship Id="rId7" Type="http://schemas.openxmlformats.org/officeDocument/2006/relationships/image" Target="../media/image30.png"/><Relationship Id="rId12" Type="http://schemas.openxmlformats.org/officeDocument/2006/relationships/image" Target="../media/image60.png"/><Relationship Id="rId2" Type="http://schemas.openxmlformats.org/officeDocument/2006/relationships/customXml" Target="../../customXml/item61.xml"/><Relationship Id="rId1" Type="http://schemas.openxmlformats.org/officeDocument/2006/relationships/customXml" Target="../../customXml/item24.xml"/><Relationship Id="rId6" Type="http://schemas.openxmlformats.org/officeDocument/2006/relationships/image" Target="../media/image59.png"/><Relationship Id="rId11" Type="http://schemas.openxmlformats.org/officeDocument/2006/relationships/image" Target="../media/image20.png"/><Relationship Id="rId5" Type="http://schemas.openxmlformats.org/officeDocument/2006/relationships/image" Target="../media/image58.png"/><Relationship Id="rId10" Type="http://schemas.openxmlformats.org/officeDocument/2006/relationships/image" Target="../media/image19.svg"/><Relationship Id="rId4" Type="http://schemas.openxmlformats.org/officeDocument/2006/relationships/notesSlide" Target="../notesSlides/notesSlide19.xml"/><Relationship Id="rId9" Type="http://schemas.openxmlformats.org/officeDocument/2006/relationships/image" Target="../media/image2.png"/></Relationships>
</file>

<file path=ppt/slides/_rels/slide2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7.xml"/><Relationship Id="rId7" Type="http://schemas.openxmlformats.org/officeDocument/2006/relationships/image" Target="../media/image31.svg"/><Relationship Id="rId2" Type="http://schemas.openxmlformats.org/officeDocument/2006/relationships/customXml" Target="../../customXml/item26.xml"/><Relationship Id="rId1" Type="http://schemas.openxmlformats.org/officeDocument/2006/relationships/customXml" Target="../../customXml/item4.xml"/><Relationship Id="rId6" Type="http://schemas.openxmlformats.org/officeDocument/2006/relationships/image" Target="../media/image30.png"/><Relationship Id="rId11" Type="http://schemas.openxmlformats.org/officeDocument/2006/relationships/image" Target="../media/image62.png"/><Relationship Id="rId5" Type="http://schemas.openxmlformats.org/officeDocument/2006/relationships/image" Target="../media/image61.png"/><Relationship Id="rId10" Type="http://schemas.openxmlformats.org/officeDocument/2006/relationships/image" Target="../media/image20.png"/><Relationship Id="rId4" Type="http://schemas.openxmlformats.org/officeDocument/2006/relationships/notesSlide" Target="../notesSlides/notesSlide20.xml"/><Relationship Id="rId9" Type="http://schemas.openxmlformats.org/officeDocument/2006/relationships/image" Target="../media/image19.svg"/></Relationships>
</file>

<file path=ppt/slides/_rels/slide28.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slideLayout" Target="../slideLayouts/slideLayout17.xml"/><Relationship Id="rId7" Type="http://schemas.openxmlformats.org/officeDocument/2006/relationships/image" Target="../media/image30.png"/><Relationship Id="rId12" Type="http://schemas.openxmlformats.org/officeDocument/2006/relationships/image" Target="../media/image65.png"/><Relationship Id="rId2" Type="http://schemas.openxmlformats.org/officeDocument/2006/relationships/customXml" Target="../../customXml/item155.xml"/><Relationship Id="rId1" Type="http://schemas.openxmlformats.org/officeDocument/2006/relationships/customXml" Target="../../customXml/item68.xml"/><Relationship Id="rId6" Type="http://schemas.openxmlformats.org/officeDocument/2006/relationships/image" Target="../media/image64.png"/><Relationship Id="rId11" Type="http://schemas.openxmlformats.org/officeDocument/2006/relationships/image" Target="../media/image20.png"/><Relationship Id="rId5" Type="http://schemas.openxmlformats.org/officeDocument/2006/relationships/image" Target="../media/image63.png"/><Relationship Id="rId10" Type="http://schemas.openxmlformats.org/officeDocument/2006/relationships/image" Target="../media/image19.svg"/><Relationship Id="rId4" Type="http://schemas.openxmlformats.org/officeDocument/2006/relationships/notesSlide" Target="../notesSlides/notesSlide21.xml"/><Relationship Id="rId9" Type="http://schemas.openxmlformats.org/officeDocument/2006/relationships/image" Target="../media/image2.png"/></Relationships>
</file>

<file path=ppt/slides/_rels/slide29.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69.png"/><Relationship Id="rId3" Type="http://schemas.openxmlformats.org/officeDocument/2006/relationships/slideLayout" Target="../slideLayouts/slideLayout17.xml"/><Relationship Id="rId7" Type="http://schemas.openxmlformats.org/officeDocument/2006/relationships/image" Target="../media/image68.png"/><Relationship Id="rId12" Type="http://schemas.openxmlformats.org/officeDocument/2006/relationships/image" Target="../media/image20.png"/><Relationship Id="rId2" Type="http://schemas.openxmlformats.org/officeDocument/2006/relationships/customXml" Target="../../customXml/item69.xml"/><Relationship Id="rId1" Type="http://schemas.openxmlformats.org/officeDocument/2006/relationships/customXml" Target="../../customXml/item31.xml"/><Relationship Id="rId6" Type="http://schemas.openxmlformats.org/officeDocument/2006/relationships/image" Target="../media/image67.png"/><Relationship Id="rId11" Type="http://schemas.openxmlformats.org/officeDocument/2006/relationships/image" Target="../media/image19.svg"/><Relationship Id="rId5" Type="http://schemas.openxmlformats.org/officeDocument/2006/relationships/image" Target="../media/image66.png"/><Relationship Id="rId10" Type="http://schemas.openxmlformats.org/officeDocument/2006/relationships/image" Target="../media/image2.png"/><Relationship Id="rId4" Type="http://schemas.openxmlformats.org/officeDocument/2006/relationships/notesSlide" Target="../notesSlides/notesSlide22.xml"/><Relationship Id="rId9" Type="http://schemas.openxmlformats.org/officeDocument/2006/relationships/image" Target="../media/image31.sv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ustomXml" Target="../../customXml/item96.xml"/><Relationship Id="rId1" Type="http://schemas.openxmlformats.org/officeDocument/2006/relationships/customXml" Target="../../customXml/item144.xml"/><Relationship Id="rId4" Type="http://schemas.openxmlformats.org/officeDocument/2006/relationships/image" Target="../media/image17.jpeg"/></Relationships>
</file>

<file path=ppt/slides/_rels/slide30.xml.rels><?xml version="1.0" encoding="UTF-8" standalone="yes"?>
<Relationships xmlns="http://schemas.openxmlformats.org/package/2006/relationships"><Relationship Id="rId3" Type="http://schemas.openxmlformats.org/officeDocument/2006/relationships/customXml" Target="../../customXml/item27.xml"/><Relationship Id="rId7" Type="http://schemas.openxmlformats.org/officeDocument/2006/relationships/image" Target="../media/image17.jpeg"/><Relationship Id="rId2" Type="http://schemas.openxmlformats.org/officeDocument/2006/relationships/customXml" Target="../../customXml/item97.xml"/><Relationship Id="rId1" Type="http://schemas.openxmlformats.org/officeDocument/2006/relationships/customXml" Target="../../customXml/item49.xml"/><Relationship Id="rId6" Type="http://schemas.openxmlformats.org/officeDocument/2006/relationships/hyperlink" Target="https://sap.sharepoint.com/:v:/t/ProjectPhoenix916/IQC70IlB8OrBTIG52dkPs7rVAX53S9ZGkiRHaS45Opc_YzE?e=ymf6DO" TargetMode="External"/><Relationship Id="rId5" Type="http://schemas.openxmlformats.org/officeDocument/2006/relationships/slideLayout" Target="../slideLayouts/slideLayout2.xml"/><Relationship Id="rId4" Type="http://schemas.openxmlformats.org/officeDocument/2006/relationships/customXml" Target="../../customXml/item5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17.xml"/><Relationship Id="rId7" Type="http://schemas.openxmlformats.org/officeDocument/2006/relationships/image" Target="../media/image72.png"/><Relationship Id="rId12" Type="http://schemas.openxmlformats.org/officeDocument/2006/relationships/image" Target="../media/image20.png"/><Relationship Id="rId2" Type="http://schemas.openxmlformats.org/officeDocument/2006/relationships/customXml" Target="../../customXml/item64.xml"/><Relationship Id="rId1" Type="http://schemas.openxmlformats.org/officeDocument/2006/relationships/customXml" Target="../../customXml/item16.xml"/><Relationship Id="rId6" Type="http://schemas.openxmlformats.org/officeDocument/2006/relationships/image" Target="../media/image71.png"/><Relationship Id="rId11" Type="http://schemas.openxmlformats.org/officeDocument/2006/relationships/image" Target="../media/image19.svg"/><Relationship Id="rId5" Type="http://schemas.openxmlformats.org/officeDocument/2006/relationships/image" Target="../media/image70.png"/><Relationship Id="rId10" Type="http://schemas.openxmlformats.org/officeDocument/2006/relationships/image" Target="../media/image2.png"/><Relationship Id="rId4" Type="http://schemas.openxmlformats.org/officeDocument/2006/relationships/notesSlide" Target="../notesSlides/notesSlide23.xml"/><Relationship Id="rId9" Type="http://schemas.openxmlformats.org/officeDocument/2006/relationships/image" Target="../media/image31.svg"/></Relationships>
</file>

<file path=ppt/slides/_rels/slide33.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slideLayout" Target="../slideLayouts/slideLayout17.xml"/><Relationship Id="rId7" Type="http://schemas.openxmlformats.org/officeDocument/2006/relationships/image" Target="../media/image30.png"/><Relationship Id="rId2" Type="http://schemas.openxmlformats.org/officeDocument/2006/relationships/customXml" Target="../../customXml/item29.xml"/><Relationship Id="rId1" Type="http://schemas.openxmlformats.org/officeDocument/2006/relationships/customXml" Target="../../customXml/item89.xml"/><Relationship Id="rId6" Type="http://schemas.openxmlformats.org/officeDocument/2006/relationships/image" Target="../media/image74.png"/><Relationship Id="rId11" Type="http://schemas.openxmlformats.org/officeDocument/2006/relationships/image" Target="../media/image20.png"/><Relationship Id="rId5" Type="http://schemas.openxmlformats.org/officeDocument/2006/relationships/image" Target="../media/image73.png"/><Relationship Id="rId10" Type="http://schemas.openxmlformats.org/officeDocument/2006/relationships/image" Target="../media/image19.svg"/><Relationship Id="rId4" Type="http://schemas.openxmlformats.org/officeDocument/2006/relationships/notesSlide" Target="../notesSlides/notesSlide24.xml"/><Relationship Id="rId9" Type="http://schemas.openxmlformats.org/officeDocument/2006/relationships/image" Target="../media/image2.png"/></Relationships>
</file>

<file path=ppt/slides/_rels/slide34.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78.png"/><Relationship Id="rId3" Type="http://schemas.openxmlformats.org/officeDocument/2006/relationships/slideLayout" Target="../slideLayouts/slideLayout17.xml"/><Relationship Id="rId7" Type="http://schemas.openxmlformats.org/officeDocument/2006/relationships/image" Target="../media/image77.png"/><Relationship Id="rId12" Type="http://schemas.openxmlformats.org/officeDocument/2006/relationships/image" Target="../media/image20.png"/><Relationship Id="rId2" Type="http://schemas.openxmlformats.org/officeDocument/2006/relationships/customXml" Target="../../customXml/item168.xml"/><Relationship Id="rId1" Type="http://schemas.openxmlformats.org/officeDocument/2006/relationships/customXml" Target="../../customXml/item148.xml"/><Relationship Id="rId6" Type="http://schemas.openxmlformats.org/officeDocument/2006/relationships/image" Target="../media/image76.png"/><Relationship Id="rId11" Type="http://schemas.openxmlformats.org/officeDocument/2006/relationships/image" Target="../media/image19.svg"/><Relationship Id="rId5" Type="http://schemas.openxmlformats.org/officeDocument/2006/relationships/image" Target="../media/image75.png"/><Relationship Id="rId10" Type="http://schemas.openxmlformats.org/officeDocument/2006/relationships/image" Target="../media/image2.png"/><Relationship Id="rId4" Type="http://schemas.openxmlformats.org/officeDocument/2006/relationships/notesSlide" Target="../notesSlides/notesSlide25.xml"/><Relationship Id="rId9" Type="http://schemas.openxmlformats.org/officeDocument/2006/relationships/image" Target="../media/image31.svg"/></Relationships>
</file>

<file path=ppt/slides/_rels/slide35.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slideLayout" Target="../slideLayouts/slideLayout17.xml"/><Relationship Id="rId7" Type="http://schemas.openxmlformats.org/officeDocument/2006/relationships/image" Target="../media/image30.png"/><Relationship Id="rId2" Type="http://schemas.openxmlformats.org/officeDocument/2006/relationships/customXml" Target="../../customXml/item165.xml"/><Relationship Id="rId1" Type="http://schemas.openxmlformats.org/officeDocument/2006/relationships/customXml" Target="../../customXml/item121.xml"/><Relationship Id="rId6" Type="http://schemas.openxmlformats.org/officeDocument/2006/relationships/image" Target="../media/image80.png"/><Relationship Id="rId11" Type="http://schemas.openxmlformats.org/officeDocument/2006/relationships/image" Target="../media/image20.png"/><Relationship Id="rId5" Type="http://schemas.openxmlformats.org/officeDocument/2006/relationships/image" Target="../media/image79.png"/><Relationship Id="rId10" Type="http://schemas.openxmlformats.org/officeDocument/2006/relationships/image" Target="../media/image19.svg"/><Relationship Id="rId4" Type="http://schemas.openxmlformats.org/officeDocument/2006/relationships/notesSlide" Target="../notesSlides/notesSlide26.xml"/><Relationship Id="rId9" Type="http://schemas.openxmlformats.org/officeDocument/2006/relationships/image" Target="../media/image2.png"/></Relationships>
</file>

<file path=ppt/slides/_rels/slide3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17.xml"/><Relationship Id="rId7" Type="http://schemas.openxmlformats.org/officeDocument/2006/relationships/image" Target="../media/image83.png"/><Relationship Id="rId12" Type="http://schemas.openxmlformats.org/officeDocument/2006/relationships/image" Target="../media/image20.png"/><Relationship Id="rId2" Type="http://schemas.openxmlformats.org/officeDocument/2006/relationships/customXml" Target="../../customXml/item98.xml"/><Relationship Id="rId1" Type="http://schemas.openxmlformats.org/officeDocument/2006/relationships/customXml" Target="../../customXml/item9.xml"/><Relationship Id="rId6" Type="http://schemas.openxmlformats.org/officeDocument/2006/relationships/image" Target="../media/image82.png"/><Relationship Id="rId11" Type="http://schemas.openxmlformats.org/officeDocument/2006/relationships/image" Target="../media/image19.svg"/><Relationship Id="rId5" Type="http://schemas.openxmlformats.org/officeDocument/2006/relationships/image" Target="../media/image81.png"/><Relationship Id="rId10" Type="http://schemas.openxmlformats.org/officeDocument/2006/relationships/image" Target="../media/image2.png"/><Relationship Id="rId4" Type="http://schemas.openxmlformats.org/officeDocument/2006/relationships/notesSlide" Target="../notesSlides/notesSlide27.xml"/><Relationship Id="rId9" Type="http://schemas.openxmlformats.org/officeDocument/2006/relationships/image" Target="../media/image31.svg"/></Relationships>
</file>

<file path=ppt/slides/_rels/slide3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7.xml"/><Relationship Id="rId7" Type="http://schemas.openxmlformats.org/officeDocument/2006/relationships/image" Target="../media/image31.svg"/><Relationship Id="rId12" Type="http://schemas.openxmlformats.org/officeDocument/2006/relationships/image" Target="../media/image86.png"/><Relationship Id="rId2" Type="http://schemas.openxmlformats.org/officeDocument/2006/relationships/customXml" Target="../../customXml/item66.xml"/><Relationship Id="rId1" Type="http://schemas.openxmlformats.org/officeDocument/2006/relationships/customXml" Target="../../customXml/item162.xml"/><Relationship Id="rId6" Type="http://schemas.openxmlformats.org/officeDocument/2006/relationships/image" Target="../media/image30.png"/><Relationship Id="rId11" Type="http://schemas.openxmlformats.org/officeDocument/2006/relationships/image" Target="../media/image85.png"/><Relationship Id="rId5" Type="http://schemas.openxmlformats.org/officeDocument/2006/relationships/image" Target="../media/image84.png"/><Relationship Id="rId10" Type="http://schemas.openxmlformats.org/officeDocument/2006/relationships/image" Target="../media/image20.png"/><Relationship Id="rId4" Type="http://schemas.openxmlformats.org/officeDocument/2006/relationships/notesSlide" Target="../notesSlides/notesSlide28.xml"/><Relationship Id="rId9" Type="http://schemas.openxmlformats.org/officeDocument/2006/relationships/image" Target="../media/image19.svg"/></Relationships>
</file>

<file path=ppt/slides/_rels/slide3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7.xml"/><Relationship Id="rId7" Type="http://schemas.openxmlformats.org/officeDocument/2006/relationships/image" Target="../media/image31.svg"/><Relationship Id="rId2" Type="http://schemas.openxmlformats.org/officeDocument/2006/relationships/customXml" Target="../../customXml/item142.xml"/><Relationship Id="rId1" Type="http://schemas.openxmlformats.org/officeDocument/2006/relationships/customXml" Target="../../customXml/item139.xml"/><Relationship Id="rId6" Type="http://schemas.openxmlformats.org/officeDocument/2006/relationships/image" Target="../media/image30.png"/><Relationship Id="rId11" Type="http://schemas.openxmlformats.org/officeDocument/2006/relationships/image" Target="../media/image88.png"/><Relationship Id="rId5" Type="http://schemas.openxmlformats.org/officeDocument/2006/relationships/image" Target="../media/image87.png"/><Relationship Id="rId10" Type="http://schemas.openxmlformats.org/officeDocument/2006/relationships/image" Target="../media/image20.png"/><Relationship Id="rId4" Type="http://schemas.openxmlformats.org/officeDocument/2006/relationships/notesSlide" Target="../notesSlides/notesSlide29.xml"/><Relationship Id="rId9" Type="http://schemas.openxmlformats.org/officeDocument/2006/relationships/image" Target="../media/image19.svg"/></Relationships>
</file>

<file path=ppt/slides/_rels/slide3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7.xml"/><Relationship Id="rId7" Type="http://schemas.openxmlformats.org/officeDocument/2006/relationships/image" Target="../media/image31.svg"/><Relationship Id="rId12" Type="http://schemas.openxmlformats.org/officeDocument/2006/relationships/image" Target="../media/image91.png"/><Relationship Id="rId2" Type="http://schemas.openxmlformats.org/officeDocument/2006/relationships/customXml" Target="../../customXml/item20.xml"/><Relationship Id="rId1" Type="http://schemas.openxmlformats.org/officeDocument/2006/relationships/customXml" Target="../../customXml/item128.xml"/><Relationship Id="rId6" Type="http://schemas.openxmlformats.org/officeDocument/2006/relationships/image" Target="../media/image30.png"/><Relationship Id="rId11" Type="http://schemas.openxmlformats.org/officeDocument/2006/relationships/image" Target="../media/image90.png"/><Relationship Id="rId5" Type="http://schemas.openxmlformats.org/officeDocument/2006/relationships/image" Target="../media/image89.png"/><Relationship Id="rId10" Type="http://schemas.openxmlformats.org/officeDocument/2006/relationships/image" Target="../media/image20.png"/><Relationship Id="rId4" Type="http://schemas.openxmlformats.org/officeDocument/2006/relationships/notesSlide" Target="../notesSlides/notesSlide30.xml"/><Relationship Id="rId9" Type="http://schemas.openxmlformats.org/officeDocument/2006/relationships/image" Target="../media/image19.svg"/></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25.xml"/><Relationship Id="rId4" Type="http://schemas.openxmlformats.org/officeDocument/2006/relationships/hyperlink" Target="https://support.ariba.com/item/view/213272" TargetMode="External"/></Relationships>
</file>

<file path=ppt/slides/_rels/slide4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17.xml"/><Relationship Id="rId7" Type="http://schemas.openxmlformats.org/officeDocument/2006/relationships/image" Target="../media/image94.png"/><Relationship Id="rId12" Type="http://schemas.openxmlformats.org/officeDocument/2006/relationships/image" Target="../media/image20.png"/><Relationship Id="rId2" Type="http://schemas.openxmlformats.org/officeDocument/2006/relationships/customXml" Target="../../customXml/item126.xml"/><Relationship Id="rId1" Type="http://schemas.openxmlformats.org/officeDocument/2006/relationships/customXml" Target="../../customXml/item10.xml"/><Relationship Id="rId6" Type="http://schemas.openxmlformats.org/officeDocument/2006/relationships/image" Target="../media/image93.png"/><Relationship Id="rId11" Type="http://schemas.openxmlformats.org/officeDocument/2006/relationships/image" Target="../media/image19.svg"/><Relationship Id="rId5" Type="http://schemas.openxmlformats.org/officeDocument/2006/relationships/image" Target="../media/image92.png"/><Relationship Id="rId10" Type="http://schemas.openxmlformats.org/officeDocument/2006/relationships/image" Target="../media/image2.png"/><Relationship Id="rId4" Type="http://schemas.openxmlformats.org/officeDocument/2006/relationships/notesSlide" Target="../notesSlides/notesSlide31.xml"/><Relationship Id="rId9" Type="http://schemas.openxmlformats.org/officeDocument/2006/relationships/image" Target="../media/image31.svg"/></Relationships>
</file>

<file path=ppt/slides/_rels/slide41.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slideLayout" Target="../slideLayouts/slideLayout17.xml"/><Relationship Id="rId7" Type="http://schemas.openxmlformats.org/officeDocument/2006/relationships/image" Target="../media/image30.png"/><Relationship Id="rId2" Type="http://schemas.openxmlformats.org/officeDocument/2006/relationships/customXml" Target="../../customXml/item41.xml"/><Relationship Id="rId1" Type="http://schemas.openxmlformats.org/officeDocument/2006/relationships/customXml" Target="../../customXml/item87.xml"/><Relationship Id="rId6" Type="http://schemas.openxmlformats.org/officeDocument/2006/relationships/image" Target="../media/image96.png"/><Relationship Id="rId11" Type="http://schemas.openxmlformats.org/officeDocument/2006/relationships/image" Target="../media/image20.png"/><Relationship Id="rId5" Type="http://schemas.openxmlformats.org/officeDocument/2006/relationships/image" Target="../media/image95.png"/><Relationship Id="rId10" Type="http://schemas.openxmlformats.org/officeDocument/2006/relationships/image" Target="../media/image19.svg"/><Relationship Id="rId4" Type="http://schemas.openxmlformats.org/officeDocument/2006/relationships/notesSlide" Target="../notesSlides/notesSlide32.xml"/><Relationship Id="rId9" Type="http://schemas.openxmlformats.org/officeDocument/2006/relationships/image" Target="../media/image2.png"/></Relationships>
</file>

<file path=ppt/slides/_rels/slide42.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100.png"/><Relationship Id="rId3" Type="http://schemas.openxmlformats.org/officeDocument/2006/relationships/slideLayout" Target="../slideLayouts/slideLayout17.xml"/><Relationship Id="rId7" Type="http://schemas.openxmlformats.org/officeDocument/2006/relationships/image" Target="../media/image30.png"/><Relationship Id="rId12" Type="http://schemas.openxmlformats.org/officeDocument/2006/relationships/image" Target="../media/image99.png"/><Relationship Id="rId2" Type="http://schemas.openxmlformats.org/officeDocument/2006/relationships/customXml" Target="../../customXml/item15.xml"/><Relationship Id="rId1" Type="http://schemas.openxmlformats.org/officeDocument/2006/relationships/customXml" Target="../../customXml/item133.xml"/><Relationship Id="rId6" Type="http://schemas.openxmlformats.org/officeDocument/2006/relationships/image" Target="../media/image98.png"/><Relationship Id="rId11" Type="http://schemas.openxmlformats.org/officeDocument/2006/relationships/image" Target="../media/image20.png"/><Relationship Id="rId5" Type="http://schemas.openxmlformats.org/officeDocument/2006/relationships/image" Target="../media/image97.png"/><Relationship Id="rId10" Type="http://schemas.openxmlformats.org/officeDocument/2006/relationships/image" Target="../media/image19.svg"/><Relationship Id="rId4" Type="http://schemas.openxmlformats.org/officeDocument/2006/relationships/notesSlide" Target="../notesSlides/notesSlide33.xml"/><Relationship Id="rId9" Type="http://schemas.openxmlformats.org/officeDocument/2006/relationships/image" Target="../media/image2.png"/></Relationships>
</file>

<file path=ppt/slides/_rels/slide4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7.xml"/><Relationship Id="rId7" Type="http://schemas.openxmlformats.org/officeDocument/2006/relationships/image" Target="../media/image31.svg"/><Relationship Id="rId2" Type="http://schemas.openxmlformats.org/officeDocument/2006/relationships/customXml" Target="../../customXml/item85.xml"/><Relationship Id="rId1" Type="http://schemas.openxmlformats.org/officeDocument/2006/relationships/customXml" Target="../../customXml/item127.xml"/><Relationship Id="rId6" Type="http://schemas.openxmlformats.org/officeDocument/2006/relationships/image" Target="../media/image30.png"/><Relationship Id="rId11" Type="http://schemas.openxmlformats.org/officeDocument/2006/relationships/image" Target="../media/image102.png"/><Relationship Id="rId5" Type="http://schemas.openxmlformats.org/officeDocument/2006/relationships/image" Target="../media/image101.png"/><Relationship Id="rId10" Type="http://schemas.openxmlformats.org/officeDocument/2006/relationships/image" Target="../media/image20.png"/><Relationship Id="rId4" Type="http://schemas.openxmlformats.org/officeDocument/2006/relationships/notesSlide" Target="../notesSlides/notesSlide34.xml"/><Relationship Id="rId9" Type="http://schemas.openxmlformats.org/officeDocument/2006/relationships/image" Target="../media/image19.svg"/></Relationships>
</file>

<file path=ppt/slides/_rels/slide44.xml.rels><?xml version="1.0" encoding="UTF-8" standalone="yes"?>
<Relationships xmlns="http://schemas.openxmlformats.org/package/2006/relationships"><Relationship Id="rId3" Type="http://schemas.openxmlformats.org/officeDocument/2006/relationships/customXml" Target="../../customXml/item151.xml"/><Relationship Id="rId7" Type="http://schemas.openxmlformats.org/officeDocument/2006/relationships/image" Target="../media/image17.jpeg"/><Relationship Id="rId2" Type="http://schemas.openxmlformats.org/officeDocument/2006/relationships/customXml" Target="../../customXml/item169.xml"/><Relationship Id="rId1" Type="http://schemas.openxmlformats.org/officeDocument/2006/relationships/customXml" Target="../../customXml/item92.xml"/><Relationship Id="rId6" Type="http://schemas.openxmlformats.org/officeDocument/2006/relationships/hyperlink" Target="https://sap.sharepoint.com/:v:/t/ProjectPhoenix916/IQC70IlB8OrBTIG52dkPs7rVAX53S9ZGkiRHaS45Opc_YzE?e=ymf6DO" TargetMode="External"/><Relationship Id="rId5" Type="http://schemas.openxmlformats.org/officeDocument/2006/relationships/slideLayout" Target="../slideLayouts/slideLayout2.xml"/><Relationship Id="rId4" Type="http://schemas.openxmlformats.org/officeDocument/2006/relationships/customXml" Target="../../customXml/item4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7.xml"/><Relationship Id="rId7" Type="http://schemas.openxmlformats.org/officeDocument/2006/relationships/image" Target="../media/image31.svg"/><Relationship Id="rId2" Type="http://schemas.openxmlformats.org/officeDocument/2006/relationships/customXml" Target="../../customXml/item34.xml"/><Relationship Id="rId1" Type="http://schemas.openxmlformats.org/officeDocument/2006/relationships/customXml" Target="../../customXml/item63.xml"/><Relationship Id="rId6" Type="http://schemas.openxmlformats.org/officeDocument/2006/relationships/image" Target="../media/image30.png"/><Relationship Id="rId11" Type="http://schemas.openxmlformats.org/officeDocument/2006/relationships/image" Target="../media/image104.png"/><Relationship Id="rId5" Type="http://schemas.openxmlformats.org/officeDocument/2006/relationships/image" Target="../media/image103.png"/><Relationship Id="rId10" Type="http://schemas.openxmlformats.org/officeDocument/2006/relationships/image" Target="../media/image20.png"/><Relationship Id="rId4" Type="http://schemas.openxmlformats.org/officeDocument/2006/relationships/notesSlide" Target="../notesSlides/notesSlide35.xml"/><Relationship Id="rId9" Type="http://schemas.openxmlformats.org/officeDocument/2006/relationships/image" Target="../media/image19.svg"/></Relationships>
</file>

<file path=ppt/slides/_rels/slide4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7.xml"/><Relationship Id="rId7" Type="http://schemas.openxmlformats.org/officeDocument/2006/relationships/image" Target="../media/image31.svg"/><Relationship Id="rId12" Type="http://schemas.openxmlformats.org/officeDocument/2006/relationships/image" Target="../media/image107.png"/><Relationship Id="rId2" Type="http://schemas.openxmlformats.org/officeDocument/2006/relationships/customXml" Target="../../customXml/item122.xml"/><Relationship Id="rId1" Type="http://schemas.openxmlformats.org/officeDocument/2006/relationships/customXml" Target="../../customXml/item100.xml"/><Relationship Id="rId6" Type="http://schemas.openxmlformats.org/officeDocument/2006/relationships/image" Target="../media/image30.png"/><Relationship Id="rId11" Type="http://schemas.openxmlformats.org/officeDocument/2006/relationships/image" Target="../media/image106.png"/><Relationship Id="rId5" Type="http://schemas.openxmlformats.org/officeDocument/2006/relationships/image" Target="../media/image105.png"/><Relationship Id="rId10" Type="http://schemas.openxmlformats.org/officeDocument/2006/relationships/image" Target="../media/image20.png"/><Relationship Id="rId4" Type="http://schemas.openxmlformats.org/officeDocument/2006/relationships/notesSlide" Target="../notesSlides/notesSlide36.xml"/><Relationship Id="rId9" Type="http://schemas.openxmlformats.org/officeDocument/2006/relationships/image" Target="../media/image19.svg"/></Relationships>
</file>

<file path=ppt/slides/_rels/slide4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7.xml"/><Relationship Id="rId7" Type="http://schemas.openxmlformats.org/officeDocument/2006/relationships/image" Target="../media/image31.svg"/><Relationship Id="rId2" Type="http://schemas.openxmlformats.org/officeDocument/2006/relationships/customXml" Target="../../customXml/item35.xml"/><Relationship Id="rId1" Type="http://schemas.openxmlformats.org/officeDocument/2006/relationships/customXml" Target="../../customXml/item147.xml"/><Relationship Id="rId6" Type="http://schemas.openxmlformats.org/officeDocument/2006/relationships/image" Target="../media/image30.png"/><Relationship Id="rId5" Type="http://schemas.openxmlformats.org/officeDocument/2006/relationships/image" Target="../media/image108.png"/><Relationship Id="rId10" Type="http://schemas.openxmlformats.org/officeDocument/2006/relationships/image" Target="../media/image20.png"/><Relationship Id="rId4" Type="http://schemas.openxmlformats.org/officeDocument/2006/relationships/notesSlide" Target="../notesSlides/notesSlide37.xml"/><Relationship Id="rId9" Type="http://schemas.openxmlformats.org/officeDocument/2006/relationships/image" Target="../media/image19.sv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ustomXml" Target="../../customXml/item80.xml"/><Relationship Id="rId1" Type="http://schemas.openxmlformats.org/officeDocument/2006/relationships/customXml" Target="../../customXml/item136.xml"/><Relationship Id="rId4" Type="http://schemas.openxmlformats.org/officeDocument/2006/relationships/image" Target="../media/image17.jpeg"/></Relationships>
</file>

<file path=ppt/slides/_rels/slide5.xml.rels><?xml version="1.0" encoding="UTF-8" standalone="yes"?>
<Relationships xmlns="http://schemas.openxmlformats.org/package/2006/relationships"><Relationship Id="rId8" Type="http://schemas.openxmlformats.org/officeDocument/2006/relationships/slide" Target="slide83.xml"/><Relationship Id="rId3" Type="http://schemas.openxmlformats.org/officeDocument/2006/relationships/slide" Target="slide10.xml"/><Relationship Id="rId7" Type="http://schemas.openxmlformats.org/officeDocument/2006/relationships/slide" Target="slide49.xml"/><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slide" Target="slide44.xml"/><Relationship Id="rId5" Type="http://schemas.openxmlformats.org/officeDocument/2006/relationships/slide" Target="slide30.xml"/><Relationship Id="rId4" Type="http://schemas.openxmlformats.org/officeDocument/2006/relationships/slide" Target="slide20.xml"/><Relationship Id="rId9" Type="http://schemas.openxmlformats.org/officeDocument/2006/relationships/slide" Target="slide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18.xml"/><Relationship Id="rId4" Type="http://schemas.openxmlformats.org/officeDocument/2006/relationships/image" Target="../media/image111.png"/></Relationships>
</file>

<file path=ppt/slides/_rels/slide52.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slideLayout" Target="../slideLayouts/slideLayout25.xml"/><Relationship Id="rId7" Type="http://schemas.openxmlformats.org/officeDocument/2006/relationships/image" Target="../media/image2.png"/><Relationship Id="rId2" Type="http://schemas.openxmlformats.org/officeDocument/2006/relationships/customXml" Target="../../customXml/item113.xml"/><Relationship Id="rId1" Type="http://schemas.openxmlformats.org/officeDocument/2006/relationships/customXml" Target="../../customXml/item57.xml"/><Relationship Id="rId6" Type="http://schemas.openxmlformats.org/officeDocument/2006/relationships/image" Target="../media/image31.svg"/><Relationship Id="rId11" Type="http://schemas.openxmlformats.org/officeDocument/2006/relationships/image" Target="../media/image113.png"/><Relationship Id="rId5" Type="http://schemas.openxmlformats.org/officeDocument/2006/relationships/image" Target="../media/image30.png"/><Relationship Id="rId10" Type="http://schemas.openxmlformats.org/officeDocument/2006/relationships/image" Target="../media/image112.png"/><Relationship Id="rId4" Type="http://schemas.openxmlformats.org/officeDocument/2006/relationships/notesSlide" Target="../notesSlides/notesSlide38.xml"/><Relationship Id="rId9" Type="http://schemas.openxmlformats.org/officeDocument/2006/relationships/image" Target="../media/image20.png"/></Relationships>
</file>

<file path=ppt/slides/_rels/slide53.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slideLayout" Target="../slideLayouts/slideLayout25.xml"/><Relationship Id="rId7" Type="http://schemas.openxmlformats.org/officeDocument/2006/relationships/image" Target="../media/image2.png"/><Relationship Id="rId12" Type="http://schemas.openxmlformats.org/officeDocument/2006/relationships/image" Target="../media/image116.png"/><Relationship Id="rId2" Type="http://schemas.openxmlformats.org/officeDocument/2006/relationships/customXml" Target="../../customXml/item145.xml"/><Relationship Id="rId1" Type="http://schemas.openxmlformats.org/officeDocument/2006/relationships/customXml" Target="../../customXml/item60.xml"/><Relationship Id="rId6" Type="http://schemas.openxmlformats.org/officeDocument/2006/relationships/image" Target="../media/image31.svg"/><Relationship Id="rId11" Type="http://schemas.openxmlformats.org/officeDocument/2006/relationships/image" Target="../media/image115.png"/><Relationship Id="rId5" Type="http://schemas.openxmlformats.org/officeDocument/2006/relationships/image" Target="../media/image30.png"/><Relationship Id="rId10" Type="http://schemas.openxmlformats.org/officeDocument/2006/relationships/image" Target="../media/image114.png"/><Relationship Id="rId4" Type="http://schemas.openxmlformats.org/officeDocument/2006/relationships/notesSlide" Target="../notesSlides/notesSlide39.xml"/><Relationship Id="rId9" Type="http://schemas.openxmlformats.org/officeDocument/2006/relationships/image" Target="../media/image20.png"/></Relationships>
</file>

<file path=ppt/slides/_rels/slide54.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slideLayout" Target="../slideLayouts/slideLayout25.xml"/><Relationship Id="rId7" Type="http://schemas.openxmlformats.org/officeDocument/2006/relationships/image" Target="../media/image2.png"/><Relationship Id="rId12" Type="http://schemas.openxmlformats.org/officeDocument/2006/relationships/image" Target="../media/image119.png"/><Relationship Id="rId2" Type="http://schemas.openxmlformats.org/officeDocument/2006/relationships/customXml" Target="../../customXml/item164.xml"/><Relationship Id="rId1" Type="http://schemas.openxmlformats.org/officeDocument/2006/relationships/customXml" Target="../../customXml/item166.xml"/><Relationship Id="rId6" Type="http://schemas.openxmlformats.org/officeDocument/2006/relationships/image" Target="../media/image31.svg"/><Relationship Id="rId11" Type="http://schemas.openxmlformats.org/officeDocument/2006/relationships/image" Target="../media/image118.png"/><Relationship Id="rId5" Type="http://schemas.openxmlformats.org/officeDocument/2006/relationships/image" Target="../media/image30.png"/><Relationship Id="rId10" Type="http://schemas.openxmlformats.org/officeDocument/2006/relationships/image" Target="../media/image117.png"/><Relationship Id="rId4" Type="http://schemas.openxmlformats.org/officeDocument/2006/relationships/notesSlide" Target="../notesSlides/notesSlide40.xml"/><Relationship Id="rId9" Type="http://schemas.openxmlformats.org/officeDocument/2006/relationships/image" Target="../media/image20.png"/></Relationships>
</file>

<file path=ppt/slides/_rels/slide55.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123.png"/><Relationship Id="rId3" Type="http://schemas.openxmlformats.org/officeDocument/2006/relationships/slideLayout" Target="../slideLayouts/slideLayout25.xml"/><Relationship Id="rId7" Type="http://schemas.openxmlformats.org/officeDocument/2006/relationships/image" Target="../media/image2.png"/><Relationship Id="rId12" Type="http://schemas.openxmlformats.org/officeDocument/2006/relationships/image" Target="../media/image122.png"/><Relationship Id="rId2" Type="http://schemas.openxmlformats.org/officeDocument/2006/relationships/customXml" Target="../../customXml/item129.xml"/><Relationship Id="rId1" Type="http://schemas.openxmlformats.org/officeDocument/2006/relationships/customXml" Target="../../customXml/item79.xml"/><Relationship Id="rId6" Type="http://schemas.openxmlformats.org/officeDocument/2006/relationships/image" Target="../media/image31.svg"/><Relationship Id="rId11" Type="http://schemas.openxmlformats.org/officeDocument/2006/relationships/image" Target="../media/image121.png"/><Relationship Id="rId5" Type="http://schemas.openxmlformats.org/officeDocument/2006/relationships/image" Target="../media/image30.png"/><Relationship Id="rId10" Type="http://schemas.openxmlformats.org/officeDocument/2006/relationships/image" Target="../media/image120.png"/><Relationship Id="rId4" Type="http://schemas.openxmlformats.org/officeDocument/2006/relationships/notesSlide" Target="../notesSlides/notesSlide41.xml"/><Relationship Id="rId9" Type="http://schemas.openxmlformats.org/officeDocument/2006/relationships/image" Target="../media/image20.png"/></Relationships>
</file>

<file path=ppt/slides/_rels/slide56.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slideLayout" Target="../slideLayouts/slideLayout25.xml"/><Relationship Id="rId7" Type="http://schemas.openxmlformats.org/officeDocument/2006/relationships/image" Target="../media/image2.png"/><Relationship Id="rId12" Type="http://schemas.openxmlformats.org/officeDocument/2006/relationships/image" Target="../media/image126.png"/><Relationship Id="rId2" Type="http://schemas.openxmlformats.org/officeDocument/2006/relationships/customXml" Target="../../customXml/item132.xml"/><Relationship Id="rId1" Type="http://schemas.openxmlformats.org/officeDocument/2006/relationships/customXml" Target="../../customXml/item44.xml"/><Relationship Id="rId6" Type="http://schemas.openxmlformats.org/officeDocument/2006/relationships/image" Target="../media/image31.svg"/><Relationship Id="rId11" Type="http://schemas.openxmlformats.org/officeDocument/2006/relationships/image" Target="../media/image125.png"/><Relationship Id="rId5" Type="http://schemas.openxmlformats.org/officeDocument/2006/relationships/image" Target="../media/image30.png"/><Relationship Id="rId10" Type="http://schemas.openxmlformats.org/officeDocument/2006/relationships/image" Target="../media/image124.png"/><Relationship Id="rId4" Type="http://schemas.openxmlformats.org/officeDocument/2006/relationships/notesSlide" Target="../notesSlides/notesSlide42.xml"/><Relationship Id="rId9" Type="http://schemas.openxmlformats.org/officeDocument/2006/relationships/image" Target="../media/image20.png"/></Relationships>
</file>

<file path=ppt/slides/_rels/slide57.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130.png"/><Relationship Id="rId3" Type="http://schemas.openxmlformats.org/officeDocument/2006/relationships/slideLayout" Target="../slideLayouts/slideLayout25.xml"/><Relationship Id="rId7" Type="http://schemas.openxmlformats.org/officeDocument/2006/relationships/image" Target="../media/image2.png"/><Relationship Id="rId12" Type="http://schemas.openxmlformats.org/officeDocument/2006/relationships/image" Target="../media/image129.png"/><Relationship Id="rId2" Type="http://schemas.openxmlformats.org/officeDocument/2006/relationships/customXml" Target="../../customXml/item172.xml"/><Relationship Id="rId1" Type="http://schemas.openxmlformats.org/officeDocument/2006/relationships/customXml" Target="../../customXml/item104.xml"/><Relationship Id="rId6" Type="http://schemas.openxmlformats.org/officeDocument/2006/relationships/image" Target="../media/image31.svg"/><Relationship Id="rId11" Type="http://schemas.openxmlformats.org/officeDocument/2006/relationships/image" Target="../media/image128.png"/><Relationship Id="rId5" Type="http://schemas.openxmlformats.org/officeDocument/2006/relationships/image" Target="../media/image30.png"/><Relationship Id="rId10" Type="http://schemas.openxmlformats.org/officeDocument/2006/relationships/image" Target="../media/image127.png"/><Relationship Id="rId4" Type="http://schemas.openxmlformats.org/officeDocument/2006/relationships/notesSlide" Target="../notesSlides/notesSlide43.xml"/><Relationship Id="rId9" Type="http://schemas.openxmlformats.org/officeDocument/2006/relationships/image" Target="../media/image20.png"/></Relationships>
</file>

<file path=ppt/slides/_rels/slide58.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slideLayout" Target="../slideLayouts/slideLayout25.xml"/><Relationship Id="rId7" Type="http://schemas.openxmlformats.org/officeDocument/2006/relationships/image" Target="../media/image2.png"/><Relationship Id="rId12" Type="http://schemas.openxmlformats.org/officeDocument/2006/relationships/image" Target="../media/image133.png"/><Relationship Id="rId2" Type="http://schemas.openxmlformats.org/officeDocument/2006/relationships/customXml" Target="../../customXml/item6.xml"/><Relationship Id="rId1" Type="http://schemas.openxmlformats.org/officeDocument/2006/relationships/customXml" Target="../../customXml/item141.xml"/><Relationship Id="rId6" Type="http://schemas.openxmlformats.org/officeDocument/2006/relationships/image" Target="../media/image31.svg"/><Relationship Id="rId11" Type="http://schemas.openxmlformats.org/officeDocument/2006/relationships/image" Target="../media/image132.png"/><Relationship Id="rId5" Type="http://schemas.openxmlformats.org/officeDocument/2006/relationships/image" Target="../media/image30.png"/><Relationship Id="rId10" Type="http://schemas.openxmlformats.org/officeDocument/2006/relationships/image" Target="../media/image131.png"/><Relationship Id="rId4" Type="http://schemas.openxmlformats.org/officeDocument/2006/relationships/notesSlide" Target="../notesSlides/notesSlide44.xml"/><Relationship Id="rId9" Type="http://schemas.openxmlformats.org/officeDocument/2006/relationships/image" Target="../media/image20.png"/></Relationships>
</file>

<file path=ppt/slides/_rels/slide59.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slideLayout" Target="../slideLayouts/slideLayout25.xml"/><Relationship Id="rId7" Type="http://schemas.openxmlformats.org/officeDocument/2006/relationships/image" Target="../media/image2.png"/><Relationship Id="rId12" Type="http://schemas.openxmlformats.org/officeDocument/2006/relationships/image" Target="../media/image135.png"/><Relationship Id="rId2" Type="http://schemas.openxmlformats.org/officeDocument/2006/relationships/customXml" Target="../../customXml/item46.xml"/><Relationship Id="rId1" Type="http://schemas.openxmlformats.org/officeDocument/2006/relationships/customXml" Target="../../customXml/item154.xml"/><Relationship Id="rId6" Type="http://schemas.openxmlformats.org/officeDocument/2006/relationships/image" Target="../media/image31.svg"/><Relationship Id="rId11" Type="http://schemas.openxmlformats.org/officeDocument/2006/relationships/image" Target="../media/image131.png"/><Relationship Id="rId5" Type="http://schemas.openxmlformats.org/officeDocument/2006/relationships/image" Target="../media/image30.png"/><Relationship Id="rId10" Type="http://schemas.openxmlformats.org/officeDocument/2006/relationships/image" Target="../media/image134.png"/><Relationship Id="rId4" Type="http://schemas.openxmlformats.org/officeDocument/2006/relationships/notesSlide" Target="../notesSlides/notesSlide45.xml"/><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ustomXml" Target="../../customXml/item114.xml"/><Relationship Id="rId1" Type="http://schemas.openxmlformats.org/officeDocument/2006/relationships/customXml" Target="../../customXml/item55.xml"/><Relationship Id="rId5" Type="http://schemas.openxmlformats.org/officeDocument/2006/relationships/image" Target="../media/image17.jpeg"/><Relationship Id="rId4" Type="http://schemas.openxmlformats.org/officeDocument/2006/relationships/hyperlink" Target="https://sap.sharepoint.com/:v:/t/ProjectPhoenix916/IQD67spVhiyTS4NosOJy_mVEAfpAAjQG5-XiF3Egd_rv0M8?nav=eyJyZWZlcnJhbEluZm8iOnsicmVmZXJyYWxBcHAiOiJTdHJlYW1XZWJBcHAiLCJyZWZlcnJhbFZpZXciOiJTaGFyZURpYWxvZy1MaW5rIiwicmVmZXJyYWxBcHBQbGF0Zm9ybSI6IldlYiIsInJlZmVycmFsTW9kZSI6InZpZXcifX0%3D&amp;e=zNlIzj" TargetMode="External"/></Relationships>
</file>

<file path=ppt/slides/_rels/slide60.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slideLayout" Target="../slideLayouts/slideLayout17.xml"/><Relationship Id="rId7" Type="http://schemas.openxmlformats.org/officeDocument/2006/relationships/image" Target="../media/image2.png"/><Relationship Id="rId12" Type="http://schemas.openxmlformats.org/officeDocument/2006/relationships/image" Target="../media/image138.png"/><Relationship Id="rId2" Type="http://schemas.openxmlformats.org/officeDocument/2006/relationships/customXml" Target="../../customXml/item110.xml"/><Relationship Id="rId1" Type="http://schemas.openxmlformats.org/officeDocument/2006/relationships/customXml" Target="../../customXml/item67.xml"/><Relationship Id="rId6" Type="http://schemas.openxmlformats.org/officeDocument/2006/relationships/image" Target="../media/image31.svg"/><Relationship Id="rId11" Type="http://schemas.openxmlformats.org/officeDocument/2006/relationships/image" Target="../media/image137.png"/><Relationship Id="rId5" Type="http://schemas.openxmlformats.org/officeDocument/2006/relationships/image" Target="../media/image30.png"/><Relationship Id="rId10" Type="http://schemas.openxmlformats.org/officeDocument/2006/relationships/image" Target="../media/image136.png"/><Relationship Id="rId4" Type="http://schemas.openxmlformats.org/officeDocument/2006/relationships/notesSlide" Target="../notesSlides/notesSlide46.xml"/><Relationship Id="rId9" Type="http://schemas.openxmlformats.org/officeDocument/2006/relationships/image" Target="../media/image20.png"/></Relationships>
</file>

<file path=ppt/slides/_rels/slide6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7.xml"/><Relationship Id="rId7" Type="http://schemas.openxmlformats.org/officeDocument/2006/relationships/image" Target="../media/image31.svg"/><Relationship Id="rId12" Type="http://schemas.openxmlformats.org/officeDocument/2006/relationships/image" Target="../media/image141.png"/><Relationship Id="rId2" Type="http://schemas.openxmlformats.org/officeDocument/2006/relationships/customXml" Target="../../customXml/item18.xml"/><Relationship Id="rId1" Type="http://schemas.openxmlformats.org/officeDocument/2006/relationships/customXml" Target="../../customXml/item131.xml"/><Relationship Id="rId6" Type="http://schemas.openxmlformats.org/officeDocument/2006/relationships/image" Target="../media/image30.png"/><Relationship Id="rId11" Type="http://schemas.openxmlformats.org/officeDocument/2006/relationships/image" Target="../media/image140.png"/><Relationship Id="rId5" Type="http://schemas.openxmlformats.org/officeDocument/2006/relationships/image" Target="../media/image139.png"/><Relationship Id="rId10" Type="http://schemas.openxmlformats.org/officeDocument/2006/relationships/image" Target="../media/image20.png"/><Relationship Id="rId4" Type="http://schemas.openxmlformats.org/officeDocument/2006/relationships/notesSlide" Target="../notesSlides/notesSlide47.xml"/><Relationship Id="rId9" Type="http://schemas.openxmlformats.org/officeDocument/2006/relationships/image" Target="../media/image19.svg"/></Relationships>
</file>

<file path=ppt/slides/_rels/slide6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7.xml"/><Relationship Id="rId7" Type="http://schemas.openxmlformats.org/officeDocument/2006/relationships/image" Target="../media/image31.svg"/><Relationship Id="rId2" Type="http://schemas.openxmlformats.org/officeDocument/2006/relationships/customXml" Target="../../customXml/item52.xml"/><Relationship Id="rId1" Type="http://schemas.openxmlformats.org/officeDocument/2006/relationships/customXml" Target="../../customXml/item119.xml"/><Relationship Id="rId6" Type="http://schemas.openxmlformats.org/officeDocument/2006/relationships/image" Target="../media/image30.png"/><Relationship Id="rId11" Type="http://schemas.openxmlformats.org/officeDocument/2006/relationships/image" Target="../media/image143.png"/><Relationship Id="rId5" Type="http://schemas.openxmlformats.org/officeDocument/2006/relationships/image" Target="../media/image142.png"/><Relationship Id="rId10" Type="http://schemas.openxmlformats.org/officeDocument/2006/relationships/image" Target="../media/image20.png"/><Relationship Id="rId4" Type="http://schemas.openxmlformats.org/officeDocument/2006/relationships/notesSlide" Target="../notesSlides/notesSlide48.xml"/><Relationship Id="rId9" Type="http://schemas.openxmlformats.org/officeDocument/2006/relationships/image" Target="../media/image19.svg"/></Relationships>
</file>

<file path=ppt/slides/_rels/slide63.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49.xml"/><Relationship Id="rId1" Type="http://schemas.openxmlformats.org/officeDocument/2006/relationships/slideLayout" Target="../slideLayouts/slideLayout17.xml"/><Relationship Id="rId6" Type="http://schemas.openxmlformats.org/officeDocument/2006/relationships/hyperlink" Target="https://support.ariba.com/item/view/213126" TargetMode="External"/><Relationship Id="rId5" Type="http://schemas.openxmlformats.org/officeDocument/2006/relationships/hyperlink" Target="https://www.sap.com/products/business-network/suppliers/support.html" TargetMode="External"/><Relationship Id="rId4" Type="http://schemas.openxmlformats.org/officeDocument/2006/relationships/hyperlink" Target="https://support.ariba.com/item/view/213272" TargetMode="External"/></Relationships>
</file>

<file path=ppt/slides/_rels/slide64.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3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6.xml.rels><?xml version="1.0" encoding="UTF-8" standalone="yes"?>
<Relationships xmlns="http://schemas.openxmlformats.org/package/2006/relationships"><Relationship Id="rId8" Type="http://schemas.openxmlformats.org/officeDocument/2006/relationships/image" Target="../media/image148.svg"/><Relationship Id="rId13" Type="http://schemas.openxmlformats.org/officeDocument/2006/relationships/image" Target="../media/image153.png"/><Relationship Id="rId18" Type="http://schemas.openxmlformats.org/officeDocument/2006/relationships/image" Target="../media/image158.svg"/><Relationship Id="rId3" Type="http://schemas.openxmlformats.org/officeDocument/2006/relationships/slideLayout" Target="../slideLayouts/slideLayout17.xml"/><Relationship Id="rId7" Type="http://schemas.openxmlformats.org/officeDocument/2006/relationships/image" Target="../media/image147.png"/><Relationship Id="rId12" Type="http://schemas.openxmlformats.org/officeDocument/2006/relationships/image" Target="../media/image152.svg"/><Relationship Id="rId17" Type="http://schemas.openxmlformats.org/officeDocument/2006/relationships/image" Target="../media/image157.png"/><Relationship Id="rId2" Type="http://schemas.openxmlformats.org/officeDocument/2006/relationships/customXml" Target="../../customXml/item37.xml"/><Relationship Id="rId16" Type="http://schemas.openxmlformats.org/officeDocument/2006/relationships/image" Target="../media/image156.svg"/><Relationship Id="rId20" Type="http://schemas.openxmlformats.org/officeDocument/2006/relationships/image" Target="../media/image160.svg"/><Relationship Id="rId1" Type="http://schemas.openxmlformats.org/officeDocument/2006/relationships/customXml" Target="../../customXml/item22.xml"/><Relationship Id="rId6" Type="http://schemas.openxmlformats.org/officeDocument/2006/relationships/image" Target="../media/image146.svg"/><Relationship Id="rId11" Type="http://schemas.openxmlformats.org/officeDocument/2006/relationships/image" Target="../media/image151.png"/><Relationship Id="rId5" Type="http://schemas.openxmlformats.org/officeDocument/2006/relationships/image" Target="../media/image145.png"/><Relationship Id="rId15" Type="http://schemas.openxmlformats.org/officeDocument/2006/relationships/image" Target="../media/image155.png"/><Relationship Id="rId10" Type="http://schemas.openxmlformats.org/officeDocument/2006/relationships/image" Target="../media/image150.svg"/><Relationship Id="rId19" Type="http://schemas.openxmlformats.org/officeDocument/2006/relationships/image" Target="../media/image159.png"/><Relationship Id="rId4" Type="http://schemas.openxmlformats.org/officeDocument/2006/relationships/notesSlide" Target="../notesSlides/notesSlide50.xml"/><Relationship Id="rId9" Type="http://schemas.openxmlformats.org/officeDocument/2006/relationships/image" Target="../media/image149.png"/><Relationship Id="rId14" Type="http://schemas.openxmlformats.org/officeDocument/2006/relationships/image" Target="../media/image154.svg"/></Relationships>
</file>

<file path=ppt/slides/_rels/slide67.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17.xml"/></Relationships>
</file>

<file path=ppt/slides/_rels/slide68.xml.rels><?xml version="1.0" encoding="UTF-8" standalone="yes"?>
<Relationships xmlns="http://schemas.openxmlformats.org/package/2006/relationships"><Relationship Id="rId3" Type="http://schemas.openxmlformats.org/officeDocument/2006/relationships/hyperlink" Target="https://www.sap.com/products/business-network/suppliers/pricing.html" TargetMode="External"/><Relationship Id="rId2" Type="http://schemas.openxmlformats.org/officeDocument/2006/relationships/notesSlide" Target="../notesSlides/notesSlide51.xml"/><Relationship Id="rId1" Type="http://schemas.openxmlformats.org/officeDocument/2006/relationships/slideLayout" Target="../slideLayouts/slideLayout19.xml"/><Relationship Id="rId5" Type="http://schemas.openxmlformats.org/officeDocument/2006/relationships/image" Target="../media/image163.jpeg"/><Relationship Id="rId4" Type="http://schemas.openxmlformats.org/officeDocument/2006/relationships/image" Target="../media/image162.jpeg"/></Relationships>
</file>

<file path=ppt/slides/_rels/slide69.xml.rels><?xml version="1.0" encoding="UTF-8" standalone="yes"?>
<Relationships xmlns="http://schemas.openxmlformats.org/package/2006/relationships"><Relationship Id="rId8" Type="http://schemas.openxmlformats.org/officeDocument/2006/relationships/image" Target="../media/image164.png"/><Relationship Id="rId3" Type="http://schemas.openxmlformats.org/officeDocument/2006/relationships/slideLayout" Target="../slideLayouts/slideLayout17.xml"/><Relationship Id="rId7" Type="http://schemas.openxmlformats.org/officeDocument/2006/relationships/image" Target="../media/image20.png"/><Relationship Id="rId12" Type="http://schemas.openxmlformats.org/officeDocument/2006/relationships/image" Target="../media/image27.png"/><Relationship Id="rId2" Type="http://schemas.openxmlformats.org/officeDocument/2006/relationships/customXml" Target="../../customXml/item156.xml"/><Relationship Id="rId1" Type="http://schemas.openxmlformats.org/officeDocument/2006/relationships/customXml" Target="../../customXml/item103.xml"/><Relationship Id="rId6" Type="http://schemas.openxmlformats.org/officeDocument/2006/relationships/image" Target="../media/image19.svg"/><Relationship Id="rId11" Type="http://schemas.openxmlformats.org/officeDocument/2006/relationships/image" Target="../media/image26.png"/><Relationship Id="rId5" Type="http://schemas.openxmlformats.org/officeDocument/2006/relationships/image" Target="../media/image2.png"/><Relationship Id="rId10" Type="http://schemas.openxmlformats.org/officeDocument/2006/relationships/image" Target="../media/image25.png"/><Relationship Id="rId4" Type="http://schemas.openxmlformats.org/officeDocument/2006/relationships/notesSlide" Target="../notesSlides/notesSlide52.xml"/><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ustomXml" Target="../../customXml/item137.xml"/><Relationship Id="rId1" Type="http://schemas.openxmlformats.org/officeDocument/2006/relationships/customXml" Target="../../customXml/item84.xml"/><Relationship Id="rId4" Type="http://schemas.openxmlformats.org/officeDocument/2006/relationships/image" Target="../media/image17.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72.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slideLayout" Target="../slideLayouts/slideLayout17.xml"/><Relationship Id="rId7" Type="http://schemas.openxmlformats.org/officeDocument/2006/relationships/image" Target="../media/image2.png"/><Relationship Id="rId2" Type="http://schemas.openxmlformats.org/officeDocument/2006/relationships/customXml" Target="../../customXml/item125.xml"/><Relationship Id="rId1" Type="http://schemas.openxmlformats.org/officeDocument/2006/relationships/customXml" Target="../../customXml/item3.xml"/><Relationship Id="rId6" Type="http://schemas.openxmlformats.org/officeDocument/2006/relationships/image" Target="../media/image166.png"/><Relationship Id="rId5" Type="http://schemas.openxmlformats.org/officeDocument/2006/relationships/image" Target="../media/image165.png"/><Relationship Id="rId10" Type="http://schemas.openxmlformats.org/officeDocument/2006/relationships/image" Target="../media/image167.png"/><Relationship Id="rId4" Type="http://schemas.openxmlformats.org/officeDocument/2006/relationships/notesSlide" Target="../notesSlides/notesSlide53.xml"/><Relationship Id="rId9" Type="http://schemas.openxmlformats.org/officeDocument/2006/relationships/image" Target="../media/image20.png"/></Relationships>
</file>

<file path=ppt/slides/_rels/slide7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17.xml"/><Relationship Id="rId7" Type="http://schemas.openxmlformats.org/officeDocument/2006/relationships/image" Target="../media/image170.png"/><Relationship Id="rId12" Type="http://schemas.openxmlformats.org/officeDocument/2006/relationships/image" Target="../media/image20.png"/><Relationship Id="rId2" Type="http://schemas.openxmlformats.org/officeDocument/2006/relationships/customXml" Target="../../customXml/item177.xml"/><Relationship Id="rId1" Type="http://schemas.openxmlformats.org/officeDocument/2006/relationships/customXml" Target="../../customXml/item32.xml"/><Relationship Id="rId6" Type="http://schemas.openxmlformats.org/officeDocument/2006/relationships/image" Target="../media/image169.png"/><Relationship Id="rId11" Type="http://schemas.openxmlformats.org/officeDocument/2006/relationships/image" Target="../media/image19.svg"/><Relationship Id="rId5" Type="http://schemas.openxmlformats.org/officeDocument/2006/relationships/image" Target="../media/image168.png"/><Relationship Id="rId10" Type="http://schemas.openxmlformats.org/officeDocument/2006/relationships/image" Target="../media/image2.png"/><Relationship Id="rId4" Type="http://schemas.openxmlformats.org/officeDocument/2006/relationships/notesSlide" Target="../notesSlides/notesSlide54.xml"/><Relationship Id="rId9" Type="http://schemas.openxmlformats.org/officeDocument/2006/relationships/image" Target="../media/image31.svg"/></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ustomXml" Target="../../customXml/item176.xml"/><Relationship Id="rId1" Type="http://schemas.openxmlformats.org/officeDocument/2006/relationships/customXml" Target="../../customXml/item135.xml"/><Relationship Id="rId4" Type="http://schemas.openxmlformats.org/officeDocument/2006/relationships/image" Target="../media/image17.jpe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1.xml"/></Relationships>
</file>

<file path=ppt/slides/_rels/slide7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7.xml"/><Relationship Id="rId7" Type="http://schemas.openxmlformats.org/officeDocument/2006/relationships/image" Target="../media/image173.png"/><Relationship Id="rId2" Type="http://schemas.openxmlformats.org/officeDocument/2006/relationships/customXml" Target="../../customXml/item33.xml"/><Relationship Id="rId1" Type="http://schemas.openxmlformats.org/officeDocument/2006/relationships/customXml" Target="../../customXml/item30.xml"/><Relationship Id="rId6" Type="http://schemas.openxmlformats.org/officeDocument/2006/relationships/image" Target="../media/image172.png"/><Relationship Id="rId11" Type="http://schemas.openxmlformats.org/officeDocument/2006/relationships/image" Target="../media/image174.png"/><Relationship Id="rId5" Type="http://schemas.openxmlformats.org/officeDocument/2006/relationships/image" Target="../media/image171.png"/><Relationship Id="rId10" Type="http://schemas.openxmlformats.org/officeDocument/2006/relationships/image" Target="../media/image20.png"/><Relationship Id="rId4" Type="http://schemas.openxmlformats.org/officeDocument/2006/relationships/notesSlide" Target="../notesSlides/notesSlide56.xml"/><Relationship Id="rId9" Type="http://schemas.openxmlformats.org/officeDocument/2006/relationships/image" Target="../media/image19.svg"/></Relationships>
</file>

<file path=ppt/slides/_rels/slide77.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slideLayout" Target="../slideLayouts/slideLayout17.xml"/><Relationship Id="rId7" Type="http://schemas.openxmlformats.org/officeDocument/2006/relationships/image" Target="../media/image2.png"/><Relationship Id="rId2" Type="http://schemas.openxmlformats.org/officeDocument/2006/relationships/customXml" Target="../../customXml/item120.xml"/><Relationship Id="rId1" Type="http://schemas.openxmlformats.org/officeDocument/2006/relationships/customXml" Target="../../customXml/item170.xml"/><Relationship Id="rId6" Type="http://schemas.openxmlformats.org/officeDocument/2006/relationships/image" Target="../media/image176.png"/><Relationship Id="rId5" Type="http://schemas.openxmlformats.org/officeDocument/2006/relationships/image" Target="../media/image175.png"/><Relationship Id="rId4" Type="http://schemas.openxmlformats.org/officeDocument/2006/relationships/notesSlide" Target="../notesSlides/notesSlide57.xml"/><Relationship Id="rId9" Type="http://schemas.openxmlformats.org/officeDocument/2006/relationships/image" Target="../media/image20.png"/></Relationships>
</file>

<file path=ppt/slides/_rels/slide78.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slideLayout" Target="../slideLayouts/slideLayout17.xml"/><Relationship Id="rId7" Type="http://schemas.openxmlformats.org/officeDocument/2006/relationships/image" Target="../media/image2.png"/><Relationship Id="rId2" Type="http://schemas.openxmlformats.org/officeDocument/2006/relationships/customXml" Target="../../customXml/item73.xml"/><Relationship Id="rId1" Type="http://schemas.openxmlformats.org/officeDocument/2006/relationships/customXml" Target="../../customXml/item101.xml"/><Relationship Id="rId6" Type="http://schemas.openxmlformats.org/officeDocument/2006/relationships/image" Target="../media/image178.png"/><Relationship Id="rId5" Type="http://schemas.openxmlformats.org/officeDocument/2006/relationships/image" Target="../media/image177.png"/><Relationship Id="rId4" Type="http://schemas.openxmlformats.org/officeDocument/2006/relationships/notesSlide" Target="../notesSlides/notesSlide58.xml"/><Relationship Id="rId9" Type="http://schemas.openxmlformats.org/officeDocument/2006/relationships/image" Target="../media/image20.png"/></Relationships>
</file>

<file path=ppt/slides/_rels/slide7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17.xml"/><Relationship Id="rId7" Type="http://schemas.openxmlformats.org/officeDocument/2006/relationships/image" Target="../media/image19.svg"/><Relationship Id="rId2" Type="http://schemas.openxmlformats.org/officeDocument/2006/relationships/customXml" Target="../../customXml/item12.xml"/><Relationship Id="rId1" Type="http://schemas.openxmlformats.org/officeDocument/2006/relationships/customXml" Target="../../customXml/item123.xml"/><Relationship Id="rId6" Type="http://schemas.openxmlformats.org/officeDocument/2006/relationships/image" Target="../media/image2.png"/><Relationship Id="rId5" Type="http://schemas.openxmlformats.org/officeDocument/2006/relationships/image" Target="../media/image179.png"/><Relationship Id="rId4" Type="http://schemas.openxmlformats.org/officeDocument/2006/relationships/notesSlide" Target="../notesSlides/notesSlide59.xml"/></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17.xml"/><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customXml" Target="../../customXml/item167.xml"/><Relationship Id="rId1" Type="http://schemas.openxmlformats.org/officeDocument/2006/relationships/customXml" Target="../../customXml/item99.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2.png"/><Relationship Id="rId10" Type="http://schemas.openxmlformats.org/officeDocument/2006/relationships/image" Target="../media/image23.png"/><Relationship Id="rId4" Type="http://schemas.openxmlformats.org/officeDocument/2006/relationships/notesSlide" Target="../notesSlides/notesSlide5.xml"/><Relationship Id="rId9" Type="http://schemas.openxmlformats.org/officeDocument/2006/relationships/image" Target="../media/image22.png"/></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ustomXml" Target="../../customXml/item71.xml"/><Relationship Id="rId1" Type="http://schemas.openxmlformats.org/officeDocument/2006/relationships/customXml" Target="../../customXml/item161.xml"/><Relationship Id="rId4" Type="http://schemas.openxmlformats.org/officeDocument/2006/relationships/image" Target="../media/image17.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8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17.xml"/><Relationship Id="rId7" Type="http://schemas.openxmlformats.org/officeDocument/2006/relationships/image" Target="../media/image19.svg"/><Relationship Id="rId2" Type="http://schemas.openxmlformats.org/officeDocument/2006/relationships/customXml" Target="../../customXml/item157.xml"/><Relationship Id="rId1" Type="http://schemas.openxmlformats.org/officeDocument/2006/relationships/customXml" Target="../../customXml/item171.xml"/><Relationship Id="rId6" Type="http://schemas.openxmlformats.org/officeDocument/2006/relationships/image" Target="../media/image2.png"/><Relationship Id="rId5" Type="http://schemas.openxmlformats.org/officeDocument/2006/relationships/image" Target="../media/image180.png"/><Relationship Id="rId10" Type="http://schemas.openxmlformats.org/officeDocument/2006/relationships/image" Target="../media/image181.png"/><Relationship Id="rId4" Type="http://schemas.openxmlformats.org/officeDocument/2006/relationships/notesSlide" Target="../notesSlides/notesSlide60.xml"/><Relationship Id="rId9" Type="http://schemas.openxmlformats.org/officeDocument/2006/relationships/image" Target="../media/image31.svg"/></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ustomXml" Target="../../customXml/item77.xml"/><Relationship Id="rId1" Type="http://schemas.openxmlformats.org/officeDocument/2006/relationships/customXml" Target="../../customXml/item62.xml"/><Relationship Id="rId4" Type="http://schemas.openxmlformats.org/officeDocument/2006/relationships/image" Target="../media/image17.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85.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slideLayout" Target="../slideLayouts/slideLayout17.xml"/><Relationship Id="rId7" Type="http://schemas.openxmlformats.org/officeDocument/2006/relationships/image" Target="../media/image2.png"/><Relationship Id="rId12" Type="http://schemas.openxmlformats.org/officeDocument/2006/relationships/image" Target="../media/image184.png"/><Relationship Id="rId2" Type="http://schemas.openxmlformats.org/officeDocument/2006/relationships/customXml" Target="../../customXml/item143.xml"/><Relationship Id="rId1" Type="http://schemas.openxmlformats.org/officeDocument/2006/relationships/customXml" Target="../../customXml/item78.xml"/><Relationship Id="rId6" Type="http://schemas.openxmlformats.org/officeDocument/2006/relationships/image" Target="../media/image31.svg"/><Relationship Id="rId11" Type="http://schemas.openxmlformats.org/officeDocument/2006/relationships/image" Target="../media/image183.png"/><Relationship Id="rId5" Type="http://schemas.openxmlformats.org/officeDocument/2006/relationships/image" Target="../media/image30.png"/><Relationship Id="rId10" Type="http://schemas.openxmlformats.org/officeDocument/2006/relationships/image" Target="../media/image182.png"/><Relationship Id="rId4" Type="http://schemas.openxmlformats.org/officeDocument/2006/relationships/notesSlide" Target="../notesSlides/notesSlide61.xml"/><Relationship Id="rId9" Type="http://schemas.openxmlformats.org/officeDocument/2006/relationships/image" Target="../media/image20.png"/></Relationships>
</file>

<file path=ppt/slides/_rels/slide86.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188.png"/><Relationship Id="rId3" Type="http://schemas.openxmlformats.org/officeDocument/2006/relationships/slideLayout" Target="../slideLayouts/slideLayout17.xml"/><Relationship Id="rId7" Type="http://schemas.openxmlformats.org/officeDocument/2006/relationships/image" Target="../media/image30.png"/><Relationship Id="rId12" Type="http://schemas.openxmlformats.org/officeDocument/2006/relationships/image" Target="../media/image187.png"/><Relationship Id="rId2" Type="http://schemas.openxmlformats.org/officeDocument/2006/relationships/customXml" Target="../../customXml/item109.xml"/><Relationship Id="rId1" Type="http://schemas.openxmlformats.org/officeDocument/2006/relationships/customXml" Target="../../customXml/item43.xml"/><Relationship Id="rId6" Type="http://schemas.openxmlformats.org/officeDocument/2006/relationships/image" Target="../media/image186.png"/><Relationship Id="rId11" Type="http://schemas.openxmlformats.org/officeDocument/2006/relationships/image" Target="../media/image20.png"/><Relationship Id="rId5" Type="http://schemas.openxmlformats.org/officeDocument/2006/relationships/image" Target="../media/image185.png"/><Relationship Id="rId10" Type="http://schemas.openxmlformats.org/officeDocument/2006/relationships/image" Target="../media/image19.svg"/><Relationship Id="rId4" Type="http://schemas.openxmlformats.org/officeDocument/2006/relationships/notesSlide" Target="../notesSlides/notesSlide62.xml"/><Relationship Id="rId9" Type="http://schemas.openxmlformats.org/officeDocument/2006/relationships/image" Target="../media/image2.png"/></Relationships>
</file>

<file path=ppt/slides/_rels/slide8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ustomXml" Target="../../customXml/item40.xml"/><Relationship Id="rId1" Type="http://schemas.openxmlformats.org/officeDocument/2006/relationships/customXml" Target="../../customXml/item23.xml"/><Relationship Id="rId4" Type="http://schemas.openxmlformats.org/officeDocument/2006/relationships/image" Target="../media/image17.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89.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slideLayout" Target="../slideLayouts/slideLayout17.xml"/><Relationship Id="rId7" Type="http://schemas.openxmlformats.org/officeDocument/2006/relationships/image" Target="../media/image2.png"/><Relationship Id="rId2" Type="http://schemas.openxmlformats.org/officeDocument/2006/relationships/customXml" Target="../../customXml/item54.xml"/><Relationship Id="rId1" Type="http://schemas.openxmlformats.org/officeDocument/2006/relationships/customXml" Target="../../customXml/item175.xml"/><Relationship Id="rId6" Type="http://schemas.openxmlformats.org/officeDocument/2006/relationships/image" Target="../media/image31.svg"/><Relationship Id="rId5" Type="http://schemas.openxmlformats.org/officeDocument/2006/relationships/image" Target="../media/image30.png"/><Relationship Id="rId10" Type="http://schemas.openxmlformats.org/officeDocument/2006/relationships/image" Target="../media/image189.png"/><Relationship Id="rId4" Type="http://schemas.openxmlformats.org/officeDocument/2006/relationships/notesSlide" Target="../notesSlides/notesSlide63.xml"/><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8.png"/><Relationship Id="rId3" Type="http://schemas.openxmlformats.org/officeDocument/2006/relationships/slideLayout" Target="../slideLayouts/slideLayout17.xml"/><Relationship Id="rId7" Type="http://schemas.openxmlformats.org/officeDocument/2006/relationships/image" Target="../media/image20.png"/><Relationship Id="rId12" Type="http://schemas.openxmlformats.org/officeDocument/2006/relationships/image" Target="../media/image21.png"/><Relationship Id="rId2" Type="http://schemas.openxmlformats.org/officeDocument/2006/relationships/customXml" Target="../../customXml/item82.xml"/><Relationship Id="rId1" Type="http://schemas.openxmlformats.org/officeDocument/2006/relationships/customXml" Target="../../customXml/item74.xml"/><Relationship Id="rId6" Type="http://schemas.openxmlformats.org/officeDocument/2006/relationships/image" Target="../media/image19.svg"/><Relationship Id="rId11" Type="http://schemas.openxmlformats.org/officeDocument/2006/relationships/image" Target="../media/image27.png"/><Relationship Id="rId5" Type="http://schemas.openxmlformats.org/officeDocument/2006/relationships/image" Target="../media/image2.png"/><Relationship Id="rId10" Type="http://schemas.openxmlformats.org/officeDocument/2006/relationships/image" Target="../media/image26.png"/><Relationship Id="rId4" Type="http://schemas.openxmlformats.org/officeDocument/2006/relationships/notesSlide" Target="../notesSlides/notesSlide6.xml"/><Relationship Id="rId9" Type="http://schemas.openxmlformats.org/officeDocument/2006/relationships/image" Target="../media/image25.png"/></Relationships>
</file>

<file path=ppt/slides/_rels/slide90.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slideLayout" Target="../slideLayouts/slideLayout17.xml"/><Relationship Id="rId7" Type="http://schemas.openxmlformats.org/officeDocument/2006/relationships/image" Target="../media/image2.png"/><Relationship Id="rId2" Type="http://schemas.openxmlformats.org/officeDocument/2006/relationships/customXml" Target="../../customXml/item111.xml"/><Relationship Id="rId1" Type="http://schemas.openxmlformats.org/officeDocument/2006/relationships/customXml" Target="../../customXml/item59.xml"/><Relationship Id="rId6" Type="http://schemas.openxmlformats.org/officeDocument/2006/relationships/image" Target="../media/image31.svg"/><Relationship Id="rId11" Type="http://schemas.openxmlformats.org/officeDocument/2006/relationships/image" Target="../media/image191.png"/><Relationship Id="rId5" Type="http://schemas.openxmlformats.org/officeDocument/2006/relationships/image" Target="../media/image30.png"/><Relationship Id="rId10" Type="http://schemas.openxmlformats.org/officeDocument/2006/relationships/image" Target="../media/image190.png"/><Relationship Id="rId4" Type="http://schemas.openxmlformats.org/officeDocument/2006/relationships/notesSlide" Target="../notesSlides/notesSlide64.xml"/><Relationship Id="rId9" Type="http://schemas.openxmlformats.org/officeDocument/2006/relationships/image" Target="../media/image20.png"/></Relationships>
</file>

<file path=ppt/slides/_rels/slide91.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slideLayout" Target="../slideLayouts/slideLayout17.xml"/><Relationship Id="rId7" Type="http://schemas.openxmlformats.org/officeDocument/2006/relationships/image" Target="../media/image2.png"/><Relationship Id="rId12" Type="http://schemas.openxmlformats.org/officeDocument/2006/relationships/image" Target="../media/image194.png"/><Relationship Id="rId2" Type="http://schemas.openxmlformats.org/officeDocument/2006/relationships/customXml" Target="../../customXml/item28.xml"/><Relationship Id="rId1" Type="http://schemas.openxmlformats.org/officeDocument/2006/relationships/customXml" Target="../../customXml/item25.xml"/><Relationship Id="rId6" Type="http://schemas.openxmlformats.org/officeDocument/2006/relationships/image" Target="../media/image31.svg"/><Relationship Id="rId11" Type="http://schemas.openxmlformats.org/officeDocument/2006/relationships/image" Target="../media/image193.png"/><Relationship Id="rId5" Type="http://schemas.openxmlformats.org/officeDocument/2006/relationships/image" Target="../media/image30.png"/><Relationship Id="rId10" Type="http://schemas.openxmlformats.org/officeDocument/2006/relationships/image" Target="../media/image192.png"/><Relationship Id="rId4" Type="http://schemas.openxmlformats.org/officeDocument/2006/relationships/notesSlide" Target="../notesSlides/notesSlide65.xml"/><Relationship Id="rId9" Type="http://schemas.openxmlformats.org/officeDocument/2006/relationships/image" Target="../media/image20.png"/></Relationships>
</file>

<file path=ppt/slides/_rels/slide92.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slideLayout" Target="../slideLayouts/slideLayout17.xml"/><Relationship Id="rId7" Type="http://schemas.openxmlformats.org/officeDocument/2006/relationships/image" Target="../media/image2.png"/><Relationship Id="rId2" Type="http://schemas.openxmlformats.org/officeDocument/2006/relationships/customXml" Target="../../customXml/item118.xml"/><Relationship Id="rId1" Type="http://schemas.openxmlformats.org/officeDocument/2006/relationships/customXml" Target="../../customXml/item174.xml"/><Relationship Id="rId6" Type="http://schemas.openxmlformats.org/officeDocument/2006/relationships/image" Target="../media/image31.svg"/><Relationship Id="rId11" Type="http://schemas.openxmlformats.org/officeDocument/2006/relationships/image" Target="../media/image196.png"/><Relationship Id="rId5" Type="http://schemas.openxmlformats.org/officeDocument/2006/relationships/image" Target="../media/image30.png"/><Relationship Id="rId10" Type="http://schemas.openxmlformats.org/officeDocument/2006/relationships/image" Target="../media/image195.png"/><Relationship Id="rId4" Type="http://schemas.openxmlformats.org/officeDocument/2006/relationships/notesSlide" Target="../notesSlides/notesSlide66.xml"/><Relationship Id="rId9" Type="http://schemas.openxmlformats.org/officeDocument/2006/relationships/image" Target="../media/image20.png"/></Relationships>
</file>

<file path=ppt/slides/_rels/slide93.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slideLayout" Target="../slideLayouts/slideLayout17.xml"/><Relationship Id="rId7" Type="http://schemas.openxmlformats.org/officeDocument/2006/relationships/image" Target="../media/image2.png"/><Relationship Id="rId2" Type="http://schemas.openxmlformats.org/officeDocument/2006/relationships/customXml" Target="../../customXml/item105.xml"/><Relationship Id="rId1" Type="http://schemas.openxmlformats.org/officeDocument/2006/relationships/customXml" Target="../../customXml/item51.xml"/><Relationship Id="rId6" Type="http://schemas.openxmlformats.org/officeDocument/2006/relationships/image" Target="../media/image31.svg"/><Relationship Id="rId11" Type="http://schemas.openxmlformats.org/officeDocument/2006/relationships/image" Target="../media/image198.png"/><Relationship Id="rId5" Type="http://schemas.openxmlformats.org/officeDocument/2006/relationships/image" Target="../media/image30.png"/><Relationship Id="rId10" Type="http://schemas.openxmlformats.org/officeDocument/2006/relationships/image" Target="../media/image197.png"/><Relationship Id="rId4" Type="http://schemas.openxmlformats.org/officeDocument/2006/relationships/notesSlide" Target="../notesSlides/notesSlide67.xml"/><Relationship Id="rId9" Type="http://schemas.openxmlformats.org/officeDocument/2006/relationships/image" Target="../media/image20.png"/></Relationships>
</file>

<file path=ppt/slides/_rels/slide94.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202.png"/><Relationship Id="rId3" Type="http://schemas.openxmlformats.org/officeDocument/2006/relationships/slideLayout" Target="../slideLayouts/slideLayout17.xml"/><Relationship Id="rId7" Type="http://schemas.openxmlformats.org/officeDocument/2006/relationships/image" Target="../media/image2.png"/><Relationship Id="rId12" Type="http://schemas.openxmlformats.org/officeDocument/2006/relationships/image" Target="../media/image201.png"/><Relationship Id="rId2" Type="http://schemas.openxmlformats.org/officeDocument/2006/relationships/customXml" Target="../../customXml/item86.xml"/><Relationship Id="rId1" Type="http://schemas.openxmlformats.org/officeDocument/2006/relationships/customXml" Target="../../customXml/item160.xml"/><Relationship Id="rId6" Type="http://schemas.openxmlformats.org/officeDocument/2006/relationships/image" Target="../media/image31.svg"/><Relationship Id="rId11" Type="http://schemas.openxmlformats.org/officeDocument/2006/relationships/image" Target="../media/image200.png"/><Relationship Id="rId5" Type="http://schemas.openxmlformats.org/officeDocument/2006/relationships/image" Target="../media/image30.png"/><Relationship Id="rId10" Type="http://schemas.openxmlformats.org/officeDocument/2006/relationships/image" Target="../media/image199.png"/><Relationship Id="rId4" Type="http://schemas.openxmlformats.org/officeDocument/2006/relationships/notesSlide" Target="../notesSlides/notesSlide68.xml"/><Relationship Id="rId9" Type="http://schemas.openxmlformats.org/officeDocument/2006/relationships/image" Target="../media/image20.png"/></Relationships>
</file>

<file path=ppt/slides/_rels/slide95.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slideLayout" Target="../slideLayouts/slideLayout17.xml"/><Relationship Id="rId7" Type="http://schemas.openxmlformats.org/officeDocument/2006/relationships/image" Target="../media/image2.png"/><Relationship Id="rId2" Type="http://schemas.openxmlformats.org/officeDocument/2006/relationships/customXml" Target="../../customXml/item130.xml"/><Relationship Id="rId1" Type="http://schemas.openxmlformats.org/officeDocument/2006/relationships/customXml" Target="../../customXml/item115.xml"/><Relationship Id="rId6" Type="http://schemas.openxmlformats.org/officeDocument/2006/relationships/image" Target="../media/image31.svg"/><Relationship Id="rId11" Type="http://schemas.openxmlformats.org/officeDocument/2006/relationships/image" Target="../media/image204.png"/><Relationship Id="rId5" Type="http://schemas.openxmlformats.org/officeDocument/2006/relationships/image" Target="../media/image30.png"/><Relationship Id="rId10" Type="http://schemas.openxmlformats.org/officeDocument/2006/relationships/image" Target="../media/image203.png"/><Relationship Id="rId4" Type="http://schemas.openxmlformats.org/officeDocument/2006/relationships/notesSlide" Target="../notesSlides/notesSlide69.xml"/><Relationship Id="rId9" Type="http://schemas.openxmlformats.org/officeDocument/2006/relationships/image" Target="../media/image20.png"/></Relationships>
</file>

<file path=ppt/slides/_rels/slide96.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slideLayout" Target="../slideLayouts/slideLayout17.xml"/><Relationship Id="rId7" Type="http://schemas.openxmlformats.org/officeDocument/2006/relationships/image" Target="../media/image2.png"/><Relationship Id="rId2" Type="http://schemas.openxmlformats.org/officeDocument/2006/relationships/customXml" Target="../../customXml/item21.xml"/><Relationship Id="rId1" Type="http://schemas.openxmlformats.org/officeDocument/2006/relationships/customXml" Target="../../customXml/item134.xml"/><Relationship Id="rId6" Type="http://schemas.openxmlformats.org/officeDocument/2006/relationships/image" Target="../media/image31.svg"/><Relationship Id="rId5" Type="http://schemas.openxmlformats.org/officeDocument/2006/relationships/image" Target="../media/image30.png"/><Relationship Id="rId10" Type="http://schemas.openxmlformats.org/officeDocument/2006/relationships/image" Target="../media/image205.png"/><Relationship Id="rId4" Type="http://schemas.openxmlformats.org/officeDocument/2006/relationships/notesSlide" Target="../notesSlides/notesSlide70.xml"/><Relationship Id="rId9" Type="http://schemas.openxmlformats.org/officeDocument/2006/relationships/image" Target="../media/image20.png"/></Relationships>
</file>

<file path=ppt/slides/_rels/slide97.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slideLayout" Target="../slideLayouts/slideLayout17.xml"/><Relationship Id="rId7" Type="http://schemas.openxmlformats.org/officeDocument/2006/relationships/image" Target="../media/image2.png"/><Relationship Id="rId12" Type="http://schemas.openxmlformats.org/officeDocument/2006/relationships/image" Target="../media/image208.png"/><Relationship Id="rId2" Type="http://schemas.openxmlformats.org/officeDocument/2006/relationships/customXml" Target="../../customXml/item95.xml"/><Relationship Id="rId1" Type="http://schemas.openxmlformats.org/officeDocument/2006/relationships/customXml" Target="../../customXml/item91.xml"/><Relationship Id="rId6" Type="http://schemas.openxmlformats.org/officeDocument/2006/relationships/image" Target="../media/image31.svg"/><Relationship Id="rId11" Type="http://schemas.openxmlformats.org/officeDocument/2006/relationships/image" Target="../media/image207.png"/><Relationship Id="rId5" Type="http://schemas.openxmlformats.org/officeDocument/2006/relationships/image" Target="../media/image30.png"/><Relationship Id="rId10" Type="http://schemas.openxmlformats.org/officeDocument/2006/relationships/image" Target="../media/image206.png"/><Relationship Id="rId4" Type="http://schemas.openxmlformats.org/officeDocument/2006/relationships/notesSlide" Target="../notesSlides/notesSlide71.xml"/><Relationship Id="rId9" Type="http://schemas.openxmlformats.org/officeDocument/2006/relationships/image" Target="../media/image20.png"/></Relationships>
</file>

<file path=ppt/slides/_rels/slide98.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slideLayout" Target="../slideLayouts/slideLayout17.xml"/><Relationship Id="rId7" Type="http://schemas.openxmlformats.org/officeDocument/2006/relationships/image" Target="../media/image2.png"/><Relationship Id="rId12" Type="http://schemas.openxmlformats.org/officeDocument/2006/relationships/image" Target="../media/image211.png"/><Relationship Id="rId2" Type="http://schemas.openxmlformats.org/officeDocument/2006/relationships/customXml" Target="../../customXml/item72.xml"/><Relationship Id="rId1" Type="http://schemas.openxmlformats.org/officeDocument/2006/relationships/customXml" Target="../../customXml/item140.xml"/><Relationship Id="rId6" Type="http://schemas.openxmlformats.org/officeDocument/2006/relationships/image" Target="../media/image31.svg"/><Relationship Id="rId11" Type="http://schemas.openxmlformats.org/officeDocument/2006/relationships/image" Target="../media/image210.png"/><Relationship Id="rId5" Type="http://schemas.openxmlformats.org/officeDocument/2006/relationships/image" Target="../media/image30.png"/><Relationship Id="rId10" Type="http://schemas.openxmlformats.org/officeDocument/2006/relationships/image" Target="../media/image209.png"/><Relationship Id="rId4" Type="http://schemas.openxmlformats.org/officeDocument/2006/relationships/notesSlide" Target="../notesSlides/notesSlide72.xml"/><Relationship Id="rId9" Type="http://schemas.openxmlformats.org/officeDocument/2006/relationships/image" Target="../media/image20.png"/></Relationships>
</file>

<file path=ppt/slides/_rels/slide99.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slideLayout" Target="../slideLayouts/slideLayout17.xml"/><Relationship Id="rId7" Type="http://schemas.openxmlformats.org/officeDocument/2006/relationships/image" Target="../media/image2.png"/><Relationship Id="rId2" Type="http://schemas.openxmlformats.org/officeDocument/2006/relationships/customXml" Target="../../customXml/item138.xml"/><Relationship Id="rId1" Type="http://schemas.openxmlformats.org/officeDocument/2006/relationships/customXml" Target="../../customXml/item158.xml"/><Relationship Id="rId6" Type="http://schemas.openxmlformats.org/officeDocument/2006/relationships/image" Target="../media/image31.svg"/><Relationship Id="rId5" Type="http://schemas.openxmlformats.org/officeDocument/2006/relationships/image" Target="../media/image30.png"/><Relationship Id="rId10" Type="http://schemas.openxmlformats.org/officeDocument/2006/relationships/image" Target="../media/image212.png"/><Relationship Id="rId4" Type="http://schemas.openxmlformats.org/officeDocument/2006/relationships/notesSlide" Target="../notesSlides/notesSlide73.xml"/><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134752C8-1E80-B141-5BC9-264FD3E5257B}"/>
              </a:ext>
            </a:extLst>
          </p:cNvPr>
          <p:cNvSpPr>
            <a:spLocks noGrp="1"/>
          </p:cNvSpPr>
          <p:nvPr>
            <p:ph type="title"/>
          </p:nvPr>
        </p:nvSpPr>
        <p:spPr>
          <a:xfrm>
            <a:off x="198304" y="2034288"/>
            <a:ext cx="5877059" cy="997196"/>
          </a:xfrm>
        </p:spPr>
        <p:txBody>
          <a:bodyPr/>
          <a:lstStyle/>
          <a:p>
            <a:r>
              <a:t>Supplier Experience </a:t>
            </a:r>
            <a:br>
              <a:rPr lang="en-US"/>
            </a:br>
            <a:r>
              <a:rPr>
                <a:solidFill>
                  <a:schemeClr val="accent1"/>
                </a:solidFill>
              </a:rPr>
              <a:t>SAP BTP 上の SAP Business Network</a:t>
            </a:r>
            <a:endParaRPr>
              <a:solidFill>
                <a:schemeClr val="accent1"/>
              </a:solidFill>
            </a:endParaRPr>
          </a:p>
        </p:txBody>
      </p:sp>
      <p:sp>
        <p:nvSpPr>
          <p:cNvPr id="2" name="Spaker name - Dynamic" descr="{&quot;templafy&quot;:{&quot;id&quot;:&quot;49c25513-7d88-4c28-92f1-7696dc3de5fb&quot;}}">
            <a:extLst>
              <a:ext uri="{FF2B5EF4-FFF2-40B4-BE49-F238E27FC236}">
                <a16:creationId xmlns:a16="http://schemas.microsoft.com/office/drawing/2014/main" id="{E0BFCFDD-1D42-358F-BC70-8570C4C662EF}"/>
              </a:ext>
            </a:extLst>
          </p:cNvPr>
          <p:cNvSpPr txBox="1">
            <a:spLocks/>
          </p:cNvSpPr>
          <p:nvPr/>
        </p:nvSpPr>
        <p:spPr>
          <a:xfrm>
            <a:off x="287339" y="3631457"/>
            <a:ext cx="5402236" cy="223148"/>
          </a:xfrm>
          <a:prstGeom prst="rect">
            <a:avLst/>
          </a:prstGeom>
          <a:noFill/>
        </p:spPr>
        <p:txBody>
          <a:bodyPr wrap="square" lIns="0" tIns="0" rIns="0" bIns="0" anchor="b" anchorCtr="0">
            <a:noAutofit/>
          </a:bodyPr>
          <a:lstStyle/>
          <a:p>
            <a:pPr algn="l"/>
            <a:endParaRPr sz="1400">
              <a:latin typeface="72 Brand" panose="020B0504030603020204" pitchFamily="34" charset="0"/>
              <a:cs typeface="72" panose="020B0503030000000003" pitchFamily="34" charset="0"/>
            </a:endParaRPr>
          </a:p>
        </p:txBody>
      </p:sp>
      <p:sp>
        <p:nvSpPr>
          <p:cNvPr id="3" name="Date - Dynamic" descr="{&quot;templafy&quot;:{&quot;id&quot;:&quot;210b4c52-eee5-41be-b28f-e9f7f69dd3f0&quot;}}">
            <a:extLst>
              <a:ext uri="{FF2B5EF4-FFF2-40B4-BE49-F238E27FC236}">
                <a16:creationId xmlns:a16="http://schemas.microsoft.com/office/drawing/2014/main" id="{9E1171E2-38D8-8239-71E9-69DC21FF73B2}"/>
              </a:ext>
            </a:extLst>
          </p:cNvPr>
          <p:cNvSpPr txBox="1">
            <a:spLocks/>
          </p:cNvSpPr>
          <p:nvPr/>
        </p:nvSpPr>
        <p:spPr>
          <a:xfrm>
            <a:off x="198304" y="3170267"/>
            <a:ext cx="5402236" cy="223148"/>
          </a:xfrm>
          <a:prstGeom prst="rect">
            <a:avLst/>
          </a:prstGeom>
          <a:noFill/>
        </p:spPr>
        <p:txBody>
          <a:bodyPr wrap="square" lIns="0" tIns="0" rIns="0" bIns="0" anchor="b" anchorCtr="0">
            <a:noAutofit/>
          </a:bodyPr>
          <a:lstStyle/>
          <a:p>
            <a:pPr algn="l">
              <a:defRPr sz="1200">
                <a:latin typeface="72 Brand" panose="020B0504030603020204" pitchFamily="34" charset="0"/>
                <a:cs typeface="72" panose="020B0503030000000003" pitchFamily="34" charset="0"/>
              </a:defRPr>
            </a:pPr>
            <a:r>
              <a:t>2026 年 2 月、SAP Business Network</a:t>
            </a:r>
          </a:p>
        </p:txBody>
      </p:sp>
      <p:pic>
        <p:nvPicPr>
          <p:cNvPr id="18" name="Picture Placeholder 14">
            <a:extLst>
              <a:ext uri="{FF2B5EF4-FFF2-40B4-BE49-F238E27FC236}">
                <a16:creationId xmlns:a16="http://schemas.microsoft.com/office/drawing/2014/main" id="{6D39BC90-CF11-3E9B-D0F0-AE61667F4A13}"/>
              </a:ext>
              <a:ext uri="{C183D7F6-B498-43B3-948B-1728B52AA6E4}">
                <adec:decorative xmlns:adec="http://schemas.microsoft.com/office/drawing/2017/decorative" val="1"/>
              </a:ext>
            </a:extLst>
          </p:cNvPr>
          <p:cNvPicPr>
            <a:picLocks noGrp="1" noChangeAspect="1"/>
          </p:cNvPicPr>
          <p:nvPr>
            <p:ph type="pic" sz="quarter" idx="15"/>
          </p:nvPr>
        </p:nvPicPr>
        <p:blipFill rotWithShape="1">
          <a:blip r:embed="rId5" cstate="screen">
            <a:extLst>
              <a:ext uri="{28A0092B-C50C-407E-A947-70E740481C1C}">
                <a14:useLocalDpi xmlns:a14="http://schemas.microsoft.com/office/drawing/2010/main"/>
              </a:ext>
            </a:extLst>
          </a:blip>
          <a:srcRect t="195" b="195"/>
          <a:stretch/>
        </p:blipFill>
        <p:spPr bwMode="black">
          <a:prstGeom prst="rect">
            <a:avLst/>
          </a:prstGeom>
        </p:spPr>
      </p:pic>
      <p:sp>
        <p:nvSpPr>
          <p:cNvPr id="4" name="TextBox 3">
            <a:extLst>
              <a:ext uri="{FF2B5EF4-FFF2-40B4-BE49-F238E27FC236}">
                <a16:creationId xmlns:a16="http://schemas.microsoft.com/office/drawing/2014/main" id="{8616D5DC-F7B7-D437-8175-1AC8618D343F}"/>
              </a:ext>
            </a:extLst>
          </p:cNvPr>
          <p:cNvSpPr txBox="1"/>
          <p:nvPr/>
        </p:nvSpPr>
        <p:spPr>
          <a:xfrm>
            <a:off x="198304" y="3631457"/>
            <a:ext cx="5188045" cy="2154436"/>
          </a:xfrm>
          <a:prstGeom prst="rect">
            <a:avLst/>
          </a:prstGeom>
          <a:noFill/>
        </p:spPr>
        <p:txBody>
          <a:bodyPr wrap="square" lIns="0" tIns="0" rIns="0" bIns="0">
            <a:spAutoFit/>
          </a:bodyPr>
          <a:lstStyle/>
          <a:p>
            <a:pPr fontAlgn="base">
              <a:spcBef>
                <a:spcPct val="50000"/>
              </a:spcBef>
              <a:spcAft>
                <a:spcPct val="0"/>
              </a:spcAft>
              <a:buClr>
                <a:schemeClr val="tx1"/>
              </a:buClr>
              <a:buSzPct val="100000"/>
              <a:defRPr sz="1400">
                <a:latin typeface="72 Brand" panose="020B0504030603020204" pitchFamily="34" charset="0"/>
                <a:ea typeface="Arial Unicode MS" pitchFamily="34" charset="-128"/>
                <a:cs typeface="Arial Unicode MS" pitchFamily="34" charset="-128"/>
              </a:defRPr>
            </a:pPr>
            <a:r>
              <a:rPr b="1"/>
              <a:t>リリース準備</a:t>
            </a:r>
            <a:r>
              <a:t>：キャメロン、ジム</a:t>
            </a:r>
          </a:p>
          <a:p>
            <a:pPr fontAlgn="base">
              <a:spcBef>
                <a:spcPct val="50000"/>
              </a:spcBef>
              <a:spcAft>
                <a:spcPct val="0"/>
              </a:spcAft>
              <a:buClr>
                <a:schemeClr val="tx1"/>
              </a:buClr>
              <a:buSzPct val="100000"/>
              <a:defRPr sz="1400">
                <a:latin typeface="72 Brand" panose="020B0504030603020204" pitchFamily="34" charset="0"/>
                <a:ea typeface="Arial Unicode MS" pitchFamily="34" charset="-128"/>
                <a:cs typeface="Arial Unicode MS" pitchFamily="34" charset="-128"/>
              </a:defRPr>
            </a:pPr>
            <a:r>
              <a:rPr b="1"/>
              <a:t>製品マネージャ</a:t>
            </a:r>
            <a:r>
              <a:t>:</a:t>
            </a:r>
          </a:p>
          <a:p>
            <a:pPr marL="285750" indent="-285750" fontAlgn="base">
              <a:spcBef>
                <a:spcPct val="50000"/>
              </a:spcBef>
              <a:spcAft>
                <a:spcPct val="0"/>
              </a:spcAft>
              <a:buClr>
                <a:schemeClr val="tx1"/>
              </a:buClr>
              <a:buSzPct val="100000"/>
              <a:buFont typeface="Arial" panose="020B0604020202020204" pitchFamily="34" charset="0"/>
              <a:buChar char="•"/>
              <a:defRPr sz="1400">
                <a:latin typeface="72 Brand" panose="020B0504030603020204" pitchFamily="34" charset="0"/>
                <a:ea typeface="Arial Unicode MS" pitchFamily="34" charset="-128"/>
                <a:cs typeface="Arial Unicode MS" pitchFamily="34" charset="-128"/>
              </a:defRPr>
            </a:pPr>
            <a:r>
              <a:t>チッティラピリー、キラン</a:t>
            </a:r>
          </a:p>
          <a:p>
            <a:pPr marL="285750" indent="-285750" fontAlgn="base">
              <a:spcBef>
                <a:spcPct val="50000"/>
              </a:spcBef>
              <a:spcAft>
                <a:spcPct val="0"/>
              </a:spcAft>
              <a:buClr>
                <a:schemeClr val="tx1"/>
              </a:buClr>
              <a:buSzPct val="100000"/>
              <a:buFont typeface="Arial" panose="020B0604020202020204" pitchFamily="34" charset="0"/>
              <a:buChar char="•"/>
              <a:defRPr sz="1400">
                <a:latin typeface="72 Brand" panose="020B0504030603020204" pitchFamily="34" charset="0"/>
                <a:ea typeface="Arial Unicode MS" pitchFamily="34" charset="-128"/>
                <a:cs typeface="Arial Unicode MS" pitchFamily="34" charset="-128"/>
              </a:defRPr>
            </a:pPr>
            <a:r>
              <a:t>ルイス、カーラ</a:t>
            </a:r>
          </a:p>
          <a:p>
            <a:pPr marL="285750" indent="-285750" fontAlgn="base">
              <a:spcBef>
                <a:spcPct val="50000"/>
              </a:spcBef>
              <a:spcAft>
                <a:spcPct val="0"/>
              </a:spcAft>
              <a:buClr>
                <a:schemeClr val="tx1"/>
              </a:buClr>
              <a:buSzPct val="100000"/>
              <a:buFont typeface="Arial" panose="020B0604020202020204" pitchFamily="34" charset="0"/>
              <a:buChar char="•"/>
              <a:defRPr sz="1400">
                <a:latin typeface="72 Brand" panose="020B0504030603020204" pitchFamily="34" charset="0"/>
                <a:ea typeface="Arial Unicode MS" pitchFamily="34" charset="-128"/>
                <a:cs typeface="Arial Unicode MS" pitchFamily="34" charset="-128"/>
              </a:defRPr>
            </a:pPr>
            <a:r>
              <a:t>フィゲロア、カレン</a:t>
            </a:r>
          </a:p>
          <a:p>
            <a:pPr marL="285750" indent="-285750" fontAlgn="base">
              <a:spcBef>
                <a:spcPct val="50000"/>
              </a:spcBef>
              <a:spcAft>
                <a:spcPct val="0"/>
              </a:spcAft>
              <a:buClr>
                <a:schemeClr val="tx1"/>
              </a:buClr>
              <a:buSzPct val="100000"/>
              <a:buFont typeface="Arial" panose="020B0604020202020204" pitchFamily="34" charset="0"/>
              <a:buChar char="•"/>
              <a:defRPr sz="1400">
                <a:latin typeface="72 Brand" panose="020B0504030603020204" pitchFamily="34" charset="0"/>
                <a:ea typeface="Arial Unicode MS" pitchFamily="34" charset="-128"/>
                <a:cs typeface="Arial Unicode MS" pitchFamily="34" charset="-128"/>
              </a:defRPr>
            </a:pPr>
            <a:r>
              <a:t>カストロ、ヴァネッサ</a:t>
            </a:r>
          </a:p>
          <a:p>
            <a:pPr marL="285750" indent="-285750" fontAlgn="base">
              <a:spcBef>
                <a:spcPct val="50000"/>
              </a:spcBef>
              <a:spcAft>
                <a:spcPct val="0"/>
              </a:spcAft>
              <a:buClr>
                <a:schemeClr val="tx1"/>
              </a:buClr>
              <a:buSzPct val="100000"/>
              <a:buFont typeface="Arial" panose="020B0604020202020204" pitchFamily="34" charset="0"/>
              <a:buChar char="•"/>
              <a:defRPr sz="1400">
                <a:latin typeface="72 Brand" panose="020B0504030603020204" pitchFamily="34" charset="0"/>
                <a:ea typeface="Arial Unicode MS" pitchFamily="34" charset="-128"/>
                <a:cs typeface="Arial Unicode MS" pitchFamily="34" charset="-128"/>
              </a:defRPr>
            </a:pPr>
            <a:r>
              <a:t>コルトゥス、ビータ</a:t>
            </a:r>
          </a:p>
        </p:txBody>
      </p:sp>
    </p:spTree>
    <p:custDataLst>
      <p:custData r:id="rId1"/>
      <p:custData r:id="rId2"/>
    </p:custDataLst>
    <p:extLst>
      <p:ext uri="{BB962C8B-B14F-4D97-AF65-F5344CB8AC3E}">
        <p14:creationId xmlns:p14="http://schemas.microsoft.com/office/powerpoint/2010/main" val="33168741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FB9F35-54FA-43AA-CCD3-A198C93E0C67}"/>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73D37755-29B9-059B-B490-9372E4E049F3}"/>
              </a:ext>
            </a:extLst>
          </p:cNvPr>
          <p:cNvSpPr>
            <a:spLocks noGrp="1"/>
          </p:cNvSpPr>
          <p:nvPr>
            <p:ph type="title"/>
          </p:nvPr>
        </p:nvSpPr>
        <p:spPr>
          <a:xfrm>
            <a:off x="287336" y="2234202"/>
            <a:ext cx="7548725" cy="969496"/>
          </a:xfrm>
        </p:spPr>
        <p:txBody>
          <a:bodyPr wrap="square">
            <a:spAutoFit/>
          </a:bodyPr>
          <a:lstStyle/>
          <a:p>
            <a:pPr>
              <a:defRPr sz="3500">
                <a:hlinkClick r:id="rId4">
                  <a:extLst>
                    <a:ext uri="{A12FA001-AC4F-418D-AE19-62706E023703}">
                      <ahyp:hlinkClr xmlns:ahyp="http://schemas.microsoft.com/office/drawing/2018/hyperlinkcolor" val="tx"/>
                    </a:ext>
                  </a:extLst>
                </a:hlinkClick>
              </a:defRPr>
            </a:pPr>
            <a:br>
              <a:rPr lang="en-IN" sz="3500"/>
            </a:br>
            <a:r>
              <a:t>得意先の購買発注管理</a:t>
            </a:r>
            <a:endParaRPr sz="3500"/>
          </a:p>
        </p:txBody>
      </p:sp>
      <p:pic>
        <p:nvPicPr>
          <p:cNvPr id="16" name="Picture Placeholder 15" descr="A hanging lightbulb">
            <a:extLst>
              <a:ext uri="{FF2B5EF4-FFF2-40B4-BE49-F238E27FC236}">
                <a16:creationId xmlns:a16="http://schemas.microsoft.com/office/drawing/2014/main" id="{1E4D0D65-1E35-8FCA-7E65-1517A1D77ABD}"/>
              </a:ext>
            </a:extLst>
          </p:cNvPr>
          <p:cNvPicPr>
            <a:picLocks noGrp="1" noChangeAspect="1"/>
          </p:cNvPicPr>
          <p:nvPr>
            <p:ph type="pic" sz="quarter" idx="10"/>
          </p:nvPr>
        </p:nvPicPr>
        <p:blipFill>
          <a:blip r:embed="rId5"/>
          <a:srcRect l="27299" r="27299"/>
          <a:stretch>
            <a:fillRect/>
          </a:stretch>
        </p:blipFill>
        <p:spPr/>
      </p:pic>
    </p:spTree>
    <p:custDataLst>
      <p:custData r:id="rId1"/>
      <p:custData r:id="rId2"/>
    </p:custDataLst>
    <p:extLst>
      <p:ext uri="{BB962C8B-B14F-4D97-AF65-F5344CB8AC3E}">
        <p14:creationId xmlns:p14="http://schemas.microsoft.com/office/powerpoint/2010/main" val="218030453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F5863-AB0C-7E99-C3ED-9400B877D8BA}"/>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24AF9426-7614-93B1-6D90-FFCAE2210B0D}"/>
              </a:ext>
            </a:extLst>
          </p:cNvPr>
          <p:cNvSpPr/>
          <p:nvPr/>
        </p:nvSpPr>
        <p:spPr bwMode="gray">
          <a:xfrm>
            <a:off x="7695042" y="4463"/>
            <a:ext cx="4485849" cy="6852645"/>
          </a:xfrm>
          <a:prstGeom prst="rect">
            <a:avLst/>
          </a:prstGeom>
          <a:solidFill>
            <a:schemeClr val="bg1">
              <a:lumMod val="95000"/>
            </a:schemeClr>
          </a:solidFill>
          <a:ln w="25400" algn="ctr">
            <a:noFill/>
            <a:miter lim="800000"/>
            <a:headEnd/>
            <a:tailEnd/>
          </a:ln>
        </p:spPr>
        <p:txBody>
          <a:bodyPr lIns="89977" tIns="71981" rIns="89977" bIns="71981" anchor="ctr"/>
          <a:lstStyle/>
          <a:p>
            <a:pPr algn="ctr" defTabSz="1088449" fontAlgn="base">
              <a:spcBef>
                <a:spcPct val="50000"/>
              </a:spcBef>
              <a:spcAft>
                <a:spcPct val="0"/>
              </a:spcAft>
              <a:buClr>
                <a:srgbClr val="F0AB00"/>
              </a:buClr>
              <a:buSzPct val="80000"/>
            </a:pPr>
            <a:endParaRPr sz="2099" kern="0">
              <a:solidFill>
                <a:srgbClr val="000000"/>
              </a:solidFill>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DEDBEFB6-122A-C01D-C2AD-707AAB26CD63}"/>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581062" y="504445"/>
            <a:ext cx="400068" cy="363466"/>
          </a:xfrm>
          <a:prstGeom prst="rect">
            <a:avLst/>
          </a:prstGeom>
        </p:spPr>
      </p:pic>
      <p:pic>
        <p:nvPicPr>
          <p:cNvPr id="9" name="Image 1" descr="preencoded.png">
            <a:extLst>
              <a:ext uri="{FF2B5EF4-FFF2-40B4-BE49-F238E27FC236}">
                <a16:creationId xmlns:a16="http://schemas.microsoft.com/office/drawing/2014/main" id="{5B008D4F-64FA-F659-CD5B-8B70F3A64721}"/>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8092280" y="461275"/>
            <a:ext cx="1046658" cy="466878"/>
          </a:xfrm>
          <a:prstGeom prst="rect">
            <a:avLst/>
          </a:prstGeom>
        </p:spPr>
      </p:pic>
      <p:pic>
        <p:nvPicPr>
          <p:cNvPr id="10" name="Picture 9">
            <a:extLst>
              <a:ext uri="{FF2B5EF4-FFF2-40B4-BE49-F238E27FC236}">
                <a16:creationId xmlns:a16="http://schemas.microsoft.com/office/drawing/2014/main" id="{DE92ABD5-9B2D-539D-1679-02684CF729A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198059" y="515354"/>
            <a:ext cx="323081" cy="369236"/>
          </a:xfrm>
          <a:prstGeom prst="rect">
            <a:avLst/>
          </a:prstGeom>
        </p:spPr>
      </p:pic>
      <p:sp>
        <p:nvSpPr>
          <p:cNvPr id="2" name="Text Placeholder 4">
            <a:extLst>
              <a:ext uri="{FF2B5EF4-FFF2-40B4-BE49-F238E27FC236}">
                <a16:creationId xmlns:a16="http://schemas.microsoft.com/office/drawing/2014/main" id="{F28E3638-D242-06E0-DC11-02DDCED0A71A}"/>
              </a:ext>
            </a:extLst>
          </p:cNvPr>
          <p:cNvSpPr txBox="1">
            <a:spLocks/>
          </p:cNvSpPr>
          <p:nvPr/>
        </p:nvSpPr>
        <p:spPr>
          <a:xfrm>
            <a:off x="7976787" y="1138207"/>
            <a:ext cx="3970075" cy="5474130"/>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defTabSz="1088231">
              <a:spcBef>
                <a:spcPts val="1799"/>
              </a:spcBef>
              <a:defRPr sz="1799">
                <a:solidFill>
                  <a:srgbClr val="0070F2"/>
                </a:solidFill>
                <a:latin typeface="72 Brand Medium" panose="020B0504030603020204" pitchFamily="34" charset="0"/>
              </a:defRPr>
            </a:pPr>
            <a:r>
              <a:t>編集および再送信</a:t>
            </a:r>
            <a:endParaRPr sz="1799">
              <a:solidFill>
                <a:srgbClr val="0070F2"/>
              </a:solidFill>
              <a:latin typeface="72 Brand Medium" panose="020B0504030603020204" pitchFamily="34" charset="0"/>
            </a:endParaRPr>
          </a:p>
          <a:p>
            <a:pPr marL="350835" indent="-342900" defTabSz="1088231">
              <a:spcBef>
                <a:spcPts val="1799"/>
              </a:spcBef>
              <a:buClr>
                <a:srgbClr val="0070F2"/>
              </a:buClr>
              <a:buFont typeface="+mj-lt"/>
              <a:buAutoNum type="arabicPeriod"/>
              <a:defRPr sz="1800">
                <a:solidFill>
                  <a:srgbClr val="000000"/>
                </a:solidFill>
                <a:latin typeface="72 Brand Light" panose="020B0304030603020204" pitchFamily="34" charset="0"/>
              </a:defRPr>
            </a:pPr>
            <a:r>
              <a:t>サプライヤユーザーが SES を作成し、バイヤーがバックエンド ERP で SES を却下します。</a:t>
            </a:r>
          </a:p>
          <a:p>
            <a:pPr marL="350835" indent="-342900" defTabSz="1088231">
              <a:spcBef>
                <a:spcPts val="1799"/>
              </a:spcBef>
              <a:buClr>
                <a:srgbClr val="0070F2"/>
              </a:buClr>
              <a:buFont typeface="+mj-lt"/>
              <a:buAutoNum type="arabicPeriod"/>
              <a:defRPr sz="1800">
                <a:solidFill>
                  <a:srgbClr val="000000"/>
                </a:solidFill>
                <a:latin typeface="72 Brand Light" panose="020B0304030603020204" pitchFamily="34" charset="0"/>
              </a:defRPr>
            </a:pPr>
            <a:r>
              <a:t>状況更新要求が却下理由とともにサプライヤに送信されました。サプライヤはドキュメントを編集して再提出することができます。</a:t>
            </a:r>
          </a:p>
          <a:p>
            <a:pPr marL="350835" indent="-342900" defTabSz="1088231">
              <a:spcBef>
                <a:spcPts val="1799"/>
              </a:spcBef>
              <a:buClr>
                <a:srgbClr val="0070F2"/>
              </a:buClr>
              <a:buFont typeface="+mj-lt"/>
              <a:buAutoNum type="arabicPeriod"/>
              <a:defRPr sz="1800">
                <a:solidFill>
                  <a:srgbClr val="000000"/>
                </a:solidFill>
                <a:latin typeface="72 Brand Light" panose="020B0304030603020204" pitchFamily="34" charset="0"/>
              </a:defRPr>
            </a:pPr>
            <a:r>
              <a:t>サプライヤが SES を再提出します。これにより、バックエンド ERP で既存の SES が更新されます。</a:t>
            </a:r>
          </a:p>
          <a:p>
            <a:pPr marL="7935" defTabSz="1088231">
              <a:spcBef>
                <a:spcPts val="1799"/>
              </a:spcBef>
              <a:buClr>
                <a:srgbClr val="0070F2"/>
              </a:buClr>
              <a:buNone/>
              <a:defRPr sz="1800">
                <a:latin typeface="72 Brand Light" panose="020B0304030603020204" pitchFamily="34" charset="0"/>
              </a:defRPr>
            </a:pPr>
            <a:r>
              <a:rPr>
                <a:solidFill>
                  <a:srgbClr val="000000"/>
                </a:solidFill>
              </a:rPr>
              <a:t>注: 処理が cXML </a:t>
            </a:r>
            <a:r>
              <a:rPr>
                <a:solidFill>
                  <a:srgbClr val="FF0000"/>
                </a:solidFill>
              </a:rPr>
              <a:t>で更新</a:t>
            </a:r>
            <a:r>
              <a:rPr>
                <a:solidFill>
                  <a:srgbClr val="000000"/>
                </a:solidFill>
              </a:rPr>
              <a:t>として送信されます。</a:t>
            </a:r>
          </a:p>
          <a:p>
            <a:pPr marL="7935" defTabSz="1088231">
              <a:spcBef>
                <a:spcPts val="1799"/>
              </a:spcBef>
              <a:buClr>
                <a:srgbClr val="0070F2"/>
              </a:buClr>
              <a:buNone/>
            </a:pPr>
            <a:endParaRPr sz="1800">
              <a:solidFill>
                <a:srgbClr val="000000"/>
              </a:solidFill>
              <a:latin typeface="72 Brand Light" panose="020B0304030603020204" pitchFamily="34" charset="0"/>
            </a:endParaRPr>
          </a:p>
          <a:p>
            <a:pPr marL="350835" indent="-342900" defTabSz="1088231">
              <a:spcBef>
                <a:spcPts val="1799"/>
              </a:spcBef>
              <a:buClr>
                <a:srgbClr val="0070F2"/>
              </a:buClr>
              <a:buFont typeface="+mj-lt"/>
              <a:buAutoNum type="arabicPeriod"/>
            </a:pPr>
            <a:endParaRPr sz="1800">
              <a:solidFill>
                <a:srgbClr val="000000"/>
              </a:solidFill>
              <a:latin typeface="72 Brand Light" panose="020B0304030603020204" pitchFamily="34" charset="0"/>
            </a:endParaRPr>
          </a:p>
          <a:p>
            <a:pPr marL="350835" indent="-342900" defTabSz="1088231">
              <a:spcBef>
                <a:spcPts val="1799"/>
              </a:spcBef>
              <a:buClr>
                <a:srgbClr val="0070F2"/>
              </a:buClr>
              <a:buFont typeface="+mj-lt"/>
              <a:buAutoNum type="arabicPeriod"/>
            </a:pPr>
            <a:endParaRPr sz="1800">
              <a:solidFill>
                <a:srgbClr val="000000"/>
              </a:solidFill>
              <a:latin typeface="72 Brand Light" panose="020B0304030603020204" pitchFamily="34" charset="0"/>
            </a:endParaRPr>
          </a:p>
          <a:p>
            <a:pPr marL="293685" indent="-285750" defTabSz="1088231">
              <a:spcBef>
                <a:spcPts val="1799"/>
              </a:spcBef>
              <a:buClr>
                <a:srgbClr val="0070F2"/>
              </a:buClr>
            </a:pPr>
            <a:endParaRPr sz="2399">
              <a:solidFill>
                <a:srgbClr val="0070F2"/>
              </a:solidFill>
              <a:latin typeface="72 Brand Medium" panose="020B0504030603020204" pitchFamily="34" charset="0"/>
              <a:ea typeface="+mj-ea"/>
              <a:cs typeface="+mj-cs"/>
            </a:endParaRPr>
          </a:p>
          <a:p>
            <a:pPr marL="366710" lvl="2" indent="0" defTabSz="1088231">
              <a:spcBef>
                <a:spcPts val="1799"/>
              </a:spcBef>
              <a:buClr>
                <a:srgbClr val="0070F2"/>
              </a:buClr>
              <a:buNone/>
            </a:pPr>
            <a:endParaRPr sz="1600">
              <a:solidFill>
                <a:srgbClr val="000000"/>
              </a:solidFill>
              <a:latin typeface="72 Brand Light" panose="020B0304030603020204" pitchFamily="34" charset="0"/>
            </a:endParaRPr>
          </a:p>
          <a:p>
            <a:pPr marL="629092" lvl="1" indent="-441193" defTabSz="1088231">
              <a:spcBef>
                <a:spcPts val="1799"/>
              </a:spcBef>
              <a:buClr>
                <a:srgbClr val="0070F2"/>
              </a:buClr>
              <a:buFont typeface="+mj-lt"/>
              <a:buAutoNum type="arabicPeriod"/>
            </a:pPr>
            <a:endParaRPr sz="1000">
              <a:solidFill>
                <a:srgbClr val="000000"/>
              </a:solidFill>
              <a:latin typeface="72 Brand Medium" panose="020B0504030603020204" pitchFamily="34" charset="0"/>
            </a:endParaRPr>
          </a:p>
          <a:p>
            <a:pPr marL="449128" indent="-441193" defTabSz="1088231">
              <a:spcBef>
                <a:spcPts val="1799"/>
              </a:spcBef>
              <a:buClr>
                <a:srgbClr val="0070F2"/>
              </a:buClr>
              <a:buSzPct val="100000"/>
              <a:buFont typeface="+mj-lt"/>
              <a:buAutoNum type="arabicPeriod" startAt="6"/>
            </a:pPr>
            <a:endParaRPr sz="1600">
              <a:solidFill>
                <a:srgbClr val="000000"/>
              </a:solidFill>
              <a:latin typeface="72 Brand Light" panose="020B0304030603020204" pitchFamily="34" charset="0"/>
            </a:endParaRPr>
          </a:p>
        </p:txBody>
      </p:sp>
      <p:sp>
        <p:nvSpPr>
          <p:cNvPr id="3" name="Title 1">
            <a:extLst>
              <a:ext uri="{FF2B5EF4-FFF2-40B4-BE49-F238E27FC236}">
                <a16:creationId xmlns:a16="http://schemas.microsoft.com/office/drawing/2014/main" id="{4A504207-64FE-6C3A-61B1-47B996D1429C}"/>
              </a:ext>
            </a:extLst>
          </p:cNvPr>
          <p:cNvSpPr txBox="1">
            <a:spLocks/>
          </p:cNvSpPr>
          <p:nvPr/>
        </p:nvSpPr>
        <p:spPr bwMode="black">
          <a:xfrm>
            <a:off x="464898" y="266035"/>
            <a:ext cx="10511196" cy="1046056"/>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2" indent="-4762" defTabSz="1088231">
              <a:defRPr sz="2399">
                <a:solidFill>
                  <a:srgbClr val="0070F2"/>
                </a:solidFill>
              </a:defRPr>
            </a:pPr>
            <a:r>
              <a:t>サービスシートの編集および再提出</a:t>
            </a:r>
          </a:p>
          <a:p>
            <a:pPr marL="4762" indent="-4762" defTabSz="1088231">
              <a:defRPr sz="2399">
                <a:solidFill>
                  <a:srgbClr val="0070F2"/>
                </a:solidFill>
              </a:defRPr>
            </a:pPr>
            <a:r>
              <a:t>簡易/拡張制限機能</a:t>
            </a:r>
            <a:endParaRPr sz="1999">
              <a:solidFill>
                <a:srgbClr val="000000"/>
              </a:solidFill>
              <a:latin typeface="72 Brand Light" panose="020B0304030603020204" pitchFamily="34" charset="0"/>
            </a:endParaRPr>
          </a:p>
          <a:p>
            <a:pPr marL="4762" indent="-4762" defTabSz="1088231">
              <a:defRPr sz="1999">
                <a:solidFill>
                  <a:srgbClr val="000000"/>
                </a:solidFill>
                <a:latin typeface="72 Brand Light" panose="020B0304030603020204" pitchFamily="34" charset="0"/>
              </a:defRPr>
            </a:pPr>
            <a:r>
              <a:t>サービスプロバイダ用</a:t>
            </a:r>
            <a:endParaRPr sz="2099">
              <a:solidFill>
                <a:srgbClr val="000000"/>
              </a:solidFill>
              <a:latin typeface="72 Brand Light" panose="020B0304030603020204" pitchFamily="34" charset="0"/>
            </a:endParaRPr>
          </a:p>
        </p:txBody>
      </p:sp>
      <p:pic>
        <p:nvPicPr>
          <p:cNvPr id="6" name="Picture 5">
            <a:extLst>
              <a:ext uri="{FF2B5EF4-FFF2-40B4-BE49-F238E27FC236}">
                <a16:creationId xmlns:a16="http://schemas.microsoft.com/office/drawing/2014/main" id="{34910518-6CA6-D72E-1CB1-6EEE88981178}"/>
              </a:ext>
            </a:extLst>
          </p:cNvPr>
          <p:cNvPicPr>
            <a:picLocks noChangeAspect="1"/>
          </p:cNvPicPr>
          <p:nvPr/>
        </p:nvPicPr>
        <p:blipFill>
          <a:blip r:embed="rId10"/>
          <a:stretch>
            <a:fillRect/>
          </a:stretch>
        </p:blipFill>
        <p:spPr>
          <a:xfrm>
            <a:off x="63515" y="1696829"/>
            <a:ext cx="7546646" cy="4399172"/>
          </a:xfrm>
          <a:prstGeom prst="rect">
            <a:avLst/>
          </a:prstGeom>
        </p:spPr>
      </p:pic>
      <p:sp>
        <p:nvSpPr>
          <p:cNvPr id="4" name="TextBox 3">
            <a:extLst>
              <a:ext uri="{FF2B5EF4-FFF2-40B4-BE49-F238E27FC236}">
                <a16:creationId xmlns:a16="http://schemas.microsoft.com/office/drawing/2014/main" id="{096BC025-FB54-ECE7-8B42-C26EA3805FBE}"/>
              </a:ext>
            </a:extLst>
          </p:cNvPr>
          <p:cNvSpPr txBox="1"/>
          <p:nvPr/>
        </p:nvSpPr>
        <p:spPr>
          <a:xfrm>
            <a:off x="2693838" y="2702858"/>
            <a:ext cx="1143000" cy="507831"/>
          </a:xfrm>
          <a:prstGeom prst="rect">
            <a:avLst/>
          </a:prstGeom>
          <a:solidFill>
            <a:schemeClr val="bg1"/>
          </a:solidFill>
        </p:spPr>
        <p:txBody>
          <a:bodyPr wrap="square" lIns="0" tIns="0" rIns="0" bIns="0">
            <a:spAutoFit/>
          </a:bodyPr>
          <a:lstStyle/>
          <a:p>
            <a:pPr algn="l" fontAlgn="base">
              <a:spcBef>
                <a:spcPct val="50000"/>
              </a:spcBef>
              <a:spcAft>
                <a:spcPct val="0"/>
              </a:spcAft>
              <a:buClr>
                <a:schemeClr val="tx1"/>
              </a:buClr>
              <a:buSzPct val="100000"/>
              <a:defRPr sz="1100" b="1">
                <a:latin typeface="72 Brand" panose="020B0504030603020204" pitchFamily="34" charset="0"/>
                <a:ea typeface="Arial Unicode MS" pitchFamily="34" charset="-128"/>
                <a:cs typeface="Arial Unicode MS" pitchFamily="34" charset="-128"/>
              </a:defRPr>
            </a:pPr>
            <a:r>
              <a:t>SAP Integration Suite 管理ゲートウェイ</a:t>
            </a:r>
          </a:p>
        </p:txBody>
      </p:sp>
    </p:spTree>
    <p:custDataLst>
      <p:custData r:id="rId1"/>
      <p:custData r:id="rId2"/>
    </p:custDataLst>
    <p:extLst>
      <p:ext uri="{BB962C8B-B14F-4D97-AF65-F5344CB8AC3E}">
        <p14:creationId xmlns:p14="http://schemas.microsoft.com/office/powerpoint/2010/main" val="9837945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C782D7-3606-C50D-7A1A-8003900C5558}"/>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86206225-018E-C25E-88EA-7566616F92C5}"/>
              </a:ext>
            </a:extLst>
          </p:cNvPr>
          <p:cNvSpPr/>
          <p:nvPr/>
        </p:nvSpPr>
        <p:spPr bwMode="gray">
          <a:xfrm>
            <a:off x="7695042" y="4463"/>
            <a:ext cx="4485849" cy="6852645"/>
          </a:xfrm>
          <a:prstGeom prst="rect">
            <a:avLst/>
          </a:prstGeom>
          <a:solidFill>
            <a:schemeClr val="bg1">
              <a:lumMod val="95000"/>
            </a:schemeClr>
          </a:solidFill>
          <a:ln w="25400" algn="ctr">
            <a:noFill/>
            <a:miter lim="800000"/>
            <a:headEnd/>
            <a:tailEnd/>
          </a:ln>
        </p:spPr>
        <p:txBody>
          <a:bodyPr lIns="89977" tIns="71981" rIns="89977" bIns="71981" anchor="ctr"/>
          <a:lstStyle/>
          <a:p>
            <a:pPr algn="ctr" defTabSz="1088449" fontAlgn="base">
              <a:spcBef>
                <a:spcPct val="50000"/>
              </a:spcBef>
              <a:spcAft>
                <a:spcPct val="0"/>
              </a:spcAft>
              <a:buClr>
                <a:srgbClr val="F0AB00"/>
              </a:buClr>
              <a:buSzPct val="80000"/>
            </a:pPr>
            <a:endParaRPr sz="2099" kern="0">
              <a:solidFill>
                <a:srgbClr val="000000"/>
              </a:solidFill>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21A0B23D-4937-9E1F-9503-5F3E3DCBC603}"/>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581062" y="504445"/>
            <a:ext cx="400068" cy="363466"/>
          </a:xfrm>
          <a:prstGeom prst="rect">
            <a:avLst/>
          </a:prstGeom>
        </p:spPr>
      </p:pic>
      <p:pic>
        <p:nvPicPr>
          <p:cNvPr id="9" name="Image 1" descr="preencoded.png">
            <a:extLst>
              <a:ext uri="{FF2B5EF4-FFF2-40B4-BE49-F238E27FC236}">
                <a16:creationId xmlns:a16="http://schemas.microsoft.com/office/drawing/2014/main" id="{E18B3A6A-2FE1-0614-1163-5D6EF76824C4}"/>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8092280" y="461275"/>
            <a:ext cx="1046658" cy="466878"/>
          </a:xfrm>
          <a:prstGeom prst="rect">
            <a:avLst/>
          </a:prstGeom>
        </p:spPr>
      </p:pic>
      <p:pic>
        <p:nvPicPr>
          <p:cNvPr id="10" name="Picture 9">
            <a:extLst>
              <a:ext uri="{FF2B5EF4-FFF2-40B4-BE49-F238E27FC236}">
                <a16:creationId xmlns:a16="http://schemas.microsoft.com/office/drawing/2014/main" id="{F43C16B8-F7C5-AFD5-AB0B-97DA1095219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198059" y="515354"/>
            <a:ext cx="323081" cy="369236"/>
          </a:xfrm>
          <a:prstGeom prst="rect">
            <a:avLst/>
          </a:prstGeom>
        </p:spPr>
      </p:pic>
      <p:sp>
        <p:nvSpPr>
          <p:cNvPr id="2" name="Text Placeholder 4">
            <a:extLst>
              <a:ext uri="{FF2B5EF4-FFF2-40B4-BE49-F238E27FC236}">
                <a16:creationId xmlns:a16="http://schemas.microsoft.com/office/drawing/2014/main" id="{B4F08CB3-CF8E-2B09-DD07-C40C19AD7A6E}"/>
              </a:ext>
            </a:extLst>
          </p:cNvPr>
          <p:cNvSpPr txBox="1">
            <a:spLocks/>
          </p:cNvSpPr>
          <p:nvPr/>
        </p:nvSpPr>
        <p:spPr>
          <a:xfrm>
            <a:off x="7976787" y="1138207"/>
            <a:ext cx="3970075" cy="5474130"/>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defTabSz="1088231">
              <a:spcBef>
                <a:spcPts val="1799"/>
              </a:spcBef>
              <a:defRPr sz="1799">
                <a:solidFill>
                  <a:srgbClr val="0070F2"/>
                </a:solidFill>
                <a:latin typeface="72 Brand Medium" panose="020B0504030603020204" pitchFamily="34" charset="0"/>
              </a:defRPr>
            </a:pPr>
            <a:r>
              <a:t>編集および再送信</a:t>
            </a:r>
            <a:endParaRPr sz="1799">
              <a:solidFill>
                <a:srgbClr val="0070F2"/>
              </a:solidFill>
              <a:latin typeface="72 Brand Medium" panose="020B0504030603020204" pitchFamily="34" charset="0"/>
            </a:endParaRPr>
          </a:p>
          <a:p>
            <a:pPr marL="350835" indent="-342900" defTabSz="1088231">
              <a:spcBef>
                <a:spcPts val="1799"/>
              </a:spcBef>
              <a:buClr>
                <a:srgbClr val="0070F2"/>
              </a:buClr>
              <a:buFont typeface="+mj-lt"/>
              <a:buAutoNum type="arabicPeriod"/>
              <a:defRPr sz="1800">
                <a:solidFill>
                  <a:srgbClr val="000000"/>
                </a:solidFill>
                <a:latin typeface="72 Brand Light" panose="020B0304030603020204" pitchFamily="34" charset="0"/>
              </a:defRPr>
            </a:pPr>
            <a:r>
              <a:t>取引ルールの検証により、却下が発生する場合があります。</a:t>
            </a:r>
          </a:p>
          <a:p>
            <a:pPr marL="366710" lvl="2" indent="0" defTabSz="1088231">
              <a:spcBef>
                <a:spcPts val="1799"/>
              </a:spcBef>
              <a:buClr>
                <a:srgbClr val="0070F2"/>
              </a:buClr>
              <a:buNone/>
              <a:defRPr sz="1600" b="1">
                <a:solidFill>
                  <a:srgbClr val="000000"/>
                </a:solidFill>
                <a:latin typeface="72 Brand Light" panose="020B0304030603020204" pitchFamily="34" charset="0"/>
              </a:defRPr>
            </a:pPr>
            <a:r>
              <a:t>または</a:t>
            </a:r>
          </a:p>
          <a:p>
            <a:pPr marL="350835" indent="-342900" defTabSz="1088231">
              <a:spcBef>
                <a:spcPts val="1799"/>
              </a:spcBef>
              <a:buClr>
                <a:srgbClr val="0070F2"/>
              </a:buClr>
              <a:buFont typeface="+mj-lt"/>
              <a:buAutoNum type="arabicPeriod"/>
              <a:defRPr sz="1800">
                <a:solidFill>
                  <a:srgbClr val="000000"/>
                </a:solidFill>
                <a:latin typeface="72 Brand Light" panose="020B0304030603020204" pitchFamily="34" charset="0"/>
              </a:defRPr>
            </a:pPr>
            <a:r>
              <a:t>バイヤーユーザーは、ドキュメントを却下し、却下理由を指定することができます。</a:t>
            </a:r>
          </a:p>
          <a:p>
            <a:pPr marL="350835" indent="-342900" defTabSz="1088231">
              <a:spcBef>
                <a:spcPts val="1799"/>
              </a:spcBef>
              <a:buClr>
                <a:srgbClr val="0070F2"/>
              </a:buClr>
              <a:buFont typeface="+mj-lt"/>
              <a:buAutoNum type="arabicPeriod"/>
              <a:defRPr sz="1800">
                <a:solidFill>
                  <a:srgbClr val="000000"/>
                </a:solidFill>
                <a:latin typeface="72 Brand Light" panose="020B0304030603020204" pitchFamily="34" charset="0"/>
              </a:defRPr>
            </a:pPr>
            <a:r>
              <a:t>最後の手順として、サプライヤユーザーは [サービスシート] ページの [編集] ボタンをクリックして、ドキュメントを編集および再提出することができます。</a:t>
            </a:r>
          </a:p>
          <a:p>
            <a:pPr marL="350835" indent="-342900" defTabSz="1088231">
              <a:spcBef>
                <a:spcPts val="1799"/>
              </a:spcBef>
              <a:buClr>
                <a:srgbClr val="0070F2"/>
              </a:buClr>
              <a:buFont typeface="+mj-lt"/>
              <a:buAutoNum type="arabicPeriod"/>
            </a:pPr>
            <a:endParaRPr sz="1800">
              <a:solidFill>
                <a:srgbClr val="000000"/>
              </a:solidFill>
              <a:latin typeface="72 Brand Light" panose="020B0304030603020204" pitchFamily="34" charset="0"/>
            </a:endParaRPr>
          </a:p>
          <a:p>
            <a:pPr marL="350835" indent="-342900" defTabSz="1088231">
              <a:spcBef>
                <a:spcPts val="1799"/>
              </a:spcBef>
              <a:buClr>
                <a:srgbClr val="0070F2"/>
              </a:buClr>
              <a:buFont typeface="+mj-lt"/>
              <a:buAutoNum type="arabicPeriod"/>
            </a:pPr>
            <a:endParaRPr sz="1800">
              <a:solidFill>
                <a:srgbClr val="000000"/>
              </a:solidFill>
              <a:latin typeface="72 Brand Light" panose="020B0304030603020204" pitchFamily="34" charset="0"/>
            </a:endParaRPr>
          </a:p>
          <a:p>
            <a:pPr marL="293685" indent="-285750" defTabSz="1088231">
              <a:spcBef>
                <a:spcPts val="1799"/>
              </a:spcBef>
              <a:buClr>
                <a:srgbClr val="0070F2"/>
              </a:buClr>
            </a:pPr>
            <a:endParaRPr sz="2399">
              <a:solidFill>
                <a:srgbClr val="0070F2"/>
              </a:solidFill>
              <a:latin typeface="72 Brand Medium" panose="020B0504030603020204" pitchFamily="34" charset="0"/>
              <a:ea typeface="+mj-ea"/>
              <a:cs typeface="+mj-cs"/>
            </a:endParaRPr>
          </a:p>
          <a:p>
            <a:pPr marL="366710" lvl="2" indent="0" defTabSz="1088231">
              <a:spcBef>
                <a:spcPts val="1799"/>
              </a:spcBef>
              <a:buClr>
                <a:srgbClr val="0070F2"/>
              </a:buClr>
              <a:buNone/>
            </a:pPr>
            <a:endParaRPr sz="1600">
              <a:solidFill>
                <a:srgbClr val="000000"/>
              </a:solidFill>
              <a:latin typeface="72 Brand Light" panose="020B0304030603020204" pitchFamily="34" charset="0"/>
            </a:endParaRPr>
          </a:p>
          <a:p>
            <a:pPr marL="629092" lvl="1" indent="-441193" defTabSz="1088231">
              <a:spcBef>
                <a:spcPts val="1799"/>
              </a:spcBef>
              <a:buClr>
                <a:srgbClr val="0070F2"/>
              </a:buClr>
              <a:buFont typeface="+mj-lt"/>
              <a:buAutoNum type="arabicPeriod"/>
            </a:pPr>
            <a:endParaRPr sz="1000">
              <a:solidFill>
                <a:srgbClr val="000000"/>
              </a:solidFill>
              <a:latin typeface="72 Brand Medium" panose="020B0504030603020204" pitchFamily="34" charset="0"/>
            </a:endParaRPr>
          </a:p>
          <a:p>
            <a:pPr marL="449128" indent="-441193" defTabSz="1088231">
              <a:spcBef>
                <a:spcPts val="1799"/>
              </a:spcBef>
              <a:buClr>
                <a:srgbClr val="0070F2"/>
              </a:buClr>
              <a:buSzPct val="100000"/>
              <a:buFont typeface="+mj-lt"/>
              <a:buAutoNum type="arabicPeriod" startAt="6"/>
            </a:pPr>
            <a:endParaRPr sz="1600">
              <a:solidFill>
                <a:srgbClr val="000000"/>
              </a:solidFill>
              <a:latin typeface="72 Brand Light" panose="020B0304030603020204" pitchFamily="34" charset="0"/>
            </a:endParaRPr>
          </a:p>
        </p:txBody>
      </p:sp>
      <p:sp>
        <p:nvSpPr>
          <p:cNvPr id="3" name="Title 1">
            <a:extLst>
              <a:ext uri="{FF2B5EF4-FFF2-40B4-BE49-F238E27FC236}">
                <a16:creationId xmlns:a16="http://schemas.microsoft.com/office/drawing/2014/main" id="{98B950EF-4172-E8AC-7F43-56EE23093FF3}"/>
              </a:ext>
            </a:extLst>
          </p:cNvPr>
          <p:cNvSpPr txBox="1">
            <a:spLocks/>
          </p:cNvSpPr>
          <p:nvPr/>
        </p:nvSpPr>
        <p:spPr bwMode="black">
          <a:xfrm>
            <a:off x="464898" y="266035"/>
            <a:ext cx="10511196" cy="67685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2" indent="-4762" defTabSz="1088231">
              <a:defRPr sz="2399">
                <a:solidFill>
                  <a:srgbClr val="0070F2"/>
                </a:solidFill>
              </a:defRPr>
            </a:pPr>
            <a:r>
              <a:t>サービスシートの編集および再提出</a:t>
            </a:r>
          </a:p>
          <a:p>
            <a:pPr marL="4762" indent="-4762" defTabSz="1088231">
              <a:defRPr sz="1999">
                <a:solidFill>
                  <a:srgbClr val="000000"/>
                </a:solidFill>
                <a:latin typeface="72 Brand Light" panose="020B0304030603020204" pitchFamily="34" charset="0"/>
              </a:defRPr>
            </a:pPr>
            <a:r>
              <a:t>サービスプロバイダ用</a:t>
            </a:r>
            <a:endParaRPr sz="2099">
              <a:solidFill>
                <a:srgbClr val="000000"/>
              </a:solidFill>
              <a:latin typeface="72 Brand Light" panose="020B0304030603020204" pitchFamily="34" charset="0"/>
            </a:endParaRPr>
          </a:p>
        </p:txBody>
      </p:sp>
      <p:pic>
        <p:nvPicPr>
          <p:cNvPr id="7" name="Picture 6">
            <a:extLst>
              <a:ext uri="{FF2B5EF4-FFF2-40B4-BE49-F238E27FC236}">
                <a16:creationId xmlns:a16="http://schemas.microsoft.com/office/drawing/2014/main" id="{EBA9BF61-D9FA-67E6-2676-8A32F1ADC32B}"/>
              </a:ext>
            </a:extLst>
          </p:cNvPr>
          <p:cNvPicPr>
            <a:picLocks noChangeAspect="1"/>
          </p:cNvPicPr>
          <p:nvPr/>
        </p:nvPicPr>
        <p:blipFill>
          <a:blip r:embed="rId10"/>
          <a:stretch>
            <a:fillRect/>
          </a:stretch>
        </p:blipFill>
        <p:spPr>
          <a:xfrm>
            <a:off x="193770" y="1106321"/>
            <a:ext cx="7494651" cy="1893755"/>
          </a:xfrm>
          <a:prstGeom prst="rect">
            <a:avLst/>
          </a:prstGeom>
        </p:spPr>
      </p:pic>
      <p:pic>
        <p:nvPicPr>
          <p:cNvPr id="8" name="Picture 7">
            <a:extLst>
              <a:ext uri="{FF2B5EF4-FFF2-40B4-BE49-F238E27FC236}">
                <a16:creationId xmlns:a16="http://schemas.microsoft.com/office/drawing/2014/main" id="{D5C8C655-5B21-457D-C9DA-EFD9B1D27B1C}"/>
              </a:ext>
            </a:extLst>
          </p:cNvPr>
          <p:cNvPicPr>
            <a:picLocks noChangeAspect="1"/>
          </p:cNvPicPr>
          <p:nvPr/>
        </p:nvPicPr>
        <p:blipFill>
          <a:blip r:embed="rId11"/>
          <a:stretch>
            <a:fillRect/>
          </a:stretch>
        </p:blipFill>
        <p:spPr>
          <a:xfrm>
            <a:off x="193769" y="3188896"/>
            <a:ext cx="7494651" cy="1863643"/>
          </a:xfrm>
          <a:prstGeom prst="rect">
            <a:avLst/>
          </a:prstGeom>
        </p:spPr>
      </p:pic>
      <p:pic>
        <p:nvPicPr>
          <p:cNvPr id="13" name="Picture 12">
            <a:extLst>
              <a:ext uri="{FF2B5EF4-FFF2-40B4-BE49-F238E27FC236}">
                <a16:creationId xmlns:a16="http://schemas.microsoft.com/office/drawing/2014/main" id="{E5785232-48EB-AFAD-92A8-A52D85EAD3F2}"/>
              </a:ext>
            </a:extLst>
          </p:cNvPr>
          <p:cNvPicPr>
            <a:picLocks noChangeAspect="1"/>
          </p:cNvPicPr>
          <p:nvPr/>
        </p:nvPicPr>
        <p:blipFill>
          <a:blip r:embed="rId12"/>
          <a:stretch>
            <a:fillRect/>
          </a:stretch>
        </p:blipFill>
        <p:spPr>
          <a:xfrm>
            <a:off x="248313" y="5246085"/>
            <a:ext cx="7446455" cy="1493382"/>
          </a:xfrm>
          <a:prstGeom prst="rect">
            <a:avLst/>
          </a:prstGeom>
        </p:spPr>
      </p:pic>
    </p:spTree>
    <p:custDataLst>
      <p:custData r:id="rId1"/>
      <p:custData r:id="rId2"/>
    </p:custDataLst>
    <p:extLst>
      <p:ext uri="{BB962C8B-B14F-4D97-AF65-F5344CB8AC3E}">
        <p14:creationId xmlns:p14="http://schemas.microsoft.com/office/powerpoint/2010/main" val="36890865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045E9-3A50-1324-F0D2-8B3676526733}"/>
              </a:ext>
            </a:extLst>
          </p:cNvPr>
          <p:cNvSpPr>
            <a:spLocks noGrp="1"/>
          </p:cNvSpPr>
          <p:nvPr>
            <p:ph type="title"/>
          </p:nvPr>
        </p:nvSpPr>
        <p:spPr>
          <a:xfrm>
            <a:off x="504001" y="1647094"/>
            <a:ext cx="10188923" cy="276999"/>
          </a:xfrm>
        </p:spPr>
        <p:txBody>
          <a:bodyPr/>
          <a:lstStyle/>
          <a:p>
            <a:pPr>
              <a:defRPr sz="1800">
                <a:latin typeface="+mn-lt"/>
                <a:cs typeface="72" panose="020B0503030000000003" pitchFamily="34" charset="0"/>
              </a:defRPr>
            </a:pPr>
            <a:r>
              <a:rPr b="1">
                <a:solidFill>
                  <a:schemeClr val="tx2"/>
                </a:solidFill>
              </a:rPr>
              <a:t>ソリューションエリア:</a:t>
            </a:r>
            <a:r>
              <a:t> 購買発注</a:t>
            </a:r>
          </a:p>
        </p:txBody>
      </p:sp>
      <p:sp>
        <p:nvSpPr>
          <p:cNvPr id="9" name="TextBox 8">
            <a:extLst>
              <a:ext uri="{FF2B5EF4-FFF2-40B4-BE49-F238E27FC236}">
                <a16:creationId xmlns:a16="http://schemas.microsoft.com/office/drawing/2014/main" id="{F53CD55D-BEA0-6F5D-AEAB-0556876516B6}"/>
              </a:ext>
            </a:extLst>
          </p:cNvPr>
          <p:cNvSpPr txBox="1"/>
          <p:nvPr/>
        </p:nvSpPr>
        <p:spPr>
          <a:xfrm>
            <a:off x="504001" y="3368567"/>
            <a:ext cx="3699357" cy="276999"/>
          </a:xfrm>
          <a:prstGeom prst="rect">
            <a:avLst/>
          </a:prstGeom>
          <a:noFill/>
        </p:spPr>
        <p:txBody>
          <a:bodyPr wrap="square" lIns="0" tIns="0" rIns="0" bIns="0">
            <a:noAutofit/>
          </a:bodyPr>
          <a:lstStyle/>
          <a:p>
            <a:pPr algn="l" fontAlgn="base">
              <a:spcBef>
                <a:spcPct val="50000"/>
              </a:spcBef>
              <a:spcAft>
                <a:spcPct val="0"/>
              </a:spcAft>
              <a:buClr>
                <a:schemeClr val="tx1"/>
              </a:buClr>
              <a:buSzPct val="100000"/>
              <a:defRPr sz="1800" b="1">
                <a:solidFill>
                  <a:schemeClr val="tx2"/>
                </a:solidFill>
                <a:latin typeface="72 Brand" panose="020B0504030603020204" pitchFamily="34" charset="0"/>
                <a:ea typeface="Arial Unicode MS" pitchFamily="34" charset="-128"/>
                <a:cs typeface="Arial Unicode MS" pitchFamily="34" charset="-128"/>
              </a:defRPr>
            </a:pPr>
            <a:r>
              <a:t>主な利点:</a:t>
            </a:r>
          </a:p>
        </p:txBody>
      </p:sp>
      <p:sp>
        <p:nvSpPr>
          <p:cNvPr id="10" name="Title 3">
            <a:extLst>
              <a:ext uri="{FF2B5EF4-FFF2-40B4-BE49-F238E27FC236}">
                <a16:creationId xmlns:a16="http://schemas.microsoft.com/office/drawing/2014/main" id="{346911F2-9873-8C40-0A96-7B1B53AF918C}"/>
              </a:ext>
            </a:extLst>
          </p:cNvPr>
          <p:cNvSpPr txBox="1">
            <a:spLocks/>
          </p:cNvSpPr>
          <p:nvPr/>
        </p:nvSpPr>
        <p:spPr bwMode="black">
          <a:xfrm>
            <a:off x="504001" y="504000"/>
            <a:ext cx="11186476" cy="3693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r>
              <a:rPr b="1"/>
              <a:t>紹介: </a:t>
            </a:r>
            <a:r>
              <a:rPr>
                <a:solidFill>
                  <a:schemeClr val="tx2"/>
                </a:solidFill>
              </a:rPr>
              <a:t>購買発注 - SAP BTP 上の SAP Business Network</a:t>
            </a:r>
            <a:endParaRPr>
              <a:solidFill>
                <a:schemeClr val="tx2"/>
              </a:solidFill>
            </a:endParaRPr>
          </a:p>
        </p:txBody>
      </p:sp>
      <p:sp>
        <p:nvSpPr>
          <p:cNvPr id="11" name="TextBox 10">
            <a:extLst>
              <a:ext uri="{FF2B5EF4-FFF2-40B4-BE49-F238E27FC236}">
                <a16:creationId xmlns:a16="http://schemas.microsoft.com/office/drawing/2014/main" id="{5CD2CE1D-D875-13A3-8E46-384D342E2307}"/>
              </a:ext>
            </a:extLst>
          </p:cNvPr>
          <p:cNvSpPr txBox="1"/>
          <p:nvPr/>
        </p:nvSpPr>
        <p:spPr>
          <a:xfrm>
            <a:off x="504001" y="3645566"/>
            <a:ext cx="6855266" cy="2462213"/>
          </a:xfrm>
          <a:prstGeom prst="rect">
            <a:avLst/>
          </a:prstGeom>
          <a:noFill/>
        </p:spPr>
        <p:txBody>
          <a:bodyPr wrap="square" lIns="0" tIns="0" rIns="0" bIns="0">
            <a:spAutoFit/>
          </a:bodyPr>
          <a:lstStyle/>
          <a:p>
            <a:pPr marL="171450" indent="-171450" fontAlgn="base">
              <a:spcBef>
                <a:spcPct val="50000"/>
              </a:spcBef>
              <a:spcAft>
                <a:spcPct val="0"/>
              </a:spcAft>
              <a:buClr>
                <a:schemeClr val="tx1"/>
              </a:buClr>
              <a:buSzPct val="100000"/>
              <a:buFont typeface="Arial" panose="020B0604020202020204" pitchFamily="34" charset="0"/>
              <a:buChar char="•"/>
              <a:defRPr sz="1600">
                <a:latin typeface="+mn-lt"/>
              </a:defRPr>
            </a:pPr>
            <a:r>
              <a:t>新しいタブナビゲーションで組織およびナビゲーションをクリアします。</a:t>
            </a:r>
            <a:endParaRPr sz="1600">
              <a:latin typeface="+mn-lt"/>
            </a:endParaRPr>
          </a:p>
          <a:p>
            <a:pPr marL="171450" indent="-171450" fontAlgn="base">
              <a:spcBef>
                <a:spcPct val="50000"/>
              </a:spcBef>
              <a:spcAft>
                <a:spcPct val="0"/>
              </a:spcAft>
              <a:buClr>
                <a:schemeClr val="tx1"/>
              </a:buClr>
              <a:buSzPct val="100000"/>
              <a:buFont typeface="Arial" panose="020B0604020202020204" pitchFamily="34" charset="0"/>
              <a:buChar char="•"/>
              <a:defRPr sz="1600">
                <a:latin typeface="+mn-lt"/>
              </a:defRPr>
            </a:pPr>
            <a:r>
              <a:t>1 つの指図に対して複数の伝票が登録された場合の並列ステータスの透明性により、個別のトランザクションステータスを表示することができます。</a:t>
            </a:r>
          </a:p>
          <a:p>
            <a:pPr marL="171450" indent="-171450" fontAlgn="base">
              <a:spcBef>
                <a:spcPct val="50000"/>
              </a:spcBef>
              <a:spcAft>
                <a:spcPct val="0"/>
              </a:spcAft>
              <a:buClr>
                <a:schemeClr val="tx1"/>
              </a:buClr>
              <a:buSzPct val="100000"/>
              <a:buFont typeface="Arial" panose="020B0604020202020204" pitchFamily="34" charset="0"/>
              <a:buChar char="•"/>
              <a:defRPr sz="1600">
                <a:latin typeface="+mn-lt"/>
              </a:defRPr>
            </a:pPr>
            <a:r>
              <a:t>新規、変更済、取消済、または無効のいずれかである指図の残りのステータスを視覚的に分離します。</a:t>
            </a:r>
            <a:endParaRPr sz="1600">
              <a:latin typeface="+mn-lt"/>
            </a:endParaRPr>
          </a:p>
          <a:p>
            <a:pPr marL="171450" indent="-171450" fontAlgn="base">
              <a:spcBef>
                <a:spcPct val="50000"/>
              </a:spcBef>
              <a:spcAft>
                <a:spcPct val="0"/>
              </a:spcAft>
              <a:buClr>
                <a:schemeClr val="tx1"/>
              </a:buClr>
              <a:buSzPct val="100000"/>
              <a:buFont typeface="Arial" panose="020B0604020202020204" pitchFamily="34" charset="0"/>
              <a:buChar char="•"/>
              <a:defRPr sz="1600">
                <a:latin typeface="+mn-lt"/>
              </a:defRPr>
            </a:pPr>
            <a:r>
              <a:t>横並びの明細ビュー</a:t>
            </a:r>
            <a:r>
              <a:rPr>
                <a:solidFill>
                  <a:srgbClr val="000000"/>
                </a:solidFill>
              </a:rPr>
              <a:t>。オーダーと明細の詳細を同時に表示したり、明細の詳細間をナビゲートしたりすることができます。</a:t>
            </a:r>
          </a:p>
          <a:p>
            <a:pPr marL="171450" indent="-171450" fontAlgn="base">
              <a:spcBef>
                <a:spcPct val="50000"/>
              </a:spcBef>
              <a:spcAft>
                <a:spcPct val="0"/>
              </a:spcAft>
              <a:buClr>
                <a:schemeClr val="tx1"/>
              </a:buClr>
              <a:buSzPct val="100000"/>
              <a:buFont typeface="Arial" panose="020B0604020202020204" pitchFamily="34" charset="0"/>
              <a:buChar char="•"/>
              <a:defRPr sz="1600">
                <a:latin typeface="72 Brand" panose="020B0504030603020204" pitchFamily="34" charset="0"/>
                <a:ea typeface="Arial Unicode MS" pitchFamily="34" charset="-128"/>
                <a:cs typeface="Arial Unicode MS" pitchFamily="34" charset="-128"/>
              </a:defRPr>
            </a:pPr>
            <a:r>
              <a:t>バージョンセレクタから任意の購買発注バージョンを選択して、そのバージョンにナビゲートします。</a:t>
            </a:r>
            <a:endParaRPr sz="1600">
              <a:solidFill>
                <a:srgbClr val="000000"/>
              </a:solidFill>
              <a:latin typeface="+mn-lt"/>
            </a:endParaRPr>
          </a:p>
        </p:txBody>
      </p:sp>
      <p:sp>
        <p:nvSpPr>
          <p:cNvPr id="3" name="Title 1">
            <a:extLst>
              <a:ext uri="{FF2B5EF4-FFF2-40B4-BE49-F238E27FC236}">
                <a16:creationId xmlns:a16="http://schemas.microsoft.com/office/drawing/2014/main" id="{62F58A9D-8A6B-1E44-CC40-9C9D7638A59A}"/>
              </a:ext>
            </a:extLst>
          </p:cNvPr>
          <p:cNvSpPr txBox="1">
            <a:spLocks/>
          </p:cNvSpPr>
          <p:nvPr/>
        </p:nvSpPr>
        <p:spPr bwMode="black">
          <a:xfrm>
            <a:off x="504001" y="1256739"/>
            <a:ext cx="11186476" cy="276999"/>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a:defRPr sz="1800">
                <a:latin typeface="+mn-lt"/>
                <a:cs typeface="72" panose="020B0503030000000003" pitchFamily="34" charset="0"/>
              </a:defRPr>
            </a:pPr>
            <a:r>
              <a:rPr b="1">
                <a:solidFill>
                  <a:schemeClr val="tx2"/>
                </a:solidFill>
              </a:rPr>
              <a:t>ソリューション対象：</a:t>
            </a:r>
            <a:r>
              <a:t>取引先向け SAP Business Network</a:t>
            </a:r>
          </a:p>
        </p:txBody>
      </p:sp>
      <p:sp>
        <p:nvSpPr>
          <p:cNvPr id="5" name="Title 1">
            <a:extLst>
              <a:ext uri="{FF2B5EF4-FFF2-40B4-BE49-F238E27FC236}">
                <a16:creationId xmlns:a16="http://schemas.microsoft.com/office/drawing/2014/main" id="{322BF760-A769-A137-3897-0CB54DB2F997}"/>
              </a:ext>
            </a:extLst>
          </p:cNvPr>
          <p:cNvSpPr txBox="1">
            <a:spLocks/>
          </p:cNvSpPr>
          <p:nvPr/>
        </p:nvSpPr>
        <p:spPr bwMode="black">
          <a:xfrm>
            <a:off x="504001" y="2068012"/>
            <a:ext cx="11109026" cy="276999"/>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a:defRPr sz="1800">
                <a:latin typeface="+mn-lt"/>
                <a:cs typeface="72" panose="020B0503030000000003" pitchFamily="34" charset="0"/>
              </a:defRPr>
            </a:pPr>
            <a:r>
              <a:rPr b="1">
                <a:solidFill>
                  <a:schemeClr val="tx2"/>
                </a:solidFill>
              </a:rPr>
              <a:t>ペルソナ：</a:t>
            </a:r>
            <a:r>
              <a:t>サプライヤーユーザー</a:t>
            </a:r>
          </a:p>
        </p:txBody>
      </p:sp>
      <p:sp>
        <p:nvSpPr>
          <p:cNvPr id="4" name="TextBox 3">
            <a:extLst>
              <a:ext uri="{FF2B5EF4-FFF2-40B4-BE49-F238E27FC236}">
                <a16:creationId xmlns:a16="http://schemas.microsoft.com/office/drawing/2014/main" id="{ECA4A948-E2E9-8F8D-894C-CFDF07DDFF4D}"/>
              </a:ext>
            </a:extLst>
          </p:cNvPr>
          <p:cNvSpPr txBox="1"/>
          <p:nvPr/>
        </p:nvSpPr>
        <p:spPr>
          <a:xfrm>
            <a:off x="504000" y="2557294"/>
            <a:ext cx="3699357" cy="276999"/>
          </a:xfrm>
          <a:prstGeom prst="rect">
            <a:avLst/>
          </a:prstGeom>
          <a:noFill/>
        </p:spPr>
        <p:txBody>
          <a:bodyPr wrap="square" lIns="0" tIns="0" rIns="0" bIns="0">
            <a:noAutofit/>
          </a:bodyPr>
          <a:lstStyle/>
          <a:p>
            <a:pPr algn="l" fontAlgn="base">
              <a:spcBef>
                <a:spcPct val="50000"/>
              </a:spcBef>
              <a:spcAft>
                <a:spcPct val="0"/>
              </a:spcAft>
              <a:buClr>
                <a:schemeClr val="tx1"/>
              </a:buClr>
              <a:buSzPct val="100000"/>
              <a:defRPr sz="1800" b="1">
                <a:solidFill>
                  <a:schemeClr val="tx2"/>
                </a:solidFill>
                <a:latin typeface="72 Brand" panose="020B0504030603020204" pitchFamily="34" charset="0"/>
                <a:ea typeface="Arial Unicode MS" pitchFamily="34" charset="-128"/>
                <a:cs typeface="Arial Unicode MS" pitchFamily="34" charset="-128"/>
              </a:defRPr>
            </a:pPr>
            <a:r>
              <a:t>説明:</a:t>
            </a:r>
          </a:p>
        </p:txBody>
      </p:sp>
      <p:sp>
        <p:nvSpPr>
          <p:cNvPr id="8" name="TextBox 7">
            <a:extLst>
              <a:ext uri="{FF2B5EF4-FFF2-40B4-BE49-F238E27FC236}">
                <a16:creationId xmlns:a16="http://schemas.microsoft.com/office/drawing/2014/main" id="{164C19D7-8CEA-0967-EF59-CF85DF4DA5D8}"/>
              </a:ext>
            </a:extLst>
          </p:cNvPr>
          <p:cNvSpPr txBox="1"/>
          <p:nvPr/>
        </p:nvSpPr>
        <p:spPr>
          <a:xfrm>
            <a:off x="504001" y="2947649"/>
            <a:ext cx="6976452" cy="246221"/>
          </a:xfrm>
          <a:prstGeom prst="rect">
            <a:avLst/>
          </a:prstGeom>
          <a:noFill/>
        </p:spPr>
        <p:txBody>
          <a:bodyPr wrap="square" lIns="0" tIns="0" rIns="0" bIns="0">
            <a:spAutoFit/>
          </a:bodyPr>
          <a:lstStyle/>
          <a:p>
            <a:pPr marL="171450" indent="-171450" fontAlgn="base">
              <a:spcBef>
                <a:spcPct val="50000"/>
              </a:spcBef>
              <a:spcAft>
                <a:spcPct val="0"/>
              </a:spcAft>
              <a:buClr>
                <a:schemeClr val="tx1"/>
              </a:buClr>
              <a:buSzPct val="100000"/>
              <a:buFont typeface="Arial" panose="020B0604020202020204" pitchFamily="34" charset="0"/>
              <a:buChar char="•"/>
              <a:defRPr sz="1600">
                <a:solidFill>
                  <a:srgbClr val="000000"/>
                </a:solidFill>
                <a:latin typeface="72 Brand" panose="020B0504030603020204" pitchFamily="34" charset="0"/>
                <a:ea typeface="Arial Unicode MS" pitchFamily="34" charset="-128"/>
                <a:cs typeface="Arial Unicode MS" pitchFamily="34" charset="-128"/>
              </a:defRPr>
            </a:pPr>
            <a:r>
              <a:t>顧客からの注文書を受信し、その履行を管理します。</a:t>
            </a:r>
            <a:endParaRPr sz="1600">
              <a:solidFill>
                <a:srgbClr val="000000"/>
              </a:solidFill>
              <a:latin typeface="+mn-lt"/>
            </a:endParaRPr>
          </a:p>
        </p:txBody>
      </p:sp>
    </p:spTree>
    <p:extLst>
      <p:ext uri="{BB962C8B-B14F-4D97-AF65-F5344CB8AC3E}">
        <p14:creationId xmlns:p14="http://schemas.microsoft.com/office/powerpoint/2010/main" val="8418476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B3AD85-4207-3AD1-194F-46A9386927CE}"/>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DEC00079-E496-CEC9-D6D1-6A8DE800B7DC}"/>
              </a:ext>
            </a:extLst>
          </p:cNvPr>
          <p:cNvPicPr>
            <a:picLocks noChangeAspect="1"/>
          </p:cNvPicPr>
          <p:nvPr/>
        </p:nvPicPr>
        <p:blipFill>
          <a:blip r:embed="rId5"/>
          <a:stretch>
            <a:fillRect/>
          </a:stretch>
        </p:blipFill>
        <p:spPr>
          <a:xfrm>
            <a:off x="1818746" y="5001830"/>
            <a:ext cx="4722367" cy="1500907"/>
          </a:xfrm>
          <a:prstGeom prst="roundRect">
            <a:avLst>
              <a:gd name="adj" fmla="val 7678"/>
            </a:avLst>
          </a:prstGeom>
          <a:ln w="12700">
            <a:noFill/>
          </a:ln>
          <a:effectLst>
            <a:outerShdw blurRad="279400" dist="38100" dir="5400000" algn="ctr" rotWithShape="0">
              <a:srgbClr val="002A86">
                <a:alpha val="40000"/>
              </a:srgbClr>
            </a:outerShdw>
          </a:effectLst>
        </p:spPr>
      </p:pic>
      <p:sp>
        <p:nvSpPr>
          <p:cNvPr id="18" name="Rectangle 17">
            <a:extLst>
              <a:ext uri="{FF2B5EF4-FFF2-40B4-BE49-F238E27FC236}">
                <a16:creationId xmlns:a16="http://schemas.microsoft.com/office/drawing/2014/main" id="{DDE54405-666E-806D-4D02-79FBE0733B89}"/>
              </a:ext>
            </a:extLst>
          </p:cNvPr>
          <p:cNvSpPr/>
          <p:nvPr/>
        </p:nvSpPr>
        <p:spPr bwMode="gray">
          <a:xfrm>
            <a:off x="7695457" y="3570"/>
            <a:ext cx="4487017" cy="6854430"/>
          </a:xfrm>
          <a:prstGeom prst="rect">
            <a:avLst/>
          </a:prstGeom>
          <a:solidFill>
            <a:schemeClr val="bg1">
              <a:lumMod val="95000"/>
            </a:schemeClr>
          </a:solidFill>
          <a:ln w="25400" algn="ctr">
            <a:noFill/>
            <a:miter lim="800000"/>
            <a:headEnd/>
            <a:tailEnd/>
          </a:ln>
        </p:spPr>
        <p:txBody>
          <a:bodyPr lIns="90000" tIns="72000" rIns="90000" bIns="72000" anchor="ctr"/>
          <a:lstStyle/>
          <a:p>
            <a:pPr algn="ctr" fontAlgn="base">
              <a:spcBef>
                <a:spcPct val="50000"/>
              </a:spcBef>
              <a:spcAft>
                <a:spcPct val="0"/>
              </a:spcAft>
              <a:buClr>
                <a:srgbClr val="F0AB00"/>
              </a:buClr>
              <a:buSzPct val="80000"/>
            </a:pPr>
            <a:endParaRPr kern="0">
              <a:solidFill>
                <a:srgbClr val="000000"/>
              </a:solidFill>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AB0AFF08-3B26-9E0D-F45A-8286F38B4F50}"/>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579625" y="503683"/>
            <a:ext cx="400172" cy="363561"/>
          </a:xfrm>
          <a:prstGeom prst="rect">
            <a:avLst/>
          </a:prstGeom>
        </p:spPr>
      </p:pic>
      <p:pic>
        <p:nvPicPr>
          <p:cNvPr id="9" name="Image 1" descr="preencoded.png">
            <a:extLst>
              <a:ext uri="{FF2B5EF4-FFF2-40B4-BE49-F238E27FC236}">
                <a16:creationId xmlns:a16="http://schemas.microsoft.com/office/drawing/2014/main" id="{D255D080-43CA-6782-5158-9A81A1F20DAB}"/>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8092799" y="460502"/>
            <a:ext cx="1046931" cy="467000"/>
          </a:xfrm>
          <a:prstGeom prst="rect">
            <a:avLst/>
          </a:prstGeom>
        </p:spPr>
      </p:pic>
      <p:pic>
        <p:nvPicPr>
          <p:cNvPr id="10" name="Picture 9">
            <a:extLst>
              <a:ext uri="{FF2B5EF4-FFF2-40B4-BE49-F238E27FC236}">
                <a16:creationId xmlns:a16="http://schemas.microsoft.com/office/drawing/2014/main" id="{2A3ED6B0-CEC6-8F0F-4089-805F6090DA3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198605" y="514595"/>
            <a:ext cx="323165" cy="369332"/>
          </a:xfrm>
          <a:prstGeom prst="rect">
            <a:avLst/>
          </a:prstGeom>
        </p:spPr>
      </p:pic>
      <p:sp>
        <p:nvSpPr>
          <p:cNvPr id="2" name="Text Placeholder 4">
            <a:extLst>
              <a:ext uri="{FF2B5EF4-FFF2-40B4-BE49-F238E27FC236}">
                <a16:creationId xmlns:a16="http://schemas.microsoft.com/office/drawing/2014/main" id="{4173A107-8FD2-5A32-4315-12A0DE8894AC}"/>
              </a:ext>
            </a:extLst>
          </p:cNvPr>
          <p:cNvSpPr txBox="1">
            <a:spLocks/>
          </p:cNvSpPr>
          <p:nvPr/>
        </p:nvSpPr>
        <p:spPr>
          <a:xfrm>
            <a:off x="8004991" y="1334270"/>
            <a:ext cx="3971109" cy="5475556"/>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buNone/>
              <a:defRPr sz="1800">
                <a:solidFill>
                  <a:srgbClr val="0070F2"/>
                </a:solidFill>
                <a:latin typeface="72 Brand Medium" panose="020B0504030603020204" pitchFamily="34" charset="0"/>
              </a:defRPr>
            </a:pPr>
            <a:r>
              <a:t>上位のナビゲーションセクションおよび注文書アクション</a:t>
            </a:r>
            <a:endParaRPr sz="1800">
              <a:solidFill>
                <a:srgbClr val="0070F2"/>
              </a:solidFill>
              <a:latin typeface="72 Brand Medium" panose="020B0504030603020204" pitchFamily="34" charset="0"/>
            </a:endParaRPr>
          </a:p>
          <a:p>
            <a:pPr marL="342900" indent="-342900">
              <a:buFont typeface="+mj-lt"/>
              <a:buAutoNum type="arabicPeriod"/>
              <a:defRPr sz="1400"/>
            </a:pPr>
            <a:r>
              <a:t>トップナビゲーションを使用すると、各セクションにすばやくアクセスすることができます。</a:t>
            </a:r>
          </a:p>
          <a:p>
            <a:pPr marL="342900" indent="-342900">
              <a:buFont typeface="+mj-lt"/>
              <a:buAutoNum type="arabicPeriod"/>
              <a:defRPr sz="1400" kern="100">
                <a:ea typeface="Aptos" panose="020B0004020202020204" pitchFamily="34" charset="0"/>
                <a:cs typeface="Times New Roman" panose="02020603050405020304" pitchFamily="18" charset="0"/>
              </a:defRPr>
            </a:pPr>
            <a:r>
              <a:t>「</a:t>
            </a:r>
            <a:r>
              <a:rPr b="1"/>
              <a:t>作成</a:t>
            </a:r>
            <a:r>
              <a:t>」ボタンを使用すると、オーダー確認、出荷通知、請求書などを作成できます。</a:t>
            </a:r>
          </a:p>
          <a:p>
            <a:pPr marL="342900" indent="-342900">
              <a:buFont typeface="+mj-lt"/>
              <a:buAutoNum type="arabicPeriod"/>
              <a:defRPr sz="1400" kern="100">
                <a:ea typeface="Aptos" panose="020B0004020202020204" pitchFamily="34" charset="0"/>
                <a:cs typeface="Times New Roman" panose="02020603050405020304" pitchFamily="18" charset="0"/>
              </a:defRPr>
            </a:pPr>
            <a:r>
              <a:t>[</a:t>
            </a:r>
            <a:r>
              <a:rPr b="1"/>
              <a:t>再送信</a:t>
            </a:r>
            <a:r>
              <a:t>] により、サプライヤユーザーは、設定されたルーティング方法を使用してオーダーを再送信することができます。</a:t>
            </a:r>
          </a:p>
          <a:p>
            <a:pPr marL="342900" indent="-342900">
              <a:buFont typeface="+mj-lt"/>
              <a:buAutoNum type="arabicPeriod"/>
              <a:defRPr sz="1400" kern="100">
                <a:ea typeface="Aptos" panose="020B0004020202020204" pitchFamily="34" charset="0"/>
                <a:cs typeface="Times New Roman" panose="02020603050405020304" pitchFamily="18" charset="0"/>
              </a:defRPr>
            </a:pPr>
            <a:r>
              <a:t>[</a:t>
            </a:r>
            <a:r>
              <a:rPr b="1"/>
              <a:t>非表示</a:t>
            </a:r>
            <a:r>
              <a:t>] を選択すると、サプライヤユーザーが注文書一覧ページでオーダーを非表示にすることができます。</a:t>
            </a:r>
          </a:p>
          <a:p>
            <a:pPr marL="342900" indent="-342900">
              <a:buFont typeface="+mj-lt"/>
              <a:buAutoNum type="arabicPeriod"/>
              <a:defRPr sz="1400" kern="100">
                <a:ea typeface="Aptos" panose="020B0004020202020204" pitchFamily="34" charset="0"/>
                <a:cs typeface="Times New Roman" panose="02020603050405020304" pitchFamily="18" charset="0"/>
              </a:defRPr>
            </a:pPr>
            <a:r>
              <a:t>[</a:t>
            </a:r>
            <a:r>
              <a:rPr b="1"/>
              <a:t>ダウンロード</a:t>
            </a:r>
            <a:r>
              <a:t>] では、サプライヤユーザーが以下を行うことができます。</a:t>
            </a:r>
          </a:p>
          <a:p>
            <a:pPr marL="522864" lvl="1" indent="-342900">
              <a:defRPr sz="1200" kern="100">
                <a:ea typeface="Aptos" panose="020B0004020202020204" pitchFamily="34" charset="0"/>
                <a:cs typeface="Times New Roman" panose="02020603050405020304" pitchFamily="18" charset="0"/>
              </a:defRPr>
            </a:pPr>
            <a:r>
              <a:t>注文書を CSV にエクスポートする</a:t>
            </a:r>
          </a:p>
          <a:p>
            <a:pPr marL="522864" lvl="1" indent="-342900">
              <a:defRPr sz="1200" kern="100">
                <a:ea typeface="Aptos" panose="020B0004020202020204" pitchFamily="34" charset="0"/>
                <a:cs typeface="Times New Roman" panose="02020603050405020304" pitchFamily="18" charset="0"/>
              </a:defRPr>
            </a:pPr>
            <a:r>
              <a:t>注文書を cXML にエクスポートする</a:t>
            </a:r>
          </a:p>
          <a:p>
            <a:pPr marL="522864" lvl="1" indent="-342900">
              <a:defRPr sz="1200" kern="100">
                <a:ea typeface="Aptos" panose="020B0004020202020204" pitchFamily="34" charset="0"/>
                <a:cs typeface="Times New Roman" panose="02020603050405020304" pitchFamily="18" charset="0"/>
              </a:defRPr>
            </a:pPr>
            <a:r>
              <a:t>PO PDF のエクスポート: サプライヤユーザーは PO PDF バージョンを印刷することができます。</a:t>
            </a:r>
          </a:p>
          <a:p>
            <a:pPr marL="342900" indent="-342900">
              <a:buFont typeface="+mj-lt"/>
              <a:buAutoNum type="arabicPeriod"/>
            </a:pPr>
            <a:endParaRPr sz="1400" kern="100">
              <a:ea typeface="Aptos" panose="020B0004020202020204" pitchFamily="34" charset="0"/>
              <a:cs typeface="Times New Roman" panose="02020603050405020304" pitchFamily="18" charset="0"/>
            </a:endParaRPr>
          </a:p>
          <a:p>
            <a:pPr marL="342900" indent="-342900">
              <a:buFont typeface="+mj-lt"/>
              <a:buAutoNum type="arabicPeriod"/>
            </a:pPr>
            <a:endParaRPr sz="1400"/>
          </a:p>
          <a:p>
            <a:endParaRPr sz="1800">
              <a:solidFill>
                <a:srgbClr val="0070F2"/>
              </a:solidFill>
              <a:latin typeface="72 Brand Medium" panose="020B0504030603020204" pitchFamily="34" charset="0"/>
            </a:endParaRPr>
          </a:p>
          <a:p>
            <a:endParaRPr sz="1800">
              <a:solidFill>
                <a:srgbClr val="0070F2"/>
              </a:solidFill>
              <a:latin typeface="72 Brand Medium" panose="020B0504030603020204" pitchFamily="34" charset="0"/>
            </a:endParaRPr>
          </a:p>
        </p:txBody>
      </p:sp>
      <p:sp>
        <p:nvSpPr>
          <p:cNvPr id="3" name="Title 1">
            <a:extLst>
              <a:ext uri="{FF2B5EF4-FFF2-40B4-BE49-F238E27FC236}">
                <a16:creationId xmlns:a16="http://schemas.microsoft.com/office/drawing/2014/main" id="{DF168627-6D03-EE7C-708A-61A64FB058EA}"/>
              </a:ext>
            </a:extLst>
          </p:cNvPr>
          <p:cNvSpPr txBox="1">
            <a:spLocks/>
          </p:cNvSpPr>
          <p:nvPr/>
        </p:nvSpPr>
        <p:spPr bwMode="black">
          <a:xfrm>
            <a:off x="463432" y="265211"/>
            <a:ext cx="7232026" cy="3693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3" indent="-4763"/>
            <a:r>
              <a:t>機能: </a:t>
            </a:r>
            <a:r>
              <a:rPr>
                <a:solidFill>
                  <a:srgbClr val="0070F2"/>
                </a:solidFill>
                <a:ea typeface="+mn-ea"/>
                <a:cs typeface="+mn-cs"/>
              </a:rPr>
              <a:t>[注文書の詳細] ページへのアクセス</a:t>
            </a:r>
          </a:p>
        </p:txBody>
      </p:sp>
      <p:pic>
        <p:nvPicPr>
          <p:cNvPr id="5" name="Picture 4">
            <a:extLst>
              <a:ext uri="{FF2B5EF4-FFF2-40B4-BE49-F238E27FC236}">
                <a16:creationId xmlns:a16="http://schemas.microsoft.com/office/drawing/2014/main" id="{403B5B8B-8DAF-D748-4638-D9BFE592AA44}"/>
              </a:ext>
            </a:extLst>
          </p:cNvPr>
          <p:cNvPicPr>
            <a:picLocks noChangeAspect="1"/>
          </p:cNvPicPr>
          <p:nvPr/>
        </p:nvPicPr>
        <p:blipFill>
          <a:blip r:embed="rId11"/>
          <a:stretch>
            <a:fillRect/>
          </a:stretch>
        </p:blipFill>
        <p:spPr>
          <a:xfrm>
            <a:off x="511175" y="1105716"/>
            <a:ext cx="6869162" cy="3025313"/>
          </a:xfrm>
          <a:prstGeom prst="roundRect">
            <a:avLst>
              <a:gd name="adj" fmla="val 4775"/>
            </a:avLst>
          </a:prstGeom>
          <a:ln w="12700">
            <a:noFill/>
          </a:ln>
          <a:effectLst>
            <a:outerShdw blurRad="279400" dist="38100" dir="5400000" algn="ctr" rotWithShape="0">
              <a:srgbClr val="002A86">
                <a:alpha val="40000"/>
              </a:srgbClr>
            </a:outerShdw>
          </a:effectLst>
        </p:spPr>
      </p:pic>
      <p:sp>
        <p:nvSpPr>
          <p:cNvPr id="13" name="Oval 12">
            <a:extLst>
              <a:ext uri="{FF2B5EF4-FFF2-40B4-BE49-F238E27FC236}">
                <a16:creationId xmlns:a16="http://schemas.microsoft.com/office/drawing/2014/main" id="{A4D89651-A120-DEE9-E1A5-9DF061D04225}"/>
              </a:ext>
            </a:extLst>
          </p:cNvPr>
          <p:cNvSpPr/>
          <p:nvPr/>
        </p:nvSpPr>
        <p:spPr bwMode="gray">
          <a:xfrm>
            <a:off x="3857503" y="3080445"/>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1</a:t>
            </a:r>
            <a:endParaRPr sz="1800" kern="0">
              <a:solidFill>
                <a:schemeClr val="bg1"/>
              </a:solidFill>
              <a:latin typeface="+mj-lt"/>
              <a:ea typeface="Arial Unicode MS" pitchFamily="34" charset="-128"/>
              <a:cs typeface="Arial Unicode MS" pitchFamily="34" charset="-128"/>
            </a:endParaRPr>
          </a:p>
        </p:txBody>
      </p:sp>
      <p:sp>
        <p:nvSpPr>
          <p:cNvPr id="14" name="Rectangle 13">
            <a:extLst>
              <a:ext uri="{FF2B5EF4-FFF2-40B4-BE49-F238E27FC236}">
                <a16:creationId xmlns:a16="http://schemas.microsoft.com/office/drawing/2014/main" id="{58ACDA37-D9D8-42BB-4F53-ADC73ACF58A7}"/>
              </a:ext>
            </a:extLst>
          </p:cNvPr>
          <p:cNvSpPr/>
          <p:nvPr/>
        </p:nvSpPr>
        <p:spPr bwMode="gray">
          <a:xfrm>
            <a:off x="562054" y="3598767"/>
            <a:ext cx="6751638" cy="443884"/>
          </a:xfrm>
          <a:prstGeom prst="rect">
            <a:avLst/>
          </a:prstGeom>
          <a:noFill/>
          <a:ln w="25400" algn="ctr">
            <a:solidFill>
              <a:srgbClr val="0070F2"/>
            </a:solidFill>
            <a:miter lim="800000"/>
            <a:headEnd/>
            <a:tailEnd/>
          </a:ln>
        </p:spPr>
        <p:txBody>
          <a:bodyPr lIns="90000" tIns="72000" rIns="90000" bIns="7200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sz="1800" b="0" i="0" u="none" strike="noStrike" kern="0" cap="none" spc="0" normalizeH="0" baseline="0">
              <a:ln>
                <a:noFill/>
              </a:ln>
              <a:effectLst/>
              <a:uLnTx/>
              <a:uFillTx/>
              <a:ea typeface="Arial Unicode MS" pitchFamily="34" charset="-128"/>
              <a:cs typeface="Arial Unicode MS" pitchFamily="34" charset="-128"/>
            </a:endParaRPr>
          </a:p>
        </p:txBody>
      </p:sp>
      <p:sp>
        <p:nvSpPr>
          <p:cNvPr id="16" name="Oval 15">
            <a:extLst>
              <a:ext uri="{FF2B5EF4-FFF2-40B4-BE49-F238E27FC236}">
                <a16:creationId xmlns:a16="http://schemas.microsoft.com/office/drawing/2014/main" id="{DB2F7C94-854D-30D7-CEB8-E0963281F77A}"/>
              </a:ext>
            </a:extLst>
          </p:cNvPr>
          <p:cNvSpPr/>
          <p:nvPr/>
        </p:nvSpPr>
        <p:spPr bwMode="gray">
          <a:xfrm>
            <a:off x="2120143" y="4469568"/>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1800">
                <a:solidFill>
                  <a:schemeClr val="bg1"/>
                </a:solidFill>
                <a:latin typeface="+mj-lt"/>
                <a:ea typeface="Arial Unicode MS" pitchFamily="34" charset="-128"/>
                <a:cs typeface="Arial Unicode MS" pitchFamily="34" charset="-128"/>
              </a:defRPr>
            </a:pPr>
            <a:r>
              <a:t>2</a:t>
            </a:r>
            <a:endParaRPr sz="1800" kern="0">
              <a:solidFill>
                <a:schemeClr val="bg1"/>
              </a:solidFill>
              <a:latin typeface="+mj-lt"/>
              <a:ea typeface="Arial Unicode MS" pitchFamily="34" charset="-128"/>
              <a:cs typeface="Arial Unicode MS" pitchFamily="34" charset="-128"/>
            </a:endParaRPr>
          </a:p>
        </p:txBody>
      </p:sp>
      <p:sp>
        <p:nvSpPr>
          <p:cNvPr id="17" name="Oval 16">
            <a:extLst>
              <a:ext uri="{FF2B5EF4-FFF2-40B4-BE49-F238E27FC236}">
                <a16:creationId xmlns:a16="http://schemas.microsoft.com/office/drawing/2014/main" id="{0BBA6FB4-C760-8973-9AB5-8DD3A336D013}"/>
              </a:ext>
            </a:extLst>
          </p:cNvPr>
          <p:cNvSpPr/>
          <p:nvPr/>
        </p:nvSpPr>
        <p:spPr bwMode="gray">
          <a:xfrm>
            <a:off x="2766660" y="4469568"/>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1800">
                <a:solidFill>
                  <a:schemeClr val="bg1"/>
                </a:solidFill>
                <a:latin typeface="+mj-lt"/>
                <a:ea typeface="Arial Unicode MS" pitchFamily="34" charset="-128"/>
                <a:cs typeface="Arial Unicode MS" pitchFamily="34" charset="-128"/>
              </a:defRPr>
            </a:pPr>
            <a:r>
              <a:t>3</a:t>
            </a:r>
            <a:endParaRPr sz="1800" kern="0">
              <a:solidFill>
                <a:schemeClr val="bg1"/>
              </a:solidFill>
              <a:latin typeface="+mj-lt"/>
              <a:ea typeface="Arial Unicode MS" pitchFamily="34" charset="-128"/>
              <a:cs typeface="Arial Unicode MS" pitchFamily="34" charset="-128"/>
            </a:endParaRPr>
          </a:p>
        </p:txBody>
      </p:sp>
      <p:sp>
        <p:nvSpPr>
          <p:cNvPr id="19" name="Oval 18">
            <a:extLst>
              <a:ext uri="{FF2B5EF4-FFF2-40B4-BE49-F238E27FC236}">
                <a16:creationId xmlns:a16="http://schemas.microsoft.com/office/drawing/2014/main" id="{B731785B-6E42-5353-150F-F04927AFA83B}"/>
              </a:ext>
            </a:extLst>
          </p:cNvPr>
          <p:cNvSpPr/>
          <p:nvPr/>
        </p:nvSpPr>
        <p:spPr bwMode="gray">
          <a:xfrm>
            <a:off x="3389384" y="4469568"/>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1800">
                <a:solidFill>
                  <a:schemeClr val="bg1"/>
                </a:solidFill>
                <a:latin typeface="+mj-lt"/>
                <a:ea typeface="Arial Unicode MS" pitchFamily="34" charset="-128"/>
                <a:cs typeface="Arial Unicode MS" pitchFamily="34" charset="-128"/>
              </a:defRPr>
            </a:pPr>
            <a:r>
              <a:t>4</a:t>
            </a:r>
            <a:endParaRPr sz="1800" kern="0">
              <a:solidFill>
                <a:schemeClr val="bg1"/>
              </a:solidFill>
              <a:latin typeface="+mj-lt"/>
              <a:ea typeface="Arial Unicode MS" pitchFamily="34" charset="-128"/>
              <a:cs typeface="Arial Unicode MS" pitchFamily="34" charset="-128"/>
            </a:endParaRPr>
          </a:p>
        </p:txBody>
      </p:sp>
      <p:sp>
        <p:nvSpPr>
          <p:cNvPr id="20" name="Oval 19">
            <a:extLst>
              <a:ext uri="{FF2B5EF4-FFF2-40B4-BE49-F238E27FC236}">
                <a16:creationId xmlns:a16="http://schemas.microsoft.com/office/drawing/2014/main" id="{46F2101C-CE56-1F10-76AB-F3F490FE4F82}"/>
              </a:ext>
            </a:extLst>
          </p:cNvPr>
          <p:cNvSpPr/>
          <p:nvPr/>
        </p:nvSpPr>
        <p:spPr bwMode="gray">
          <a:xfrm>
            <a:off x="4041077" y="4469568"/>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1800">
                <a:solidFill>
                  <a:schemeClr val="bg1"/>
                </a:solidFill>
                <a:latin typeface="+mj-lt"/>
                <a:ea typeface="Arial Unicode MS" pitchFamily="34" charset="-128"/>
                <a:cs typeface="Arial Unicode MS" pitchFamily="34" charset="-128"/>
              </a:defRPr>
            </a:pPr>
            <a:r>
              <a:t>5</a:t>
            </a:r>
            <a:endParaRPr sz="1800" kern="0">
              <a:solidFill>
                <a:schemeClr val="bg1"/>
              </a:solidFill>
              <a:latin typeface="+mj-lt"/>
              <a:ea typeface="Arial Unicode MS" pitchFamily="34" charset="-128"/>
              <a:cs typeface="Arial Unicode MS" pitchFamily="34" charset="-128"/>
            </a:endParaRPr>
          </a:p>
        </p:txBody>
      </p:sp>
    </p:spTree>
    <p:custDataLst>
      <p:custData r:id="rId1"/>
      <p:custData r:id="rId2"/>
    </p:custDataLst>
    <p:extLst>
      <p:ext uri="{BB962C8B-B14F-4D97-AF65-F5344CB8AC3E}">
        <p14:creationId xmlns:p14="http://schemas.microsoft.com/office/powerpoint/2010/main" val="36225475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E257A4-8338-5E42-73C3-FBE7C8208EBE}"/>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3AE417D2-3DBC-6185-33AF-F2F4C04AD432}"/>
              </a:ext>
            </a:extLst>
          </p:cNvPr>
          <p:cNvPicPr>
            <a:picLocks noChangeAspect="1"/>
          </p:cNvPicPr>
          <p:nvPr/>
        </p:nvPicPr>
        <p:blipFill>
          <a:blip r:embed="rId5"/>
          <a:stretch>
            <a:fillRect/>
          </a:stretch>
        </p:blipFill>
        <p:spPr>
          <a:xfrm>
            <a:off x="463430" y="3605577"/>
            <a:ext cx="6236915" cy="2720802"/>
          </a:xfrm>
          <a:prstGeom prst="roundRect">
            <a:avLst>
              <a:gd name="adj" fmla="val 5648"/>
            </a:avLst>
          </a:prstGeom>
          <a:ln w="12700">
            <a:noFill/>
          </a:ln>
          <a:effectLst>
            <a:outerShdw blurRad="279400" dist="38100" dir="5400000" algn="ctr" rotWithShape="0">
              <a:srgbClr val="002A86">
                <a:alpha val="40000"/>
              </a:srgbClr>
            </a:outerShdw>
          </a:effectLst>
        </p:spPr>
      </p:pic>
      <p:pic>
        <p:nvPicPr>
          <p:cNvPr id="5" name="Picture 4">
            <a:extLst>
              <a:ext uri="{FF2B5EF4-FFF2-40B4-BE49-F238E27FC236}">
                <a16:creationId xmlns:a16="http://schemas.microsoft.com/office/drawing/2014/main" id="{D16997E5-6D25-EBF4-ADEE-9201347A7B7C}"/>
              </a:ext>
            </a:extLst>
          </p:cNvPr>
          <p:cNvPicPr>
            <a:picLocks noChangeAspect="1"/>
          </p:cNvPicPr>
          <p:nvPr/>
        </p:nvPicPr>
        <p:blipFill>
          <a:blip r:embed="rId6"/>
          <a:stretch>
            <a:fillRect/>
          </a:stretch>
        </p:blipFill>
        <p:spPr>
          <a:xfrm>
            <a:off x="463430" y="1193955"/>
            <a:ext cx="3651371" cy="2235045"/>
          </a:xfrm>
          <a:prstGeom prst="roundRect">
            <a:avLst>
              <a:gd name="adj" fmla="val 7277"/>
            </a:avLst>
          </a:prstGeom>
          <a:ln w="12700">
            <a:noFill/>
          </a:ln>
          <a:effectLst>
            <a:outerShdw blurRad="279400" dist="38100" dir="5400000" algn="ctr" rotWithShape="0">
              <a:srgbClr val="002A86">
                <a:alpha val="40000"/>
              </a:srgbClr>
            </a:outerShdw>
          </a:effectLst>
        </p:spPr>
      </p:pic>
      <p:sp>
        <p:nvSpPr>
          <p:cNvPr id="18" name="Rectangle 17">
            <a:extLst>
              <a:ext uri="{FF2B5EF4-FFF2-40B4-BE49-F238E27FC236}">
                <a16:creationId xmlns:a16="http://schemas.microsoft.com/office/drawing/2014/main" id="{E16AF7E9-59FF-22AD-7DD0-1B220CCD0907}"/>
              </a:ext>
            </a:extLst>
          </p:cNvPr>
          <p:cNvSpPr/>
          <p:nvPr/>
        </p:nvSpPr>
        <p:spPr bwMode="gray">
          <a:xfrm>
            <a:off x="7695457" y="3570"/>
            <a:ext cx="4487017" cy="6854430"/>
          </a:xfrm>
          <a:prstGeom prst="rect">
            <a:avLst/>
          </a:prstGeom>
          <a:solidFill>
            <a:schemeClr val="bg1">
              <a:lumMod val="95000"/>
            </a:schemeClr>
          </a:solidFill>
          <a:ln w="25400" algn="ctr">
            <a:noFill/>
            <a:miter lim="800000"/>
            <a:headEnd/>
            <a:tailEnd/>
          </a:ln>
        </p:spPr>
        <p:txBody>
          <a:bodyPr lIns="90000" tIns="72000" rIns="90000" bIns="72000" anchor="ctr"/>
          <a:lstStyle/>
          <a:p>
            <a:pPr algn="ctr" fontAlgn="base">
              <a:spcBef>
                <a:spcPct val="50000"/>
              </a:spcBef>
              <a:spcAft>
                <a:spcPct val="0"/>
              </a:spcAft>
              <a:buClr>
                <a:srgbClr val="F0AB00"/>
              </a:buClr>
              <a:buSzPct val="80000"/>
            </a:pPr>
            <a:endParaRPr kern="0">
              <a:solidFill>
                <a:srgbClr val="000000"/>
              </a:solidFill>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2A3A1C05-3300-8FAC-6916-610C6165A241}"/>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579625" y="503683"/>
            <a:ext cx="400172" cy="363561"/>
          </a:xfrm>
          <a:prstGeom prst="rect">
            <a:avLst/>
          </a:prstGeom>
        </p:spPr>
      </p:pic>
      <p:pic>
        <p:nvPicPr>
          <p:cNvPr id="9" name="Image 1" descr="preencoded.png">
            <a:extLst>
              <a:ext uri="{FF2B5EF4-FFF2-40B4-BE49-F238E27FC236}">
                <a16:creationId xmlns:a16="http://schemas.microsoft.com/office/drawing/2014/main" id="{670A5EDD-7524-F137-78AC-E94C1A754D9D}"/>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8092799" y="460502"/>
            <a:ext cx="1046931" cy="467000"/>
          </a:xfrm>
          <a:prstGeom prst="rect">
            <a:avLst/>
          </a:prstGeom>
        </p:spPr>
      </p:pic>
      <p:pic>
        <p:nvPicPr>
          <p:cNvPr id="10" name="Picture 9">
            <a:extLst>
              <a:ext uri="{FF2B5EF4-FFF2-40B4-BE49-F238E27FC236}">
                <a16:creationId xmlns:a16="http://schemas.microsoft.com/office/drawing/2014/main" id="{D6FDFAC6-97C0-B7EB-159A-CB5B2B8DC89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198605" y="514595"/>
            <a:ext cx="323165" cy="369332"/>
          </a:xfrm>
          <a:prstGeom prst="rect">
            <a:avLst/>
          </a:prstGeom>
        </p:spPr>
      </p:pic>
      <p:sp>
        <p:nvSpPr>
          <p:cNvPr id="2" name="Text Placeholder 4">
            <a:extLst>
              <a:ext uri="{FF2B5EF4-FFF2-40B4-BE49-F238E27FC236}">
                <a16:creationId xmlns:a16="http://schemas.microsoft.com/office/drawing/2014/main" id="{87C27F97-919E-65A6-035C-42E95F140106}"/>
              </a:ext>
            </a:extLst>
          </p:cNvPr>
          <p:cNvSpPr txBox="1">
            <a:spLocks/>
          </p:cNvSpPr>
          <p:nvPr/>
        </p:nvSpPr>
        <p:spPr>
          <a:xfrm>
            <a:off x="8004991" y="1334270"/>
            <a:ext cx="3971109" cy="5475556"/>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buNone/>
              <a:defRPr sz="1800">
                <a:solidFill>
                  <a:srgbClr val="0070F2"/>
                </a:solidFill>
                <a:latin typeface="72 Brand Medium" panose="020B0504030603020204" pitchFamily="34" charset="0"/>
              </a:defRPr>
            </a:pPr>
            <a:r>
              <a:t>伝票ステータス</a:t>
            </a:r>
            <a:endParaRPr sz="1800">
              <a:solidFill>
                <a:srgbClr val="0070F2"/>
              </a:solidFill>
              <a:latin typeface="72 Brand Medium" panose="020B0504030603020204" pitchFamily="34" charset="0"/>
            </a:endParaRPr>
          </a:p>
          <a:p>
            <a:pPr marL="342900" indent="-342900">
              <a:buFont typeface="+mj-lt"/>
              <a:buAutoNum type="arabicPeriod"/>
              <a:defRPr sz="1400"/>
            </a:pPr>
            <a:r>
              <a:t>優先度の高いドキュメント (OC &lt; ASN/SES &lt; GR &lt; INV) に関連する状況が表示されますが、矢印アイコンをクリックして追加の状況を確認することができます。</a:t>
            </a:r>
          </a:p>
          <a:p>
            <a:pPr marL="342900" indent="-342900">
              <a:buFont typeface="+mj-lt"/>
              <a:buAutoNum type="arabicPeriod"/>
              <a:defRPr sz="1400"/>
            </a:pPr>
            <a:r>
              <a:t>確認、出荷、受領、サービス、および請求ステータスに関する情報は、ステータス詳細ポップアップに表示されます。</a:t>
            </a:r>
          </a:p>
          <a:p>
            <a:pPr marL="342900" indent="-342900">
              <a:buFont typeface="+mj-lt"/>
              <a:buAutoNum type="arabicPeriod"/>
              <a:defRPr sz="1400"/>
            </a:pPr>
            <a:r>
              <a:t>新規、変更済、取消済、および無効ステータスは、残りの伝票トランザクションステータスとは別に処理されます。</a:t>
            </a:r>
            <a:endParaRPr sz="1800">
              <a:solidFill>
                <a:srgbClr val="0070F2"/>
              </a:solidFill>
              <a:latin typeface="72 Brand Medium" panose="020B0504030603020204" pitchFamily="34" charset="0"/>
            </a:endParaRPr>
          </a:p>
          <a:p>
            <a:endParaRPr sz="1800">
              <a:solidFill>
                <a:srgbClr val="0070F2"/>
              </a:solidFill>
              <a:latin typeface="72 Brand Medium" panose="020B0504030603020204" pitchFamily="34" charset="0"/>
            </a:endParaRPr>
          </a:p>
        </p:txBody>
      </p:sp>
      <p:sp>
        <p:nvSpPr>
          <p:cNvPr id="3" name="Title 1">
            <a:extLst>
              <a:ext uri="{FF2B5EF4-FFF2-40B4-BE49-F238E27FC236}">
                <a16:creationId xmlns:a16="http://schemas.microsoft.com/office/drawing/2014/main" id="{CDDFEA33-EEFA-4A89-195D-7C40184C4833}"/>
              </a:ext>
            </a:extLst>
          </p:cNvPr>
          <p:cNvSpPr txBox="1">
            <a:spLocks/>
          </p:cNvSpPr>
          <p:nvPr/>
        </p:nvSpPr>
        <p:spPr bwMode="black">
          <a:xfrm>
            <a:off x="463432" y="265211"/>
            <a:ext cx="7232026" cy="3693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3" indent="-4763"/>
            <a:r>
              <a:t>機能: </a:t>
            </a:r>
            <a:r>
              <a:rPr>
                <a:solidFill>
                  <a:srgbClr val="0070F2"/>
                </a:solidFill>
              </a:rPr>
              <a:t>[注文書の詳細] ページへのアクセス</a:t>
            </a:r>
            <a:endParaRPr>
              <a:solidFill>
                <a:srgbClr val="0070F2"/>
              </a:solidFill>
              <a:ea typeface="+mn-ea"/>
              <a:cs typeface="+mn-cs"/>
            </a:endParaRPr>
          </a:p>
        </p:txBody>
      </p:sp>
      <p:sp>
        <p:nvSpPr>
          <p:cNvPr id="7" name="Oval 6">
            <a:extLst>
              <a:ext uri="{FF2B5EF4-FFF2-40B4-BE49-F238E27FC236}">
                <a16:creationId xmlns:a16="http://schemas.microsoft.com/office/drawing/2014/main" id="{5047B2F5-E42D-8249-40D5-EE7672C00C0A}"/>
              </a:ext>
            </a:extLst>
          </p:cNvPr>
          <p:cNvSpPr/>
          <p:nvPr/>
        </p:nvSpPr>
        <p:spPr bwMode="gray">
          <a:xfrm>
            <a:off x="3647069" y="1905921"/>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1</a:t>
            </a:r>
            <a:endParaRPr sz="1800" kern="0">
              <a:solidFill>
                <a:schemeClr val="bg1"/>
              </a:solidFill>
              <a:latin typeface="+mj-lt"/>
              <a:ea typeface="Arial Unicode MS" pitchFamily="34" charset="-128"/>
              <a:cs typeface="Arial Unicode MS" pitchFamily="34" charset="-128"/>
            </a:endParaRPr>
          </a:p>
        </p:txBody>
      </p:sp>
      <p:sp>
        <p:nvSpPr>
          <p:cNvPr id="8" name="Oval 7">
            <a:extLst>
              <a:ext uri="{FF2B5EF4-FFF2-40B4-BE49-F238E27FC236}">
                <a16:creationId xmlns:a16="http://schemas.microsoft.com/office/drawing/2014/main" id="{B490CD00-5FBE-2B15-6EDD-97F396D8AB42}"/>
              </a:ext>
            </a:extLst>
          </p:cNvPr>
          <p:cNvSpPr/>
          <p:nvPr/>
        </p:nvSpPr>
        <p:spPr bwMode="gray">
          <a:xfrm>
            <a:off x="2289115" y="4376960"/>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3</a:t>
            </a:r>
            <a:endParaRPr sz="1800" kern="0">
              <a:solidFill>
                <a:schemeClr val="bg1"/>
              </a:solidFill>
              <a:latin typeface="+mj-lt"/>
              <a:ea typeface="Arial Unicode MS" pitchFamily="34" charset="-128"/>
              <a:cs typeface="Arial Unicode MS" pitchFamily="34" charset="-128"/>
            </a:endParaRPr>
          </a:p>
        </p:txBody>
      </p:sp>
      <p:sp>
        <p:nvSpPr>
          <p:cNvPr id="12" name="Oval 11">
            <a:extLst>
              <a:ext uri="{FF2B5EF4-FFF2-40B4-BE49-F238E27FC236}">
                <a16:creationId xmlns:a16="http://schemas.microsoft.com/office/drawing/2014/main" id="{E4AC2090-8C89-4B46-8F7F-FCAC85F740E7}"/>
              </a:ext>
            </a:extLst>
          </p:cNvPr>
          <p:cNvSpPr/>
          <p:nvPr/>
        </p:nvSpPr>
        <p:spPr bwMode="gray">
          <a:xfrm>
            <a:off x="2289115" y="2521481"/>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2</a:t>
            </a:r>
            <a:endParaRPr sz="1800" kern="0">
              <a:solidFill>
                <a:schemeClr val="bg1"/>
              </a:solidFill>
              <a:latin typeface="+mj-lt"/>
              <a:ea typeface="Arial Unicode MS" pitchFamily="34" charset="-128"/>
              <a:cs typeface="Arial Unicode MS" pitchFamily="34" charset="-128"/>
            </a:endParaRPr>
          </a:p>
        </p:txBody>
      </p:sp>
      <p:sp>
        <p:nvSpPr>
          <p:cNvPr id="13" name="Rectangle 12">
            <a:extLst>
              <a:ext uri="{FF2B5EF4-FFF2-40B4-BE49-F238E27FC236}">
                <a16:creationId xmlns:a16="http://schemas.microsoft.com/office/drawing/2014/main" id="{0CADBBC7-CF6B-0C25-6DEE-579AC244D459}"/>
              </a:ext>
            </a:extLst>
          </p:cNvPr>
          <p:cNvSpPr/>
          <p:nvPr/>
        </p:nvSpPr>
        <p:spPr bwMode="gray">
          <a:xfrm>
            <a:off x="3751808" y="1380309"/>
            <a:ext cx="234406" cy="188142"/>
          </a:xfrm>
          <a:prstGeom prst="rect">
            <a:avLst/>
          </a:prstGeom>
          <a:noFill/>
          <a:ln w="25400" algn="ctr">
            <a:solidFill>
              <a:srgbClr val="0070F2"/>
            </a:solidFill>
            <a:miter lim="800000"/>
            <a:headEnd/>
            <a:tailEnd/>
          </a:ln>
        </p:spPr>
        <p:txBody>
          <a:bodyPr lIns="90000" tIns="72000" rIns="90000" bIns="7200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sz="1800" b="0" i="0" u="none" strike="noStrike" kern="0" cap="none" spc="0" normalizeH="0" baseline="0">
              <a:ln>
                <a:noFill/>
              </a:ln>
              <a:effectLst/>
              <a:uLnTx/>
              <a:uFillTx/>
              <a:ea typeface="Arial Unicode MS" pitchFamily="34" charset="-128"/>
              <a:cs typeface="Arial Unicode MS" pitchFamily="34" charset="-128"/>
            </a:endParaRPr>
          </a:p>
        </p:txBody>
      </p:sp>
    </p:spTree>
    <p:custDataLst>
      <p:custData r:id="rId1"/>
      <p:custData r:id="rId2"/>
    </p:custDataLst>
    <p:extLst>
      <p:ext uri="{BB962C8B-B14F-4D97-AF65-F5344CB8AC3E}">
        <p14:creationId xmlns:p14="http://schemas.microsoft.com/office/powerpoint/2010/main" val="6195774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3B6348-E66C-A5BC-47C6-7A234C2192DC}"/>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896C4B41-5316-F048-556B-1C96BCEAB37A}"/>
              </a:ext>
            </a:extLst>
          </p:cNvPr>
          <p:cNvPicPr>
            <a:picLocks noChangeAspect="1"/>
          </p:cNvPicPr>
          <p:nvPr/>
        </p:nvPicPr>
        <p:blipFill>
          <a:blip r:embed="rId5"/>
          <a:stretch>
            <a:fillRect/>
          </a:stretch>
        </p:blipFill>
        <p:spPr>
          <a:xfrm>
            <a:off x="4674178" y="1132412"/>
            <a:ext cx="2094808" cy="2029516"/>
          </a:xfrm>
          <a:prstGeom prst="rect">
            <a:avLst/>
          </a:prstGeom>
          <a:ln w="12700">
            <a:noFill/>
          </a:ln>
          <a:effectLst>
            <a:outerShdw blurRad="279400" dist="38100" dir="5400000" algn="ctr" rotWithShape="0">
              <a:srgbClr val="002A86">
                <a:alpha val="40000"/>
              </a:srgbClr>
            </a:outerShdw>
          </a:effectLst>
        </p:spPr>
      </p:pic>
      <p:pic>
        <p:nvPicPr>
          <p:cNvPr id="5" name="Picture 4">
            <a:extLst>
              <a:ext uri="{FF2B5EF4-FFF2-40B4-BE49-F238E27FC236}">
                <a16:creationId xmlns:a16="http://schemas.microsoft.com/office/drawing/2014/main" id="{E80553ED-DCE1-E9E7-5CED-B7B5E73FD0E0}"/>
              </a:ext>
            </a:extLst>
          </p:cNvPr>
          <p:cNvPicPr>
            <a:picLocks noChangeAspect="1"/>
          </p:cNvPicPr>
          <p:nvPr/>
        </p:nvPicPr>
        <p:blipFill>
          <a:blip r:embed="rId6"/>
          <a:stretch>
            <a:fillRect/>
          </a:stretch>
        </p:blipFill>
        <p:spPr>
          <a:xfrm>
            <a:off x="490319" y="1132412"/>
            <a:ext cx="2688198" cy="1408104"/>
          </a:xfrm>
          <a:prstGeom prst="roundRect">
            <a:avLst/>
          </a:prstGeom>
          <a:ln w="12700">
            <a:noFill/>
          </a:ln>
          <a:effectLst>
            <a:outerShdw blurRad="279400" dist="38100" dir="5400000" algn="ctr" rotWithShape="0">
              <a:srgbClr val="002A86">
                <a:alpha val="40000"/>
              </a:srgbClr>
            </a:outerShdw>
          </a:effectLst>
        </p:spPr>
      </p:pic>
      <p:sp>
        <p:nvSpPr>
          <p:cNvPr id="18" name="Rectangle 17">
            <a:extLst>
              <a:ext uri="{FF2B5EF4-FFF2-40B4-BE49-F238E27FC236}">
                <a16:creationId xmlns:a16="http://schemas.microsoft.com/office/drawing/2014/main" id="{5757FA62-A75F-E3C2-08F3-F2526BCB7646}"/>
              </a:ext>
            </a:extLst>
          </p:cNvPr>
          <p:cNvSpPr/>
          <p:nvPr/>
        </p:nvSpPr>
        <p:spPr bwMode="gray">
          <a:xfrm>
            <a:off x="7695457" y="3570"/>
            <a:ext cx="4487017" cy="6854430"/>
          </a:xfrm>
          <a:prstGeom prst="rect">
            <a:avLst/>
          </a:prstGeom>
          <a:solidFill>
            <a:schemeClr val="bg1">
              <a:lumMod val="95000"/>
            </a:schemeClr>
          </a:solidFill>
          <a:ln w="25400" algn="ctr">
            <a:noFill/>
            <a:miter lim="800000"/>
            <a:headEnd/>
            <a:tailEnd/>
          </a:ln>
        </p:spPr>
        <p:txBody>
          <a:bodyPr lIns="90000" tIns="72000" rIns="90000" bIns="72000" anchor="ctr"/>
          <a:lstStyle/>
          <a:p>
            <a:pPr algn="ctr" fontAlgn="base">
              <a:spcBef>
                <a:spcPct val="50000"/>
              </a:spcBef>
              <a:spcAft>
                <a:spcPct val="0"/>
              </a:spcAft>
              <a:buClr>
                <a:srgbClr val="F0AB00"/>
              </a:buClr>
              <a:buSzPct val="80000"/>
            </a:pPr>
            <a:endParaRPr kern="0">
              <a:solidFill>
                <a:srgbClr val="000000"/>
              </a:solidFill>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77667081-1D6E-477E-16D2-459D4E5D87D9}"/>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579625" y="503683"/>
            <a:ext cx="400172" cy="363561"/>
          </a:xfrm>
          <a:prstGeom prst="rect">
            <a:avLst/>
          </a:prstGeom>
        </p:spPr>
      </p:pic>
      <p:pic>
        <p:nvPicPr>
          <p:cNvPr id="9" name="Image 1" descr="preencoded.png">
            <a:extLst>
              <a:ext uri="{FF2B5EF4-FFF2-40B4-BE49-F238E27FC236}">
                <a16:creationId xmlns:a16="http://schemas.microsoft.com/office/drawing/2014/main" id="{B8C00A98-98C9-8073-5970-31D678F3E282}"/>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8092799" y="460502"/>
            <a:ext cx="1046931" cy="467000"/>
          </a:xfrm>
          <a:prstGeom prst="rect">
            <a:avLst/>
          </a:prstGeom>
        </p:spPr>
      </p:pic>
      <p:pic>
        <p:nvPicPr>
          <p:cNvPr id="10" name="Picture 9">
            <a:extLst>
              <a:ext uri="{FF2B5EF4-FFF2-40B4-BE49-F238E27FC236}">
                <a16:creationId xmlns:a16="http://schemas.microsoft.com/office/drawing/2014/main" id="{8F98F277-697B-7F1A-3433-7A48FC658001}"/>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198605" y="514595"/>
            <a:ext cx="323165" cy="369332"/>
          </a:xfrm>
          <a:prstGeom prst="rect">
            <a:avLst/>
          </a:prstGeom>
        </p:spPr>
      </p:pic>
      <p:sp>
        <p:nvSpPr>
          <p:cNvPr id="2" name="Text Placeholder 4">
            <a:extLst>
              <a:ext uri="{FF2B5EF4-FFF2-40B4-BE49-F238E27FC236}">
                <a16:creationId xmlns:a16="http://schemas.microsoft.com/office/drawing/2014/main" id="{9F299C2B-85CA-F1F1-A700-D72A73AF0DAA}"/>
              </a:ext>
            </a:extLst>
          </p:cNvPr>
          <p:cNvSpPr txBox="1">
            <a:spLocks/>
          </p:cNvSpPr>
          <p:nvPr/>
        </p:nvSpPr>
        <p:spPr>
          <a:xfrm>
            <a:off x="8004991" y="1334270"/>
            <a:ext cx="3971109" cy="5475556"/>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buNone/>
              <a:defRPr sz="1800">
                <a:solidFill>
                  <a:srgbClr val="0070F2"/>
                </a:solidFill>
                <a:latin typeface="72 Brand Medium" panose="020B0504030603020204" pitchFamily="34" charset="0"/>
              </a:defRPr>
            </a:pPr>
            <a:r>
              <a:t>バージョンナビゲーションとバージョン比較</a:t>
            </a:r>
            <a:endParaRPr sz="1800">
              <a:solidFill>
                <a:srgbClr val="0070F2"/>
              </a:solidFill>
              <a:latin typeface="72 Brand Medium" panose="020B0504030603020204" pitchFamily="34" charset="0"/>
            </a:endParaRPr>
          </a:p>
          <a:p>
            <a:pPr marL="342900" indent="-342900">
              <a:buFont typeface="+mj-lt"/>
              <a:buAutoNum type="arabicPeriod"/>
              <a:defRPr sz="1400"/>
            </a:pPr>
            <a:r>
              <a:t>ユーザは、アイコンをクリックして、表示するバージョンを選択することができます。</a:t>
            </a:r>
          </a:p>
          <a:p>
            <a:pPr marL="342900" indent="-342900">
              <a:buFont typeface="+mj-lt"/>
              <a:buAutoNum type="arabicPeriod"/>
              <a:defRPr sz="1400"/>
            </a:pPr>
            <a:r>
              <a:t>ユーザは、バージョン変更ダイアログから任意の購買発注バージョンを選択してナビゲートすることができます。</a:t>
            </a:r>
          </a:p>
          <a:p>
            <a:pPr marL="342900" indent="-342900">
              <a:buFont typeface="+mj-lt"/>
              <a:buAutoNum type="arabicPeriod"/>
              <a:defRPr sz="1400"/>
            </a:pPr>
            <a:r>
              <a:t>「バージョン比較」により、ユーザーは注文書の任意の 2 つのバージョンを比較することができます。</a:t>
            </a:r>
          </a:p>
          <a:p>
            <a:pPr marL="342900" indent="-342900">
              <a:buFont typeface="+mj-lt"/>
              <a:buAutoNum type="arabicPeriod"/>
              <a:defRPr sz="1400"/>
            </a:pPr>
            <a:r>
              <a:t>変更は、バージョン比較ダイアログに表示されます。ユーザは、比較するバージョンを選択することができます。ヘッダーおよび明細の変更が表示されます。</a:t>
            </a:r>
          </a:p>
          <a:p>
            <a:pPr marL="342900" indent="-342900">
              <a:buFont typeface="+mj-lt"/>
              <a:buAutoNum type="arabicPeriod"/>
            </a:pPr>
            <a:endParaRPr sz="1400"/>
          </a:p>
          <a:p>
            <a:pPr marL="342900" indent="-342900">
              <a:buFont typeface="+mj-lt"/>
              <a:buAutoNum type="arabicPeriod"/>
            </a:pPr>
            <a:endParaRPr sz="1400"/>
          </a:p>
          <a:p>
            <a:endParaRPr sz="1800">
              <a:solidFill>
                <a:srgbClr val="0070F2"/>
              </a:solidFill>
              <a:latin typeface="72 Brand Medium" panose="020B0504030603020204" pitchFamily="34" charset="0"/>
            </a:endParaRPr>
          </a:p>
          <a:p>
            <a:endParaRPr sz="1800">
              <a:solidFill>
                <a:srgbClr val="0070F2"/>
              </a:solidFill>
              <a:latin typeface="72 Brand Medium" panose="020B0504030603020204" pitchFamily="34" charset="0"/>
            </a:endParaRPr>
          </a:p>
        </p:txBody>
      </p:sp>
      <p:sp>
        <p:nvSpPr>
          <p:cNvPr id="3" name="Title 1">
            <a:extLst>
              <a:ext uri="{FF2B5EF4-FFF2-40B4-BE49-F238E27FC236}">
                <a16:creationId xmlns:a16="http://schemas.microsoft.com/office/drawing/2014/main" id="{E1216661-2275-3F15-6F4C-C56E80C6C737}"/>
              </a:ext>
            </a:extLst>
          </p:cNvPr>
          <p:cNvSpPr txBox="1">
            <a:spLocks/>
          </p:cNvSpPr>
          <p:nvPr/>
        </p:nvSpPr>
        <p:spPr bwMode="black">
          <a:xfrm>
            <a:off x="463432" y="265211"/>
            <a:ext cx="7232026" cy="3693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3" indent="-4763"/>
            <a:r>
              <a:t>機能: </a:t>
            </a:r>
            <a:r>
              <a:rPr>
                <a:solidFill>
                  <a:srgbClr val="0070F2"/>
                </a:solidFill>
              </a:rPr>
              <a:t>[注文書の詳細] ページへのアクセス</a:t>
            </a:r>
            <a:endParaRPr>
              <a:solidFill>
                <a:srgbClr val="0070F2"/>
              </a:solidFill>
              <a:ea typeface="+mn-ea"/>
              <a:cs typeface="+mn-cs"/>
            </a:endParaRPr>
          </a:p>
        </p:txBody>
      </p:sp>
      <p:sp>
        <p:nvSpPr>
          <p:cNvPr id="7" name="Oval 6">
            <a:extLst>
              <a:ext uri="{FF2B5EF4-FFF2-40B4-BE49-F238E27FC236}">
                <a16:creationId xmlns:a16="http://schemas.microsoft.com/office/drawing/2014/main" id="{62D24A54-F82B-8CCE-854E-916590D0B760}"/>
              </a:ext>
            </a:extLst>
          </p:cNvPr>
          <p:cNvSpPr/>
          <p:nvPr/>
        </p:nvSpPr>
        <p:spPr bwMode="gray">
          <a:xfrm>
            <a:off x="2664154" y="2060336"/>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1</a:t>
            </a:r>
            <a:endParaRPr sz="1800" kern="0">
              <a:solidFill>
                <a:schemeClr val="bg1"/>
              </a:solidFill>
              <a:latin typeface="+mj-lt"/>
              <a:ea typeface="Arial Unicode MS" pitchFamily="34" charset="-128"/>
              <a:cs typeface="Arial Unicode MS" pitchFamily="34" charset="-128"/>
            </a:endParaRPr>
          </a:p>
        </p:txBody>
      </p:sp>
      <p:sp>
        <p:nvSpPr>
          <p:cNvPr id="12" name="Oval 11">
            <a:extLst>
              <a:ext uri="{FF2B5EF4-FFF2-40B4-BE49-F238E27FC236}">
                <a16:creationId xmlns:a16="http://schemas.microsoft.com/office/drawing/2014/main" id="{B3588B11-E857-CFCA-BD9F-F3AAC4539537}"/>
              </a:ext>
            </a:extLst>
          </p:cNvPr>
          <p:cNvSpPr/>
          <p:nvPr/>
        </p:nvSpPr>
        <p:spPr bwMode="gray">
          <a:xfrm>
            <a:off x="5579209" y="906479"/>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2</a:t>
            </a:r>
            <a:endParaRPr sz="1800" kern="0">
              <a:solidFill>
                <a:schemeClr val="bg1"/>
              </a:solidFill>
              <a:latin typeface="+mj-lt"/>
              <a:ea typeface="Arial Unicode MS" pitchFamily="34" charset="-128"/>
              <a:cs typeface="Arial Unicode MS" pitchFamily="34" charset="-128"/>
            </a:endParaRPr>
          </a:p>
        </p:txBody>
      </p:sp>
      <p:cxnSp>
        <p:nvCxnSpPr>
          <p:cNvPr id="14" name="Straight Arrow Connector 13">
            <a:extLst>
              <a:ext uri="{FF2B5EF4-FFF2-40B4-BE49-F238E27FC236}">
                <a16:creationId xmlns:a16="http://schemas.microsoft.com/office/drawing/2014/main" id="{2D83FD8C-8206-50A0-0CFF-D05574C2277B}"/>
              </a:ext>
            </a:extLst>
          </p:cNvPr>
          <p:cNvCxnSpPr>
            <a:cxnSpLocks/>
          </p:cNvCxnSpPr>
          <p:nvPr/>
        </p:nvCxnSpPr>
        <p:spPr>
          <a:xfrm flipV="1">
            <a:off x="3062035" y="1321771"/>
            <a:ext cx="1612142" cy="646867"/>
          </a:xfrm>
          <a:prstGeom prst="straightConnector1">
            <a:avLst/>
          </a:prstGeom>
          <a:ln w="25400">
            <a:solidFill>
              <a:srgbClr val="0070F2"/>
            </a:solidFill>
            <a:headEnd type="none" w="med" len="med"/>
            <a:tailEnd type="triangl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A706446A-4D56-C6DE-A9CC-BC1F90F1F965}"/>
              </a:ext>
            </a:extLst>
          </p:cNvPr>
          <p:cNvPicPr>
            <a:picLocks noChangeAspect="1"/>
          </p:cNvPicPr>
          <p:nvPr/>
        </p:nvPicPr>
        <p:blipFill>
          <a:blip r:embed="rId12"/>
          <a:stretch>
            <a:fillRect/>
          </a:stretch>
        </p:blipFill>
        <p:spPr>
          <a:xfrm>
            <a:off x="521552" y="3038385"/>
            <a:ext cx="3302170" cy="425472"/>
          </a:xfrm>
          <a:prstGeom prst="roundRect">
            <a:avLst/>
          </a:prstGeom>
          <a:ln w="12700">
            <a:noFill/>
          </a:ln>
          <a:effectLst>
            <a:outerShdw blurRad="279400" dist="38100" dir="5400000" algn="ctr" rotWithShape="0">
              <a:srgbClr val="002A86">
                <a:alpha val="40000"/>
              </a:srgbClr>
            </a:outerShdw>
          </a:effectLst>
        </p:spPr>
      </p:pic>
      <p:sp>
        <p:nvSpPr>
          <p:cNvPr id="19" name="Rectangle 18">
            <a:extLst>
              <a:ext uri="{FF2B5EF4-FFF2-40B4-BE49-F238E27FC236}">
                <a16:creationId xmlns:a16="http://schemas.microsoft.com/office/drawing/2014/main" id="{A55A59BE-EE2A-7858-DD08-C3C042785AA7}"/>
              </a:ext>
            </a:extLst>
          </p:cNvPr>
          <p:cNvSpPr/>
          <p:nvPr/>
        </p:nvSpPr>
        <p:spPr bwMode="gray">
          <a:xfrm>
            <a:off x="2797927" y="3124767"/>
            <a:ext cx="963255" cy="266701"/>
          </a:xfrm>
          <a:prstGeom prst="rect">
            <a:avLst/>
          </a:prstGeom>
          <a:noFill/>
          <a:ln w="38100" algn="ctr">
            <a:solidFill>
              <a:srgbClr val="0070F2"/>
            </a:solidFill>
            <a:miter lim="800000"/>
            <a:headEnd/>
            <a:tailEnd/>
          </a:ln>
        </p:spPr>
        <p:txBody>
          <a:bodyPr lIns="90000" tIns="72000" rIns="90000" bIns="7200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sz="1800" b="0" i="0" u="none" strike="noStrike" kern="0" cap="none" spc="0" normalizeH="0" baseline="0">
              <a:ln>
                <a:noFill/>
              </a:ln>
              <a:effectLst/>
              <a:uLnTx/>
              <a:uFillTx/>
              <a:ea typeface="Arial Unicode MS" pitchFamily="34" charset="-128"/>
              <a:cs typeface="Arial Unicode MS" pitchFamily="34" charset="-128"/>
            </a:endParaRPr>
          </a:p>
        </p:txBody>
      </p:sp>
      <p:pic>
        <p:nvPicPr>
          <p:cNvPr id="20" name="Picture 19">
            <a:extLst>
              <a:ext uri="{FF2B5EF4-FFF2-40B4-BE49-F238E27FC236}">
                <a16:creationId xmlns:a16="http://schemas.microsoft.com/office/drawing/2014/main" id="{B0D18DD6-735B-C632-5B67-3E19D48924FC}"/>
              </a:ext>
            </a:extLst>
          </p:cNvPr>
          <p:cNvPicPr>
            <a:picLocks noChangeAspect="1"/>
          </p:cNvPicPr>
          <p:nvPr/>
        </p:nvPicPr>
        <p:blipFill>
          <a:blip r:embed="rId13"/>
          <a:stretch>
            <a:fillRect/>
          </a:stretch>
        </p:blipFill>
        <p:spPr>
          <a:xfrm>
            <a:off x="490319" y="3706141"/>
            <a:ext cx="6643692" cy="2992871"/>
          </a:xfrm>
          <a:prstGeom prst="roundRect">
            <a:avLst>
              <a:gd name="adj" fmla="val 5147"/>
            </a:avLst>
          </a:prstGeom>
          <a:ln w="12700">
            <a:noFill/>
          </a:ln>
          <a:effectLst>
            <a:outerShdw blurRad="279400" dist="38100" dir="5400000" algn="ctr" rotWithShape="0">
              <a:srgbClr val="002A86">
                <a:alpha val="40000"/>
              </a:srgbClr>
            </a:outerShdw>
          </a:effectLst>
        </p:spPr>
      </p:pic>
      <p:cxnSp>
        <p:nvCxnSpPr>
          <p:cNvPr id="24" name="Straight Arrow Connector 23">
            <a:extLst>
              <a:ext uri="{FF2B5EF4-FFF2-40B4-BE49-F238E27FC236}">
                <a16:creationId xmlns:a16="http://schemas.microsoft.com/office/drawing/2014/main" id="{121D7B72-52D7-D263-CFC2-14949EB74B83}"/>
              </a:ext>
            </a:extLst>
          </p:cNvPr>
          <p:cNvCxnSpPr>
            <a:cxnSpLocks/>
          </p:cNvCxnSpPr>
          <p:nvPr/>
        </p:nvCxnSpPr>
        <p:spPr>
          <a:xfrm flipH="1">
            <a:off x="2533910" y="3479175"/>
            <a:ext cx="443884" cy="391583"/>
          </a:xfrm>
          <a:prstGeom prst="straightConnector1">
            <a:avLst/>
          </a:prstGeom>
          <a:ln w="25400">
            <a:solidFill>
              <a:srgbClr val="0070F2"/>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D8D51027-419D-3C2D-F78C-A1DA84098154}"/>
              </a:ext>
            </a:extLst>
          </p:cNvPr>
          <p:cNvSpPr/>
          <p:nvPr/>
        </p:nvSpPr>
        <p:spPr bwMode="gray">
          <a:xfrm>
            <a:off x="3941284" y="3019601"/>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3</a:t>
            </a:r>
            <a:endParaRPr sz="1800" kern="0">
              <a:solidFill>
                <a:schemeClr val="bg1"/>
              </a:solidFill>
              <a:latin typeface="+mj-lt"/>
              <a:ea typeface="Arial Unicode MS" pitchFamily="34" charset="-128"/>
              <a:cs typeface="Arial Unicode MS" pitchFamily="34" charset="-128"/>
            </a:endParaRPr>
          </a:p>
        </p:txBody>
      </p:sp>
      <p:sp>
        <p:nvSpPr>
          <p:cNvPr id="29" name="Oval 28">
            <a:extLst>
              <a:ext uri="{FF2B5EF4-FFF2-40B4-BE49-F238E27FC236}">
                <a16:creationId xmlns:a16="http://schemas.microsoft.com/office/drawing/2014/main" id="{55C917AA-CB5B-246A-9CA3-D647B3FD264B}"/>
              </a:ext>
            </a:extLst>
          </p:cNvPr>
          <p:cNvSpPr/>
          <p:nvPr/>
        </p:nvSpPr>
        <p:spPr bwMode="gray">
          <a:xfrm>
            <a:off x="3317298" y="3870758"/>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4</a:t>
            </a:r>
            <a:endParaRPr sz="1800" kern="0">
              <a:solidFill>
                <a:schemeClr val="bg1"/>
              </a:solidFill>
              <a:latin typeface="+mj-lt"/>
              <a:ea typeface="Arial Unicode MS" pitchFamily="34" charset="-128"/>
              <a:cs typeface="Arial Unicode MS" pitchFamily="34" charset="-128"/>
            </a:endParaRPr>
          </a:p>
        </p:txBody>
      </p:sp>
    </p:spTree>
    <p:custDataLst>
      <p:custData r:id="rId1"/>
      <p:custData r:id="rId2"/>
    </p:custDataLst>
    <p:extLst>
      <p:ext uri="{BB962C8B-B14F-4D97-AF65-F5344CB8AC3E}">
        <p14:creationId xmlns:p14="http://schemas.microsoft.com/office/powerpoint/2010/main" val="35642777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22D3C2-459F-AD22-9F9F-233059C9F2A8}"/>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27471491-18F3-E041-75F1-A1A944ED6FE6}"/>
              </a:ext>
            </a:extLst>
          </p:cNvPr>
          <p:cNvPicPr>
            <a:picLocks noChangeAspect="1"/>
          </p:cNvPicPr>
          <p:nvPr/>
        </p:nvPicPr>
        <p:blipFill>
          <a:blip r:embed="rId5"/>
          <a:stretch>
            <a:fillRect/>
          </a:stretch>
        </p:blipFill>
        <p:spPr>
          <a:xfrm>
            <a:off x="463432" y="3176515"/>
            <a:ext cx="6851768" cy="2868771"/>
          </a:xfrm>
          <a:prstGeom prst="roundRect">
            <a:avLst>
              <a:gd name="adj" fmla="val 6216"/>
            </a:avLst>
          </a:prstGeom>
          <a:ln w="12700">
            <a:noFill/>
          </a:ln>
          <a:effectLst>
            <a:outerShdw blurRad="279400" dist="38100" dir="5400000" algn="ctr" rotWithShape="0">
              <a:srgbClr val="002A86">
                <a:alpha val="40000"/>
              </a:srgbClr>
            </a:outerShdw>
          </a:effectLst>
        </p:spPr>
      </p:pic>
      <p:pic>
        <p:nvPicPr>
          <p:cNvPr id="4" name="Picture 3">
            <a:extLst>
              <a:ext uri="{FF2B5EF4-FFF2-40B4-BE49-F238E27FC236}">
                <a16:creationId xmlns:a16="http://schemas.microsoft.com/office/drawing/2014/main" id="{655C03DE-C096-40A4-002D-86B09E254211}"/>
              </a:ext>
            </a:extLst>
          </p:cNvPr>
          <p:cNvPicPr>
            <a:picLocks noChangeAspect="1"/>
          </p:cNvPicPr>
          <p:nvPr/>
        </p:nvPicPr>
        <p:blipFill>
          <a:blip r:embed="rId6"/>
          <a:stretch>
            <a:fillRect/>
          </a:stretch>
        </p:blipFill>
        <p:spPr>
          <a:xfrm>
            <a:off x="463432" y="1357722"/>
            <a:ext cx="6851768" cy="1586092"/>
          </a:xfrm>
          <a:prstGeom prst="roundRect">
            <a:avLst>
              <a:gd name="adj" fmla="val 7216"/>
            </a:avLst>
          </a:prstGeom>
          <a:ln w="12700">
            <a:noFill/>
          </a:ln>
          <a:effectLst>
            <a:outerShdw blurRad="279400" dist="38100" dir="5400000" algn="ctr" rotWithShape="0">
              <a:srgbClr val="002A86">
                <a:alpha val="40000"/>
              </a:srgbClr>
            </a:outerShdw>
          </a:effectLst>
        </p:spPr>
      </p:pic>
      <p:sp>
        <p:nvSpPr>
          <p:cNvPr id="18" name="Rectangle 17">
            <a:extLst>
              <a:ext uri="{FF2B5EF4-FFF2-40B4-BE49-F238E27FC236}">
                <a16:creationId xmlns:a16="http://schemas.microsoft.com/office/drawing/2014/main" id="{BFE8D3A1-403D-CB1A-EEB4-AA7910C40FAA}"/>
              </a:ext>
            </a:extLst>
          </p:cNvPr>
          <p:cNvSpPr/>
          <p:nvPr/>
        </p:nvSpPr>
        <p:spPr bwMode="gray">
          <a:xfrm>
            <a:off x="7695457" y="3570"/>
            <a:ext cx="4487017" cy="6854430"/>
          </a:xfrm>
          <a:prstGeom prst="rect">
            <a:avLst/>
          </a:prstGeom>
          <a:solidFill>
            <a:schemeClr val="bg1">
              <a:lumMod val="95000"/>
            </a:schemeClr>
          </a:solidFill>
          <a:ln w="25400" algn="ctr">
            <a:noFill/>
            <a:miter lim="800000"/>
            <a:headEnd/>
            <a:tailEnd/>
          </a:ln>
        </p:spPr>
        <p:txBody>
          <a:bodyPr lIns="90000" tIns="72000" rIns="90000" bIns="72000" anchor="ctr"/>
          <a:lstStyle/>
          <a:p>
            <a:pPr algn="ctr" fontAlgn="base">
              <a:spcBef>
                <a:spcPct val="50000"/>
              </a:spcBef>
              <a:spcAft>
                <a:spcPct val="0"/>
              </a:spcAft>
              <a:buClr>
                <a:srgbClr val="F0AB00"/>
              </a:buClr>
              <a:buSzPct val="80000"/>
            </a:pPr>
            <a:endParaRPr kern="0">
              <a:solidFill>
                <a:srgbClr val="000000"/>
              </a:solidFill>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3F517DA4-C74C-6B4C-BD0C-E8CE9D8309A0}"/>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579625" y="503683"/>
            <a:ext cx="400172" cy="363561"/>
          </a:xfrm>
          <a:prstGeom prst="rect">
            <a:avLst/>
          </a:prstGeom>
        </p:spPr>
      </p:pic>
      <p:pic>
        <p:nvPicPr>
          <p:cNvPr id="9" name="Image 1" descr="preencoded.png">
            <a:extLst>
              <a:ext uri="{FF2B5EF4-FFF2-40B4-BE49-F238E27FC236}">
                <a16:creationId xmlns:a16="http://schemas.microsoft.com/office/drawing/2014/main" id="{3C1FBF6A-6A42-9B62-B878-EFF5406214CC}"/>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8092799" y="460502"/>
            <a:ext cx="1046931" cy="467000"/>
          </a:xfrm>
          <a:prstGeom prst="rect">
            <a:avLst/>
          </a:prstGeom>
        </p:spPr>
      </p:pic>
      <p:pic>
        <p:nvPicPr>
          <p:cNvPr id="10" name="Picture 9">
            <a:extLst>
              <a:ext uri="{FF2B5EF4-FFF2-40B4-BE49-F238E27FC236}">
                <a16:creationId xmlns:a16="http://schemas.microsoft.com/office/drawing/2014/main" id="{193C0C32-012A-40A8-2F4B-5223084CED7C}"/>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198605" y="514595"/>
            <a:ext cx="323165" cy="369332"/>
          </a:xfrm>
          <a:prstGeom prst="rect">
            <a:avLst/>
          </a:prstGeom>
        </p:spPr>
      </p:pic>
      <p:sp>
        <p:nvSpPr>
          <p:cNvPr id="2" name="Text Placeholder 4">
            <a:extLst>
              <a:ext uri="{FF2B5EF4-FFF2-40B4-BE49-F238E27FC236}">
                <a16:creationId xmlns:a16="http://schemas.microsoft.com/office/drawing/2014/main" id="{32A85AAF-5F1B-A536-A64B-AA02783E2D28}"/>
              </a:ext>
            </a:extLst>
          </p:cNvPr>
          <p:cNvSpPr txBox="1">
            <a:spLocks/>
          </p:cNvSpPr>
          <p:nvPr/>
        </p:nvSpPr>
        <p:spPr>
          <a:xfrm>
            <a:off x="8004991" y="1334270"/>
            <a:ext cx="3971109" cy="5475556"/>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buNone/>
              <a:defRPr sz="1800">
                <a:solidFill>
                  <a:srgbClr val="0070F2"/>
                </a:solidFill>
                <a:latin typeface="72 Brand Medium" panose="020B0504030603020204" pitchFamily="34" charset="0"/>
              </a:defRPr>
            </a:pPr>
            <a:r>
              <a:t>明細の詳細</a:t>
            </a:r>
            <a:endParaRPr sz="1800">
              <a:solidFill>
                <a:srgbClr val="0070F2"/>
              </a:solidFill>
              <a:latin typeface="72 Brand Medium" panose="020B0504030603020204" pitchFamily="34" charset="0"/>
            </a:endParaRPr>
          </a:p>
          <a:p>
            <a:pPr marL="342900" indent="-342900">
              <a:buFont typeface="+mj-lt"/>
              <a:buAutoNum type="arabicPeriod"/>
              <a:defRPr sz="1400" kern="100">
                <a:ea typeface="Arial Unicode MS"/>
                <a:cs typeface="Times New Roman" panose="02020603050405020304" pitchFamily="18" charset="0"/>
              </a:defRPr>
            </a:pPr>
            <a:r>
              <a:t>追加の明細情報を表示するには、[明細] テーブルで </a:t>
            </a:r>
            <a:r>
              <a:rPr b="1"/>
              <a:t>&gt;</a:t>
            </a:r>
            <a:r>
              <a:t> アイコンをクリックします。</a:t>
            </a:r>
          </a:p>
          <a:p>
            <a:pPr marL="342900" indent="-342900">
              <a:buFont typeface="+mj-lt"/>
              <a:buAutoNum type="arabicPeriod"/>
              <a:defRPr sz="1400"/>
            </a:pPr>
            <a:r>
              <a:t>追加の明細情報が右側のパネルに表示されます。一度に表示できる明細は 1 つのみです。追加の明細詳細には、以下が含まれます。</a:t>
            </a:r>
          </a:p>
          <a:p>
            <a:pPr marL="522864" lvl="1" indent="-342900">
              <a:defRPr sz="1200"/>
            </a:pPr>
            <a:r>
              <a:t>詳細: 含むテキスト、一般管理キー)、ステータス (確認、出荷、入庫、および請求ステータス)、出荷詳細、その他の情報 (Extrinsic)、価格設定、および勘定設定</a:t>
            </a:r>
          </a:p>
          <a:p>
            <a:pPr marL="522864" lvl="1" indent="-342900">
              <a:defRPr sz="1200"/>
            </a:pPr>
            <a:r>
              <a:t>分類情報</a:t>
            </a:r>
          </a:p>
          <a:p>
            <a:pPr marL="522864" lvl="1" indent="-342900">
              <a:defRPr sz="1200"/>
            </a:pPr>
            <a:r>
              <a:t>納入日程行</a:t>
            </a:r>
          </a:p>
          <a:p>
            <a:pPr marL="522864" lvl="1" indent="-342900">
              <a:defRPr sz="1200"/>
            </a:pPr>
            <a:r>
              <a:t>税金</a:t>
            </a:r>
          </a:p>
          <a:p>
            <a:pPr marL="522864" lvl="1" indent="-342900">
              <a:defRPr sz="1200"/>
            </a:pPr>
            <a:r>
              <a:t>追加金額値引き、手数料)。</a:t>
            </a:r>
          </a:p>
          <a:p>
            <a:pPr marL="522864" lvl="1" indent="-342900">
              <a:defRPr sz="1200"/>
            </a:pPr>
            <a:r>
              <a:t>コメント</a:t>
            </a:r>
          </a:p>
          <a:p>
            <a:pPr marL="522864" lvl="1" indent="-342900">
              <a:defRPr sz="1200"/>
            </a:pPr>
            <a:r>
              <a:t>添付文書</a:t>
            </a:r>
          </a:p>
          <a:p>
            <a:pPr marL="342900" indent="-342900">
              <a:buFont typeface="+mj-lt"/>
              <a:buAutoNum type="arabicPeriod"/>
            </a:pPr>
            <a:endParaRPr sz="1400"/>
          </a:p>
          <a:p>
            <a:pPr marL="342900" indent="-342900">
              <a:buFont typeface="+mj-lt"/>
              <a:buAutoNum type="arabicPeriod"/>
            </a:pPr>
            <a:endParaRPr sz="1400" kern="100">
              <a:ea typeface="Arial Unicode MS"/>
              <a:cs typeface="Times New Roman" panose="02020603050405020304" pitchFamily="18" charset="0"/>
            </a:endParaRPr>
          </a:p>
          <a:p>
            <a:pPr marL="342900" indent="-342900">
              <a:buFont typeface="+mj-lt"/>
              <a:buAutoNum type="arabicPeriod"/>
            </a:pPr>
            <a:endParaRPr sz="1400"/>
          </a:p>
          <a:p>
            <a:pPr marL="342900" indent="-342900">
              <a:buFont typeface="+mj-lt"/>
              <a:buAutoNum type="arabicPeriod"/>
            </a:pPr>
            <a:endParaRPr sz="1400"/>
          </a:p>
        </p:txBody>
      </p:sp>
      <p:sp>
        <p:nvSpPr>
          <p:cNvPr id="3" name="Title 1">
            <a:extLst>
              <a:ext uri="{FF2B5EF4-FFF2-40B4-BE49-F238E27FC236}">
                <a16:creationId xmlns:a16="http://schemas.microsoft.com/office/drawing/2014/main" id="{21A2EDAB-ACB1-164C-ADB4-CC075EA10EFF}"/>
              </a:ext>
            </a:extLst>
          </p:cNvPr>
          <p:cNvSpPr txBox="1">
            <a:spLocks/>
          </p:cNvSpPr>
          <p:nvPr/>
        </p:nvSpPr>
        <p:spPr bwMode="black">
          <a:xfrm>
            <a:off x="463432" y="265211"/>
            <a:ext cx="7232026" cy="3693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3" indent="-4763"/>
            <a:r>
              <a:t>機能: </a:t>
            </a:r>
            <a:r>
              <a:rPr>
                <a:solidFill>
                  <a:srgbClr val="0070F2"/>
                </a:solidFill>
              </a:rPr>
              <a:t>[注文書の詳細] ページへのアクセス</a:t>
            </a:r>
            <a:endParaRPr>
              <a:solidFill>
                <a:srgbClr val="0070F2"/>
              </a:solidFill>
              <a:ea typeface="+mn-ea"/>
              <a:cs typeface="+mn-cs"/>
            </a:endParaRPr>
          </a:p>
        </p:txBody>
      </p:sp>
      <p:sp>
        <p:nvSpPr>
          <p:cNvPr id="7" name="Oval 6">
            <a:extLst>
              <a:ext uri="{FF2B5EF4-FFF2-40B4-BE49-F238E27FC236}">
                <a16:creationId xmlns:a16="http://schemas.microsoft.com/office/drawing/2014/main" id="{2022D1E5-0AF0-D3B0-9DFF-E2E293D364DB}"/>
              </a:ext>
            </a:extLst>
          </p:cNvPr>
          <p:cNvSpPr/>
          <p:nvPr/>
        </p:nvSpPr>
        <p:spPr bwMode="gray">
          <a:xfrm>
            <a:off x="6871317" y="2025889"/>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1</a:t>
            </a:r>
            <a:endParaRPr sz="1800" kern="0">
              <a:solidFill>
                <a:schemeClr val="bg1"/>
              </a:solidFill>
              <a:latin typeface="+mj-lt"/>
              <a:ea typeface="Arial Unicode MS" pitchFamily="34" charset="-128"/>
              <a:cs typeface="Arial Unicode MS" pitchFamily="34" charset="-128"/>
            </a:endParaRPr>
          </a:p>
        </p:txBody>
      </p:sp>
      <p:sp>
        <p:nvSpPr>
          <p:cNvPr id="8" name="Oval 7">
            <a:extLst>
              <a:ext uri="{FF2B5EF4-FFF2-40B4-BE49-F238E27FC236}">
                <a16:creationId xmlns:a16="http://schemas.microsoft.com/office/drawing/2014/main" id="{35FFFB63-8E90-702D-FE81-DDB09EBA4887}"/>
              </a:ext>
            </a:extLst>
          </p:cNvPr>
          <p:cNvSpPr/>
          <p:nvPr/>
        </p:nvSpPr>
        <p:spPr bwMode="gray">
          <a:xfrm>
            <a:off x="4748225" y="3176515"/>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2</a:t>
            </a:r>
            <a:endParaRPr sz="1800" kern="0">
              <a:solidFill>
                <a:schemeClr val="bg1"/>
              </a:solidFill>
              <a:latin typeface="+mj-lt"/>
              <a:ea typeface="Arial Unicode MS" pitchFamily="34" charset="-128"/>
              <a:cs typeface="Arial Unicode MS" pitchFamily="34" charset="-128"/>
            </a:endParaRPr>
          </a:p>
        </p:txBody>
      </p:sp>
    </p:spTree>
    <p:custDataLst>
      <p:custData r:id="rId1"/>
      <p:custData r:id="rId2"/>
    </p:custDataLst>
    <p:extLst>
      <p:ext uri="{BB962C8B-B14F-4D97-AF65-F5344CB8AC3E}">
        <p14:creationId xmlns:p14="http://schemas.microsoft.com/office/powerpoint/2010/main" val="35821087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D35752-60C0-E8B5-5002-274C26B3D47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0442966-2568-AF71-C47F-9DCF55EB6D45}"/>
              </a:ext>
            </a:extLst>
          </p:cNvPr>
          <p:cNvPicPr>
            <a:picLocks noChangeAspect="1"/>
          </p:cNvPicPr>
          <p:nvPr/>
        </p:nvPicPr>
        <p:blipFill>
          <a:blip r:embed="rId5"/>
          <a:srcRect b="24498"/>
          <a:stretch>
            <a:fillRect/>
          </a:stretch>
        </p:blipFill>
        <p:spPr>
          <a:xfrm>
            <a:off x="463432" y="1334270"/>
            <a:ext cx="6858616" cy="2170878"/>
          </a:xfrm>
          <a:prstGeom prst="roundRect">
            <a:avLst>
              <a:gd name="adj" fmla="val 5197"/>
            </a:avLst>
          </a:prstGeom>
          <a:ln w="12700">
            <a:noFill/>
          </a:ln>
          <a:effectLst>
            <a:outerShdw blurRad="279400" dist="38100" dir="5400000" algn="ctr" rotWithShape="0">
              <a:srgbClr val="002A86">
                <a:alpha val="40000"/>
              </a:srgbClr>
            </a:outerShdw>
          </a:effectLst>
        </p:spPr>
      </p:pic>
      <p:sp>
        <p:nvSpPr>
          <p:cNvPr id="18" name="Rectangle 17">
            <a:extLst>
              <a:ext uri="{FF2B5EF4-FFF2-40B4-BE49-F238E27FC236}">
                <a16:creationId xmlns:a16="http://schemas.microsoft.com/office/drawing/2014/main" id="{948C7C8D-DD12-4491-215C-1C29DDD5F365}"/>
              </a:ext>
            </a:extLst>
          </p:cNvPr>
          <p:cNvSpPr/>
          <p:nvPr/>
        </p:nvSpPr>
        <p:spPr bwMode="gray">
          <a:xfrm>
            <a:off x="7695457" y="3570"/>
            <a:ext cx="4487017" cy="6854430"/>
          </a:xfrm>
          <a:prstGeom prst="rect">
            <a:avLst/>
          </a:prstGeom>
          <a:solidFill>
            <a:schemeClr val="bg1">
              <a:lumMod val="95000"/>
            </a:schemeClr>
          </a:solidFill>
          <a:ln w="25400" algn="ctr">
            <a:noFill/>
            <a:miter lim="800000"/>
            <a:headEnd/>
            <a:tailEnd/>
          </a:ln>
        </p:spPr>
        <p:txBody>
          <a:bodyPr lIns="90000" tIns="72000" rIns="90000" bIns="72000" anchor="ctr"/>
          <a:lstStyle/>
          <a:p>
            <a:pPr algn="ctr" fontAlgn="base">
              <a:spcBef>
                <a:spcPct val="50000"/>
              </a:spcBef>
              <a:spcAft>
                <a:spcPct val="0"/>
              </a:spcAft>
              <a:buClr>
                <a:srgbClr val="F0AB00"/>
              </a:buClr>
              <a:buSzPct val="80000"/>
            </a:pPr>
            <a:endParaRPr kern="0">
              <a:solidFill>
                <a:srgbClr val="000000"/>
              </a:solidFill>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95E665F3-3907-8AA3-C729-DC38EDD3A3BE}"/>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579625" y="503683"/>
            <a:ext cx="400172" cy="363561"/>
          </a:xfrm>
          <a:prstGeom prst="rect">
            <a:avLst/>
          </a:prstGeom>
        </p:spPr>
      </p:pic>
      <p:pic>
        <p:nvPicPr>
          <p:cNvPr id="9" name="Image 1" descr="preencoded.png">
            <a:extLst>
              <a:ext uri="{FF2B5EF4-FFF2-40B4-BE49-F238E27FC236}">
                <a16:creationId xmlns:a16="http://schemas.microsoft.com/office/drawing/2014/main" id="{18D2F006-46A9-7303-F762-70B58CDF6BF7}"/>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8092799" y="460502"/>
            <a:ext cx="1046931" cy="467000"/>
          </a:xfrm>
          <a:prstGeom prst="rect">
            <a:avLst/>
          </a:prstGeom>
        </p:spPr>
      </p:pic>
      <p:pic>
        <p:nvPicPr>
          <p:cNvPr id="10" name="Picture 9">
            <a:extLst>
              <a:ext uri="{FF2B5EF4-FFF2-40B4-BE49-F238E27FC236}">
                <a16:creationId xmlns:a16="http://schemas.microsoft.com/office/drawing/2014/main" id="{2FE6AC4E-6357-DC64-0278-B9D3FAF26BD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198605" y="514595"/>
            <a:ext cx="323165" cy="369332"/>
          </a:xfrm>
          <a:prstGeom prst="rect">
            <a:avLst/>
          </a:prstGeom>
        </p:spPr>
      </p:pic>
      <p:sp>
        <p:nvSpPr>
          <p:cNvPr id="2" name="Text Placeholder 4">
            <a:extLst>
              <a:ext uri="{FF2B5EF4-FFF2-40B4-BE49-F238E27FC236}">
                <a16:creationId xmlns:a16="http://schemas.microsoft.com/office/drawing/2014/main" id="{7A68E2B2-322E-D959-9C51-7EB3EA38E328}"/>
              </a:ext>
            </a:extLst>
          </p:cNvPr>
          <p:cNvSpPr txBox="1">
            <a:spLocks/>
          </p:cNvSpPr>
          <p:nvPr/>
        </p:nvSpPr>
        <p:spPr>
          <a:xfrm>
            <a:off x="8004991" y="1334270"/>
            <a:ext cx="3971109" cy="5475556"/>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buNone/>
              <a:defRPr sz="1800">
                <a:solidFill>
                  <a:srgbClr val="0070F2"/>
                </a:solidFill>
                <a:latin typeface="72 Brand Medium" panose="020B0504030603020204" pitchFamily="34" charset="0"/>
              </a:defRPr>
            </a:pPr>
            <a:r>
              <a:t>納入日程行明細</a:t>
            </a:r>
            <a:endParaRPr sz="1800">
              <a:solidFill>
                <a:srgbClr val="0070F2"/>
              </a:solidFill>
              <a:latin typeface="72 Brand Medium" panose="020B0504030603020204" pitchFamily="34" charset="0"/>
            </a:endParaRPr>
          </a:p>
          <a:p>
            <a:pPr marL="342900" indent="-342900">
              <a:buFont typeface="+mj-lt"/>
              <a:buAutoNum type="arabicPeriod"/>
              <a:defRPr sz="1400" kern="100">
                <a:ea typeface="Arial Unicode MS"/>
                <a:cs typeface="Times New Roman" panose="02020603050405020304" pitchFamily="18" charset="0"/>
              </a:defRPr>
            </a:pPr>
            <a:r>
              <a:t>特定の納入日程行が選択され、追加情報が表示されます。</a:t>
            </a:r>
          </a:p>
          <a:p>
            <a:pPr marL="342900" indent="-342900">
              <a:buFont typeface="+mj-lt"/>
              <a:buAutoNum type="arabicPeriod"/>
              <a:defRPr sz="1400" kern="100">
                <a:ea typeface="Arial Unicode MS"/>
                <a:cs typeface="Times New Roman" panose="02020603050405020304" pitchFamily="18" charset="0"/>
              </a:defRPr>
            </a:pPr>
            <a:r>
              <a:t>追加情報には、購買担当者および保管場所コードが含まれます。</a:t>
            </a:r>
          </a:p>
          <a:p>
            <a:pPr>
              <a:buNone/>
              <a:defRPr sz="1800">
                <a:solidFill>
                  <a:srgbClr val="0070F2"/>
                </a:solidFill>
                <a:latin typeface="72 Brand Medium" panose="020B0504030603020204" pitchFamily="34" charset="0"/>
              </a:defRPr>
            </a:pPr>
            <a:r>
              <a:t>購買発注履歴</a:t>
            </a:r>
            <a:endParaRPr sz="1800">
              <a:solidFill>
                <a:srgbClr val="0070F2"/>
              </a:solidFill>
              <a:latin typeface="72 Brand Medium" panose="020B0504030603020204" pitchFamily="34" charset="0"/>
            </a:endParaRPr>
          </a:p>
          <a:p>
            <a:pPr>
              <a:buNone/>
              <a:defRPr sz="1400" kern="100">
                <a:ea typeface="Arial Unicode MS"/>
                <a:cs typeface="Times New Roman" panose="02020603050405020304" pitchFamily="18" charset="0"/>
              </a:defRPr>
            </a:pPr>
            <a:r>
              <a:t>購買発注に関連するイベントが表示され、トラブルシューティングに役立ちます。</a:t>
            </a:r>
          </a:p>
          <a:p>
            <a:pPr marL="342900" indent="-342900">
              <a:buFont typeface="+mj-lt"/>
              <a:buAutoNum type="arabicPeriod"/>
              <a:defRPr sz="1400" kern="100">
                <a:ea typeface="Arial Unicode MS"/>
                <a:cs typeface="Times New Roman" panose="02020603050405020304" pitchFamily="18" charset="0"/>
              </a:defRPr>
            </a:pPr>
            <a:r>
              <a:t>コメントは、発生したイベントを示します。</a:t>
            </a:r>
          </a:p>
          <a:p>
            <a:pPr marL="342900" indent="-342900">
              <a:buFont typeface="+mj-lt"/>
              <a:buAutoNum type="arabicPeriod"/>
              <a:defRPr sz="1400" kern="100">
                <a:ea typeface="Arial Unicode MS"/>
                <a:cs typeface="Times New Roman" panose="02020603050405020304" pitchFamily="18" charset="0"/>
              </a:defRPr>
            </a:pPr>
            <a:r>
              <a:t>変更者は、変更の実行者を示します。</a:t>
            </a:r>
          </a:p>
          <a:p>
            <a:pPr marL="342900" indent="-342900">
              <a:buFont typeface="+mj-lt"/>
              <a:buAutoNum type="arabicPeriod"/>
              <a:defRPr sz="1400" kern="100">
                <a:ea typeface="Arial Unicode MS"/>
                <a:cs typeface="Times New Roman" panose="02020603050405020304" pitchFamily="18" charset="0"/>
              </a:defRPr>
            </a:pPr>
            <a:r>
              <a:t>変更時刻は、その発生時刻を示します。</a:t>
            </a:r>
          </a:p>
          <a:p>
            <a:pPr marL="342900" indent="-342900">
              <a:buFont typeface="+mj-lt"/>
              <a:buAutoNum type="arabicPeriod"/>
              <a:defRPr sz="1400" kern="100">
                <a:ea typeface="Arial Unicode MS"/>
                <a:cs typeface="Times New Roman" panose="02020603050405020304" pitchFamily="18" charset="0"/>
              </a:defRPr>
            </a:pPr>
            <a:r>
              <a:t>[状況] は、注文書の状況を示します。</a:t>
            </a:r>
          </a:p>
          <a:p>
            <a:pPr marL="342900" indent="-342900">
              <a:buFont typeface="+mj-lt"/>
              <a:buAutoNum type="arabicPeriod"/>
            </a:pPr>
            <a:endParaRPr sz="1400"/>
          </a:p>
          <a:p>
            <a:pPr marL="342900" indent="-342900">
              <a:buFont typeface="+mj-lt"/>
              <a:buAutoNum type="arabicPeriod"/>
            </a:pPr>
            <a:endParaRPr sz="1400" kern="100">
              <a:ea typeface="Arial Unicode MS"/>
              <a:cs typeface="Times New Roman" panose="02020603050405020304" pitchFamily="18" charset="0"/>
            </a:endParaRPr>
          </a:p>
          <a:p>
            <a:pPr marL="342900" indent="-342900">
              <a:buFont typeface="+mj-lt"/>
              <a:buAutoNum type="arabicPeriod"/>
            </a:pPr>
            <a:endParaRPr sz="1400"/>
          </a:p>
          <a:p>
            <a:pPr marL="342900" indent="-342900">
              <a:buFont typeface="+mj-lt"/>
              <a:buAutoNum type="arabicPeriod"/>
            </a:pPr>
            <a:endParaRPr sz="1400"/>
          </a:p>
        </p:txBody>
      </p:sp>
      <p:sp>
        <p:nvSpPr>
          <p:cNvPr id="3" name="Title 1">
            <a:extLst>
              <a:ext uri="{FF2B5EF4-FFF2-40B4-BE49-F238E27FC236}">
                <a16:creationId xmlns:a16="http://schemas.microsoft.com/office/drawing/2014/main" id="{355DF255-9BDD-D560-A69F-59EF62EFA382}"/>
              </a:ext>
            </a:extLst>
          </p:cNvPr>
          <p:cNvSpPr txBox="1">
            <a:spLocks/>
          </p:cNvSpPr>
          <p:nvPr/>
        </p:nvSpPr>
        <p:spPr bwMode="black">
          <a:xfrm>
            <a:off x="463432" y="265211"/>
            <a:ext cx="7232026" cy="3693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3" indent="-4763"/>
            <a:r>
              <a:t>機能: </a:t>
            </a:r>
            <a:r>
              <a:rPr>
                <a:solidFill>
                  <a:srgbClr val="0070F2"/>
                </a:solidFill>
              </a:rPr>
              <a:t>[注文書の詳細] ページへのアクセス</a:t>
            </a:r>
            <a:endParaRPr>
              <a:solidFill>
                <a:srgbClr val="0070F2"/>
              </a:solidFill>
              <a:ea typeface="+mn-ea"/>
              <a:cs typeface="+mn-cs"/>
            </a:endParaRPr>
          </a:p>
        </p:txBody>
      </p:sp>
      <p:sp>
        <p:nvSpPr>
          <p:cNvPr id="7" name="Oval 6">
            <a:extLst>
              <a:ext uri="{FF2B5EF4-FFF2-40B4-BE49-F238E27FC236}">
                <a16:creationId xmlns:a16="http://schemas.microsoft.com/office/drawing/2014/main" id="{6FB097BF-18DE-6E5D-192A-66FE4D2FE582}"/>
              </a:ext>
            </a:extLst>
          </p:cNvPr>
          <p:cNvSpPr/>
          <p:nvPr/>
        </p:nvSpPr>
        <p:spPr bwMode="gray">
          <a:xfrm>
            <a:off x="3294594" y="2459725"/>
            <a:ext cx="365055" cy="372939"/>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1</a:t>
            </a:r>
            <a:endParaRPr sz="1800" kern="0">
              <a:solidFill>
                <a:schemeClr val="bg1"/>
              </a:solidFill>
              <a:latin typeface="+mj-lt"/>
              <a:ea typeface="Arial Unicode MS" pitchFamily="34" charset="-128"/>
              <a:cs typeface="Arial Unicode MS" pitchFamily="34" charset="-128"/>
            </a:endParaRPr>
          </a:p>
        </p:txBody>
      </p:sp>
      <p:sp>
        <p:nvSpPr>
          <p:cNvPr id="12" name="Oval 11">
            <a:extLst>
              <a:ext uri="{FF2B5EF4-FFF2-40B4-BE49-F238E27FC236}">
                <a16:creationId xmlns:a16="http://schemas.microsoft.com/office/drawing/2014/main" id="{6B7665F6-4653-8889-FA90-3F8163F0888C}"/>
              </a:ext>
            </a:extLst>
          </p:cNvPr>
          <p:cNvSpPr/>
          <p:nvPr/>
        </p:nvSpPr>
        <p:spPr bwMode="gray">
          <a:xfrm>
            <a:off x="6521269" y="3132209"/>
            <a:ext cx="365055" cy="372939"/>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1800">
                <a:solidFill>
                  <a:schemeClr val="bg1"/>
                </a:solidFill>
                <a:latin typeface="+mj-lt"/>
                <a:ea typeface="Arial Unicode MS" pitchFamily="34" charset="-128"/>
                <a:cs typeface="Arial Unicode MS" pitchFamily="34" charset="-128"/>
              </a:defRPr>
            </a:pPr>
            <a:r>
              <a:t>2</a:t>
            </a:r>
            <a:endParaRPr sz="1800" kern="0">
              <a:solidFill>
                <a:schemeClr val="bg1"/>
              </a:solidFill>
              <a:latin typeface="+mj-lt"/>
              <a:ea typeface="Arial Unicode MS" pitchFamily="34" charset="-128"/>
              <a:cs typeface="Arial Unicode MS" pitchFamily="34" charset="-128"/>
            </a:endParaRPr>
          </a:p>
        </p:txBody>
      </p:sp>
      <p:pic>
        <p:nvPicPr>
          <p:cNvPr id="4" name="Picture 3">
            <a:extLst>
              <a:ext uri="{FF2B5EF4-FFF2-40B4-BE49-F238E27FC236}">
                <a16:creationId xmlns:a16="http://schemas.microsoft.com/office/drawing/2014/main" id="{0BC7481A-9186-98AD-A6AF-B766D0F98FFF}"/>
              </a:ext>
            </a:extLst>
          </p:cNvPr>
          <p:cNvPicPr>
            <a:picLocks noChangeAspect="1"/>
          </p:cNvPicPr>
          <p:nvPr/>
        </p:nvPicPr>
        <p:blipFill>
          <a:blip r:embed="rId11"/>
          <a:srcRect b="16092"/>
          <a:stretch>
            <a:fillRect/>
          </a:stretch>
        </p:blipFill>
        <p:spPr>
          <a:xfrm>
            <a:off x="463432" y="3958119"/>
            <a:ext cx="6839788" cy="2266614"/>
          </a:xfrm>
          <a:prstGeom prst="roundRect">
            <a:avLst>
              <a:gd name="adj" fmla="val 4459"/>
            </a:avLst>
          </a:prstGeom>
          <a:ln w="12700">
            <a:noFill/>
          </a:ln>
          <a:effectLst>
            <a:outerShdw blurRad="279400" dist="38100" dir="5400000" algn="ctr" rotWithShape="0">
              <a:srgbClr val="002A86">
                <a:alpha val="40000"/>
              </a:srgbClr>
            </a:outerShdw>
          </a:effectLst>
        </p:spPr>
      </p:pic>
      <p:sp>
        <p:nvSpPr>
          <p:cNvPr id="6" name="Oval 5">
            <a:extLst>
              <a:ext uri="{FF2B5EF4-FFF2-40B4-BE49-F238E27FC236}">
                <a16:creationId xmlns:a16="http://schemas.microsoft.com/office/drawing/2014/main" id="{1D3A5DF1-DFC7-5065-FCFA-1204E2BFB0CA}"/>
              </a:ext>
            </a:extLst>
          </p:cNvPr>
          <p:cNvSpPr/>
          <p:nvPr/>
        </p:nvSpPr>
        <p:spPr bwMode="gray">
          <a:xfrm>
            <a:off x="1207416" y="4828711"/>
            <a:ext cx="365055" cy="372939"/>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1</a:t>
            </a:r>
            <a:endParaRPr sz="1800" kern="0">
              <a:solidFill>
                <a:schemeClr val="bg1"/>
              </a:solidFill>
              <a:latin typeface="+mj-lt"/>
              <a:ea typeface="Arial Unicode MS" pitchFamily="34" charset="-128"/>
              <a:cs typeface="Arial Unicode MS" pitchFamily="34" charset="-128"/>
            </a:endParaRPr>
          </a:p>
        </p:txBody>
      </p:sp>
      <p:sp>
        <p:nvSpPr>
          <p:cNvPr id="8" name="Oval 7">
            <a:extLst>
              <a:ext uri="{FF2B5EF4-FFF2-40B4-BE49-F238E27FC236}">
                <a16:creationId xmlns:a16="http://schemas.microsoft.com/office/drawing/2014/main" id="{642760EE-06FE-65C0-6AFD-7CBDECFE63F0}"/>
              </a:ext>
            </a:extLst>
          </p:cNvPr>
          <p:cNvSpPr/>
          <p:nvPr/>
        </p:nvSpPr>
        <p:spPr bwMode="gray">
          <a:xfrm>
            <a:off x="3162030" y="4272017"/>
            <a:ext cx="365055" cy="372939"/>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1800">
                <a:solidFill>
                  <a:schemeClr val="bg1"/>
                </a:solidFill>
                <a:latin typeface="+mj-lt"/>
                <a:ea typeface="Arial Unicode MS" pitchFamily="34" charset="-128"/>
                <a:cs typeface="Arial Unicode MS" pitchFamily="34" charset="-128"/>
              </a:defRPr>
            </a:pPr>
            <a:r>
              <a:t>2</a:t>
            </a:r>
            <a:endParaRPr sz="1800" kern="0">
              <a:solidFill>
                <a:schemeClr val="bg1"/>
              </a:solidFill>
              <a:latin typeface="+mj-lt"/>
              <a:ea typeface="Arial Unicode MS" pitchFamily="34" charset="-128"/>
              <a:cs typeface="Arial Unicode MS" pitchFamily="34" charset="-128"/>
            </a:endParaRPr>
          </a:p>
        </p:txBody>
      </p:sp>
      <p:sp>
        <p:nvSpPr>
          <p:cNvPr id="13" name="Oval 12">
            <a:extLst>
              <a:ext uri="{FF2B5EF4-FFF2-40B4-BE49-F238E27FC236}">
                <a16:creationId xmlns:a16="http://schemas.microsoft.com/office/drawing/2014/main" id="{8615A1E8-CFF4-545B-6560-5FED1AA4CADD}"/>
              </a:ext>
            </a:extLst>
          </p:cNvPr>
          <p:cNvSpPr/>
          <p:nvPr/>
        </p:nvSpPr>
        <p:spPr bwMode="gray">
          <a:xfrm>
            <a:off x="5704803" y="4272016"/>
            <a:ext cx="365055" cy="372939"/>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1800">
                <a:solidFill>
                  <a:schemeClr val="bg1"/>
                </a:solidFill>
                <a:latin typeface="+mj-lt"/>
                <a:ea typeface="Arial Unicode MS" pitchFamily="34" charset="-128"/>
                <a:cs typeface="Arial Unicode MS" pitchFamily="34" charset="-128"/>
              </a:defRPr>
            </a:pPr>
            <a:r>
              <a:t>3</a:t>
            </a:r>
            <a:endParaRPr sz="1800" kern="0">
              <a:solidFill>
                <a:schemeClr val="bg1"/>
              </a:solidFill>
              <a:latin typeface="+mj-lt"/>
              <a:ea typeface="Arial Unicode MS" pitchFamily="34" charset="-128"/>
              <a:cs typeface="Arial Unicode MS" pitchFamily="34" charset="-128"/>
            </a:endParaRPr>
          </a:p>
        </p:txBody>
      </p:sp>
      <p:sp>
        <p:nvSpPr>
          <p:cNvPr id="14" name="Oval 13">
            <a:extLst>
              <a:ext uri="{FF2B5EF4-FFF2-40B4-BE49-F238E27FC236}">
                <a16:creationId xmlns:a16="http://schemas.microsoft.com/office/drawing/2014/main" id="{B4420930-0420-3F1E-B41F-98D707F0E865}"/>
              </a:ext>
            </a:extLst>
          </p:cNvPr>
          <p:cNvSpPr/>
          <p:nvPr/>
        </p:nvSpPr>
        <p:spPr bwMode="gray">
          <a:xfrm>
            <a:off x="6196864" y="4272016"/>
            <a:ext cx="365055" cy="372939"/>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1800">
                <a:solidFill>
                  <a:schemeClr val="bg1"/>
                </a:solidFill>
                <a:latin typeface="+mj-lt"/>
                <a:ea typeface="Arial Unicode MS" pitchFamily="34" charset="-128"/>
                <a:cs typeface="Arial Unicode MS" pitchFamily="34" charset="-128"/>
              </a:defRPr>
            </a:pPr>
            <a:r>
              <a:t>4</a:t>
            </a:r>
            <a:endParaRPr sz="1800" kern="0">
              <a:solidFill>
                <a:schemeClr val="bg1"/>
              </a:solidFill>
              <a:latin typeface="+mj-lt"/>
              <a:ea typeface="Arial Unicode MS" pitchFamily="34" charset="-128"/>
              <a:cs typeface="Arial Unicode MS" pitchFamily="34" charset="-128"/>
            </a:endParaRPr>
          </a:p>
        </p:txBody>
      </p:sp>
    </p:spTree>
    <p:custDataLst>
      <p:custData r:id="rId1"/>
      <p:custData r:id="rId2"/>
    </p:custDataLst>
    <p:extLst>
      <p:ext uri="{BB962C8B-B14F-4D97-AF65-F5344CB8AC3E}">
        <p14:creationId xmlns:p14="http://schemas.microsoft.com/office/powerpoint/2010/main" val="15800652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49EF64-5A44-4D1A-27E6-4290BE841AE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D272A90-77F6-C1E7-859A-3B8103C6648B}"/>
              </a:ext>
            </a:extLst>
          </p:cNvPr>
          <p:cNvPicPr>
            <a:picLocks noChangeAspect="1"/>
          </p:cNvPicPr>
          <p:nvPr/>
        </p:nvPicPr>
        <p:blipFill>
          <a:blip r:embed="rId5"/>
          <a:stretch>
            <a:fillRect/>
          </a:stretch>
        </p:blipFill>
        <p:spPr>
          <a:xfrm>
            <a:off x="463432" y="1466368"/>
            <a:ext cx="7077257" cy="1621556"/>
          </a:xfrm>
          <a:prstGeom prst="roundRect">
            <a:avLst>
              <a:gd name="adj" fmla="val 9272"/>
            </a:avLst>
          </a:prstGeom>
          <a:ln w="12700">
            <a:noFill/>
          </a:ln>
          <a:effectLst>
            <a:outerShdw blurRad="279400" dist="38100" dir="5400000" algn="ctr" rotWithShape="0">
              <a:srgbClr val="002A86">
                <a:alpha val="40000"/>
              </a:srgbClr>
            </a:outerShdw>
          </a:effectLst>
        </p:spPr>
      </p:pic>
      <p:pic>
        <p:nvPicPr>
          <p:cNvPr id="4" name="Picture 3">
            <a:extLst>
              <a:ext uri="{FF2B5EF4-FFF2-40B4-BE49-F238E27FC236}">
                <a16:creationId xmlns:a16="http://schemas.microsoft.com/office/drawing/2014/main" id="{F8D92C59-4042-F356-3865-7E3D84192B39}"/>
              </a:ext>
            </a:extLst>
          </p:cNvPr>
          <p:cNvPicPr>
            <a:picLocks noChangeAspect="1"/>
          </p:cNvPicPr>
          <p:nvPr/>
        </p:nvPicPr>
        <p:blipFill>
          <a:blip r:embed="rId6"/>
          <a:stretch>
            <a:fillRect/>
          </a:stretch>
        </p:blipFill>
        <p:spPr>
          <a:xfrm>
            <a:off x="477909" y="3598573"/>
            <a:ext cx="7103925" cy="2039368"/>
          </a:xfrm>
          <a:prstGeom prst="roundRect">
            <a:avLst>
              <a:gd name="adj" fmla="val 3436"/>
            </a:avLst>
          </a:prstGeom>
          <a:ln w="12700">
            <a:noFill/>
          </a:ln>
          <a:effectLst>
            <a:outerShdw blurRad="279400" dist="38100" dir="5400000" algn="ctr" rotWithShape="0">
              <a:srgbClr val="002A86">
                <a:alpha val="40000"/>
              </a:srgbClr>
            </a:outerShdw>
          </a:effectLst>
        </p:spPr>
      </p:pic>
      <p:sp>
        <p:nvSpPr>
          <p:cNvPr id="18" name="Rectangle 17">
            <a:extLst>
              <a:ext uri="{FF2B5EF4-FFF2-40B4-BE49-F238E27FC236}">
                <a16:creationId xmlns:a16="http://schemas.microsoft.com/office/drawing/2014/main" id="{E435848F-1CBB-0B7A-32C3-B70450A89189}"/>
              </a:ext>
            </a:extLst>
          </p:cNvPr>
          <p:cNvSpPr/>
          <p:nvPr/>
        </p:nvSpPr>
        <p:spPr bwMode="gray">
          <a:xfrm>
            <a:off x="7695457" y="3570"/>
            <a:ext cx="4487017" cy="6854430"/>
          </a:xfrm>
          <a:prstGeom prst="rect">
            <a:avLst/>
          </a:prstGeom>
          <a:solidFill>
            <a:schemeClr val="bg1">
              <a:lumMod val="95000"/>
            </a:schemeClr>
          </a:solidFill>
          <a:ln w="25400" algn="ctr">
            <a:noFill/>
            <a:miter lim="800000"/>
            <a:headEnd/>
            <a:tailEnd/>
          </a:ln>
        </p:spPr>
        <p:txBody>
          <a:bodyPr lIns="90000" tIns="72000" rIns="90000" bIns="72000" anchor="ctr"/>
          <a:lstStyle/>
          <a:p>
            <a:pPr algn="ctr" fontAlgn="base">
              <a:spcBef>
                <a:spcPct val="50000"/>
              </a:spcBef>
              <a:spcAft>
                <a:spcPct val="0"/>
              </a:spcAft>
              <a:buClr>
                <a:srgbClr val="F0AB00"/>
              </a:buClr>
              <a:buSzPct val="80000"/>
            </a:pPr>
            <a:endParaRPr kern="0">
              <a:solidFill>
                <a:srgbClr val="000000"/>
              </a:solidFill>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97A624A1-FEB5-5A82-2549-F58869AF42B0}"/>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579625" y="503683"/>
            <a:ext cx="400172" cy="363561"/>
          </a:xfrm>
          <a:prstGeom prst="rect">
            <a:avLst/>
          </a:prstGeom>
        </p:spPr>
      </p:pic>
      <p:pic>
        <p:nvPicPr>
          <p:cNvPr id="9" name="Image 1" descr="preencoded.png">
            <a:extLst>
              <a:ext uri="{FF2B5EF4-FFF2-40B4-BE49-F238E27FC236}">
                <a16:creationId xmlns:a16="http://schemas.microsoft.com/office/drawing/2014/main" id="{4E46BFD6-AA1C-8B5B-4533-284A9AE3C2F9}"/>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8092799" y="460502"/>
            <a:ext cx="1046931" cy="467000"/>
          </a:xfrm>
          <a:prstGeom prst="rect">
            <a:avLst/>
          </a:prstGeom>
        </p:spPr>
      </p:pic>
      <p:pic>
        <p:nvPicPr>
          <p:cNvPr id="10" name="Picture 9">
            <a:extLst>
              <a:ext uri="{FF2B5EF4-FFF2-40B4-BE49-F238E27FC236}">
                <a16:creationId xmlns:a16="http://schemas.microsoft.com/office/drawing/2014/main" id="{4C36A769-331B-AF9A-AE08-92216304A734}"/>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198605" y="514595"/>
            <a:ext cx="323165" cy="369332"/>
          </a:xfrm>
          <a:prstGeom prst="rect">
            <a:avLst/>
          </a:prstGeom>
        </p:spPr>
      </p:pic>
      <p:sp>
        <p:nvSpPr>
          <p:cNvPr id="2" name="Text Placeholder 4">
            <a:extLst>
              <a:ext uri="{FF2B5EF4-FFF2-40B4-BE49-F238E27FC236}">
                <a16:creationId xmlns:a16="http://schemas.microsoft.com/office/drawing/2014/main" id="{091B75BC-BCCC-D249-0563-50D92F023518}"/>
              </a:ext>
            </a:extLst>
          </p:cNvPr>
          <p:cNvSpPr txBox="1">
            <a:spLocks/>
          </p:cNvSpPr>
          <p:nvPr/>
        </p:nvSpPr>
        <p:spPr>
          <a:xfrm>
            <a:off x="8004991" y="1334270"/>
            <a:ext cx="3971109" cy="5475556"/>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buNone/>
              <a:defRPr sz="1800">
                <a:solidFill>
                  <a:srgbClr val="0070F2"/>
                </a:solidFill>
                <a:latin typeface="72 Brand Medium" panose="020B0504030603020204" pitchFamily="34" charset="0"/>
              </a:defRPr>
            </a:pPr>
            <a:r>
              <a:t>購買発注通知の容易な設定</a:t>
            </a:r>
            <a:endParaRPr sz="1800">
              <a:solidFill>
                <a:srgbClr val="0070F2"/>
              </a:solidFill>
              <a:latin typeface="72 Brand Medium" panose="020B0504030603020204" pitchFamily="34" charset="0"/>
            </a:endParaRPr>
          </a:p>
          <a:p>
            <a:pPr marL="342900" indent="-342900">
              <a:buFont typeface="+mj-lt"/>
              <a:buAutoNum type="arabicPeriod"/>
              <a:defRPr sz="1400"/>
            </a:pPr>
            <a:r>
              <a:t>通知を表示および設定するには、User Avatar </a:t>
            </a:r>
            <a:r>
              <a:rPr>
                <a:sym typeface="Wingdings" panose="05000000000000000000" pitchFamily="2" charset="2"/>
              </a:rPr>
              <a:t></a:t>
            </a:r>
            <a:r>
              <a:t> Settings </a:t>
            </a:r>
            <a:r>
              <a:rPr>
                <a:sym typeface="Wingdings" panose="05000000000000000000" pitchFamily="2" charset="2"/>
              </a:rPr>
              <a:t></a:t>
            </a:r>
            <a:r>
              <a:t> Account Administration </a:t>
            </a:r>
            <a:r>
              <a:rPr>
                <a:sym typeface="Wingdings" panose="05000000000000000000" pitchFamily="2" charset="2"/>
              </a:rPr>
              <a:t></a:t>
            </a:r>
            <a:r>
              <a:t> Notifications に移動します。オーダー通知は、[Network に関する通知] の下に表示されます。</a:t>
            </a:r>
          </a:p>
          <a:p>
            <a:pPr marL="342900" indent="-342900">
              <a:buFont typeface="+mj-lt"/>
              <a:buAutoNum type="arabicPeriod"/>
              <a:defRPr sz="1400"/>
            </a:pPr>
            <a:r>
              <a:t>通知設定を編集するには、[保存済みバージョン] をクリックし、[ドラフト] を選択します。</a:t>
            </a:r>
          </a:p>
          <a:p>
            <a:pPr>
              <a:buNone/>
              <a:defRPr sz="1400"/>
            </a:pPr>
            <a:r>
              <a:t>サプライヤユーザーは、以下の場合に電子メールで通知されるようにを設定することができます。</a:t>
            </a:r>
          </a:p>
          <a:p>
            <a:pPr marL="522864" lvl="1" indent="-342900">
              <a:buFont typeface="+mj-lt"/>
              <a:buAutoNum type="arabicPeriod" startAt="3"/>
              <a:defRPr sz="1200"/>
            </a:pPr>
            <a:r>
              <a:t>オーダーを配送できない</a:t>
            </a:r>
          </a:p>
          <a:p>
            <a:pPr marL="522864" lvl="1" indent="-342900">
              <a:buFont typeface="+mj-lt"/>
              <a:buAutoNum type="arabicPeriod" startAt="3"/>
              <a:defRPr sz="1200"/>
            </a:pPr>
            <a:r>
              <a:t>新しいオーダーが受け入れられます。</a:t>
            </a:r>
          </a:p>
          <a:p>
            <a:pPr marL="522864" lvl="1" indent="-342900">
              <a:buFont typeface="+mj-lt"/>
              <a:buAutoNum type="arabicPeriod" startAt="3"/>
              <a:defRPr sz="1200"/>
            </a:pPr>
            <a:r>
              <a:t>オーダーが変更される</a:t>
            </a:r>
          </a:p>
          <a:p>
            <a:pPr marL="342900" indent="-342900">
              <a:buFont typeface="+mj-lt"/>
              <a:buAutoNum type="arabicPeriod" startAt="3"/>
            </a:pPr>
            <a:endParaRPr sz="1400"/>
          </a:p>
          <a:p>
            <a:pPr marL="342900" indent="-342900">
              <a:buFont typeface="+mj-lt"/>
              <a:buAutoNum type="arabicPeriod" startAt="3"/>
            </a:pPr>
            <a:endParaRPr sz="1400"/>
          </a:p>
          <a:p>
            <a:pPr marL="342900" indent="-342900">
              <a:buFont typeface="+mj-lt"/>
              <a:buAutoNum type="arabicPeriod" startAt="3"/>
            </a:pPr>
            <a:endParaRPr sz="1400"/>
          </a:p>
          <a:p>
            <a:pPr marL="342900" indent="-342900">
              <a:buFont typeface="+mj-lt"/>
              <a:buAutoNum type="arabicPeriod" startAt="3"/>
            </a:pPr>
            <a:endParaRPr sz="1400"/>
          </a:p>
          <a:p>
            <a:endParaRPr sz="1800">
              <a:solidFill>
                <a:srgbClr val="0070F2"/>
              </a:solidFill>
              <a:latin typeface="72 Brand Medium" panose="020B0504030603020204" pitchFamily="34" charset="0"/>
            </a:endParaRPr>
          </a:p>
          <a:p>
            <a:endParaRPr sz="1800">
              <a:solidFill>
                <a:srgbClr val="0070F2"/>
              </a:solidFill>
              <a:latin typeface="72 Brand Medium" panose="020B0504030603020204" pitchFamily="34" charset="0"/>
            </a:endParaRPr>
          </a:p>
        </p:txBody>
      </p:sp>
      <p:sp>
        <p:nvSpPr>
          <p:cNvPr id="3" name="Title 1">
            <a:extLst>
              <a:ext uri="{FF2B5EF4-FFF2-40B4-BE49-F238E27FC236}">
                <a16:creationId xmlns:a16="http://schemas.microsoft.com/office/drawing/2014/main" id="{D5BA7A9B-A07D-2F94-2A32-79875EA3B42F}"/>
              </a:ext>
            </a:extLst>
          </p:cNvPr>
          <p:cNvSpPr txBox="1">
            <a:spLocks/>
          </p:cNvSpPr>
          <p:nvPr/>
        </p:nvSpPr>
        <p:spPr bwMode="black">
          <a:xfrm>
            <a:off x="463432" y="265211"/>
            <a:ext cx="7232026" cy="3693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3" indent="-4763"/>
            <a:r>
              <a:t>機能: </a:t>
            </a:r>
            <a:r>
              <a:rPr>
                <a:solidFill>
                  <a:srgbClr val="0070F2"/>
                </a:solidFill>
                <a:ea typeface="+mn-ea"/>
                <a:cs typeface="+mn-cs"/>
              </a:rPr>
              <a:t>注文書通知</a:t>
            </a:r>
          </a:p>
        </p:txBody>
      </p:sp>
      <p:sp>
        <p:nvSpPr>
          <p:cNvPr id="7" name="Oval 6">
            <a:extLst>
              <a:ext uri="{FF2B5EF4-FFF2-40B4-BE49-F238E27FC236}">
                <a16:creationId xmlns:a16="http://schemas.microsoft.com/office/drawing/2014/main" id="{4BA5C028-CDFF-E922-5A58-85998CAF5DCF}"/>
              </a:ext>
            </a:extLst>
          </p:cNvPr>
          <p:cNvSpPr/>
          <p:nvPr/>
        </p:nvSpPr>
        <p:spPr bwMode="gray">
          <a:xfrm>
            <a:off x="1390539" y="1977017"/>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1</a:t>
            </a:r>
            <a:endParaRPr sz="1800" kern="0">
              <a:solidFill>
                <a:schemeClr val="bg1"/>
              </a:solidFill>
              <a:latin typeface="+mj-lt"/>
              <a:ea typeface="Arial Unicode MS" pitchFamily="34" charset="-128"/>
              <a:cs typeface="Arial Unicode MS" pitchFamily="34" charset="-128"/>
            </a:endParaRPr>
          </a:p>
        </p:txBody>
      </p:sp>
      <p:sp>
        <p:nvSpPr>
          <p:cNvPr id="8" name="Oval 7">
            <a:extLst>
              <a:ext uri="{FF2B5EF4-FFF2-40B4-BE49-F238E27FC236}">
                <a16:creationId xmlns:a16="http://schemas.microsoft.com/office/drawing/2014/main" id="{BF062C40-BBFB-1F3B-FB03-E402C71E6D6E}"/>
              </a:ext>
            </a:extLst>
          </p:cNvPr>
          <p:cNvSpPr/>
          <p:nvPr/>
        </p:nvSpPr>
        <p:spPr bwMode="gray">
          <a:xfrm>
            <a:off x="1612481" y="4174373"/>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3</a:t>
            </a:r>
            <a:endParaRPr sz="1800" kern="0">
              <a:solidFill>
                <a:schemeClr val="bg1"/>
              </a:solidFill>
              <a:latin typeface="+mj-lt"/>
              <a:ea typeface="Arial Unicode MS" pitchFamily="34" charset="-128"/>
              <a:cs typeface="Arial Unicode MS" pitchFamily="34" charset="-128"/>
            </a:endParaRPr>
          </a:p>
        </p:txBody>
      </p:sp>
      <p:sp>
        <p:nvSpPr>
          <p:cNvPr id="12" name="Oval 11">
            <a:extLst>
              <a:ext uri="{FF2B5EF4-FFF2-40B4-BE49-F238E27FC236}">
                <a16:creationId xmlns:a16="http://schemas.microsoft.com/office/drawing/2014/main" id="{DD6971A2-09F8-0063-5BC1-87B9F6A32EAB}"/>
              </a:ext>
            </a:extLst>
          </p:cNvPr>
          <p:cNvSpPr/>
          <p:nvPr/>
        </p:nvSpPr>
        <p:spPr bwMode="gray">
          <a:xfrm>
            <a:off x="4001080" y="4174373"/>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4</a:t>
            </a:r>
            <a:endParaRPr sz="1800" kern="0">
              <a:solidFill>
                <a:schemeClr val="bg1"/>
              </a:solidFill>
              <a:latin typeface="+mj-lt"/>
              <a:ea typeface="Arial Unicode MS" pitchFamily="34" charset="-128"/>
              <a:cs typeface="Arial Unicode MS" pitchFamily="34" charset="-128"/>
            </a:endParaRPr>
          </a:p>
        </p:txBody>
      </p:sp>
      <p:sp>
        <p:nvSpPr>
          <p:cNvPr id="6" name="Oval 5">
            <a:extLst>
              <a:ext uri="{FF2B5EF4-FFF2-40B4-BE49-F238E27FC236}">
                <a16:creationId xmlns:a16="http://schemas.microsoft.com/office/drawing/2014/main" id="{06B3D6F2-5FD4-8304-BE86-14B3E1F26435}"/>
              </a:ext>
            </a:extLst>
          </p:cNvPr>
          <p:cNvSpPr/>
          <p:nvPr/>
        </p:nvSpPr>
        <p:spPr bwMode="gray">
          <a:xfrm>
            <a:off x="1925863" y="1351399"/>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2</a:t>
            </a:r>
            <a:endParaRPr sz="1800" kern="0">
              <a:solidFill>
                <a:schemeClr val="bg1"/>
              </a:solidFill>
              <a:latin typeface="+mj-lt"/>
              <a:ea typeface="Arial Unicode MS" pitchFamily="34" charset="-128"/>
              <a:cs typeface="Arial Unicode MS" pitchFamily="34" charset="-128"/>
            </a:endParaRPr>
          </a:p>
        </p:txBody>
      </p:sp>
      <p:sp>
        <p:nvSpPr>
          <p:cNvPr id="13" name="Oval 12">
            <a:extLst>
              <a:ext uri="{FF2B5EF4-FFF2-40B4-BE49-F238E27FC236}">
                <a16:creationId xmlns:a16="http://schemas.microsoft.com/office/drawing/2014/main" id="{10D5E23B-E213-F85B-4095-0FB2D72EBF98}"/>
              </a:ext>
            </a:extLst>
          </p:cNvPr>
          <p:cNvSpPr/>
          <p:nvPr/>
        </p:nvSpPr>
        <p:spPr bwMode="gray">
          <a:xfrm>
            <a:off x="6167737" y="4174373"/>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5</a:t>
            </a:r>
            <a:endParaRPr sz="1800" kern="0">
              <a:solidFill>
                <a:schemeClr val="bg1"/>
              </a:solidFill>
              <a:latin typeface="+mj-lt"/>
              <a:ea typeface="Arial Unicode MS" pitchFamily="34" charset="-128"/>
              <a:cs typeface="Arial Unicode MS" pitchFamily="34" charset="-128"/>
            </a:endParaRPr>
          </a:p>
        </p:txBody>
      </p:sp>
    </p:spTree>
    <p:custDataLst>
      <p:custData r:id="rId1"/>
      <p:custData r:id="rId2"/>
    </p:custDataLst>
    <p:extLst>
      <p:ext uri="{BB962C8B-B14F-4D97-AF65-F5344CB8AC3E}">
        <p14:creationId xmlns:p14="http://schemas.microsoft.com/office/powerpoint/2010/main" val="10069925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F6E108-3E70-F5BB-4D9A-29A3A1F16EDA}"/>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6854988A-6CF9-33D9-A508-A21E9CE130E3}"/>
              </a:ext>
            </a:extLst>
          </p:cNvPr>
          <p:cNvPicPr>
            <a:picLocks noChangeAspect="1"/>
          </p:cNvPicPr>
          <p:nvPr/>
        </p:nvPicPr>
        <p:blipFill>
          <a:blip r:embed="rId5"/>
          <a:stretch>
            <a:fillRect/>
          </a:stretch>
        </p:blipFill>
        <p:spPr>
          <a:xfrm>
            <a:off x="463432" y="1052629"/>
            <a:ext cx="6950517" cy="2605965"/>
          </a:xfrm>
          <a:prstGeom prst="roundRect">
            <a:avLst>
              <a:gd name="adj" fmla="val 2862"/>
            </a:avLst>
          </a:prstGeom>
          <a:ln w="12700">
            <a:noFill/>
          </a:ln>
          <a:effectLst>
            <a:outerShdw blurRad="279400" dist="38100" dir="5400000" algn="ctr" rotWithShape="0">
              <a:srgbClr val="002A86">
                <a:alpha val="40000"/>
              </a:srgbClr>
            </a:outerShdw>
          </a:effectLst>
        </p:spPr>
      </p:pic>
      <p:sp>
        <p:nvSpPr>
          <p:cNvPr id="18" name="Rectangle 17">
            <a:extLst>
              <a:ext uri="{FF2B5EF4-FFF2-40B4-BE49-F238E27FC236}">
                <a16:creationId xmlns:a16="http://schemas.microsoft.com/office/drawing/2014/main" id="{50CADADE-4444-AAD1-B6F7-161657DAB639}"/>
              </a:ext>
            </a:extLst>
          </p:cNvPr>
          <p:cNvSpPr/>
          <p:nvPr/>
        </p:nvSpPr>
        <p:spPr bwMode="gray">
          <a:xfrm>
            <a:off x="7695457" y="3570"/>
            <a:ext cx="4487017" cy="6854430"/>
          </a:xfrm>
          <a:prstGeom prst="rect">
            <a:avLst/>
          </a:prstGeom>
          <a:solidFill>
            <a:schemeClr val="bg1">
              <a:lumMod val="95000"/>
            </a:schemeClr>
          </a:solidFill>
          <a:ln w="25400" algn="ctr">
            <a:noFill/>
            <a:miter lim="800000"/>
            <a:headEnd/>
            <a:tailEnd/>
          </a:ln>
        </p:spPr>
        <p:txBody>
          <a:bodyPr lIns="90000" tIns="72000" rIns="90000" bIns="72000" anchor="ctr"/>
          <a:lstStyle/>
          <a:p>
            <a:pPr algn="ctr" fontAlgn="base">
              <a:spcBef>
                <a:spcPct val="50000"/>
              </a:spcBef>
              <a:spcAft>
                <a:spcPct val="0"/>
              </a:spcAft>
              <a:buClr>
                <a:srgbClr val="F0AB00"/>
              </a:buClr>
              <a:buSzPct val="80000"/>
            </a:pPr>
            <a:endParaRPr kern="0">
              <a:solidFill>
                <a:srgbClr val="000000"/>
              </a:solidFill>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46280295-0C42-6042-1B04-A7EB8CFB81AB}"/>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579625" y="503683"/>
            <a:ext cx="400172" cy="363561"/>
          </a:xfrm>
          <a:prstGeom prst="rect">
            <a:avLst/>
          </a:prstGeom>
        </p:spPr>
      </p:pic>
      <p:pic>
        <p:nvPicPr>
          <p:cNvPr id="9" name="Image 1" descr="preencoded.png">
            <a:extLst>
              <a:ext uri="{FF2B5EF4-FFF2-40B4-BE49-F238E27FC236}">
                <a16:creationId xmlns:a16="http://schemas.microsoft.com/office/drawing/2014/main" id="{ADF3CA88-956E-5E21-6AAE-7213A0E5727F}"/>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8092799" y="460502"/>
            <a:ext cx="1046931" cy="467000"/>
          </a:xfrm>
          <a:prstGeom prst="rect">
            <a:avLst/>
          </a:prstGeom>
        </p:spPr>
      </p:pic>
      <p:pic>
        <p:nvPicPr>
          <p:cNvPr id="10" name="Picture 9">
            <a:extLst>
              <a:ext uri="{FF2B5EF4-FFF2-40B4-BE49-F238E27FC236}">
                <a16:creationId xmlns:a16="http://schemas.microsoft.com/office/drawing/2014/main" id="{59177B93-CFB3-8593-4E33-D11394B82B5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198605" y="514595"/>
            <a:ext cx="323165" cy="369332"/>
          </a:xfrm>
          <a:prstGeom prst="rect">
            <a:avLst/>
          </a:prstGeom>
        </p:spPr>
      </p:pic>
      <p:sp>
        <p:nvSpPr>
          <p:cNvPr id="2" name="Text Placeholder 4">
            <a:extLst>
              <a:ext uri="{FF2B5EF4-FFF2-40B4-BE49-F238E27FC236}">
                <a16:creationId xmlns:a16="http://schemas.microsoft.com/office/drawing/2014/main" id="{A0100264-7F89-E915-F6B7-E1D32CC8C48A}"/>
              </a:ext>
            </a:extLst>
          </p:cNvPr>
          <p:cNvSpPr txBox="1">
            <a:spLocks/>
          </p:cNvSpPr>
          <p:nvPr/>
        </p:nvSpPr>
        <p:spPr>
          <a:xfrm>
            <a:off x="8004991" y="1334270"/>
            <a:ext cx="3971109" cy="5475556"/>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buNone/>
              <a:defRPr sz="1800">
                <a:solidFill>
                  <a:srgbClr val="0070F2"/>
                </a:solidFill>
                <a:latin typeface="72 Brand Medium" panose="020B0504030603020204" pitchFamily="34" charset="0"/>
              </a:defRPr>
            </a:pPr>
            <a:r>
              <a:t>注文書ルーティングの設定</a:t>
            </a:r>
            <a:endParaRPr sz="1800">
              <a:solidFill>
                <a:srgbClr val="0070F2"/>
              </a:solidFill>
              <a:latin typeface="72 Brand Medium" panose="020B0504030603020204" pitchFamily="34" charset="0"/>
            </a:endParaRPr>
          </a:p>
          <a:p>
            <a:pPr marL="342900" indent="-342900">
              <a:buFont typeface="+mj-lt"/>
              <a:buAutoNum type="arabicPeriod"/>
              <a:defRPr sz="1400"/>
            </a:pPr>
            <a:r>
              <a:t>注文書のルーティングを表示および設定するには、User Avatar </a:t>
            </a:r>
            <a:r>
              <a:rPr>
                <a:sym typeface="Wingdings" panose="05000000000000000000" pitchFamily="2" charset="2"/>
              </a:rPr>
              <a:t></a:t>
            </a:r>
            <a:r>
              <a:t> Settings </a:t>
            </a:r>
            <a:r>
              <a:rPr>
                <a:sym typeface="Wingdings" panose="05000000000000000000" pitchFamily="2" charset="2"/>
              </a:rPr>
              <a:t></a:t>
            </a:r>
            <a:r>
              <a:t> Transactions </a:t>
            </a:r>
            <a:r>
              <a:rPr>
                <a:sym typeface="Wingdings" panose="05000000000000000000" pitchFamily="2" charset="2"/>
              </a:rPr>
              <a:t></a:t>
            </a:r>
            <a:r>
              <a:t> Document Routing に移動します。</a:t>
            </a:r>
          </a:p>
          <a:p>
            <a:pPr marL="342900" indent="-342900">
              <a:buFont typeface="+mj-lt"/>
              <a:buAutoNum type="arabicPeriod"/>
              <a:defRPr sz="1400"/>
            </a:pPr>
            <a:r>
              <a:t>[通常のルーティング方法] セクションには、すべてのドキュメントの種類に適用されるルーティング方法が表示されます。</a:t>
            </a:r>
          </a:p>
          <a:p>
            <a:pPr marL="342900" indent="-342900">
              <a:buFont typeface="+mj-lt"/>
              <a:buAutoNum type="arabicPeriod"/>
              <a:defRPr sz="1400" kern="100">
                <a:ea typeface="Aptos" panose="020B0004020202020204" pitchFamily="34" charset="0"/>
                <a:cs typeface="Times New Roman" panose="02020603050405020304" pitchFamily="18" charset="0"/>
                <a:sym typeface="Wingdings" panose="05000000000000000000" pitchFamily="2" charset="2"/>
              </a:defRPr>
            </a:pPr>
            <a:r>
              <a:t>[通常のルーティング方法を上書きする] には、ドキュメントの種類ごとのルーティング例外が表示されます。</a:t>
            </a:r>
          </a:p>
          <a:p>
            <a:pPr marL="342900" indent="-342900">
              <a:buFont typeface="+mj-lt"/>
              <a:buAutoNum type="arabicPeriod"/>
              <a:defRPr sz="1400" kern="100">
                <a:ea typeface="Aptos" panose="020B0004020202020204" pitchFamily="34" charset="0"/>
                <a:cs typeface="Times New Roman" panose="02020603050405020304" pitchFamily="18" charset="0"/>
              </a:defRPr>
            </a:pPr>
            <a:r>
              <a:t>新しい設定を追加して通常のルーティング方法を上書きするには、[</a:t>
            </a:r>
            <a:r>
              <a:rPr b="1"/>
              <a:t>作成</a:t>
            </a:r>
            <a:r>
              <a:t>] をクリックします。</a:t>
            </a:r>
          </a:p>
          <a:p>
            <a:pPr marL="342900" indent="-342900">
              <a:buFont typeface="+mj-lt"/>
              <a:buAutoNum type="arabicPeriod"/>
              <a:defRPr sz="1400" kern="100">
                <a:ea typeface="Aptos" panose="020B0004020202020204" pitchFamily="34" charset="0"/>
                <a:cs typeface="Times New Roman" panose="02020603050405020304" pitchFamily="18" charset="0"/>
              </a:defRPr>
            </a:pPr>
            <a:r>
              <a:t>通常のルーティング方法を上書きするには、[ドキュメントの種類]、[ドキュメントサブグループ]、[ルーティングドキュメントコード]、および [ルーティング方法] を入力します。</a:t>
            </a:r>
          </a:p>
          <a:p>
            <a:pPr marL="342900" indent="-342900">
              <a:buFont typeface="+mj-lt"/>
              <a:buAutoNum type="arabicPeriod"/>
              <a:defRPr sz="1400" kern="100">
                <a:ea typeface="Aptos" panose="020B0004020202020204" pitchFamily="34" charset="0"/>
                <a:cs typeface="Times New Roman" panose="02020603050405020304" pitchFamily="18" charset="0"/>
              </a:defRPr>
            </a:pPr>
            <a:r>
              <a:t>ルーティング方法を選択すると、(選択した方法に応じて) 追加の設定オプションが表示されます。</a:t>
            </a:r>
          </a:p>
          <a:p>
            <a:pPr marL="342900" indent="-342900">
              <a:buFont typeface="+mj-lt"/>
              <a:buAutoNum type="arabicPeriod"/>
            </a:pPr>
            <a:endParaRPr sz="1400" kern="100">
              <a:ea typeface="Aptos" panose="020B0004020202020204" pitchFamily="34" charset="0"/>
              <a:cs typeface="Times New Roman" panose="02020603050405020304" pitchFamily="18" charset="0"/>
            </a:endParaRPr>
          </a:p>
          <a:p>
            <a:pPr marL="342900" indent="-342900">
              <a:buAutoNum type="arabicParenR"/>
            </a:pPr>
            <a:endParaRPr sz="1400" kern="100">
              <a:ea typeface="Aptos" panose="020B0004020202020204" pitchFamily="34" charset="0"/>
              <a:cs typeface="Times New Roman" panose="02020603050405020304" pitchFamily="18" charset="0"/>
            </a:endParaRPr>
          </a:p>
          <a:p>
            <a:pPr marL="342900" indent="-342900">
              <a:buFont typeface="+mj-lt"/>
              <a:buAutoNum type="arabicPeriod"/>
            </a:pPr>
            <a:endParaRPr sz="1400" kern="100">
              <a:ea typeface="Aptos" panose="020B0004020202020204" pitchFamily="34" charset="0"/>
              <a:cs typeface="Times New Roman" panose="02020603050405020304" pitchFamily="18" charset="0"/>
              <a:sym typeface="Wingdings" panose="05000000000000000000" pitchFamily="2" charset="2"/>
            </a:endParaRPr>
          </a:p>
          <a:p>
            <a:pPr marL="342900" indent="-342900">
              <a:buFont typeface="+mj-lt"/>
              <a:buAutoNum type="arabicPeriod"/>
            </a:pPr>
            <a:endParaRPr sz="1400"/>
          </a:p>
          <a:p>
            <a:pPr marL="342900" indent="-342900">
              <a:buFont typeface="+mj-lt"/>
              <a:buAutoNum type="arabicPeriod" startAt="3"/>
            </a:pPr>
            <a:endParaRPr sz="1400"/>
          </a:p>
          <a:p>
            <a:pPr marL="342900" indent="-342900">
              <a:buFont typeface="+mj-lt"/>
              <a:buAutoNum type="arabicPeriod" startAt="3"/>
            </a:pPr>
            <a:endParaRPr sz="1400"/>
          </a:p>
          <a:p>
            <a:endParaRPr sz="1800">
              <a:solidFill>
                <a:srgbClr val="0070F2"/>
              </a:solidFill>
              <a:latin typeface="72 Brand Medium" panose="020B0504030603020204" pitchFamily="34" charset="0"/>
            </a:endParaRPr>
          </a:p>
          <a:p>
            <a:endParaRPr sz="1800">
              <a:solidFill>
                <a:srgbClr val="0070F2"/>
              </a:solidFill>
              <a:latin typeface="72 Brand Medium" panose="020B0504030603020204" pitchFamily="34" charset="0"/>
            </a:endParaRPr>
          </a:p>
        </p:txBody>
      </p:sp>
      <p:sp>
        <p:nvSpPr>
          <p:cNvPr id="3" name="Title 1">
            <a:extLst>
              <a:ext uri="{FF2B5EF4-FFF2-40B4-BE49-F238E27FC236}">
                <a16:creationId xmlns:a16="http://schemas.microsoft.com/office/drawing/2014/main" id="{35CF4701-CC0C-D7A9-E861-A5F676348E9D}"/>
              </a:ext>
            </a:extLst>
          </p:cNvPr>
          <p:cNvSpPr txBox="1">
            <a:spLocks/>
          </p:cNvSpPr>
          <p:nvPr/>
        </p:nvSpPr>
        <p:spPr bwMode="black">
          <a:xfrm>
            <a:off x="463432" y="265211"/>
            <a:ext cx="7232026" cy="3693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3" indent="-4763"/>
            <a:r>
              <a:t>機能：</a:t>
            </a:r>
            <a:r>
              <a:rPr>
                <a:solidFill>
                  <a:srgbClr val="0070F2"/>
                </a:solidFill>
                <a:ea typeface="+mn-ea"/>
                <a:cs typeface="+mn-cs"/>
              </a:rPr>
              <a:t>注文書のルーティング</a:t>
            </a:r>
          </a:p>
        </p:txBody>
      </p:sp>
      <p:sp>
        <p:nvSpPr>
          <p:cNvPr id="7" name="Oval 6">
            <a:extLst>
              <a:ext uri="{FF2B5EF4-FFF2-40B4-BE49-F238E27FC236}">
                <a16:creationId xmlns:a16="http://schemas.microsoft.com/office/drawing/2014/main" id="{820639EE-5B0F-9169-AE73-AC2F5B0EB0CF}"/>
              </a:ext>
            </a:extLst>
          </p:cNvPr>
          <p:cNvSpPr/>
          <p:nvPr/>
        </p:nvSpPr>
        <p:spPr bwMode="gray">
          <a:xfrm>
            <a:off x="2392458" y="996885"/>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1</a:t>
            </a:r>
            <a:endParaRPr sz="1800" kern="0">
              <a:solidFill>
                <a:schemeClr val="bg1"/>
              </a:solidFill>
              <a:latin typeface="+mj-lt"/>
              <a:ea typeface="Arial Unicode MS" pitchFamily="34" charset="-128"/>
              <a:cs typeface="Arial Unicode MS" pitchFamily="34" charset="-128"/>
            </a:endParaRPr>
          </a:p>
        </p:txBody>
      </p:sp>
      <p:sp>
        <p:nvSpPr>
          <p:cNvPr id="8" name="Oval 7">
            <a:extLst>
              <a:ext uri="{FF2B5EF4-FFF2-40B4-BE49-F238E27FC236}">
                <a16:creationId xmlns:a16="http://schemas.microsoft.com/office/drawing/2014/main" id="{79B47348-E990-2399-EB5A-152F0BE5671F}"/>
              </a:ext>
            </a:extLst>
          </p:cNvPr>
          <p:cNvSpPr/>
          <p:nvPr/>
        </p:nvSpPr>
        <p:spPr bwMode="gray">
          <a:xfrm>
            <a:off x="2836342" y="1636913"/>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3</a:t>
            </a:r>
            <a:endParaRPr sz="1800" kern="0">
              <a:solidFill>
                <a:schemeClr val="bg1"/>
              </a:solidFill>
              <a:latin typeface="+mj-lt"/>
              <a:ea typeface="Arial Unicode MS" pitchFamily="34" charset="-128"/>
              <a:cs typeface="Arial Unicode MS" pitchFamily="34" charset="-128"/>
            </a:endParaRPr>
          </a:p>
        </p:txBody>
      </p:sp>
      <p:sp>
        <p:nvSpPr>
          <p:cNvPr id="12" name="Oval 11">
            <a:extLst>
              <a:ext uri="{FF2B5EF4-FFF2-40B4-BE49-F238E27FC236}">
                <a16:creationId xmlns:a16="http://schemas.microsoft.com/office/drawing/2014/main" id="{1C629DB6-BFA7-E2A5-FFED-B3FE2D0C340C}"/>
              </a:ext>
            </a:extLst>
          </p:cNvPr>
          <p:cNvSpPr/>
          <p:nvPr/>
        </p:nvSpPr>
        <p:spPr bwMode="gray">
          <a:xfrm>
            <a:off x="6543353" y="1193029"/>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4</a:t>
            </a:r>
            <a:endParaRPr sz="1800" kern="0">
              <a:solidFill>
                <a:schemeClr val="bg1"/>
              </a:solidFill>
              <a:latin typeface="+mj-lt"/>
              <a:ea typeface="Arial Unicode MS" pitchFamily="34" charset="-128"/>
              <a:cs typeface="Arial Unicode MS" pitchFamily="34" charset="-128"/>
            </a:endParaRPr>
          </a:p>
        </p:txBody>
      </p:sp>
      <p:sp>
        <p:nvSpPr>
          <p:cNvPr id="6" name="Oval 5">
            <a:extLst>
              <a:ext uri="{FF2B5EF4-FFF2-40B4-BE49-F238E27FC236}">
                <a16:creationId xmlns:a16="http://schemas.microsoft.com/office/drawing/2014/main" id="{9E88773A-A0DF-AEC5-7ABB-DD59311A970A}"/>
              </a:ext>
            </a:extLst>
          </p:cNvPr>
          <p:cNvSpPr/>
          <p:nvPr/>
        </p:nvSpPr>
        <p:spPr bwMode="gray">
          <a:xfrm>
            <a:off x="1603791" y="3112982"/>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2</a:t>
            </a:r>
            <a:endParaRPr sz="1800" kern="0">
              <a:solidFill>
                <a:schemeClr val="bg1"/>
              </a:solidFill>
              <a:latin typeface="+mj-lt"/>
              <a:ea typeface="Arial Unicode MS" pitchFamily="34" charset="-128"/>
              <a:cs typeface="Arial Unicode MS" pitchFamily="34" charset="-128"/>
            </a:endParaRPr>
          </a:p>
        </p:txBody>
      </p:sp>
      <p:sp>
        <p:nvSpPr>
          <p:cNvPr id="13" name="Oval 12">
            <a:extLst>
              <a:ext uri="{FF2B5EF4-FFF2-40B4-BE49-F238E27FC236}">
                <a16:creationId xmlns:a16="http://schemas.microsoft.com/office/drawing/2014/main" id="{D180A4A9-925F-D85F-C15C-3D0B9E64DD16}"/>
              </a:ext>
            </a:extLst>
          </p:cNvPr>
          <p:cNvSpPr/>
          <p:nvPr/>
        </p:nvSpPr>
        <p:spPr bwMode="gray">
          <a:xfrm>
            <a:off x="5992343" y="3899022"/>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5</a:t>
            </a:r>
            <a:endParaRPr sz="1800" kern="0">
              <a:solidFill>
                <a:schemeClr val="bg1"/>
              </a:solidFill>
              <a:latin typeface="+mj-lt"/>
              <a:ea typeface="Arial Unicode MS" pitchFamily="34" charset="-128"/>
              <a:cs typeface="Arial Unicode MS" pitchFamily="34" charset="-128"/>
            </a:endParaRPr>
          </a:p>
        </p:txBody>
      </p:sp>
      <p:pic>
        <p:nvPicPr>
          <p:cNvPr id="15" name="Picture 14">
            <a:extLst>
              <a:ext uri="{FF2B5EF4-FFF2-40B4-BE49-F238E27FC236}">
                <a16:creationId xmlns:a16="http://schemas.microsoft.com/office/drawing/2014/main" id="{B421DD9C-B167-2334-2E22-7EB9326A3D4B}"/>
              </a:ext>
            </a:extLst>
          </p:cNvPr>
          <p:cNvPicPr>
            <a:picLocks noChangeAspect="1"/>
          </p:cNvPicPr>
          <p:nvPr/>
        </p:nvPicPr>
        <p:blipFill>
          <a:blip r:embed="rId11"/>
          <a:stretch>
            <a:fillRect/>
          </a:stretch>
        </p:blipFill>
        <p:spPr>
          <a:xfrm>
            <a:off x="463431" y="3809494"/>
            <a:ext cx="6950517" cy="2823185"/>
          </a:xfrm>
          <a:prstGeom prst="roundRect">
            <a:avLst>
              <a:gd name="adj" fmla="val 3924"/>
            </a:avLst>
          </a:prstGeom>
          <a:ln w="12700">
            <a:noFill/>
          </a:ln>
          <a:effectLst>
            <a:outerShdw blurRad="279400" dist="38100" dir="5400000" algn="ctr" rotWithShape="0">
              <a:srgbClr val="002A86">
                <a:alpha val="40000"/>
              </a:srgbClr>
            </a:outerShdw>
          </a:effectLst>
        </p:spPr>
      </p:pic>
      <p:cxnSp>
        <p:nvCxnSpPr>
          <p:cNvPr id="16" name="Straight Arrow Connector 15">
            <a:extLst>
              <a:ext uri="{FF2B5EF4-FFF2-40B4-BE49-F238E27FC236}">
                <a16:creationId xmlns:a16="http://schemas.microsoft.com/office/drawing/2014/main" id="{FC2D2098-3152-74B2-6A88-CFC2BD185BE4}"/>
              </a:ext>
            </a:extLst>
          </p:cNvPr>
          <p:cNvCxnSpPr>
            <a:cxnSpLocks/>
          </p:cNvCxnSpPr>
          <p:nvPr/>
        </p:nvCxnSpPr>
        <p:spPr>
          <a:xfrm flipH="1">
            <a:off x="4866640" y="1881679"/>
            <a:ext cx="1881525" cy="2184242"/>
          </a:xfrm>
          <a:prstGeom prst="straightConnector1">
            <a:avLst/>
          </a:prstGeom>
          <a:ln w="25400">
            <a:solidFill>
              <a:srgbClr val="0070F2"/>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679D8974-B866-FA08-E71B-6E8623A72DFA}"/>
              </a:ext>
            </a:extLst>
          </p:cNvPr>
          <p:cNvSpPr/>
          <p:nvPr/>
        </p:nvSpPr>
        <p:spPr bwMode="gray">
          <a:xfrm>
            <a:off x="5159561" y="4498089"/>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5</a:t>
            </a:r>
            <a:endParaRPr sz="1800" kern="0">
              <a:solidFill>
                <a:schemeClr val="bg1"/>
              </a:solidFill>
              <a:latin typeface="+mj-lt"/>
              <a:ea typeface="Arial Unicode MS" pitchFamily="34" charset="-128"/>
              <a:cs typeface="Arial Unicode MS" pitchFamily="34" charset="-128"/>
            </a:endParaRPr>
          </a:p>
        </p:txBody>
      </p:sp>
      <p:sp>
        <p:nvSpPr>
          <p:cNvPr id="21" name="Oval 20">
            <a:extLst>
              <a:ext uri="{FF2B5EF4-FFF2-40B4-BE49-F238E27FC236}">
                <a16:creationId xmlns:a16="http://schemas.microsoft.com/office/drawing/2014/main" id="{CA335669-5188-58B4-3E03-A99B8BC006E0}"/>
              </a:ext>
            </a:extLst>
          </p:cNvPr>
          <p:cNvSpPr/>
          <p:nvPr/>
        </p:nvSpPr>
        <p:spPr bwMode="gray">
          <a:xfrm>
            <a:off x="3716747" y="5713931"/>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1800">
                <a:solidFill>
                  <a:schemeClr val="bg1"/>
                </a:solidFill>
                <a:latin typeface="+mj-lt"/>
                <a:ea typeface="Arial Unicode MS" pitchFamily="34" charset="-128"/>
                <a:cs typeface="Arial Unicode MS" pitchFamily="34" charset="-128"/>
              </a:defRPr>
            </a:pPr>
            <a:r>
              <a:t>6</a:t>
            </a:r>
            <a:endParaRPr sz="1800" kern="0">
              <a:solidFill>
                <a:schemeClr val="bg1"/>
              </a:solidFill>
              <a:latin typeface="+mj-lt"/>
              <a:ea typeface="Arial Unicode MS" pitchFamily="34" charset="-128"/>
              <a:cs typeface="Arial Unicode MS" pitchFamily="34" charset="-128"/>
            </a:endParaRPr>
          </a:p>
        </p:txBody>
      </p:sp>
    </p:spTree>
    <p:custDataLst>
      <p:custData r:id="rId1"/>
      <p:custData r:id="rId2"/>
    </p:custDataLst>
    <p:extLst>
      <p:ext uri="{BB962C8B-B14F-4D97-AF65-F5344CB8AC3E}">
        <p14:creationId xmlns:p14="http://schemas.microsoft.com/office/powerpoint/2010/main" val="42126657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F76231-1D51-5A30-85D1-816F15EB5483}"/>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B7980C90-031E-6D99-BE0E-6028BDD2B69A}"/>
              </a:ext>
            </a:extLst>
          </p:cNvPr>
          <p:cNvPicPr>
            <a:picLocks noChangeAspect="1"/>
          </p:cNvPicPr>
          <p:nvPr/>
        </p:nvPicPr>
        <p:blipFill>
          <a:blip r:embed="rId5"/>
          <a:stretch>
            <a:fillRect/>
          </a:stretch>
        </p:blipFill>
        <p:spPr>
          <a:xfrm>
            <a:off x="506625" y="3153714"/>
            <a:ext cx="6833976" cy="1268628"/>
          </a:xfrm>
          <a:prstGeom prst="roundRect">
            <a:avLst>
              <a:gd name="adj" fmla="val 7214"/>
            </a:avLst>
          </a:prstGeom>
          <a:effectLst>
            <a:outerShdw blurRad="279400" dist="38100" dir="5400000" algn="ctr" rotWithShape="0">
              <a:srgbClr val="002A86">
                <a:alpha val="40000"/>
              </a:srgbClr>
            </a:outerShdw>
          </a:effectLst>
        </p:spPr>
      </p:pic>
      <p:pic>
        <p:nvPicPr>
          <p:cNvPr id="14" name="Picture 13">
            <a:extLst>
              <a:ext uri="{FF2B5EF4-FFF2-40B4-BE49-F238E27FC236}">
                <a16:creationId xmlns:a16="http://schemas.microsoft.com/office/drawing/2014/main" id="{EA7D5C28-50EE-0B6D-AC37-8909733FAFE8}"/>
              </a:ext>
            </a:extLst>
          </p:cNvPr>
          <p:cNvPicPr>
            <a:picLocks noChangeAspect="1"/>
          </p:cNvPicPr>
          <p:nvPr/>
        </p:nvPicPr>
        <p:blipFill>
          <a:blip r:embed="rId6"/>
          <a:stretch>
            <a:fillRect/>
          </a:stretch>
        </p:blipFill>
        <p:spPr>
          <a:xfrm>
            <a:off x="506624" y="1356239"/>
            <a:ext cx="6769652" cy="1621849"/>
          </a:xfrm>
          <a:prstGeom prst="roundRect">
            <a:avLst>
              <a:gd name="adj" fmla="val 7424"/>
            </a:avLst>
          </a:prstGeom>
          <a:effectLst>
            <a:outerShdw blurRad="279400" dist="38100" dir="5400000" algn="ctr" rotWithShape="0">
              <a:srgbClr val="002A86">
                <a:alpha val="40000"/>
              </a:srgbClr>
            </a:outerShdw>
          </a:effectLst>
        </p:spPr>
      </p:pic>
      <p:sp>
        <p:nvSpPr>
          <p:cNvPr id="18" name="Rectangle 17">
            <a:extLst>
              <a:ext uri="{FF2B5EF4-FFF2-40B4-BE49-F238E27FC236}">
                <a16:creationId xmlns:a16="http://schemas.microsoft.com/office/drawing/2014/main" id="{F2999165-3AC2-69E3-E9FD-B44F593D5A9F}"/>
              </a:ext>
            </a:extLst>
          </p:cNvPr>
          <p:cNvSpPr/>
          <p:nvPr/>
        </p:nvSpPr>
        <p:spPr bwMode="gray">
          <a:xfrm>
            <a:off x="7695457" y="3570"/>
            <a:ext cx="4487017" cy="6854430"/>
          </a:xfrm>
          <a:prstGeom prst="rect">
            <a:avLst/>
          </a:prstGeom>
          <a:solidFill>
            <a:schemeClr val="bg1">
              <a:lumMod val="95000"/>
            </a:schemeClr>
          </a:solidFill>
          <a:ln w="25400" algn="ctr">
            <a:noFill/>
            <a:miter lim="800000"/>
            <a:headEnd/>
            <a:tailEnd/>
          </a:ln>
        </p:spPr>
        <p:txBody>
          <a:bodyPr lIns="90000" tIns="72000" rIns="90000" bIns="72000" anchor="ctr"/>
          <a:lstStyle/>
          <a:p>
            <a:pPr algn="ctr" fontAlgn="base">
              <a:spcBef>
                <a:spcPct val="50000"/>
              </a:spcBef>
              <a:spcAft>
                <a:spcPct val="0"/>
              </a:spcAft>
              <a:buClr>
                <a:srgbClr val="F0AB00"/>
              </a:buClr>
              <a:buSzPct val="80000"/>
            </a:pPr>
            <a:endParaRPr kern="0">
              <a:solidFill>
                <a:srgbClr val="000000"/>
              </a:solidFill>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388FD5A1-33E6-DCBB-72A5-35AB9C6F9913}"/>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579625" y="503683"/>
            <a:ext cx="400172" cy="363561"/>
          </a:xfrm>
          <a:prstGeom prst="rect">
            <a:avLst/>
          </a:prstGeom>
        </p:spPr>
      </p:pic>
      <p:pic>
        <p:nvPicPr>
          <p:cNvPr id="9" name="Image 1" descr="preencoded.png">
            <a:extLst>
              <a:ext uri="{FF2B5EF4-FFF2-40B4-BE49-F238E27FC236}">
                <a16:creationId xmlns:a16="http://schemas.microsoft.com/office/drawing/2014/main" id="{4DB56499-7C34-CD1D-9673-CD309CA4E4F4}"/>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8092799" y="460502"/>
            <a:ext cx="1046931" cy="467000"/>
          </a:xfrm>
          <a:prstGeom prst="rect">
            <a:avLst/>
          </a:prstGeom>
        </p:spPr>
      </p:pic>
      <p:pic>
        <p:nvPicPr>
          <p:cNvPr id="10" name="Picture 9">
            <a:extLst>
              <a:ext uri="{FF2B5EF4-FFF2-40B4-BE49-F238E27FC236}">
                <a16:creationId xmlns:a16="http://schemas.microsoft.com/office/drawing/2014/main" id="{8C3F70CF-C02A-43CA-007B-3BF63C577AF5}"/>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198605" y="514595"/>
            <a:ext cx="323165" cy="369332"/>
          </a:xfrm>
          <a:prstGeom prst="rect">
            <a:avLst/>
          </a:prstGeom>
        </p:spPr>
      </p:pic>
      <p:sp>
        <p:nvSpPr>
          <p:cNvPr id="2" name="Text Placeholder 4">
            <a:extLst>
              <a:ext uri="{FF2B5EF4-FFF2-40B4-BE49-F238E27FC236}">
                <a16:creationId xmlns:a16="http://schemas.microsoft.com/office/drawing/2014/main" id="{0B3CF1A0-8DDE-B2C2-D224-18E11DE9079D}"/>
              </a:ext>
            </a:extLst>
          </p:cNvPr>
          <p:cNvSpPr txBox="1">
            <a:spLocks/>
          </p:cNvSpPr>
          <p:nvPr/>
        </p:nvSpPr>
        <p:spPr>
          <a:xfrm>
            <a:off x="8004991" y="1334270"/>
            <a:ext cx="3971109" cy="5475556"/>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buNone/>
              <a:defRPr sz="1800">
                <a:solidFill>
                  <a:srgbClr val="0070F2"/>
                </a:solidFill>
                <a:latin typeface="72 Brand Medium" panose="020B0504030603020204" pitchFamily="34" charset="0"/>
              </a:defRPr>
            </a:pPr>
            <a:r>
              <a:t>注文書レポートの実行および設定</a:t>
            </a:r>
            <a:endParaRPr sz="1800">
              <a:solidFill>
                <a:srgbClr val="0070F2"/>
              </a:solidFill>
              <a:latin typeface="72 Brand Medium" panose="020B0504030603020204" pitchFamily="34" charset="0"/>
            </a:endParaRPr>
          </a:p>
          <a:p>
            <a:pPr marL="342900" indent="-342900">
              <a:buFont typeface="+mj-lt"/>
              <a:buAutoNum type="arabicPeriod"/>
              <a:defRPr sz="1400"/>
            </a:pPr>
            <a:r>
              <a:t>購買発注レポートを作成および実行するには、レポートメニューオプションに移動します。</a:t>
            </a:r>
          </a:p>
          <a:p>
            <a:pPr marL="342900" indent="-342900">
              <a:buFont typeface="+mj-lt"/>
              <a:buAutoNum type="arabicPeriod"/>
              <a:defRPr sz="1400"/>
            </a:pPr>
            <a:r>
              <a:t>[Create] をクリックして、新しいレポートを生成します。</a:t>
            </a:r>
          </a:p>
          <a:p>
            <a:pPr marL="342900" indent="-342900">
              <a:buFont typeface="+mj-lt"/>
              <a:buAutoNum type="arabicPeriod"/>
              <a:defRPr sz="1400"/>
            </a:pPr>
            <a:r>
              <a:t>購買発注に関連するレポートタイプは以下のとおりです。</a:t>
            </a:r>
          </a:p>
          <a:p>
            <a:pPr marL="522864" lvl="1" indent="-342900">
              <a:defRPr sz="1200"/>
            </a:pPr>
            <a:r>
              <a:t>失敗した購買発注</a:t>
            </a:r>
          </a:p>
          <a:p>
            <a:pPr marL="522864" lvl="1" indent="-342900">
              <a:defRPr sz="1200"/>
            </a:pPr>
            <a:r>
              <a:t>未処理受注</a:t>
            </a:r>
          </a:p>
          <a:p>
            <a:pPr marL="522864" lvl="1" indent="-342900">
              <a:defRPr sz="1200"/>
            </a:pPr>
            <a:r>
              <a:t>オーダー概要</a:t>
            </a:r>
          </a:p>
          <a:p>
            <a:pPr marL="522864" lvl="1" indent="-342900">
              <a:defRPr sz="1200"/>
            </a:pPr>
            <a:r>
              <a:t>購買発注</a:t>
            </a:r>
          </a:p>
          <a:p>
            <a:pPr marL="342900" indent="-342900">
              <a:buFont typeface="+mj-lt"/>
              <a:buAutoNum type="arabicPeriod"/>
            </a:pPr>
            <a:endParaRPr sz="1400"/>
          </a:p>
          <a:p>
            <a:pPr marL="342900" indent="-342900">
              <a:buFont typeface="+mj-lt"/>
              <a:buAutoNum type="arabicPeriod"/>
            </a:pPr>
            <a:endParaRPr sz="1400"/>
          </a:p>
          <a:p>
            <a:endParaRPr sz="1800">
              <a:solidFill>
                <a:srgbClr val="0070F2"/>
              </a:solidFill>
              <a:latin typeface="72 Brand Medium" panose="020B0504030603020204" pitchFamily="34" charset="0"/>
            </a:endParaRPr>
          </a:p>
          <a:p>
            <a:endParaRPr sz="1800">
              <a:solidFill>
                <a:srgbClr val="0070F2"/>
              </a:solidFill>
              <a:latin typeface="72 Brand Medium" panose="020B0504030603020204" pitchFamily="34" charset="0"/>
            </a:endParaRPr>
          </a:p>
        </p:txBody>
      </p:sp>
      <p:sp>
        <p:nvSpPr>
          <p:cNvPr id="3" name="Title 1">
            <a:extLst>
              <a:ext uri="{FF2B5EF4-FFF2-40B4-BE49-F238E27FC236}">
                <a16:creationId xmlns:a16="http://schemas.microsoft.com/office/drawing/2014/main" id="{F208F071-7BF3-839F-4431-D75F11CE3094}"/>
              </a:ext>
            </a:extLst>
          </p:cNvPr>
          <p:cNvSpPr txBox="1">
            <a:spLocks/>
          </p:cNvSpPr>
          <p:nvPr/>
        </p:nvSpPr>
        <p:spPr bwMode="black">
          <a:xfrm>
            <a:off x="463432" y="265211"/>
            <a:ext cx="7232026" cy="3693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3" indent="-4763"/>
            <a:r>
              <a:t>機能: </a:t>
            </a:r>
            <a:r>
              <a:rPr>
                <a:solidFill>
                  <a:srgbClr val="0070F2"/>
                </a:solidFill>
                <a:ea typeface="+mn-ea"/>
                <a:cs typeface="+mn-cs"/>
              </a:rPr>
              <a:t>注文書レポート</a:t>
            </a:r>
          </a:p>
        </p:txBody>
      </p:sp>
      <p:sp>
        <p:nvSpPr>
          <p:cNvPr id="7" name="Oval 6">
            <a:extLst>
              <a:ext uri="{FF2B5EF4-FFF2-40B4-BE49-F238E27FC236}">
                <a16:creationId xmlns:a16="http://schemas.microsoft.com/office/drawing/2014/main" id="{8C9ABBD2-F491-9462-B86D-C609EA2AA9FA}"/>
              </a:ext>
            </a:extLst>
          </p:cNvPr>
          <p:cNvSpPr/>
          <p:nvPr/>
        </p:nvSpPr>
        <p:spPr bwMode="gray">
          <a:xfrm>
            <a:off x="6450219" y="1929265"/>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1</a:t>
            </a:r>
            <a:endParaRPr sz="1800" kern="0">
              <a:solidFill>
                <a:schemeClr val="bg1"/>
              </a:solidFill>
              <a:latin typeface="+mj-lt"/>
              <a:ea typeface="Arial Unicode MS" pitchFamily="34" charset="-128"/>
              <a:cs typeface="Arial Unicode MS" pitchFamily="34" charset="-128"/>
            </a:endParaRPr>
          </a:p>
        </p:txBody>
      </p:sp>
      <p:sp>
        <p:nvSpPr>
          <p:cNvPr id="8" name="Oval 7">
            <a:extLst>
              <a:ext uri="{FF2B5EF4-FFF2-40B4-BE49-F238E27FC236}">
                <a16:creationId xmlns:a16="http://schemas.microsoft.com/office/drawing/2014/main" id="{20535209-6786-411B-DE90-F6BC89CBAEF7}"/>
              </a:ext>
            </a:extLst>
          </p:cNvPr>
          <p:cNvSpPr/>
          <p:nvPr/>
        </p:nvSpPr>
        <p:spPr bwMode="gray">
          <a:xfrm>
            <a:off x="3324962" y="4545374"/>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3</a:t>
            </a:r>
            <a:endParaRPr sz="1800" kern="0">
              <a:solidFill>
                <a:schemeClr val="bg1"/>
              </a:solidFill>
              <a:latin typeface="+mj-lt"/>
              <a:ea typeface="Arial Unicode MS" pitchFamily="34" charset="-128"/>
              <a:cs typeface="Arial Unicode MS" pitchFamily="34" charset="-128"/>
            </a:endParaRPr>
          </a:p>
        </p:txBody>
      </p:sp>
      <p:sp>
        <p:nvSpPr>
          <p:cNvPr id="12" name="Oval 11">
            <a:extLst>
              <a:ext uri="{FF2B5EF4-FFF2-40B4-BE49-F238E27FC236}">
                <a16:creationId xmlns:a16="http://schemas.microsoft.com/office/drawing/2014/main" id="{D1C4D1F4-D296-2044-AF2B-055B0558E465}"/>
              </a:ext>
            </a:extLst>
          </p:cNvPr>
          <p:cNvSpPr/>
          <p:nvPr/>
        </p:nvSpPr>
        <p:spPr bwMode="gray">
          <a:xfrm>
            <a:off x="6097587" y="3581758"/>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2</a:t>
            </a:r>
            <a:endParaRPr sz="1800" kern="0">
              <a:solidFill>
                <a:schemeClr val="bg1"/>
              </a:solidFill>
              <a:latin typeface="+mj-lt"/>
              <a:ea typeface="Arial Unicode MS" pitchFamily="34" charset="-128"/>
              <a:cs typeface="Arial Unicode MS" pitchFamily="34" charset="-128"/>
            </a:endParaRPr>
          </a:p>
        </p:txBody>
      </p:sp>
      <p:pic>
        <p:nvPicPr>
          <p:cNvPr id="19" name="Picture 18">
            <a:extLst>
              <a:ext uri="{FF2B5EF4-FFF2-40B4-BE49-F238E27FC236}">
                <a16:creationId xmlns:a16="http://schemas.microsoft.com/office/drawing/2014/main" id="{4DDB6E0A-C0EB-EE7A-D22E-8929F5045A22}"/>
              </a:ext>
            </a:extLst>
          </p:cNvPr>
          <p:cNvPicPr>
            <a:picLocks noChangeAspect="1"/>
          </p:cNvPicPr>
          <p:nvPr/>
        </p:nvPicPr>
        <p:blipFill>
          <a:blip r:embed="rId12"/>
          <a:stretch>
            <a:fillRect/>
          </a:stretch>
        </p:blipFill>
        <p:spPr>
          <a:xfrm>
            <a:off x="3923613" y="4169587"/>
            <a:ext cx="1855895" cy="2515093"/>
          </a:xfrm>
          <a:prstGeom prst="roundRect">
            <a:avLst>
              <a:gd name="adj" fmla="val 6975"/>
            </a:avLst>
          </a:prstGeom>
          <a:effectLst>
            <a:outerShdw blurRad="279400" dist="38100" dir="5400000" algn="ctr" rotWithShape="0">
              <a:srgbClr val="002A86">
                <a:alpha val="40000"/>
              </a:srgbClr>
            </a:outerShdw>
          </a:effectLst>
        </p:spPr>
      </p:pic>
      <p:cxnSp>
        <p:nvCxnSpPr>
          <p:cNvPr id="21" name="Straight Arrow Connector 20">
            <a:extLst>
              <a:ext uri="{FF2B5EF4-FFF2-40B4-BE49-F238E27FC236}">
                <a16:creationId xmlns:a16="http://schemas.microsoft.com/office/drawing/2014/main" id="{3E269AF3-6215-88E7-15F8-9D641C34171A}"/>
              </a:ext>
            </a:extLst>
          </p:cNvPr>
          <p:cNvCxnSpPr>
            <a:cxnSpLocks/>
          </p:cNvCxnSpPr>
          <p:nvPr/>
        </p:nvCxnSpPr>
        <p:spPr>
          <a:xfrm flipH="1">
            <a:off x="5779508" y="3996267"/>
            <a:ext cx="409625" cy="346640"/>
          </a:xfrm>
          <a:prstGeom prst="straightConnector1">
            <a:avLst/>
          </a:prstGeom>
          <a:ln w="25400">
            <a:solidFill>
              <a:srgbClr val="0070F2"/>
            </a:solidFill>
            <a:headEnd type="none" w="med" len="med"/>
            <a:tailEnd type="triangle"/>
          </a:ln>
        </p:spPr>
        <p:style>
          <a:lnRef idx="1">
            <a:schemeClr val="accent1"/>
          </a:lnRef>
          <a:fillRef idx="0">
            <a:schemeClr val="accent1"/>
          </a:fillRef>
          <a:effectRef idx="0">
            <a:schemeClr val="accent1"/>
          </a:effectRef>
          <a:fontRef idx="minor">
            <a:schemeClr val="tx1"/>
          </a:fontRef>
        </p:style>
      </p:cxnSp>
    </p:spTree>
    <p:custDataLst>
      <p:custData r:id="rId1"/>
      <p:custData r:id="rId2"/>
    </p:custDataLst>
    <p:extLst>
      <p:ext uri="{BB962C8B-B14F-4D97-AF65-F5344CB8AC3E}">
        <p14:creationId xmlns:p14="http://schemas.microsoft.com/office/powerpoint/2010/main" val="6612013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descr="Straight line">
            <a:extLst>
              <a:ext uri="{FF2B5EF4-FFF2-40B4-BE49-F238E27FC236}">
                <a16:creationId xmlns:a16="http://schemas.microsoft.com/office/drawing/2014/main" id="{0C1C90C2-73A3-5A42-B386-4932ACB90F77}"/>
              </a:ext>
            </a:extLst>
          </p:cNvPr>
          <p:cNvCxnSpPr>
            <a:cxnSpLocks/>
          </p:cNvCxnSpPr>
          <p:nvPr/>
        </p:nvCxnSpPr>
        <p:spPr>
          <a:xfrm>
            <a:off x="488951" y="2581298"/>
            <a:ext cx="11210925" cy="0"/>
          </a:xfrm>
          <a:prstGeom prst="line">
            <a:avLst/>
          </a:prstGeom>
          <a:ln w="19050" cap="rnd">
            <a:solidFill>
              <a:schemeClr val="tx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B82E6658-9C8D-9E40-AD14-587B6DD2FBCA}"/>
              </a:ext>
            </a:extLst>
          </p:cNvPr>
          <p:cNvSpPr txBox="1"/>
          <p:nvPr/>
        </p:nvSpPr>
        <p:spPr>
          <a:xfrm>
            <a:off x="1374775" y="2736753"/>
            <a:ext cx="9873568" cy="353943"/>
          </a:xfrm>
          <a:prstGeom prst="rect">
            <a:avLst/>
          </a:prstGeom>
          <a:noFill/>
        </p:spPr>
        <p:txBody>
          <a:bodyPr wrap="square" lIns="0" tIns="0" rIns="0" bIns="0">
            <a:spAutoFit/>
          </a:bodyPr>
          <a:lstStyle/>
          <a:p>
            <a:pPr>
              <a:defRPr sz="2300" b="1">
                <a:solidFill>
                  <a:schemeClr val="tx2"/>
                </a:solidFill>
                <a:latin typeface="+mn-lt"/>
                <a:cs typeface="72" panose="020B0503030000000003" pitchFamily="34" charset="0"/>
              </a:defRPr>
            </a:pPr>
            <a:r>
              <a:t>得意先の購買発注管理</a:t>
            </a:r>
          </a:p>
        </p:txBody>
      </p:sp>
      <p:cxnSp>
        <p:nvCxnSpPr>
          <p:cNvPr id="7" name="Straight Connector 6" descr="Straight line">
            <a:extLst>
              <a:ext uri="{FF2B5EF4-FFF2-40B4-BE49-F238E27FC236}">
                <a16:creationId xmlns:a16="http://schemas.microsoft.com/office/drawing/2014/main" id="{AABC31F4-B2CF-684C-AB8A-ECE0FCCF854C}"/>
              </a:ext>
            </a:extLst>
          </p:cNvPr>
          <p:cNvCxnSpPr>
            <a:cxnSpLocks/>
          </p:cNvCxnSpPr>
          <p:nvPr/>
        </p:nvCxnSpPr>
        <p:spPr>
          <a:xfrm>
            <a:off x="503238" y="1922039"/>
            <a:ext cx="11210925" cy="0"/>
          </a:xfrm>
          <a:prstGeom prst="line">
            <a:avLst/>
          </a:prstGeom>
          <a:ln w="19050" cap="rnd">
            <a:solidFill>
              <a:schemeClr val="tx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B43FB1E2-2A51-9E49-96FF-CCFD6C6CA0D7}"/>
              </a:ext>
            </a:extLst>
          </p:cNvPr>
          <p:cNvSpPr txBox="1"/>
          <p:nvPr/>
        </p:nvSpPr>
        <p:spPr>
          <a:xfrm>
            <a:off x="1346201" y="1510915"/>
            <a:ext cx="9873568" cy="353943"/>
          </a:xfrm>
          <a:prstGeom prst="rect">
            <a:avLst/>
          </a:prstGeom>
          <a:noFill/>
        </p:spPr>
        <p:txBody>
          <a:bodyPr wrap="square" lIns="0" tIns="0" rIns="0" bIns="0">
            <a:spAutoFit/>
          </a:bodyPr>
          <a:lstStyle/>
          <a:p>
            <a:pPr>
              <a:defRPr sz="2300" b="1">
                <a:solidFill>
                  <a:schemeClr val="tx2"/>
                </a:solidFill>
                <a:latin typeface="+mn-lt"/>
                <a:cs typeface="72" panose="020B0503030000000003" pitchFamily="34" charset="0"/>
              </a:defRPr>
            </a:pPr>
            <a:r>
              <a:t>BTP 上の SAP Business Network へようこそ</a:t>
            </a:r>
          </a:p>
        </p:txBody>
      </p:sp>
      <p:sp>
        <p:nvSpPr>
          <p:cNvPr id="2" name="Title 1">
            <a:extLst>
              <a:ext uri="{FF2B5EF4-FFF2-40B4-BE49-F238E27FC236}">
                <a16:creationId xmlns:a16="http://schemas.microsoft.com/office/drawing/2014/main" id="{A4936ECB-05AC-A74B-96D9-76DA733C57B5}"/>
              </a:ext>
            </a:extLst>
          </p:cNvPr>
          <p:cNvSpPr>
            <a:spLocks noGrp="1"/>
          </p:cNvSpPr>
          <p:nvPr>
            <p:ph type="title"/>
          </p:nvPr>
        </p:nvSpPr>
        <p:spPr>
          <a:xfrm>
            <a:off x="504001" y="504000"/>
            <a:ext cx="11186476" cy="369332"/>
          </a:xfrm>
        </p:spPr>
        <p:txBody>
          <a:bodyPr/>
          <a:lstStyle/>
          <a:p>
            <a:pPr>
              <a:defRPr b="1" kern="0">
                <a:latin typeface="72" panose="020B0503030000000003" pitchFamily="34" charset="0"/>
                <a:ea typeface="Arial Unicode MS" pitchFamily="34" charset="-128"/>
                <a:cs typeface="72" panose="020B0503030000000003" pitchFamily="34" charset="0"/>
              </a:defRPr>
            </a:pPr>
            <a:r>
              <a:t>アジェンダ</a:t>
            </a:r>
            <a:endParaRPr b="1">
              <a:latin typeface="72" panose="020B0503030000000003" pitchFamily="34" charset="0"/>
              <a:cs typeface="72" panose="020B0503030000000003" pitchFamily="34" charset="0"/>
            </a:endParaRPr>
          </a:p>
        </p:txBody>
      </p:sp>
      <p:sp>
        <p:nvSpPr>
          <p:cNvPr id="3" name="TextBox 2">
            <a:extLst>
              <a:ext uri="{FF2B5EF4-FFF2-40B4-BE49-F238E27FC236}">
                <a16:creationId xmlns:a16="http://schemas.microsoft.com/office/drawing/2014/main" id="{C9437E43-F7BA-B04E-3E8E-AD215977E271}"/>
              </a:ext>
            </a:extLst>
          </p:cNvPr>
          <p:cNvSpPr txBox="1"/>
          <p:nvPr/>
        </p:nvSpPr>
        <p:spPr>
          <a:xfrm>
            <a:off x="503238" y="1299411"/>
            <a:ext cx="683878" cy="615553"/>
          </a:xfrm>
          <a:prstGeom prst="rect">
            <a:avLst/>
          </a:prstGeom>
          <a:noFill/>
        </p:spPr>
        <p:txBody>
          <a:bodyPr wrap="square" lIns="0" tIns="0" rIns="0" bIns="0">
            <a:spAutoFit/>
          </a:bodyPr>
          <a:lstStyle/>
          <a:p>
            <a:pPr fontAlgn="base">
              <a:spcBef>
                <a:spcPct val="50000"/>
              </a:spcBef>
              <a:spcAft>
                <a:spcPct val="0"/>
              </a:spcAft>
              <a:buClr>
                <a:srgbClr val="F0AB00"/>
              </a:buClr>
              <a:buSzPct val="80000"/>
              <a:defRPr sz="4000" b="1">
                <a:solidFill>
                  <a:schemeClr val="tx2"/>
                </a:solidFill>
                <a:latin typeface="+mn-lt"/>
                <a:ea typeface="Arial Unicode MS" pitchFamily="34" charset="-128"/>
                <a:cs typeface="Arial Unicode MS" pitchFamily="34" charset="-128"/>
              </a:defRPr>
            </a:pPr>
            <a:r>
              <a:t>1</a:t>
            </a:r>
          </a:p>
        </p:txBody>
      </p:sp>
      <p:sp>
        <p:nvSpPr>
          <p:cNvPr id="4" name="TextBox 3">
            <a:extLst>
              <a:ext uri="{FF2B5EF4-FFF2-40B4-BE49-F238E27FC236}">
                <a16:creationId xmlns:a16="http://schemas.microsoft.com/office/drawing/2014/main" id="{2820BB62-7AB4-BF5B-E0D1-2751D54F7759}"/>
              </a:ext>
            </a:extLst>
          </p:cNvPr>
          <p:cNvSpPr txBox="1"/>
          <p:nvPr/>
        </p:nvSpPr>
        <p:spPr>
          <a:xfrm>
            <a:off x="503238" y="1957376"/>
            <a:ext cx="683878" cy="615553"/>
          </a:xfrm>
          <a:prstGeom prst="rect">
            <a:avLst/>
          </a:prstGeom>
          <a:noFill/>
        </p:spPr>
        <p:txBody>
          <a:bodyPr wrap="square" lIns="0" tIns="0" rIns="0" bIns="0">
            <a:spAutoFit/>
          </a:bodyPr>
          <a:lstStyle/>
          <a:p>
            <a:pPr fontAlgn="base">
              <a:spcBef>
                <a:spcPct val="50000"/>
              </a:spcBef>
              <a:spcAft>
                <a:spcPct val="0"/>
              </a:spcAft>
              <a:buClr>
                <a:srgbClr val="F0AB00"/>
              </a:buClr>
              <a:buSzPct val="80000"/>
              <a:defRPr sz="4000" b="1">
                <a:solidFill>
                  <a:schemeClr val="tx2"/>
                </a:solidFill>
                <a:latin typeface="+mn-lt"/>
                <a:ea typeface="Arial Unicode MS" pitchFamily="34" charset="-128"/>
                <a:cs typeface="Arial Unicode MS" pitchFamily="34" charset="-128"/>
              </a:defRPr>
            </a:pPr>
            <a:r>
              <a:t>2</a:t>
            </a:r>
          </a:p>
        </p:txBody>
      </p:sp>
      <p:sp>
        <p:nvSpPr>
          <p:cNvPr id="8" name="Text Placeholder 1">
            <a:extLst>
              <a:ext uri="{FF2B5EF4-FFF2-40B4-BE49-F238E27FC236}">
                <a16:creationId xmlns:a16="http://schemas.microsoft.com/office/drawing/2014/main" id="{C398CD38-64CB-963B-73E4-78C864E6A915}"/>
              </a:ext>
            </a:extLst>
          </p:cNvPr>
          <p:cNvSpPr txBox="1">
            <a:spLocks/>
          </p:cNvSpPr>
          <p:nvPr/>
        </p:nvSpPr>
        <p:spPr>
          <a:xfrm>
            <a:off x="16103952" y="2297074"/>
            <a:ext cx="3391200" cy="1981079"/>
          </a:xfrm>
          <a:prstGeom prst="rect">
            <a:avLst/>
          </a:prstGeom>
        </p:spPr>
        <p:txBody>
          <a:bodyPr/>
          <a:lstStyle>
            <a:lvl1pPr marL="0" indent="0" algn="l" defTabSz="1088558" rtl="0" eaLnBrk="1" latinLnBrk="0" hangingPunct="1">
              <a:spcBef>
                <a:spcPts val="1800"/>
              </a:spcBef>
              <a:buClr>
                <a:schemeClr val="accent1"/>
              </a:buClr>
              <a:buSzPct val="80000"/>
              <a:buFontTx/>
              <a:buNone/>
              <a:defRPr sz="20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kern="120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defRPr b="1">
                <a:latin typeface="72" panose="020B0503030000000003" pitchFamily="34" charset="0"/>
                <a:cs typeface="72" panose="020B0503030000000003" pitchFamily="34" charset="0"/>
              </a:defRPr>
            </a:pPr>
            <a:r>
              <a:t>SAP Business Network for Procurement で</a:t>
            </a:r>
            <a:r>
              <a:rPr>
                <a:solidFill>
                  <a:srgbClr val="0070F2"/>
                </a:solidFill>
              </a:rPr>
              <a:t>何が</a:t>
            </a:r>
            <a:r>
              <a:t>得られますか。</a:t>
            </a:r>
          </a:p>
          <a:p>
            <a:endParaRPr b="1">
              <a:latin typeface="72" panose="020B0503030000000003" pitchFamily="34" charset="0"/>
              <a:cs typeface="72" panose="020B0503030000000003" pitchFamily="34" charset="0"/>
            </a:endParaRPr>
          </a:p>
        </p:txBody>
      </p:sp>
      <p:sp>
        <p:nvSpPr>
          <p:cNvPr id="10" name="Text Placeholder 5">
            <a:extLst>
              <a:ext uri="{FF2B5EF4-FFF2-40B4-BE49-F238E27FC236}">
                <a16:creationId xmlns:a16="http://schemas.microsoft.com/office/drawing/2014/main" id="{18FB13C4-FFA2-F83E-BB34-A88CF1116B5F}"/>
              </a:ext>
            </a:extLst>
          </p:cNvPr>
          <p:cNvSpPr txBox="1">
            <a:spLocks/>
          </p:cNvSpPr>
          <p:nvPr/>
        </p:nvSpPr>
        <p:spPr bwMode="black">
          <a:xfrm>
            <a:off x="9581317" y="5270595"/>
            <a:ext cx="3391200" cy="1981079"/>
          </a:xfrm>
          <a:prstGeom prst="rect">
            <a:avLst/>
          </a:prstGeom>
        </p:spPr>
        <p:txBody>
          <a:bodyPr vert="horz" lIns="0" tIns="0" rIns="0" bIns="0" anchor="ctr" anchorCtr="0">
            <a:normAutofit/>
          </a:bodyPr>
          <a:lstStyle>
            <a:lvl1pPr marL="0" indent="0" algn="ctr" defTabSz="1088558" rtl="0" eaLnBrk="1" latinLnBrk="0" hangingPunct="1">
              <a:spcBef>
                <a:spcPts val="1800"/>
              </a:spcBef>
              <a:buClr>
                <a:schemeClr val="accent1"/>
              </a:buClr>
              <a:buSzPct val="80000"/>
              <a:buFontTx/>
              <a:buNone/>
              <a:defRPr sz="20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kern="120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endParaRPr b="1">
              <a:latin typeface="72" panose="020B0503030000000003" pitchFamily="34" charset="0"/>
              <a:cs typeface="72" panose="020B0503030000000003" pitchFamily="34" charset="0"/>
            </a:endParaRPr>
          </a:p>
        </p:txBody>
      </p:sp>
      <p:sp>
        <p:nvSpPr>
          <p:cNvPr id="13" name="TextBox 12">
            <a:extLst>
              <a:ext uri="{FF2B5EF4-FFF2-40B4-BE49-F238E27FC236}">
                <a16:creationId xmlns:a16="http://schemas.microsoft.com/office/drawing/2014/main" id="{C261A90B-0E46-CB5D-3A7A-982D9B950A2E}"/>
              </a:ext>
            </a:extLst>
          </p:cNvPr>
          <p:cNvSpPr txBox="1"/>
          <p:nvPr/>
        </p:nvSpPr>
        <p:spPr>
          <a:xfrm>
            <a:off x="1346201" y="5204737"/>
            <a:ext cx="9873568" cy="353943"/>
          </a:xfrm>
          <a:prstGeom prst="rect">
            <a:avLst/>
          </a:prstGeom>
          <a:noFill/>
        </p:spPr>
        <p:txBody>
          <a:bodyPr wrap="square" lIns="0" tIns="0" rIns="0" bIns="0">
            <a:spAutoFit/>
          </a:bodyPr>
          <a:lstStyle/>
          <a:p>
            <a:pPr>
              <a:defRPr sz="2300" b="1">
                <a:solidFill>
                  <a:schemeClr val="tx2"/>
                </a:solidFill>
                <a:latin typeface="+mn-lt"/>
                <a:cs typeface="72" panose="020B0503030000000003" pitchFamily="34" charset="0"/>
              </a:defRPr>
            </a:pPr>
            <a:r>
              <a:t>リソース</a:t>
            </a:r>
          </a:p>
        </p:txBody>
      </p:sp>
      <p:cxnSp>
        <p:nvCxnSpPr>
          <p:cNvPr id="19" name="Straight Connector 18" descr="Straight line">
            <a:extLst>
              <a:ext uri="{FF2B5EF4-FFF2-40B4-BE49-F238E27FC236}">
                <a16:creationId xmlns:a16="http://schemas.microsoft.com/office/drawing/2014/main" id="{7DAA996F-46DB-F954-7ECA-D4162F32CF25}"/>
              </a:ext>
            </a:extLst>
          </p:cNvPr>
          <p:cNvCxnSpPr>
            <a:cxnSpLocks/>
          </p:cNvCxnSpPr>
          <p:nvPr/>
        </p:nvCxnSpPr>
        <p:spPr>
          <a:xfrm>
            <a:off x="488951" y="3231983"/>
            <a:ext cx="11210925" cy="0"/>
          </a:xfrm>
          <a:prstGeom prst="line">
            <a:avLst/>
          </a:prstGeom>
          <a:ln w="19050" cap="rnd">
            <a:solidFill>
              <a:schemeClr val="tx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D85B9EA5-653A-6DBF-A329-643F9FC46464}"/>
              </a:ext>
            </a:extLst>
          </p:cNvPr>
          <p:cNvSpPr txBox="1"/>
          <p:nvPr/>
        </p:nvSpPr>
        <p:spPr>
          <a:xfrm>
            <a:off x="1360488" y="3371728"/>
            <a:ext cx="9873568" cy="353943"/>
          </a:xfrm>
          <a:prstGeom prst="rect">
            <a:avLst/>
          </a:prstGeom>
          <a:noFill/>
        </p:spPr>
        <p:txBody>
          <a:bodyPr wrap="square" lIns="0" tIns="0" rIns="0" bIns="0">
            <a:spAutoFit/>
          </a:bodyPr>
          <a:lstStyle/>
          <a:p>
            <a:pPr>
              <a:defRPr sz="2300" b="1">
                <a:solidFill>
                  <a:schemeClr val="tx2"/>
                </a:solidFill>
                <a:latin typeface="+mn-lt"/>
                <a:cs typeface="72" panose="020B0503030000000003" pitchFamily="34" charset="0"/>
              </a:defRPr>
            </a:pPr>
            <a:r>
              <a:t>注文の確認</a:t>
            </a:r>
          </a:p>
        </p:txBody>
      </p:sp>
      <p:sp>
        <p:nvSpPr>
          <p:cNvPr id="21" name="TextBox 20">
            <a:extLst>
              <a:ext uri="{FF2B5EF4-FFF2-40B4-BE49-F238E27FC236}">
                <a16:creationId xmlns:a16="http://schemas.microsoft.com/office/drawing/2014/main" id="{7285CADD-2124-E815-A868-3294F37129C1}"/>
              </a:ext>
            </a:extLst>
          </p:cNvPr>
          <p:cNvSpPr txBox="1"/>
          <p:nvPr/>
        </p:nvSpPr>
        <p:spPr>
          <a:xfrm>
            <a:off x="488951" y="2598338"/>
            <a:ext cx="683878" cy="615553"/>
          </a:xfrm>
          <a:prstGeom prst="rect">
            <a:avLst/>
          </a:prstGeom>
          <a:noFill/>
        </p:spPr>
        <p:txBody>
          <a:bodyPr wrap="square" lIns="0" tIns="0" rIns="0" bIns="0">
            <a:spAutoFit/>
          </a:bodyPr>
          <a:lstStyle/>
          <a:p>
            <a:pPr fontAlgn="base">
              <a:spcBef>
                <a:spcPct val="50000"/>
              </a:spcBef>
              <a:spcAft>
                <a:spcPct val="0"/>
              </a:spcAft>
              <a:buClr>
                <a:srgbClr val="F0AB00"/>
              </a:buClr>
              <a:buSzPct val="80000"/>
              <a:defRPr sz="4000" b="1">
                <a:solidFill>
                  <a:schemeClr val="tx2"/>
                </a:solidFill>
                <a:latin typeface="+mn-lt"/>
                <a:ea typeface="Arial Unicode MS" pitchFamily="34" charset="-128"/>
                <a:cs typeface="Arial Unicode MS" pitchFamily="34" charset="-128"/>
              </a:defRPr>
            </a:pPr>
            <a:r>
              <a:t>3</a:t>
            </a:r>
          </a:p>
        </p:txBody>
      </p:sp>
      <p:sp>
        <p:nvSpPr>
          <p:cNvPr id="22" name="TextBox 21">
            <a:extLst>
              <a:ext uri="{FF2B5EF4-FFF2-40B4-BE49-F238E27FC236}">
                <a16:creationId xmlns:a16="http://schemas.microsoft.com/office/drawing/2014/main" id="{F5C1125D-A321-FE39-06B0-7928DF6DAE29}"/>
              </a:ext>
            </a:extLst>
          </p:cNvPr>
          <p:cNvSpPr txBox="1"/>
          <p:nvPr/>
        </p:nvSpPr>
        <p:spPr>
          <a:xfrm>
            <a:off x="488951" y="3245286"/>
            <a:ext cx="683878" cy="615553"/>
          </a:xfrm>
          <a:prstGeom prst="rect">
            <a:avLst/>
          </a:prstGeom>
          <a:noFill/>
        </p:spPr>
        <p:txBody>
          <a:bodyPr wrap="square" lIns="0" tIns="0" rIns="0" bIns="0">
            <a:spAutoFit/>
          </a:bodyPr>
          <a:lstStyle/>
          <a:p>
            <a:pPr fontAlgn="base">
              <a:spcBef>
                <a:spcPct val="50000"/>
              </a:spcBef>
              <a:spcAft>
                <a:spcPct val="0"/>
              </a:spcAft>
              <a:buClr>
                <a:srgbClr val="F0AB00"/>
              </a:buClr>
              <a:buSzPct val="80000"/>
              <a:defRPr sz="4000" b="1">
                <a:solidFill>
                  <a:schemeClr val="tx2"/>
                </a:solidFill>
                <a:latin typeface="+mn-lt"/>
                <a:ea typeface="Arial Unicode MS" pitchFamily="34" charset="-128"/>
                <a:cs typeface="Arial Unicode MS" pitchFamily="34" charset="-128"/>
              </a:defRPr>
            </a:pPr>
            <a:r>
              <a:t>4</a:t>
            </a:r>
          </a:p>
        </p:txBody>
      </p:sp>
      <p:cxnSp>
        <p:nvCxnSpPr>
          <p:cNvPr id="23" name="Straight Connector 22" descr="Straight line">
            <a:extLst>
              <a:ext uri="{FF2B5EF4-FFF2-40B4-BE49-F238E27FC236}">
                <a16:creationId xmlns:a16="http://schemas.microsoft.com/office/drawing/2014/main" id="{0C1E8E89-C71C-8FDD-69C2-5BF02FCF8EC7}"/>
              </a:ext>
            </a:extLst>
          </p:cNvPr>
          <p:cNvCxnSpPr>
            <a:cxnSpLocks/>
          </p:cNvCxnSpPr>
          <p:nvPr/>
        </p:nvCxnSpPr>
        <p:spPr>
          <a:xfrm>
            <a:off x="503238" y="3785246"/>
            <a:ext cx="11210925" cy="0"/>
          </a:xfrm>
          <a:prstGeom prst="line">
            <a:avLst/>
          </a:prstGeom>
          <a:ln w="19050" cap="rnd">
            <a:solidFill>
              <a:schemeClr val="tx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6864B257-848D-B817-B8FD-8FD55EA4AC94}"/>
              </a:ext>
            </a:extLst>
          </p:cNvPr>
          <p:cNvSpPr txBox="1"/>
          <p:nvPr/>
        </p:nvSpPr>
        <p:spPr>
          <a:xfrm>
            <a:off x="1346201" y="3962329"/>
            <a:ext cx="9873568" cy="353943"/>
          </a:xfrm>
          <a:prstGeom prst="rect">
            <a:avLst/>
          </a:prstGeom>
          <a:noFill/>
        </p:spPr>
        <p:txBody>
          <a:bodyPr wrap="square" lIns="0" tIns="0" rIns="0" bIns="0">
            <a:spAutoFit/>
          </a:bodyPr>
          <a:lstStyle/>
          <a:p>
            <a:pPr>
              <a:defRPr sz="2300" b="1">
                <a:solidFill>
                  <a:schemeClr val="tx2"/>
                </a:solidFill>
                <a:latin typeface="+mn-lt"/>
                <a:cs typeface="72" panose="020B0503030000000003" pitchFamily="34" charset="0"/>
              </a:defRPr>
            </a:pPr>
            <a:r>
              <a:t>受注の履行 - 出荷と入荷</a:t>
            </a:r>
          </a:p>
        </p:txBody>
      </p:sp>
      <p:cxnSp>
        <p:nvCxnSpPr>
          <p:cNvPr id="25" name="Straight Connector 24" descr="Straight line">
            <a:extLst>
              <a:ext uri="{FF2B5EF4-FFF2-40B4-BE49-F238E27FC236}">
                <a16:creationId xmlns:a16="http://schemas.microsoft.com/office/drawing/2014/main" id="{4A460F9A-5365-6FA9-D89D-07A53A44DF53}"/>
              </a:ext>
            </a:extLst>
          </p:cNvPr>
          <p:cNvCxnSpPr>
            <a:cxnSpLocks/>
          </p:cNvCxnSpPr>
          <p:nvPr/>
        </p:nvCxnSpPr>
        <p:spPr>
          <a:xfrm>
            <a:off x="503238" y="4435931"/>
            <a:ext cx="11210925" cy="0"/>
          </a:xfrm>
          <a:prstGeom prst="line">
            <a:avLst/>
          </a:prstGeom>
          <a:ln w="19050" cap="rnd">
            <a:solidFill>
              <a:schemeClr val="tx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0F3EAC30-1509-3457-DDA4-A8B0660CBB46}"/>
              </a:ext>
            </a:extLst>
          </p:cNvPr>
          <p:cNvSpPr txBox="1"/>
          <p:nvPr/>
        </p:nvSpPr>
        <p:spPr>
          <a:xfrm>
            <a:off x="1374775" y="2102068"/>
            <a:ext cx="9873568" cy="353943"/>
          </a:xfrm>
          <a:prstGeom prst="rect">
            <a:avLst/>
          </a:prstGeom>
          <a:noFill/>
        </p:spPr>
        <p:txBody>
          <a:bodyPr wrap="square" lIns="0" tIns="0" rIns="0" bIns="0">
            <a:spAutoFit/>
          </a:bodyPr>
          <a:lstStyle/>
          <a:p>
            <a:pPr>
              <a:defRPr sz="2300" b="1">
                <a:solidFill>
                  <a:schemeClr val="tx2"/>
                </a:solidFill>
                <a:latin typeface="+mn-lt"/>
                <a:cs typeface="72" panose="020B0503030000000003" pitchFamily="34" charset="0"/>
              </a:defRPr>
            </a:pPr>
            <a:r>
              <a:t>アカウントの登録</a:t>
            </a:r>
          </a:p>
        </p:txBody>
      </p:sp>
      <p:sp>
        <p:nvSpPr>
          <p:cNvPr id="27" name="TextBox 26">
            <a:extLst>
              <a:ext uri="{FF2B5EF4-FFF2-40B4-BE49-F238E27FC236}">
                <a16:creationId xmlns:a16="http://schemas.microsoft.com/office/drawing/2014/main" id="{E97842BF-A932-2B31-6968-F6E5B5F909F0}"/>
              </a:ext>
            </a:extLst>
          </p:cNvPr>
          <p:cNvSpPr txBox="1"/>
          <p:nvPr/>
        </p:nvSpPr>
        <p:spPr>
          <a:xfrm>
            <a:off x="503238" y="3802286"/>
            <a:ext cx="683878" cy="615553"/>
          </a:xfrm>
          <a:prstGeom prst="rect">
            <a:avLst/>
          </a:prstGeom>
          <a:noFill/>
        </p:spPr>
        <p:txBody>
          <a:bodyPr wrap="square" lIns="0" tIns="0" rIns="0" bIns="0">
            <a:spAutoFit/>
          </a:bodyPr>
          <a:lstStyle/>
          <a:p>
            <a:pPr fontAlgn="base">
              <a:spcBef>
                <a:spcPct val="50000"/>
              </a:spcBef>
              <a:spcAft>
                <a:spcPct val="0"/>
              </a:spcAft>
              <a:buClr>
                <a:srgbClr val="F0AB00"/>
              </a:buClr>
              <a:buSzPct val="80000"/>
              <a:defRPr sz="4000" b="1">
                <a:solidFill>
                  <a:schemeClr val="tx2"/>
                </a:solidFill>
                <a:latin typeface="+mn-lt"/>
                <a:ea typeface="Arial Unicode MS" pitchFamily="34" charset="-128"/>
                <a:cs typeface="Arial Unicode MS" pitchFamily="34" charset="-128"/>
              </a:defRPr>
            </a:pPr>
            <a:r>
              <a:t>5</a:t>
            </a:r>
          </a:p>
        </p:txBody>
      </p:sp>
      <p:sp>
        <p:nvSpPr>
          <p:cNvPr id="28" name="TextBox 27">
            <a:extLst>
              <a:ext uri="{FF2B5EF4-FFF2-40B4-BE49-F238E27FC236}">
                <a16:creationId xmlns:a16="http://schemas.microsoft.com/office/drawing/2014/main" id="{E06C1833-7FB7-F7BB-DEF7-C4E99C37DCDC}"/>
              </a:ext>
            </a:extLst>
          </p:cNvPr>
          <p:cNvSpPr txBox="1"/>
          <p:nvPr/>
        </p:nvSpPr>
        <p:spPr>
          <a:xfrm>
            <a:off x="503238" y="4449234"/>
            <a:ext cx="683878" cy="615553"/>
          </a:xfrm>
          <a:prstGeom prst="rect">
            <a:avLst/>
          </a:prstGeom>
          <a:noFill/>
        </p:spPr>
        <p:txBody>
          <a:bodyPr wrap="square" lIns="0" tIns="0" rIns="0" bIns="0">
            <a:spAutoFit/>
          </a:bodyPr>
          <a:lstStyle/>
          <a:p>
            <a:pPr fontAlgn="base">
              <a:spcBef>
                <a:spcPct val="50000"/>
              </a:spcBef>
              <a:spcAft>
                <a:spcPct val="0"/>
              </a:spcAft>
              <a:buClr>
                <a:srgbClr val="F0AB00"/>
              </a:buClr>
              <a:buSzPct val="80000"/>
              <a:defRPr sz="4000" b="1">
                <a:solidFill>
                  <a:schemeClr val="tx2"/>
                </a:solidFill>
                <a:latin typeface="+mn-lt"/>
                <a:ea typeface="Arial Unicode MS" pitchFamily="34" charset="-128"/>
                <a:cs typeface="Arial Unicode MS" pitchFamily="34" charset="-128"/>
              </a:defRPr>
            </a:pPr>
            <a:r>
              <a:t>6</a:t>
            </a:r>
          </a:p>
        </p:txBody>
      </p:sp>
      <p:sp>
        <p:nvSpPr>
          <p:cNvPr id="33" name="TextBox 32">
            <a:extLst>
              <a:ext uri="{FF2B5EF4-FFF2-40B4-BE49-F238E27FC236}">
                <a16:creationId xmlns:a16="http://schemas.microsoft.com/office/drawing/2014/main" id="{47EFE47E-08E1-5245-02D3-824404902881}"/>
              </a:ext>
            </a:extLst>
          </p:cNvPr>
          <p:cNvSpPr txBox="1"/>
          <p:nvPr/>
        </p:nvSpPr>
        <p:spPr>
          <a:xfrm>
            <a:off x="1346201" y="4599555"/>
            <a:ext cx="9873568" cy="353943"/>
          </a:xfrm>
          <a:prstGeom prst="rect">
            <a:avLst/>
          </a:prstGeom>
          <a:noFill/>
        </p:spPr>
        <p:txBody>
          <a:bodyPr wrap="square" lIns="0" tIns="0" rIns="0" bIns="0">
            <a:spAutoFit/>
          </a:bodyPr>
          <a:lstStyle/>
          <a:p>
            <a:pPr>
              <a:defRPr sz="2300" b="1">
                <a:solidFill>
                  <a:schemeClr val="tx2"/>
                </a:solidFill>
                <a:latin typeface="+mn-lt"/>
                <a:cs typeface="72" panose="020B0503030000000003" pitchFamily="34" charset="0"/>
              </a:defRPr>
            </a:pPr>
            <a:r>
              <a:t>顧客への請求</a:t>
            </a:r>
          </a:p>
        </p:txBody>
      </p:sp>
      <p:cxnSp>
        <p:nvCxnSpPr>
          <p:cNvPr id="34" name="Straight Connector 33" descr="Straight line">
            <a:extLst>
              <a:ext uri="{FF2B5EF4-FFF2-40B4-BE49-F238E27FC236}">
                <a16:creationId xmlns:a16="http://schemas.microsoft.com/office/drawing/2014/main" id="{84B9B5E4-8614-0B1B-26F8-76423BC15377}"/>
              </a:ext>
            </a:extLst>
          </p:cNvPr>
          <p:cNvCxnSpPr>
            <a:cxnSpLocks/>
          </p:cNvCxnSpPr>
          <p:nvPr/>
        </p:nvCxnSpPr>
        <p:spPr>
          <a:xfrm>
            <a:off x="474664" y="5049283"/>
            <a:ext cx="11210925" cy="0"/>
          </a:xfrm>
          <a:prstGeom prst="line">
            <a:avLst/>
          </a:prstGeom>
          <a:ln w="19050" cap="rnd">
            <a:solidFill>
              <a:schemeClr val="tx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BE1CD3E5-628E-118E-0C98-C44BB30F2AB3}"/>
              </a:ext>
            </a:extLst>
          </p:cNvPr>
          <p:cNvSpPr txBox="1"/>
          <p:nvPr/>
        </p:nvSpPr>
        <p:spPr>
          <a:xfrm>
            <a:off x="496698" y="5062586"/>
            <a:ext cx="683878" cy="615553"/>
          </a:xfrm>
          <a:prstGeom prst="rect">
            <a:avLst/>
          </a:prstGeom>
          <a:noFill/>
        </p:spPr>
        <p:txBody>
          <a:bodyPr wrap="square" lIns="0" tIns="0" rIns="0" bIns="0">
            <a:spAutoFit/>
          </a:bodyPr>
          <a:lstStyle/>
          <a:p>
            <a:pPr fontAlgn="base">
              <a:spcBef>
                <a:spcPct val="50000"/>
              </a:spcBef>
              <a:spcAft>
                <a:spcPct val="0"/>
              </a:spcAft>
              <a:buClr>
                <a:srgbClr val="F0AB00"/>
              </a:buClr>
              <a:buSzPct val="80000"/>
              <a:defRPr sz="4000" b="1">
                <a:solidFill>
                  <a:schemeClr val="tx2"/>
                </a:solidFill>
                <a:latin typeface="+mn-lt"/>
                <a:ea typeface="Arial Unicode MS" pitchFamily="34" charset="-128"/>
                <a:cs typeface="Arial Unicode MS" pitchFamily="34" charset="-128"/>
              </a:defRPr>
            </a:pPr>
            <a:r>
              <a:t>7</a:t>
            </a:r>
          </a:p>
        </p:txBody>
      </p:sp>
      <p:cxnSp>
        <p:nvCxnSpPr>
          <p:cNvPr id="36" name="Straight Connector 35" descr="Straight line">
            <a:extLst>
              <a:ext uri="{FF2B5EF4-FFF2-40B4-BE49-F238E27FC236}">
                <a16:creationId xmlns:a16="http://schemas.microsoft.com/office/drawing/2014/main" id="{A18AD9F1-7573-A6D9-1CA8-3286557654A3}"/>
              </a:ext>
            </a:extLst>
          </p:cNvPr>
          <p:cNvCxnSpPr>
            <a:cxnSpLocks/>
          </p:cNvCxnSpPr>
          <p:nvPr/>
        </p:nvCxnSpPr>
        <p:spPr>
          <a:xfrm>
            <a:off x="488951" y="5602546"/>
            <a:ext cx="11210925" cy="0"/>
          </a:xfrm>
          <a:prstGeom prst="line">
            <a:avLst/>
          </a:prstGeom>
          <a:ln w="19050" cap="rnd">
            <a:solidFill>
              <a:schemeClr val="tx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custDataLst>
      <p:custData r:id="rId1"/>
      <p:custData r:id="rId2"/>
    </p:custDataLst>
    <p:extLst>
      <p:ext uri="{BB962C8B-B14F-4D97-AF65-F5344CB8AC3E}">
        <p14:creationId xmlns:p14="http://schemas.microsoft.com/office/powerpoint/2010/main" val="1018641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DDD99-5462-D66A-5DBF-DCF2E3787A7C}"/>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6DB49592-F2B2-9F27-E7CD-4C20D885A304}"/>
              </a:ext>
            </a:extLst>
          </p:cNvPr>
          <p:cNvSpPr>
            <a:spLocks noGrp="1"/>
          </p:cNvSpPr>
          <p:nvPr>
            <p:ph type="title"/>
          </p:nvPr>
        </p:nvSpPr>
        <p:spPr>
          <a:xfrm>
            <a:off x="353438" y="2096333"/>
            <a:ext cx="7138032" cy="997196"/>
          </a:xfrm>
        </p:spPr>
        <p:txBody>
          <a:bodyPr wrap="square">
            <a:spAutoFit/>
          </a:bodyPr>
          <a:lstStyle/>
          <a:p>
            <a:pPr>
              <a:defRPr>
                <a:hlinkClick r:id="rId4">
                  <a:extLst>
                    <a:ext uri="{A12FA001-AC4F-418D-AE19-62706E023703}">
                      <ahyp:hlinkClr xmlns:ahyp="http://schemas.microsoft.com/office/drawing/2018/hyperlinkcolor" val="tx"/>
                    </a:ext>
                  </a:extLst>
                </a:hlinkClick>
              </a:defRPr>
            </a:pPr>
            <a:br>
              <a:rPr lang="en-IN"/>
            </a:br>
            <a:r>
              <a:t>注文の確認</a:t>
            </a:r>
          </a:p>
        </p:txBody>
      </p:sp>
      <p:pic>
        <p:nvPicPr>
          <p:cNvPr id="16" name="Picture Placeholder 15" descr="A hanging lightbulb">
            <a:extLst>
              <a:ext uri="{FF2B5EF4-FFF2-40B4-BE49-F238E27FC236}">
                <a16:creationId xmlns:a16="http://schemas.microsoft.com/office/drawing/2014/main" id="{9A979E5D-D483-1AA9-3249-70AC350C194F}"/>
              </a:ext>
            </a:extLst>
          </p:cNvPr>
          <p:cNvPicPr>
            <a:picLocks noGrp="1" noChangeAspect="1"/>
          </p:cNvPicPr>
          <p:nvPr>
            <p:ph type="pic" sz="quarter" idx="10"/>
          </p:nvPr>
        </p:nvPicPr>
        <p:blipFill>
          <a:blip r:embed="rId5"/>
          <a:srcRect l="27299" r="27299"/>
          <a:stretch>
            <a:fillRect/>
          </a:stretch>
        </p:blipFill>
        <p:spPr/>
      </p:pic>
    </p:spTree>
    <p:custDataLst>
      <p:custData r:id="rId1"/>
      <p:custData r:id="rId2"/>
    </p:custDataLst>
    <p:extLst>
      <p:ext uri="{BB962C8B-B14F-4D97-AF65-F5344CB8AC3E}">
        <p14:creationId xmlns:p14="http://schemas.microsoft.com/office/powerpoint/2010/main" val="27780331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C16E28-820B-5E35-3271-04C12EBB69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20B343-4310-D2FC-C2A3-889FB6BF5DD5}"/>
              </a:ext>
            </a:extLst>
          </p:cNvPr>
          <p:cNvSpPr>
            <a:spLocks noGrp="1"/>
          </p:cNvSpPr>
          <p:nvPr>
            <p:ph type="title"/>
          </p:nvPr>
        </p:nvSpPr>
        <p:spPr>
          <a:xfrm>
            <a:off x="504001" y="1647094"/>
            <a:ext cx="10188923" cy="276999"/>
          </a:xfrm>
        </p:spPr>
        <p:txBody>
          <a:bodyPr/>
          <a:lstStyle/>
          <a:p>
            <a:pPr>
              <a:defRPr sz="1800">
                <a:latin typeface="+mn-lt"/>
                <a:cs typeface="72" panose="020B0503030000000003" pitchFamily="34" charset="0"/>
              </a:defRPr>
            </a:pPr>
            <a:r>
              <a:rPr b="1">
                <a:solidFill>
                  <a:schemeClr val="tx2"/>
                </a:solidFill>
              </a:rPr>
              <a:t>ソリューションエリア:</a:t>
            </a:r>
            <a:r>
              <a:t> オーダー確認</a:t>
            </a:r>
          </a:p>
        </p:txBody>
      </p:sp>
      <p:sp>
        <p:nvSpPr>
          <p:cNvPr id="10" name="Title 3">
            <a:extLst>
              <a:ext uri="{FF2B5EF4-FFF2-40B4-BE49-F238E27FC236}">
                <a16:creationId xmlns:a16="http://schemas.microsoft.com/office/drawing/2014/main" id="{4206896A-70DD-6DBF-1521-62FBC5B7D1A9}"/>
              </a:ext>
            </a:extLst>
          </p:cNvPr>
          <p:cNvSpPr txBox="1">
            <a:spLocks/>
          </p:cNvSpPr>
          <p:nvPr/>
        </p:nvSpPr>
        <p:spPr bwMode="black">
          <a:xfrm>
            <a:off x="504001" y="504000"/>
            <a:ext cx="11186476" cy="3693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r>
              <a:rPr b="1"/>
              <a:t>導入: </a:t>
            </a:r>
            <a:r>
              <a:rPr>
                <a:solidFill>
                  <a:schemeClr val="tx2"/>
                </a:solidFill>
              </a:rPr>
              <a:t>オーダー確認 - SAP BTP 上の SAP Business Network</a:t>
            </a:r>
            <a:endParaRPr>
              <a:solidFill>
                <a:schemeClr val="tx2"/>
              </a:solidFill>
            </a:endParaRPr>
          </a:p>
        </p:txBody>
      </p:sp>
      <p:sp>
        <p:nvSpPr>
          <p:cNvPr id="11" name="TextBox 10">
            <a:extLst>
              <a:ext uri="{FF2B5EF4-FFF2-40B4-BE49-F238E27FC236}">
                <a16:creationId xmlns:a16="http://schemas.microsoft.com/office/drawing/2014/main" id="{07051FE4-9097-35D1-E81A-DA4DC26647D7}"/>
              </a:ext>
            </a:extLst>
          </p:cNvPr>
          <p:cNvSpPr txBox="1"/>
          <p:nvPr/>
        </p:nvSpPr>
        <p:spPr>
          <a:xfrm>
            <a:off x="504002" y="2723899"/>
            <a:ext cx="7845520" cy="3031599"/>
          </a:xfrm>
          <a:prstGeom prst="rect">
            <a:avLst/>
          </a:prstGeom>
          <a:noFill/>
        </p:spPr>
        <p:txBody>
          <a:bodyPr wrap="square" lIns="0" tIns="0" rIns="0" bIns="0">
            <a:spAutoFit/>
          </a:bodyPr>
          <a:lstStyle/>
          <a:p>
            <a:pPr fontAlgn="base">
              <a:spcBef>
                <a:spcPct val="50000"/>
              </a:spcBef>
              <a:spcAft>
                <a:spcPct val="0"/>
              </a:spcAft>
              <a:buClr>
                <a:schemeClr val="tx1"/>
              </a:buClr>
              <a:buSzPct val="100000"/>
              <a:defRPr sz="1800" b="1">
                <a:solidFill>
                  <a:schemeClr val="tx2"/>
                </a:solidFill>
                <a:latin typeface="+mn-lt"/>
                <a:ea typeface="+mj-ea"/>
                <a:cs typeface="72" panose="020B0503030000000003" pitchFamily="34" charset="0"/>
              </a:defRPr>
            </a:pPr>
            <a:r>
              <a:t>説明:</a:t>
            </a:r>
          </a:p>
          <a:p>
            <a:pPr marL="285750" indent="-285750" fontAlgn="base">
              <a:spcBef>
                <a:spcPct val="50000"/>
              </a:spcBef>
              <a:spcAft>
                <a:spcPct val="0"/>
              </a:spcAft>
              <a:buClr>
                <a:schemeClr val="tx1"/>
              </a:buClr>
              <a:buSzPct val="100000"/>
              <a:buFont typeface="Arial" panose="020B0604020202020204" pitchFamily="34" charset="0"/>
              <a:buChar char="•"/>
              <a:defRPr sz="1600"/>
            </a:pPr>
            <a:r>
              <a:t>Commerce Automation 内で注文確認ライフサイクル全体を管理サプライヤーはポータルまたは B2B 統合を介してオーダー確認を生成し、バイヤーはオーダー承認、価格設定検証、および納入確約をリアルタイムで可視化します。</a:t>
            </a:r>
          </a:p>
          <a:p>
            <a:pPr fontAlgn="base">
              <a:spcBef>
                <a:spcPct val="50000"/>
              </a:spcBef>
              <a:spcAft>
                <a:spcPct val="0"/>
              </a:spcAft>
              <a:buClr>
                <a:schemeClr val="tx1"/>
              </a:buClr>
              <a:buSzPct val="100000"/>
              <a:defRPr sz="1800" b="1">
                <a:solidFill>
                  <a:schemeClr val="tx2"/>
                </a:solidFill>
                <a:latin typeface="+mn-lt"/>
                <a:ea typeface="+mj-ea"/>
                <a:cs typeface="72" panose="020B0503030000000003" pitchFamily="34" charset="0"/>
              </a:defRPr>
            </a:pPr>
            <a:r>
              <a:t>主な利点:</a:t>
            </a:r>
          </a:p>
          <a:p>
            <a:pPr marL="285750" indent="-285750" fontAlgn="base">
              <a:spcBef>
                <a:spcPct val="50000"/>
              </a:spcBef>
              <a:spcAft>
                <a:spcPct val="0"/>
              </a:spcAft>
              <a:buClr>
                <a:schemeClr val="tx1"/>
              </a:buClr>
              <a:buSzPct val="100000"/>
              <a:buFont typeface="Arial" panose="020B0604020202020204" pitchFamily="34" charset="0"/>
              <a:buChar char="•"/>
              <a:defRPr sz="1600">
                <a:latin typeface="72 Brand" panose="020B0504030603020204" pitchFamily="34" charset="0"/>
              </a:defRPr>
            </a:pPr>
            <a:r>
              <a:t>サプライヤ向けのオーダー確認の生成および処理に関する使いやすい操作性。</a:t>
            </a:r>
          </a:p>
          <a:p>
            <a:pPr marL="285750" indent="-285750" fontAlgn="base">
              <a:spcBef>
                <a:spcPct val="50000"/>
              </a:spcBef>
              <a:spcAft>
                <a:spcPct val="0"/>
              </a:spcAft>
              <a:buClr>
                <a:schemeClr val="tx1"/>
              </a:buClr>
              <a:buSzPct val="100000"/>
              <a:buFont typeface="Arial" panose="020B0604020202020204" pitchFamily="34" charset="0"/>
              <a:buChar char="•"/>
              <a:defRPr sz="1600">
                <a:latin typeface="72 Brand" panose="020B0504030603020204" pitchFamily="34" charset="0"/>
              </a:defRPr>
            </a:pPr>
            <a:r>
              <a:t>オーダー確認の作成および提出時のアプリケーションのパフォーマンスが向上します。</a:t>
            </a:r>
          </a:p>
        </p:txBody>
      </p:sp>
      <p:sp>
        <p:nvSpPr>
          <p:cNvPr id="3" name="Title 1">
            <a:extLst>
              <a:ext uri="{FF2B5EF4-FFF2-40B4-BE49-F238E27FC236}">
                <a16:creationId xmlns:a16="http://schemas.microsoft.com/office/drawing/2014/main" id="{C34DD9F9-C38A-AFA8-7DA8-DD178DAD4012}"/>
              </a:ext>
            </a:extLst>
          </p:cNvPr>
          <p:cNvSpPr txBox="1">
            <a:spLocks/>
          </p:cNvSpPr>
          <p:nvPr/>
        </p:nvSpPr>
        <p:spPr bwMode="black">
          <a:xfrm>
            <a:off x="504001" y="1256739"/>
            <a:ext cx="11186476" cy="276999"/>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a:defRPr sz="1800">
                <a:latin typeface="+mn-lt"/>
                <a:cs typeface="72" panose="020B0503030000000003" pitchFamily="34" charset="0"/>
              </a:defRPr>
            </a:pPr>
            <a:r>
              <a:rPr b="1">
                <a:solidFill>
                  <a:schemeClr val="tx2"/>
                </a:solidFill>
              </a:rPr>
              <a:t>ソリューション対象：</a:t>
            </a:r>
            <a:r>
              <a:t>取引先向け SAP Business Network</a:t>
            </a:r>
          </a:p>
        </p:txBody>
      </p:sp>
      <p:sp>
        <p:nvSpPr>
          <p:cNvPr id="5" name="Title 1">
            <a:extLst>
              <a:ext uri="{FF2B5EF4-FFF2-40B4-BE49-F238E27FC236}">
                <a16:creationId xmlns:a16="http://schemas.microsoft.com/office/drawing/2014/main" id="{52833F0C-558B-BE70-4039-EE914C61FEA0}"/>
              </a:ext>
            </a:extLst>
          </p:cNvPr>
          <p:cNvSpPr txBox="1">
            <a:spLocks/>
          </p:cNvSpPr>
          <p:nvPr/>
        </p:nvSpPr>
        <p:spPr bwMode="black">
          <a:xfrm>
            <a:off x="504001" y="2068012"/>
            <a:ext cx="11109026" cy="276999"/>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a:defRPr sz="1800">
                <a:latin typeface="+mn-lt"/>
                <a:cs typeface="72" panose="020B0503030000000003" pitchFamily="34" charset="0"/>
              </a:defRPr>
            </a:pPr>
            <a:r>
              <a:rPr b="1">
                <a:solidFill>
                  <a:schemeClr val="tx2"/>
                </a:solidFill>
              </a:rPr>
              <a:t>ペルソナ：</a:t>
            </a:r>
            <a:r>
              <a:t>サプライヤーユーザー</a:t>
            </a:r>
          </a:p>
        </p:txBody>
      </p:sp>
    </p:spTree>
    <p:extLst>
      <p:ext uri="{BB962C8B-B14F-4D97-AF65-F5344CB8AC3E}">
        <p14:creationId xmlns:p14="http://schemas.microsoft.com/office/powerpoint/2010/main" val="21337021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1E989B-C9A7-2E8F-D5EF-92DE17767D17}"/>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1887A09A-496E-9B22-7726-12D877C0B975}"/>
              </a:ext>
            </a:extLst>
          </p:cNvPr>
          <p:cNvSpPr/>
          <p:nvPr/>
        </p:nvSpPr>
        <p:spPr bwMode="gray">
          <a:xfrm>
            <a:off x="7695457" y="3570"/>
            <a:ext cx="4487017" cy="6854430"/>
          </a:xfrm>
          <a:prstGeom prst="rect">
            <a:avLst/>
          </a:prstGeom>
          <a:solidFill>
            <a:schemeClr val="bg1">
              <a:lumMod val="95000"/>
            </a:schemeClr>
          </a:solidFill>
          <a:ln w="25400" algn="ctr">
            <a:noFill/>
            <a:miter lim="800000"/>
            <a:headEnd/>
            <a:tailEnd/>
          </a:ln>
        </p:spPr>
        <p:txBody>
          <a:bodyPr lIns="90000" tIns="72000" rIns="90000" bIns="72000" anchor="ctr"/>
          <a:lstStyle/>
          <a:p>
            <a:pPr algn="ctr" fontAlgn="base">
              <a:spcBef>
                <a:spcPct val="50000"/>
              </a:spcBef>
              <a:spcAft>
                <a:spcPct val="0"/>
              </a:spcAft>
              <a:buClr>
                <a:srgbClr val="F0AB00"/>
              </a:buClr>
              <a:buSzPct val="80000"/>
            </a:pPr>
            <a:endParaRPr kern="0">
              <a:solidFill>
                <a:srgbClr val="000000"/>
              </a:solidFill>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C19258D0-FE98-1029-D474-394192B2DBC0}"/>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579625" y="503683"/>
            <a:ext cx="400172" cy="363561"/>
          </a:xfrm>
          <a:prstGeom prst="rect">
            <a:avLst/>
          </a:prstGeom>
        </p:spPr>
      </p:pic>
      <p:pic>
        <p:nvPicPr>
          <p:cNvPr id="9" name="Image 1" descr="preencoded.png">
            <a:extLst>
              <a:ext uri="{FF2B5EF4-FFF2-40B4-BE49-F238E27FC236}">
                <a16:creationId xmlns:a16="http://schemas.microsoft.com/office/drawing/2014/main" id="{2A88DB27-7F29-212D-980B-B9584978EBF2}"/>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8092799" y="460502"/>
            <a:ext cx="1046931" cy="467000"/>
          </a:xfrm>
          <a:prstGeom prst="rect">
            <a:avLst/>
          </a:prstGeom>
        </p:spPr>
      </p:pic>
      <p:pic>
        <p:nvPicPr>
          <p:cNvPr id="10" name="Picture 9">
            <a:extLst>
              <a:ext uri="{FF2B5EF4-FFF2-40B4-BE49-F238E27FC236}">
                <a16:creationId xmlns:a16="http://schemas.microsoft.com/office/drawing/2014/main" id="{162A8F24-0827-F1C4-B80E-972014CC548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198605" y="514595"/>
            <a:ext cx="323165" cy="369332"/>
          </a:xfrm>
          <a:prstGeom prst="rect">
            <a:avLst/>
          </a:prstGeom>
        </p:spPr>
      </p:pic>
      <p:sp>
        <p:nvSpPr>
          <p:cNvPr id="2" name="Text Placeholder 4">
            <a:extLst>
              <a:ext uri="{FF2B5EF4-FFF2-40B4-BE49-F238E27FC236}">
                <a16:creationId xmlns:a16="http://schemas.microsoft.com/office/drawing/2014/main" id="{38C33955-B85F-780E-F341-EE741D35A6A7}"/>
              </a:ext>
            </a:extLst>
          </p:cNvPr>
          <p:cNvSpPr txBox="1">
            <a:spLocks/>
          </p:cNvSpPr>
          <p:nvPr/>
        </p:nvSpPr>
        <p:spPr>
          <a:xfrm>
            <a:off x="8004991" y="1334270"/>
            <a:ext cx="3971109" cy="5475556"/>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buNone/>
              <a:defRPr sz="1800">
                <a:solidFill>
                  <a:srgbClr val="0070F2"/>
                </a:solidFill>
                <a:latin typeface="72 Brand Medium" panose="020B0504030603020204" pitchFamily="34" charset="0"/>
              </a:defRPr>
            </a:pPr>
            <a:r>
              <a:t>既存のオーダー確認をすばやく検索してアクセスする</a:t>
            </a:r>
            <a:endParaRPr sz="1800">
              <a:solidFill>
                <a:srgbClr val="0070F2"/>
              </a:solidFill>
              <a:latin typeface="72 Brand Medium" panose="020B0504030603020204" pitchFamily="34" charset="0"/>
            </a:endParaRPr>
          </a:p>
          <a:p>
            <a:pPr marL="342900" indent="-342900">
              <a:buFont typeface="+mj-lt"/>
              <a:buAutoNum type="arabicPeriod"/>
              <a:defRPr sz="1400"/>
            </a:pPr>
            <a:r>
              <a:t>ホームページでは、[</a:t>
            </a:r>
            <a:r>
              <a:rPr b="1"/>
              <a:t>概要</a:t>
            </a:r>
            <a:r>
              <a:t>] セクションからオーダー確認に直接アクセスすることができます。タイルをクリックして、[ワークベンチ] からすべてのオーダー確認を表示します。</a:t>
            </a:r>
          </a:p>
          <a:p>
            <a:pPr marL="342900" indent="-342900">
              <a:buFont typeface="+mj-lt"/>
              <a:buAutoNum type="arabicPeriod"/>
              <a:defRPr sz="1400"/>
            </a:pPr>
            <a:r>
              <a:t>オーダー確認の一覧を簡単にフィルタリングおよび検索できます。</a:t>
            </a:r>
          </a:p>
          <a:p>
            <a:endParaRPr sz="1800">
              <a:solidFill>
                <a:srgbClr val="0070F2"/>
              </a:solidFill>
              <a:latin typeface="72 Brand Medium" panose="020B0504030603020204" pitchFamily="34" charset="0"/>
            </a:endParaRPr>
          </a:p>
          <a:p>
            <a:endParaRPr sz="1800">
              <a:solidFill>
                <a:srgbClr val="0070F2"/>
              </a:solidFill>
              <a:latin typeface="72 Brand Medium" panose="020B0504030603020204" pitchFamily="34" charset="0"/>
            </a:endParaRPr>
          </a:p>
        </p:txBody>
      </p:sp>
      <p:sp>
        <p:nvSpPr>
          <p:cNvPr id="3" name="Title 1">
            <a:extLst>
              <a:ext uri="{FF2B5EF4-FFF2-40B4-BE49-F238E27FC236}">
                <a16:creationId xmlns:a16="http://schemas.microsoft.com/office/drawing/2014/main" id="{32834101-B343-64B2-3F59-85715E19C4CC}"/>
              </a:ext>
            </a:extLst>
          </p:cNvPr>
          <p:cNvSpPr txBox="1">
            <a:spLocks/>
          </p:cNvSpPr>
          <p:nvPr/>
        </p:nvSpPr>
        <p:spPr bwMode="black">
          <a:xfrm>
            <a:off x="463432" y="265211"/>
            <a:ext cx="7232026" cy="3693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3" indent="-4763"/>
            <a:r>
              <a:t>機能: </a:t>
            </a:r>
            <a:r>
              <a:rPr>
                <a:solidFill>
                  <a:srgbClr val="0070F2"/>
                </a:solidFill>
                <a:ea typeface="+mn-ea"/>
                <a:cs typeface="+mn-cs"/>
              </a:rPr>
              <a:t>オーダー確認へのアクセス</a:t>
            </a:r>
          </a:p>
        </p:txBody>
      </p:sp>
      <p:pic>
        <p:nvPicPr>
          <p:cNvPr id="4" name="Picture 3">
            <a:extLst>
              <a:ext uri="{FF2B5EF4-FFF2-40B4-BE49-F238E27FC236}">
                <a16:creationId xmlns:a16="http://schemas.microsoft.com/office/drawing/2014/main" id="{0011A01B-7117-6A9A-E42F-7B8C4A250297}"/>
              </a:ext>
            </a:extLst>
          </p:cNvPr>
          <p:cNvPicPr>
            <a:picLocks noChangeAspect="1"/>
          </p:cNvPicPr>
          <p:nvPr/>
        </p:nvPicPr>
        <p:blipFill>
          <a:blip r:embed="rId10"/>
          <a:srcRect r="5165" b="36029"/>
          <a:stretch>
            <a:fillRect/>
          </a:stretch>
        </p:blipFill>
        <p:spPr>
          <a:xfrm>
            <a:off x="463430" y="3794969"/>
            <a:ext cx="7025651" cy="1934923"/>
          </a:xfrm>
          <a:prstGeom prst="roundRect">
            <a:avLst>
              <a:gd name="adj" fmla="val 3779"/>
            </a:avLst>
          </a:prstGeom>
          <a:effectLst>
            <a:outerShdw blurRad="279400" dist="38100" dir="5400000" algn="ctr" rotWithShape="0">
              <a:srgbClr val="002A86">
                <a:alpha val="40000"/>
              </a:srgbClr>
            </a:outerShdw>
          </a:effectLst>
        </p:spPr>
      </p:pic>
      <p:sp>
        <p:nvSpPr>
          <p:cNvPr id="7" name="Oval 6">
            <a:extLst>
              <a:ext uri="{FF2B5EF4-FFF2-40B4-BE49-F238E27FC236}">
                <a16:creationId xmlns:a16="http://schemas.microsoft.com/office/drawing/2014/main" id="{6BFD1CBA-14CB-96E3-4BBB-0477C08735CD}"/>
              </a:ext>
            </a:extLst>
          </p:cNvPr>
          <p:cNvSpPr/>
          <p:nvPr/>
        </p:nvSpPr>
        <p:spPr bwMode="gray">
          <a:xfrm>
            <a:off x="979797" y="1537102"/>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1</a:t>
            </a:r>
            <a:endParaRPr sz="1800" kern="0">
              <a:solidFill>
                <a:schemeClr val="bg1"/>
              </a:solidFill>
              <a:latin typeface="+mj-lt"/>
              <a:ea typeface="Arial Unicode MS" pitchFamily="34" charset="-128"/>
              <a:cs typeface="Arial Unicode MS" pitchFamily="34" charset="-128"/>
            </a:endParaRPr>
          </a:p>
        </p:txBody>
      </p:sp>
      <p:pic>
        <p:nvPicPr>
          <p:cNvPr id="6" name="Picture 5">
            <a:extLst>
              <a:ext uri="{FF2B5EF4-FFF2-40B4-BE49-F238E27FC236}">
                <a16:creationId xmlns:a16="http://schemas.microsoft.com/office/drawing/2014/main" id="{08C8EB10-CFAC-047B-4C0E-333F8B7C7493}"/>
              </a:ext>
            </a:extLst>
          </p:cNvPr>
          <p:cNvPicPr>
            <a:picLocks noChangeAspect="1"/>
          </p:cNvPicPr>
          <p:nvPr/>
        </p:nvPicPr>
        <p:blipFill>
          <a:blip r:embed="rId11"/>
          <a:srcRect l="1658" t="3637"/>
          <a:stretch>
            <a:fillRect/>
          </a:stretch>
        </p:blipFill>
        <p:spPr>
          <a:xfrm>
            <a:off x="463431" y="1194610"/>
            <a:ext cx="7025651" cy="2355240"/>
          </a:xfrm>
          <a:prstGeom prst="roundRect">
            <a:avLst>
              <a:gd name="adj" fmla="val 6124"/>
            </a:avLst>
          </a:prstGeom>
          <a:effectLst>
            <a:outerShdw blurRad="279400" dist="38100" dir="5400000" algn="tl" rotWithShape="0">
              <a:srgbClr val="002A86">
                <a:alpha val="40000"/>
              </a:srgbClr>
            </a:outerShdw>
          </a:effectLst>
        </p:spPr>
      </p:pic>
      <p:sp>
        <p:nvSpPr>
          <p:cNvPr id="8" name="Oval 7">
            <a:extLst>
              <a:ext uri="{FF2B5EF4-FFF2-40B4-BE49-F238E27FC236}">
                <a16:creationId xmlns:a16="http://schemas.microsoft.com/office/drawing/2014/main" id="{BC27F2A5-3313-B4EB-8346-448BCFA6EBD9}"/>
              </a:ext>
            </a:extLst>
          </p:cNvPr>
          <p:cNvSpPr/>
          <p:nvPr/>
        </p:nvSpPr>
        <p:spPr bwMode="gray">
          <a:xfrm>
            <a:off x="6328299" y="2438173"/>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1</a:t>
            </a:r>
            <a:endParaRPr sz="1800" kern="0">
              <a:solidFill>
                <a:schemeClr val="bg1"/>
              </a:solidFill>
              <a:latin typeface="+mj-lt"/>
              <a:ea typeface="Arial Unicode MS" pitchFamily="34" charset="-128"/>
              <a:cs typeface="Arial Unicode MS" pitchFamily="34" charset="-128"/>
            </a:endParaRPr>
          </a:p>
        </p:txBody>
      </p:sp>
      <p:sp>
        <p:nvSpPr>
          <p:cNvPr id="12" name="Oval 11">
            <a:extLst>
              <a:ext uri="{FF2B5EF4-FFF2-40B4-BE49-F238E27FC236}">
                <a16:creationId xmlns:a16="http://schemas.microsoft.com/office/drawing/2014/main" id="{C3812E93-5B95-3093-2C53-F47BDF3C9428}"/>
              </a:ext>
            </a:extLst>
          </p:cNvPr>
          <p:cNvSpPr/>
          <p:nvPr/>
        </p:nvSpPr>
        <p:spPr bwMode="gray">
          <a:xfrm>
            <a:off x="779711" y="3583786"/>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2</a:t>
            </a:r>
            <a:endParaRPr sz="1800" kern="0">
              <a:solidFill>
                <a:schemeClr val="bg1"/>
              </a:solidFill>
              <a:latin typeface="+mj-lt"/>
              <a:ea typeface="Arial Unicode MS" pitchFamily="34" charset="-128"/>
              <a:cs typeface="Arial Unicode MS" pitchFamily="34" charset="-128"/>
            </a:endParaRPr>
          </a:p>
        </p:txBody>
      </p:sp>
    </p:spTree>
    <p:custDataLst>
      <p:custData r:id="rId1"/>
      <p:custData r:id="rId2"/>
    </p:custDataLst>
    <p:extLst>
      <p:ext uri="{BB962C8B-B14F-4D97-AF65-F5344CB8AC3E}">
        <p14:creationId xmlns:p14="http://schemas.microsoft.com/office/powerpoint/2010/main" val="2344846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215DCA-D905-D812-C94E-A5E72B39E492}"/>
            </a:ext>
          </a:extLst>
        </p:cNvPr>
        <p:cNvGrpSpPr/>
        <p:nvPr/>
      </p:nvGrpSpPr>
      <p:grpSpPr>
        <a:xfrm>
          <a:off x="0" y="0"/>
          <a:ext cx="0" cy="0"/>
          <a:chOff x="0" y="0"/>
          <a:chExt cx="0" cy="0"/>
        </a:xfrm>
      </p:grpSpPr>
      <p:pic>
        <p:nvPicPr>
          <p:cNvPr id="22" name="Picture 21">
            <a:extLst>
              <a:ext uri="{FF2B5EF4-FFF2-40B4-BE49-F238E27FC236}">
                <a16:creationId xmlns:a16="http://schemas.microsoft.com/office/drawing/2014/main" id="{78AA3FE2-4FAE-85D2-F172-26AB928D5F21}"/>
              </a:ext>
            </a:extLst>
          </p:cNvPr>
          <p:cNvPicPr>
            <a:picLocks noChangeAspect="1"/>
          </p:cNvPicPr>
          <p:nvPr/>
        </p:nvPicPr>
        <p:blipFill>
          <a:blip r:embed="rId5"/>
          <a:srcRect t="-1" r="40771" b="73757"/>
          <a:stretch>
            <a:fillRect/>
          </a:stretch>
        </p:blipFill>
        <p:spPr>
          <a:xfrm>
            <a:off x="612892" y="927502"/>
            <a:ext cx="6613807" cy="1284196"/>
          </a:xfrm>
          <a:prstGeom prst="roundRect">
            <a:avLst>
              <a:gd name="adj" fmla="val 10032"/>
            </a:avLst>
          </a:prstGeom>
          <a:effectLst>
            <a:outerShdw blurRad="279400" dist="38100" dir="5400000" algn="tl" rotWithShape="0">
              <a:srgbClr val="00144A">
                <a:alpha val="40000"/>
              </a:srgbClr>
            </a:outerShdw>
          </a:effectLst>
        </p:spPr>
      </p:pic>
      <p:grpSp>
        <p:nvGrpSpPr>
          <p:cNvPr id="21" name="Group 20">
            <a:extLst>
              <a:ext uri="{FF2B5EF4-FFF2-40B4-BE49-F238E27FC236}">
                <a16:creationId xmlns:a16="http://schemas.microsoft.com/office/drawing/2014/main" id="{00F1E1F7-7EE5-9E34-7823-706DF9905A74}"/>
              </a:ext>
            </a:extLst>
          </p:cNvPr>
          <p:cNvGrpSpPr/>
          <p:nvPr/>
        </p:nvGrpSpPr>
        <p:grpSpPr>
          <a:xfrm>
            <a:off x="464232" y="2353112"/>
            <a:ext cx="6762467" cy="4239678"/>
            <a:chOff x="179580" y="2156592"/>
            <a:chExt cx="6762467" cy="4239678"/>
          </a:xfrm>
        </p:grpSpPr>
        <p:pic>
          <p:nvPicPr>
            <p:cNvPr id="7" name="Picture 6">
              <a:extLst>
                <a:ext uri="{FF2B5EF4-FFF2-40B4-BE49-F238E27FC236}">
                  <a16:creationId xmlns:a16="http://schemas.microsoft.com/office/drawing/2014/main" id="{98ED2537-DB5E-15F4-0191-B5FB9B023D09}"/>
                </a:ext>
              </a:extLst>
            </p:cNvPr>
            <p:cNvPicPr>
              <a:picLocks noChangeAspect="1"/>
            </p:cNvPicPr>
            <p:nvPr/>
          </p:nvPicPr>
          <p:blipFill>
            <a:blip r:embed="rId6"/>
            <a:srcRect b="13821"/>
            <a:stretch>
              <a:fillRect/>
            </a:stretch>
          </p:blipFill>
          <p:spPr>
            <a:xfrm>
              <a:off x="328240" y="2156592"/>
              <a:ext cx="6613807" cy="4239678"/>
            </a:xfrm>
            <a:prstGeom prst="roundRect">
              <a:avLst>
                <a:gd name="adj" fmla="val 2937"/>
              </a:avLst>
            </a:prstGeom>
            <a:effectLst>
              <a:outerShdw blurRad="279400" dist="38100" dir="5400000" algn="t" rotWithShape="0">
                <a:srgbClr val="002A86">
                  <a:alpha val="40000"/>
                </a:srgbClr>
              </a:outerShdw>
            </a:effectLst>
          </p:spPr>
        </p:pic>
        <p:sp>
          <p:nvSpPr>
            <p:cNvPr id="15" name="Oval 14">
              <a:extLst>
                <a:ext uri="{FF2B5EF4-FFF2-40B4-BE49-F238E27FC236}">
                  <a16:creationId xmlns:a16="http://schemas.microsoft.com/office/drawing/2014/main" id="{C2FA0147-8C07-4D04-BACB-F002CF4A9D8D}"/>
                </a:ext>
              </a:extLst>
            </p:cNvPr>
            <p:cNvSpPr/>
            <p:nvPr/>
          </p:nvSpPr>
          <p:spPr bwMode="gray">
            <a:xfrm>
              <a:off x="6498163" y="3458668"/>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2</a:t>
              </a:r>
              <a:endParaRPr sz="1800" kern="0">
                <a:solidFill>
                  <a:schemeClr val="bg1"/>
                </a:solidFill>
                <a:latin typeface="+mj-lt"/>
                <a:ea typeface="Arial Unicode MS" pitchFamily="34" charset="-128"/>
                <a:cs typeface="Arial Unicode MS" pitchFamily="34" charset="-128"/>
              </a:endParaRPr>
            </a:p>
          </p:txBody>
        </p:sp>
        <p:sp>
          <p:nvSpPr>
            <p:cNvPr id="16" name="Oval 15">
              <a:extLst>
                <a:ext uri="{FF2B5EF4-FFF2-40B4-BE49-F238E27FC236}">
                  <a16:creationId xmlns:a16="http://schemas.microsoft.com/office/drawing/2014/main" id="{94E6EE43-26FD-F31A-6872-D0423A2A52AD}"/>
                </a:ext>
              </a:extLst>
            </p:cNvPr>
            <p:cNvSpPr/>
            <p:nvPr/>
          </p:nvSpPr>
          <p:spPr bwMode="gray">
            <a:xfrm>
              <a:off x="179580" y="3014784"/>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3</a:t>
              </a:r>
              <a:endParaRPr sz="1800" kern="0">
                <a:solidFill>
                  <a:schemeClr val="bg1"/>
                </a:solidFill>
                <a:latin typeface="+mj-lt"/>
                <a:ea typeface="Arial Unicode MS" pitchFamily="34" charset="-128"/>
                <a:cs typeface="Arial Unicode MS" pitchFamily="34" charset="-128"/>
              </a:endParaRPr>
            </a:p>
          </p:txBody>
        </p:sp>
        <p:sp>
          <p:nvSpPr>
            <p:cNvPr id="19" name="Oval 18">
              <a:extLst>
                <a:ext uri="{FF2B5EF4-FFF2-40B4-BE49-F238E27FC236}">
                  <a16:creationId xmlns:a16="http://schemas.microsoft.com/office/drawing/2014/main" id="{240D925A-84B3-6A9C-9259-EB178D2AFBB7}"/>
                </a:ext>
              </a:extLst>
            </p:cNvPr>
            <p:cNvSpPr/>
            <p:nvPr/>
          </p:nvSpPr>
          <p:spPr bwMode="gray">
            <a:xfrm>
              <a:off x="622663" y="5035823"/>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4</a:t>
              </a:r>
              <a:endParaRPr sz="1800" kern="0">
                <a:solidFill>
                  <a:schemeClr val="bg1"/>
                </a:solidFill>
                <a:latin typeface="+mj-lt"/>
                <a:ea typeface="Arial Unicode MS" pitchFamily="34" charset="-128"/>
                <a:cs typeface="Arial Unicode MS" pitchFamily="34" charset="-128"/>
              </a:endParaRPr>
            </a:p>
          </p:txBody>
        </p:sp>
      </p:grpSp>
      <p:sp>
        <p:nvSpPr>
          <p:cNvPr id="18" name="Rectangle 17">
            <a:extLst>
              <a:ext uri="{FF2B5EF4-FFF2-40B4-BE49-F238E27FC236}">
                <a16:creationId xmlns:a16="http://schemas.microsoft.com/office/drawing/2014/main" id="{A5CDFC78-A196-08DB-E901-968C3823539C}"/>
              </a:ext>
            </a:extLst>
          </p:cNvPr>
          <p:cNvSpPr/>
          <p:nvPr/>
        </p:nvSpPr>
        <p:spPr bwMode="gray">
          <a:xfrm>
            <a:off x="7695457" y="3570"/>
            <a:ext cx="4487017" cy="6854430"/>
          </a:xfrm>
          <a:prstGeom prst="rect">
            <a:avLst/>
          </a:prstGeom>
          <a:solidFill>
            <a:schemeClr val="bg1">
              <a:lumMod val="95000"/>
            </a:schemeClr>
          </a:solidFill>
          <a:ln w="25400" algn="ctr">
            <a:noFill/>
            <a:miter lim="800000"/>
            <a:headEnd/>
            <a:tailEnd/>
          </a:ln>
        </p:spPr>
        <p:txBody>
          <a:bodyPr lIns="90000" tIns="72000" rIns="90000" bIns="72000" anchor="ctr"/>
          <a:lstStyle/>
          <a:p>
            <a:pPr algn="ctr" fontAlgn="base">
              <a:spcBef>
                <a:spcPct val="50000"/>
              </a:spcBef>
              <a:spcAft>
                <a:spcPct val="0"/>
              </a:spcAft>
              <a:buClr>
                <a:srgbClr val="F0AB00"/>
              </a:buClr>
              <a:buSzPct val="80000"/>
            </a:pPr>
            <a:endParaRPr kern="0">
              <a:solidFill>
                <a:srgbClr val="000000"/>
              </a:solidFill>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B9E58762-8009-BA91-3509-00B9CB1E2506}"/>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579625" y="503683"/>
            <a:ext cx="400172" cy="363561"/>
          </a:xfrm>
          <a:prstGeom prst="rect">
            <a:avLst/>
          </a:prstGeom>
        </p:spPr>
      </p:pic>
      <p:pic>
        <p:nvPicPr>
          <p:cNvPr id="9" name="Image 1" descr="preencoded.png">
            <a:extLst>
              <a:ext uri="{FF2B5EF4-FFF2-40B4-BE49-F238E27FC236}">
                <a16:creationId xmlns:a16="http://schemas.microsoft.com/office/drawing/2014/main" id="{7AE621E8-3FF3-2F1F-5B1C-25992EEB44D2}"/>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8092799" y="460502"/>
            <a:ext cx="1046931" cy="467000"/>
          </a:xfrm>
          <a:prstGeom prst="rect">
            <a:avLst/>
          </a:prstGeom>
        </p:spPr>
      </p:pic>
      <p:pic>
        <p:nvPicPr>
          <p:cNvPr id="10" name="Picture 9">
            <a:extLst>
              <a:ext uri="{FF2B5EF4-FFF2-40B4-BE49-F238E27FC236}">
                <a16:creationId xmlns:a16="http://schemas.microsoft.com/office/drawing/2014/main" id="{99BEB756-1C5A-05BC-B6E3-78560EE46125}"/>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198605" y="514595"/>
            <a:ext cx="323165" cy="369332"/>
          </a:xfrm>
          <a:prstGeom prst="rect">
            <a:avLst/>
          </a:prstGeom>
        </p:spPr>
      </p:pic>
      <p:sp>
        <p:nvSpPr>
          <p:cNvPr id="2" name="Text Placeholder 4">
            <a:extLst>
              <a:ext uri="{FF2B5EF4-FFF2-40B4-BE49-F238E27FC236}">
                <a16:creationId xmlns:a16="http://schemas.microsoft.com/office/drawing/2014/main" id="{63C1A8E8-3D9B-09E7-D0C3-80750ED3F846}"/>
              </a:ext>
            </a:extLst>
          </p:cNvPr>
          <p:cNvSpPr txBox="1">
            <a:spLocks/>
          </p:cNvSpPr>
          <p:nvPr/>
        </p:nvSpPr>
        <p:spPr>
          <a:xfrm>
            <a:off x="8004991" y="1334270"/>
            <a:ext cx="3971109" cy="5475556"/>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defRPr sz="1800">
                <a:solidFill>
                  <a:srgbClr val="0070F2"/>
                </a:solidFill>
                <a:latin typeface="72 Brand Medium" panose="020B0504030603020204" pitchFamily="34" charset="0"/>
              </a:defRPr>
            </a:pPr>
            <a:r>
              <a:t>主な機能</a:t>
            </a:r>
          </a:p>
          <a:p>
            <a:pPr marL="449263" indent="-441325">
              <a:buClr>
                <a:srgbClr val="0070F2"/>
              </a:buClr>
              <a:buSzPct val="100000"/>
              <a:buFont typeface="+mj-lt"/>
              <a:buAutoNum type="arabicPeriod"/>
              <a:defRPr sz="1200">
                <a:latin typeface="+mn-lt"/>
                <a:cs typeface="Arial" panose="020B0604020202020204" pitchFamily="34" charset="0"/>
              </a:defRPr>
            </a:pPr>
            <a:r>
              <a:t>主要なオーダー確認属性は、すばやく方向付けられるように、専用のオブジェクトヘッダーに表示されます。</a:t>
            </a:r>
          </a:p>
          <a:p>
            <a:pPr marL="449263" indent="-441325">
              <a:buClr>
                <a:srgbClr val="0070F2"/>
              </a:buClr>
              <a:buSzPct val="100000"/>
              <a:buFont typeface="+mj-lt"/>
              <a:buAutoNum type="arabicPeriod"/>
              <a:defRPr sz="1200">
                <a:latin typeface="+mn-lt"/>
                <a:cs typeface="Arial" panose="020B0604020202020204" pitchFamily="34" charset="0"/>
              </a:defRPr>
            </a:pPr>
            <a:r>
              <a:t>関連コンテンツは、タブベースのナビゲーション (詳細、明細、コメント、添付文書、文書履歴など) を使用して編成されます。</a:t>
            </a:r>
          </a:p>
          <a:p>
            <a:pPr marL="449263" indent="-441325">
              <a:buClr>
                <a:srgbClr val="0070F2"/>
              </a:buClr>
              <a:buSzPct val="100000"/>
              <a:buFont typeface="+mj-lt"/>
              <a:buAutoNum type="arabicPeriod"/>
              <a:defRPr sz="1200">
                <a:latin typeface="+mn-lt"/>
                <a:cs typeface="Arial" panose="020B0604020202020204" pitchFamily="34" charset="0"/>
              </a:defRPr>
            </a:pPr>
            <a:r>
              <a:t>明細は、確認関連項目をより明確に強調してレスポンシブテーブルに表示されます。</a:t>
            </a:r>
          </a:p>
          <a:p>
            <a:pPr marL="449263" indent="-441325">
              <a:buClr>
                <a:srgbClr val="0070F2"/>
              </a:buClr>
              <a:buSzPct val="100000"/>
              <a:buFont typeface="+mj-lt"/>
              <a:buAutoNum type="arabicPeriod"/>
              <a:defRPr sz="1200">
                <a:latin typeface="+mn-lt"/>
                <a:cs typeface="Arial" panose="020B0604020202020204" pitchFamily="34" charset="0"/>
              </a:defRPr>
            </a:pPr>
            <a:r>
              <a:t>添付ファイルおよびコメントは専用のセクションに表示され、見つけやすさが向上します。</a:t>
            </a:r>
          </a:p>
          <a:p>
            <a:pPr marL="7938">
              <a:buClr>
                <a:srgbClr val="0070F2"/>
              </a:buClr>
              <a:buSzPct val="100000"/>
              <a:buNone/>
            </a:pPr>
            <a:endParaRPr sz="1200">
              <a:latin typeface="+mn-lt"/>
              <a:cs typeface="Arial" panose="020B0604020202020204" pitchFamily="34" charset="0"/>
            </a:endParaRPr>
          </a:p>
        </p:txBody>
      </p:sp>
      <p:sp>
        <p:nvSpPr>
          <p:cNvPr id="3" name="Title 1">
            <a:extLst>
              <a:ext uri="{FF2B5EF4-FFF2-40B4-BE49-F238E27FC236}">
                <a16:creationId xmlns:a16="http://schemas.microsoft.com/office/drawing/2014/main" id="{11EF487D-717D-9D99-668D-9F9F83687D27}"/>
              </a:ext>
            </a:extLst>
          </p:cNvPr>
          <p:cNvSpPr txBox="1">
            <a:spLocks/>
          </p:cNvSpPr>
          <p:nvPr/>
        </p:nvSpPr>
        <p:spPr bwMode="black">
          <a:xfrm>
            <a:off x="463432" y="265211"/>
            <a:ext cx="7232026" cy="3693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3" indent="-4763">
              <a:defRPr>
                <a:ea typeface="+mn-ea"/>
                <a:cs typeface="+mn-cs"/>
              </a:defRPr>
            </a:pPr>
            <a:r>
              <a:t>機能: </a:t>
            </a:r>
            <a:r>
              <a:rPr>
                <a:solidFill>
                  <a:srgbClr val="0070F2"/>
                </a:solidFill>
              </a:rPr>
              <a:t>オーダー確認の詳細ページ</a:t>
            </a:r>
          </a:p>
        </p:txBody>
      </p:sp>
      <p:sp>
        <p:nvSpPr>
          <p:cNvPr id="23" name="Oval 22">
            <a:extLst>
              <a:ext uri="{FF2B5EF4-FFF2-40B4-BE49-F238E27FC236}">
                <a16:creationId xmlns:a16="http://schemas.microsoft.com/office/drawing/2014/main" id="{0D98B9E2-E950-DEAA-0E69-70946E0E81E9}"/>
              </a:ext>
            </a:extLst>
          </p:cNvPr>
          <p:cNvSpPr/>
          <p:nvPr/>
        </p:nvSpPr>
        <p:spPr bwMode="gray">
          <a:xfrm>
            <a:off x="463432" y="1199065"/>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1</a:t>
            </a:r>
            <a:endParaRPr sz="1800" kern="0">
              <a:solidFill>
                <a:schemeClr val="bg1"/>
              </a:solidFill>
              <a:latin typeface="+mj-lt"/>
              <a:ea typeface="Arial Unicode MS" pitchFamily="34" charset="-128"/>
              <a:cs typeface="Arial Unicode MS" pitchFamily="34" charset="-128"/>
            </a:endParaRPr>
          </a:p>
        </p:txBody>
      </p:sp>
    </p:spTree>
    <p:custDataLst>
      <p:custData r:id="rId1"/>
      <p:custData r:id="rId2"/>
    </p:custDataLst>
    <p:extLst>
      <p:ext uri="{BB962C8B-B14F-4D97-AF65-F5344CB8AC3E}">
        <p14:creationId xmlns:p14="http://schemas.microsoft.com/office/powerpoint/2010/main" val="29237963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1F223D-F3BB-3DA4-C509-C362E3F5FC0C}"/>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A829B150-7696-FDC4-762E-E46BDBD7B828}"/>
              </a:ext>
            </a:extLst>
          </p:cNvPr>
          <p:cNvPicPr>
            <a:picLocks noChangeAspect="1"/>
          </p:cNvPicPr>
          <p:nvPr/>
        </p:nvPicPr>
        <p:blipFill>
          <a:blip r:embed="rId5"/>
          <a:srcRect l="-110" t="-1621" r="110" b="15010"/>
          <a:stretch>
            <a:fillRect/>
          </a:stretch>
        </p:blipFill>
        <p:spPr>
          <a:xfrm>
            <a:off x="463432" y="1212064"/>
            <a:ext cx="7025651" cy="2328505"/>
          </a:xfrm>
          <a:prstGeom prst="roundRect">
            <a:avLst>
              <a:gd name="adj" fmla="val 2717"/>
            </a:avLst>
          </a:prstGeom>
          <a:effectLst>
            <a:outerShdw blurRad="279400" dist="38100" dir="5400000" algn="t" rotWithShape="0">
              <a:srgbClr val="002A86">
                <a:alpha val="40000"/>
              </a:srgbClr>
            </a:outerShdw>
          </a:effectLst>
        </p:spPr>
      </p:pic>
      <p:sp>
        <p:nvSpPr>
          <p:cNvPr id="18" name="Rectangle 17">
            <a:extLst>
              <a:ext uri="{FF2B5EF4-FFF2-40B4-BE49-F238E27FC236}">
                <a16:creationId xmlns:a16="http://schemas.microsoft.com/office/drawing/2014/main" id="{517D8D67-DE67-2951-ACE3-41CAB052B587}"/>
              </a:ext>
            </a:extLst>
          </p:cNvPr>
          <p:cNvSpPr/>
          <p:nvPr/>
        </p:nvSpPr>
        <p:spPr bwMode="gray">
          <a:xfrm>
            <a:off x="7695457" y="3570"/>
            <a:ext cx="4487017" cy="6854430"/>
          </a:xfrm>
          <a:prstGeom prst="rect">
            <a:avLst/>
          </a:prstGeom>
          <a:solidFill>
            <a:schemeClr val="bg1">
              <a:lumMod val="95000"/>
            </a:schemeClr>
          </a:solidFill>
          <a:ln w="25400" algn="ctr">
            <a:noFill/>
            <a:miter lim="800000"/>
            <a:headEnd/>
            <a:tailEnd/>
          </a:ln>
        </p:spPr>
        <p:txBody>
          <a:bodyPr lIns="90000" tIns="72000" rIns="90000" bIns="72000" anchor="ctr"/>
          <a:lstStyle/>
          <a:p>
            <a:pPr algn="ctr" fontAlgn="base">
              <a:spcBef>
                <a:spcPct val="50000"/>
              </a:spcBef>
              <a:spcAft>
                <a:spcPct val="0"/>
              </a:spcAft>
              <a:buClr>
                <a:srgbClr val="F0AB00"/>
              </a:buClr>
              <a:buSzPct val="80000"/>
            </a:pPr>
            <a:endParaRPr kern="0">
              <a:solidFill>
                <a:srgbClr val="000000"/>
              </a:solidFill>
              <a:latin typeface="72 Brand"/>
              <a:ea typeface="Arial Unicode MS" pitchFamily="34" charset="-128"/>
              <a:cs typeface="Arial Unicode MS" pitchFamily="34" charset="-128"/>
            </a:endParaRPr>
          </a:p>
        </p:txBody>
      </p:sp>
      <p:pic>
        <p:nvPicPr>
          <p:cNvPr id="9" name="Image 1" descr="preencoded.png">
            <a:extLst>
              <a:ext uri="{FF2B5EF4-FFF2-40B4-BE49-F238E27FC236}">
                <a16:creationId xmlns:a16="http://schemas.microsoft.com/office/drawing/2014/main" id="{F8C18FB7-F3BC-915A-7FBC-D0D10FD94162}"/>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8092799" y="460502"/>
            <a:ext cx="1046931" cy="467000"/>
          </a:xfrm>
          <a:prstGeom prst="rect">
            <a:avLst/>
          </a:prstGeom>
        </p:spPr>
      </p:pic>
      <p:pic>
        <p:nvPicPr>
          <p:cNvPr id="10" name="Picture 9">
            <a:extLst>
              <a:ext uri="{FF2B5EF4-FFF2-40B4-BE49-F238E27FC236}">
                <a16:creationId xmlns:a16="http://schemas.microsoft.com/office/drawing/2014/main" id="{1A67E5C0-2CA7-AD7E-349C-9A82138DA8D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198605" y="514595"/>
            <a:ext cx="323165" cy="369332"/>
          </a:xfrm>
          <a:prstGeom prst="rect">
            <a:avLst/>
          </a:prstGeom>
        </p:spPr>
      </p:pic>
      <p:sp>
        <p:nvSpPr>
          <p:cNvPr id="2" name="Text Placeholder 4">
            <a:extLst>
              <a:ext uri="{FF2B5EF4-FFF2-40B4-BE49-F238E27FC236}">
                <a16:creationId xmlns:a16="http://schemas.microsoft.com/office/drawing/2014/main" id="{1336366B-255B-8AD8-D46D-EE1600170CCC}"/>
              </a:ext>
            </a:extLst>
          </p:cNvPr>
          <p:cNvSpPr txBox="1">
            <a:spLocks/>
          </p:cNvSpPr>
          <p:nvPr/>
        </p:nvSpPr>
        <p:spPr>
          <a:xfrm>
            <a:off x="8004991" y="1334270"/>
            <a:ext cx="3971109" cy="5475556"/>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defRPr sz="1800">
                <a:solidFill>
                  <a:srgbClr val="0070F2"/>
                </a:solidFill>
                <a:latin typeface="72 Brand Medium" panose="020B0504030603020204" pitchFamily="34" charset="0"/>
              </a:defRPr>
            </a:pPr>
            <a:r>
              <a:t>ワークベンチまたはオーダーからのオーダー確認の作成</a:t>
            </a:r>
            <a:endParaRPr sz="1800">
              <a:solidFill>
                <a:srgbClr val="0070F2"/>
              </a:solidFill>
              <a:latin typeface="72 Brand Medium" panose="020B0504030603020204" pitchFamily="34" charset="0"/>
            </a:endParaRPr>
          </a:p>
          <a:p>
            <a:pPr marL="7938">
              <a:buClr>
                <a:srgbClr val="0070F2"/>
              </a:buClr>
              <a:buSzPct val="100000"/>
              <a:buNone/>
              <a:defRPr sz="1200"/>
            </a:pPr>
            <a:r>
              <a:rPr b="1"/>
              <a:t>ワークベンチから</a:t>
            </a:r>
            <a:r>
              <a:t>:</a:t>
            </a:r>
          </a:p>
          <a:p>
            <a:pPr marL="236538" indent="-228600">
              <a:buClr>
                <a:srgbClr val="0070F2"/>
              </a:buClr>
              <a:buSzPct val="100000"/>
              <a:buFont typeface="+mj-lt"/>
              <a:buAutoNum type="arabicPeriod"/>
              <a:defRPr sz="1200"/>
            </a:pPr>
            <a:r>
              <a:t>オーダー一覧から確認プロセスを開始し、[オーダー</a:t>
            </a:r>
            <a:r>
              <a:rPr b="1"/>
              <a:t>の管理</a:t>
            </a:r>
            <a:r>
              <a:t>] → [オーダー確認] の順に選択して、ユーザビリティを改善し、応答時間を短縮します。</a:t>
            </a:r>
          </a:p>
          <a:p>
            <a:pPr marL="236538" indent="-228600">
              <a:buClr>
                <a:srgbClr val="0070F2"/>
              </a:buClr>
              <a:buSzPct val="100000"/>
              <a:buFont typeface="+mj-lt"/>
              <a:buAutoNum type="arabicPeriod"/>
              <a:defRPr sz="1200"/>
            </a:pPr>
            <a:r>
              <a:t>ダイアログから、[</a:t>
            </a:r>
            <a:r>
              <a:rPr b="1"/>
              <a:t>オーダー全体の確認]</a:t>
            </a:r>
            <a:r>
              <a:t>、[オーダー全体の却下]、または [インライン情報更新による確認] を選択して、アクションを確認します。</a:t>
            </a:r>
          </a:p>
          <a:p>
            <a:pPr marL="7938">
              <a:buClr>
                <a:srgbClr val="0070F2"/>
              </a:buClr>
              <a:buSzPct val="100000"/>
              <a:buNone/>
              <a:defRPr sz="1200" b="1"/>
            </a:pPr>
            <a:r>
              <a:t>[注文書の詳細] ページから:</a:t>
            </a:r>
          </a:p>
          <a:p>
            <a:pPr marL="236538" indent="-228600">
              <a:buClr>
                <a:srgbClr val="0070F2"/>
              </a:buClr>
              <a:buSzPct val="100000"/>
              <a:buFont typeface="+mj-lt"/>
              <a:buAutoNum type="arabicPeriod"/>
              <a:defRPr sz="1200"/>
            </a:pPr>
            <a:r>
              <a:t>サプライヤが [</a:t>
            </a:r>
            <a:r>
              <a:rPr b="1"/>
              <a:t>作成</a:t>
            </a:r>
            <a:r>
              <a:t>] メニューの [] を選択して、[注文書] ページから直接オーダー確認を作成できるようにします。</a:t>
            </a:r>
          </a:p>
          <a:p>
            <a:pPr marL="236538" indent="-228600">
              <a:buClr>
                <a:srgbClr val="0070F2"/>
              </a:buClr>
              <a:buSzPct val="100000"/>
              <a:buFont typeface="+mj-lt"/>
              <a:buAutoNum type="arabicPeriod"/>
              <a:defRPr sz="1200"/>
            </a:pPr>
            <a:r>
              <a:t>サプライヤは、</a:t>
            </a:r>
            <a:r>
              <a:rPr b="1"/>
              <a:t>すべての明細を確認</a:t>
            </a:r>
            <a:r>
              <a:t>したり、</a:t>
            </a:r>
            <a:r>
              <a:rPr b="1"/>
              <a:t>すべての明細を却下</a:t>
            </a:r>
            <a:r>
              <a:t>したり、</a:t>
            </a:r>
            <a:r>
              <a:rPr b="1"/>
              <a:t>個別の明細をさまざまな状況で更新</a:t>
            </a:r>
            <a:r>
              <a:t>したりできるため、効率的かつ正確なオーダー確認処理が可能になります。</a:t>
            </a:r>
            <a:endParaRPr sz="1200">
              <a:cs typeface="Arial" panose="020B0604020202020204" pitchFamily="34" charset="0"/>
            </a:endParaRPr>
          </a:p>
          <a:p>
            <a:pPr marL="449263" indent="-441325">
              <a:buClr>
                <a:srgbClr val="0070F2"/>
              </a:buClr>
              <a:buSzPct val="100000"/>
              <a:buFont typeface="+mj-lt"/>
              <a:buAutoNum type="arabicPeriod"/>
            </a:pPr>
            <a:endParaRPr sz="1200">
              <a:latin typeface="+mn-lt"/>
              <a:cs typeface="Arial" panose="020B0604020202020204" pitchFamily="34" charset="0"/>
            </a:endParaRPr>
          </a:p>
        </p:txBody>
      </p:sp>
      <p:sp>
        <p:nvSpPr>
          <p:cNvPr id="17" name="Oval 16">
            <a:extLst>
              <a:ext uri="{FF2B5EF4-FFF2-40B4-BE49-F238E27FC236}">
                <a16:creationId xmlns:a16="http://schemas.microsoft.com/office/drawing/2014/main" id="{0A3A0086-2789-88D8-3452-8C575DBC3BC5}"/>
              </a:ext>
            </a:extLst>
          </p:cNvPr>
          <p:cNvSpPr/>
          <p:nvPr/>
        </p:nvSpPr>
        <p:spPr bwMode="gray">
          <a:xfrm>
            <a:off x="6502867" y="2762369"/>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1</a:t>
            </a:r>
            <a:endParaRPr sz="1800" kern="0">
              <a:solidFill>
                <a:schemeClr val="bg1"/>
              </a:solidFill>
              <a:latin typeface="+mj-lt"/>
              <a:ea typeface="Arial Unicode MS" pitchFamily="34" charset="-128"/>
              <a:cs typeface="Arial Unicode MS" pitchFamily="34" charset="-128"/>
            </a:endParaRPr>
          </a:p>
        </p:txBody>
      </p:sp>
      <p:sp>
        <p:nvSpPr>
          <p:cNvPr id="14" name="Rectangle 13">
            <a:extLst>
              <a:ext uri="{FF2B5EF4-FFF2-40B4-BE49-F238E27FC236}">
                <a16:creationId xmlns:a16="http://schemas.microsoft.com/office/drawing/2014/main" id="{945792C0-629C-0C10-A3D3-71132838A22E}"/>
              </a:ext>
            </a:extLst>
          </p:cNvPr>
          <p:cNvSpPr/>
          <p:nvPr/>
        </p:nvSpPr>
        <p:spPr bwMode="gray">
          <a:xfrm>
            <a:off x="5649639" y="3131495"/>
            <a:ext cx="909730" cy="204167"/>
          </a:xfrm>
          <a:prstGeom prst="rect">
            <a:avLst/>
          </a:prstGeom>
          <a:noFill/>
          <a:ln w="38100" algn="ctr">
            <a:solidFill>
              <a:srgbClr val="0070F2"/>
            </a:solidFill>
            <a:miter lim="800000"/>
            <a:headEnd/>
            <a:tailEnd/>
          </a:ln>
        </p:spPr>
        <p:txBody>
          <a:bodyPr lIns="90000" tIns="72000" rIns="90000" bIns="7200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sz="1800" b="0" i="0" u="none" strike="noStrike" kern="0" cap="none" spc="0" normalizeH="0" baseline="0">
              <a:ln>
                <a:noFill/>
              </a:ln>
              <a:effectLst/>
              <a:uLnTx/>
              <a:uFillTx/>
              <a:ea typeface="Arial Unicode MS" pitchFamily="34" charset="-128"/>
              <a:cs typeface="Arial Unicode MS" pitchFamily="34" charset="-128"/>
            </a:endParaRPr>
          </a:p>
        </p:txBody>
      </p:sp>
      <p:sp>
        <p:nvSpPr>
          <p:cNvPr id="16" name="Rectangle 15">
            <a:extLst>
              <a:ext uri="{FF2B5EF4-FFF2-40B4-BE49-F238E27FC236}">
                <a16:creationId xmlns:a16="http://schemas.microsoft.com/office/drawing/2014/main" id="{0DD5F723-26B5-38A0-1F3A-2081D6E9E14F}"/>
              </a:ext>
            </a:extLst>
          </p:cNvPr>
          <p:cNvSpPr/>
          <p:nvPr/>
        </p:nvSpPr>
        <p:spPr bwMode="gray">
          <a:xfrm>
            <a:off x="3317357" y="2314764"/>
            <a:ext cx="1361503" cy="852827"/>
          </a:xfrm>
          <a:prstGeom prst="rect">
            <a:avLst/>
          </a:prstGeom>
          <a:noFill/>
          <a:ln w="38100" algn="ctr">
            <a:solidFill>
              <a:srgbClr val="0070F2"/>
            </a:solidFill>
            <a:miter lim="800000"/>
            <a:headEnd/>
            <a:tailEnd/>
          </a:ln>
        </p:spPr>
        <p:txBody>
          <a:bodyPr lIns="90000" tIns="72000" rIns="90000" bIns="7200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sz="1800" b="0" i="0" u="none" strike="noStrike" kern="0" cap="none" spc="0" normalizeH="0" baseline="0">
              <a:ln>
                <a:noFill/>
              </a:ln>
              <a:effectLst/>
              <a:uLnTx/>
              <a:uFillTx/>
              <a:ea typeface="Arial Unicode MS" pitchFamily="34" charset="-128"/>
              <a:cs typeface="Arial Unicode MS" pitchFamily="34" charset="-128"/>
            </a:endParaRPr>
          </a:p>
        </p:txBody>
      </p:sp>
      <p:sp>
        <p:nvSpPr>
          <p:cNvPr id="19" name="Oval 18">
            <a:extLst>
              <a:ext uri="{FF2B5EF4-FFF2-40B4-BE49-F238E27FC236}">
                <a16:creationId xmlns:a16="http://schemas.microsoft.com/office/drawing/2014/main" id="{495DC95B-21F8-AA3E-9852-7F6A94D1C8BB}"/>
              </a:ext>
            </a:extLst>
          </p:cNvPr>
          <p:cNvSpPr/>
          <p:nvPr/>
        </p:nvSpPr>
        <p:spPr bwMode="gray">
          <a:xfrm>
            <a:off x="4508414" y="2082913"/>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2</a:t>
            </a:r>
            <a:endParaRPr sz="1800" kern="0">
              <a:solidFill>
                <a:schemeClr val="bg1"/>
              </a:solidFill>
              <a:latin typeface="+mj-lt"/>
              <a:ea typeface="Arial Unicode MS" pitchFamily="34" charset="-128"/>
              <a:cs typeface="Arial Unicode MS" pitchFamily="34" charset="-128"/>
            </a:endParaRPr>
          </a:p>
        </p:txBody>
      </p:sp>
      <p:sp>
        <p:nvSpPr>
          <p:cNvPr id="4" name="Title 1">
            <a:extLst>
              <a:ext uri="{FF2B5EF4-FFF2-40B4-BE49-F238E27FC236}">
                <a16:creationId xmlns:a16="http://schemas.microsoft.com/office/drawing/2014/main" id="{9CCD4F55-8152-383E-C90B-454956D6F11F}"/>
              </a:ext>
            </a:extLst>
          </p:cNvPr>
          <p:cNvSpPr txBox="1">
            <a:spLocks/>
          </p:cNvSpPr>
          <p:nvPr/>
        </p:nvSpPr>
        <p:spPr bwMode="black">
          <a:xfrm>
            <a:off x="463432" y="265211"/>
            <a:ext cx="7232026" cy="3693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3" indent="-4763"/>
            <a:r>
              <a:t>機能：</a:t>
            </a:r>
            <a:r>
              <a:rPr>
                <a:solidFill>
                  <a:srgbClr val="0070F2"/>
                </a:solidFill>
                <a:ea typeface="+mn-ea"/>
                <a:cs typeface="+mn-cs"/>
              </a:rPr>
              <a:t>オーダー確認の作成</a:t>
            </a:r>
            <a:endParaRPr>
              <a:ea typeface="+mn-ea"/>
              <a:cs typeface="+mn-cs"/>
            </a:endParaRPr>
          </a:p>
        </p:txBody>
      </p:sp>
      <p:pic>
        <p:nvPicPr>
          <p:cNvPr id="7" name="Picture 6">
            <a:extLst>
              <a:ext uri="{FF2B5EF4-FFF2-40B4-BE49-F238E27FC236}">
                <a16:creationId xmlns:a16="http://schemas.microsoft.com/office/drawing/2014/main" id="{9D77770D-337A-D031-FE8C-BA853239C453}"/>
              </a:ext>
            </a:extLst>
          </p:cNvPr>
          <p:cNvPicPr>
            <a:picLocks noChangeAspect="1"/>
          </p:cNvPicPr>
          <p:nvPr/>
        </p:nvPicPr>
        <p:blipFill>
          <a:blip r:embed="rId9"/>
          <a:srcRect t="-163" b="9233"/>
          <a:stretch>
            <a:fillRect/>
          </a:stretch>
        </p:blipFill>
        <p:spPr>
          <a:xfrm>
            <a:off x="463432" y="4118091"/>
            <a:ext cx="7025651" cy="2328505"/>
          </a:xfrm>
          <a:prstGeom prst="roundRect">
            <a:avLst>
              <a:gd name="adj" fmla="val 2717"/>
            </a:avLst>
          </a:prstGeom>
          <a:effectLst>
            <a:outerShdw blurRad="279400" dist="38100" dir="5400000" algn="t" rotWithShape="0">
              <a:srgbClr val="002A86">
                <a:alpha val="40000"/>
              </a:srgbClr>
            </a:outerShdw>
          </a:effectLst>
        </p:spPr>
      </p:pic>
      <p:sp>
        <p:nvSpPr>
          <p:cNvPr id="13" name="Oval 12">
            <a:extLst>
              <a:ext uri="{FF2B5EF4-FFF2-40B4-BE49-F238E27FC236}">
                <a16:creationId xmlns:a16="http://schemas.microsoft.com/office/drawing/2014/main" id="{B341B674-E496-115C-1C8A-C54BC5E07F26}"/>
              </a:ext>
            </a:extLst>
          </p:cNvPr>
          <p:cNvSpPr/>
          <p:nvPr/>
        </p:nvSpPr>
        <p:spPr bwMode="gray">
          <a:xfrm>
            <a:off x="6502867" y="3798488"/>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1</a:t>
            </a:r>
            <a:endParaRPr sz="1800" kern="0">
              <a:solidFill>
                <a:schemeClr val="bg1"/>
              </a:solidFill>
              <a:latin typeface="+mj-lt"/>
              <a:ea typeface="Arial Unicode MS" pitchFamily="34" charset="-128"/>
              <a:cs typeface="Arial Unicode MS" pitchFamily="34" charset="-128"/>
            </a:endParaRPr>
          </a:p>
        </p:txBody>
      </p:sp>
      <p:sp>
        <p:nvSpPr>
          <p:cNvPr id="20" name="Rectangle 19">
            <a:extLst>
              <a:ext uri="{FF2B5EF4-FFF2-40B4-BE49-F238E27FC236}">
                <a16:creationId xmlns:a16="http://schemas.microsoft.com/office/drawing/2014/main" id="{8CB86C41-8A35-D863-DB71-CC53C59F6EEB}"/>
              </a:ext>
            </a:extLst>
          </p:cNvPr>
          <p:cNvSpPr/>
          <p:nvPr/>
        </p:nvSpPr>
        <p:spPr bwMode="gray">
          <a:xfrm>
            <a:off x="6087880" y="4146771"/>
            <a:ext cx="589352" cy="150764"/>
          </a:xfrm>
          <a:prstGeom prst="rect">
            <a:avLst/>
          </a:prstGeom>
          <a:noFill/>
          <a:ln w="38100" algn="ctr">
            <a:solidFill>
              <a:srgbClr val="0070F2"/>
            </a:solidFill>
            <a:miter lim="800000"/>
            <a:headEnd/>
            <a:tailEnd/>
          </a:ln>
        </p:spPr>
        <p:txBody>
          <a:bodyPr lIns="90000" tIns="72000" rIns="90000" bIns="7200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sz="1800" b="0" i="0" u="none" strike="noStrike" kern="0" cap="none" spc="0" normalizeH="0" baseline="0">
              <a:ln>
                <a:noFill/>
              </a:ln>
              <a:effectLst/>
              <a:uLnTx/>
              <a:uFillTx/>
              <a:ea typeface="Arial Unicode MS" pitchFamily="34" charset="-128"/>
              <a:cs typeface="Arial Unicode MS" pitchFamily="34" charset="-128"/>
            </a:endParaRPr>
          </a:p>
        </p:txBody>
      </p:sp>
      <p:sp>
        <p:nvSpPr>
          <p:cNvPr id="22" name="Rectangle 21">
            <a:extLst>
              <a:ext uri="{FF2B5EF4-FFF2-40B4-BE49-F238E27FC236}">
                <a16:creationId xmlns:a16="http://schemas.microsoft.com/office/drawing/2014/main" id="{43A741A8-0E0B-622C-8BA5-131D9AFDDB9F}"/>
              </a:ext>
            </a:extLst>
          </p:cNvPr>
          <p:cNvSpPr/>
          <p:nvPr/>
        </p:nvSpPr>
        <p:spPr bwMode="gray">
          <a:xfrm>
            <a:off x="4161727" y="5513711"/>
            <a:ext cx="1156232" cy="772879"/>
          </a:xfrm>
          <a:prstGeom prst="rect">
            <a:avLst/>
          </a:prstGeom>
          <a:noFill/>
          <a:ln w="38100" algn="ctr">
            <a:solidFill>
              <a:srgbClr val="0070F2"/>
            </a:solidFill>
            <a:miter lim="800000"/>
            <a:headEnd/>
            <a:tailEnd/>
          </a:ln>
        </p:spPr>
        <p:txBody>
          <a:bodyPr lIns="90000" tIns="72000" rIns="90000" bIns="7200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sz="1800" b="0" i="0" u="none" strike="noStrike" kern="0" cap="none" spc="0" normalizeH="0" baseline="0">
              <a:ln>
                <a:noFill/>
              </a:ln>
              <a:effectLst/>
              <a:uLnTx/>
              <a:uFillTx/>
              <a:ea typeface="Arial Unicode MS" pitchFamily="34" charset="-128"/>
              <a:cs typeface="Arial Unicode MS" pitchFamily="34" charset="-128"/>
            </a:endParaRPr>
          </a:p>
        </p:txBody>
      </p:sp>
      <p:sp>
        <p:nvSpPr>
          <p:cNvPr id="23" name="Oval 22">
            <a:extLst>
              <a:ext uri="{FF2B5EF4-FFF2-40B4-BE49-F238E27FC236}">
                <a16:creationId xmlns:a16="http://schemas.microsoft.com/office/drawing/2014/main" id="{3ABD78F5-69E5-1337-3868-32FAE6D4E348}"/>
              </a:ext>
            </a:extLst>
          </p:cNvPr>
          <p:cNvSpPr/>
          <p:nvPr/>
        </p:nvSpPr>
        <p:spPr bwMode="gray">
          <a:xfrm>
            <a:off x="5079345" y="5310002"/>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2</a:t>
            </a:r>
            <a:endParaRPr sz="1800" kern="0">
              <a:solidFill>
                <a:schemeClr val="bg1"/>
              </a:solidFill>
              <a:latin typeface="+mj-lt"/>
              <a:ea typeface="Arial Unicode MS" pitchFamily="34" charset="-128"/>
              <a:cs typeface="Arial Unicode MS" pitchFamily="34" charset="-128"/>
            </a:endParaRPr>
          </a:p>
        </p:txBody>
      </p:sp>
    </p:spTree>
    <p:custDataLst>
      <p:custData r:id="rId1"/>
      <p:custData r:id="rId2"/>
    </p:custDataLst>
    <p:extLst>
      <p:ext uri="{BB962C8B-B14F-4D97-AF65-F5344CB8AC3E}">
        <p14:creationId xmlns:p14="http://schemas.microsoft.com/office/powerpoint/2010/main" val="36828585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4535F0-2D48-4F8F-27B8-CE989EE2C31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38D92F6-CFB0-43C0-5A14-1E7406B26C78}"/>
              </a:ext>
            </a:extLst>
          </p:cNvPr>
          <p:cNvPicPr>
            <a:picLocks noChangeAspect="1"/>
          </p:cNvPicPr>
          <p:nvPr/>
        </p:nvPicPr>
        <p:blipFill>
          <a:blip r:embed="rId5"/>
          <a:srcRect t="-136" r="1453" b="-859"/>
          <a:stretch>
            <a:fillRect/>
          </a:stretch>
        </p:blipFill>
        <p:spPr>
          <a:xfrm>
            <a:off x="463432" y="1334270"/>
            <a:ext cx="7002914" cy="3370926"/>
          </a:xfrm>
          <a:prstGeom prst="roundRect">
            <a:avLst>
              <a:gd name="adj" fmla="val 2717"/>
            </a:avLst>
          </a:prstGeom>
          <a:effectLst>
            <a:outerShdw blurRad="279400" dist="38100" dir="5400000" algn="t" rotWithShape="0">
              <a:srgbClr val="002A86">
                <a:alpha val="40000"/>
              </a:srgbClr>
            </a:outerShdw>
          </a:effectLst>
        </p:spPr>
      </p:pic>
      <p:sp>
        <p:nvSpPr>
          <p:cNvPr id="18" name="Rectangle 17">
            <a:extLst>
              <a:ext uri="{FF2B5EF4-FFF2-40B4-BE49-F238E27FC236}">
                <a16:creationId xmlns:a16="http://schemas.microsoft.com/office/drawing/2014/main" id="{8E46D18E-E07E-67CA-2F91-AC6D5FF77753}"/>
              </a:ext>
            </a:extLst>
          </p:cNvPr>
          <p:cNvSpPr/>
          <p:nvPr/>
        </p:nvSpPr>
        <p:spPr bwMode="gray">
          <a:xfrm>
            <a:off x="7695457" y="3570"/>
            <a:ext cx="4487017" cy="6854430"/>
          </a:xfrm>
          <a:prstGeom prst="rect">
            <a:avLst/>
          </a:prstGeom>
          <a:solidFill>
            <a:schemeClr val="bg1">
              <a:lumMod val="95000"/>
            </a:schemeClr>
          </a:solidFill>
          <a:ln w="25400" algn="ctr">
            <a:noFill/>
            <a:miter lim="800000"/>
            <a:headEnd/>
            <a:tailEnd/>
          </a:ln>
        </p:spPr>
        <p:txBody>
          <a:bodyPr lIns="90000" tIns="72000" rIns="90000" bIns="72000" anchor="ctr"/>
          <a:lstStyle/>
          <a:p>
            <a:pPr algn="ctr" fontAlgn="base">
              <a:spcBef>
                <a:spcPct val="50000"/>
              </a:spcBef>
              <a:spcAft>
                <a:spcPct val="0"/>
              </a:spcAft>
              <a:buClr>
                <a:srgbClr val="F0AB00"/>
              </a:buClr>
              <a:buSzPct val="80000"/>
            </a:pPr>
            <a:endParaRPr kern="0">
              <a:solidFill>
                <a:srgbClr val="000000"/>
              </a:solidFill>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4F4F0F56-4775-7A80-9F2C-D643589110C4}"/>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579625" y="503683"/>
            <a:ext cx="400172" cy="363561"/>
          </a:xfrm>
          <a:prstGeom prst="rect">
            <a:avLst/>
          </a:prstGeom>
        </p:spPr>
      </p:pic>
      <p:pic>
        <p:nvPicPr>
          <p:cNvPr id="9" name="Image 1" descr="preencoded.png">
            <a:extLst>
              <a:ext uri="{FF2B5EF4-FFF2-40B4-BE49-F238E27FC236}">
                <a16:creationId xmlns:a16="http://schemas.microsoft.com/office/drawing/2014/main" id="{31D71610-5C2A-31FA-393D-7C937BB5809B}"/>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8092799" y="460502"/>
            <a:ext cx="1046931" cy="467000"/>
          </a:xfrm>
          <a:prstGeom prst="rect">
            <a:avLst/>
          </a:prstGeom>
        </p:spPr>
      </p:pic>
      <p:pic>
        <p:nvPicPr>
          <p:cNvPr id="10" name="Picture 9">
            <a:extLst>
              <a:ext uri="{FF2B5EF4-FFF2-40B4-BE49-F238E27FC236}">
                <a16:creationId xmlns:a16="http://schemas.microsoft.com/office/drawing/2014/main" id="{A47EE124-1CC5-6068-14BD-6E4E8246D55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198605" y="514595"/>
            <a:ext cx="323165" cy="369332"/>
          </a:xfrm>
          <a:prstGeom prst="rect">
            <a:avLst/>
          </a:prstGeom>
        </p:spPr>
      </p:pic>
      <p:sp>
        <p:nvSpPr>
          <p:cNvPr id="2" name="Text Placeholder 4">
            <a:extLst>
              <a:ext uri="{FF2B5EF4-FFF2-40B4-BE49-F238E27FC236}">
                <a16:creationId xmlns:a16="http://schemas.microsoft.com/office/drawing/2014/main" id="{AAE980B6-1F63-F575-3A32-A819D8ECA8E2}"/>
              </a:ext>
            </a:extLst>
          </p:cNvPr>
          <p:cNvSpPr txBox="1">
            <a:spLocks/>
          </p:cNvSpPr>
          <p:nvPr/>
        </p:nvSpPr>
        <p:spPr>
          <a:xfrm>
            <a:off x="8004991" y="1334270"/>
            <a:ext cx="3971109" cy="5475556"/>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7938">
              <a:buClr>
                <a:srgbClr val="0070F2"/>
              </a:buClr>
              <a:buSzPct val="100000"/>
              <a:buNone/>
              <a:defRPr sz="1800">
                <a:ln>
                  <a:noFill/>
                </a:ln>
                <a:solidFill>
                  <a:srgbClr val="0070F2"/>
                </a:solidFill>
                <a:effectLst/>
                <a:uLnTx/>
                <a:uFillTx/>
                <a:latin typeface="72 Brand Medium" panose="020B0504030603020204" pitchFamily="34" charset="0"/>
              </a:defRPr>
            </a:pPr>
            <a:r>
              <a:t>確認ページから:</a:t>
            </a:r>
          </a:p>
          <a:p>
            <a:pPr marL="236538" indent="-228600">
              <a:buClr>
                <a:srgbClr val="0070F2"/>
              </a:buClr>
              <a:buSzPct val="100000"/>
              <a:buFont typeface="+mj-lt"/>
              <a:buAutoNum type="arabicPeriod"/>
              <a:defRPr sz="1200">
                <a:latin typeface="+mn-lt"/>
                <a:cs typeface="Arial" panose="020B0604020202020204" pitchFamily="34" charset="0"/>
              </a:defRPr>
            </a:pPr>
            <a:r>
              <a:t>確認番号: オーダー確認を識別する参照番号を入力します。BN では、接頭辞 OC-[購買発注番号] を使用して確認番号を自動生成する</a:t>
            </a:r>
          </a:p>
          <a:p>
            <a:pPr marL="236538" indent="-228600">
              <a:buClr>
                <a:srgbClr val="0070F2"/>
              </a:buClr>
              <a:buSzPct val="100000"/>
              <a:buFont typeface="+mj-lt"/>
              <a:buAutoNum type="arabicPeriod"/>
              <a:defRPr sz="1200">
                <a:latin typeface="+mn-lt"/>
                <a:cs typeface="Arial" panose="020B0604020202020204" pitchFamily="34" charset="0"/>
              </a:defRPr>
            </a:pPr>
            <a:r>
              <a:t>配達予定日 / 出荷予定日: 指定した場合、選択した日付がすべての明細に適用されます。</a:t>
            </a:r>
          </a:p>
          <a:p>
            <a:pPr marL="236538" indent="-228600">
              <a:buClr>
                <a:srgbClr val="0070F2"/>
              </a:buClr>
              <a:buSzPct val="100000"/>
              <a:buFont typeface="+mj-lt"/>
              <a:buAutoNum type="arabicPeriod"/>
              <a:defRPr sz="1200">
                <a:latin typeface="+mn-lt"/>
                <a:cs typeface="Arial" panose="020B0604020202020204" pitchFamily="34" charset="0"/>
              </a:defRPr>
            </a:pPr>
            <a:r>
              <a:t>読込専用として表示される行は、編集不可の情報を示します。</a:t>
            </a:r>
          </a:p>
          <a:p>
            <a:pPr marL="236538" indent="-228600">
              <a:buClr>
                <a:srgbClr val="0070F2"/>
              </a:buClr>
              <a:buSzPct val="100000"/>
              <a:buFont typeface="+mj-lt"/>
              <a:buAutoNum type="arabicPeriod"/>
              <a:defRPr sz="1200">
                <a:latin typeface="+mn-lt"/>
                <a:cs typeface="Arial" panose="020B0604020202020204" pitchFamily="34" charset="0"/>
              </a:defRPr>
            </a:pPr>
            <a:r>
              <a:t>添付ファイル: サプライヤはオーダー確認に補助ドキュメントを添付できます。[</a:t>
            </a:r>
            <a:r>
              <a:rPr b="1"/>
              <a:t>アップロード</a:t>
            </a:r>
            <a:r>
              <a:t>] をクリックし、ファイルを選択して [添付ファイル</a:t>
            </a:r>
            <a:r>
              <a:rPr b="1"/>
              <a:t>を開く</a:t>
            </a:r>
            <a:r>
              <a:t>] をクリックします。</a:t>
            </a:r>
          </a:p>
          <a:p>
            <a:pPr marL="236538" indent="-228600">
              <a:buClr>
                <a:srgbClr val="0070F2"/>
              </a:buClr>
              <a:buSzPct val="100000"/>
              <a:buFont typeface="+mj-lt"/>
              <a:buAutoNum type="arabicPeriod"/>
              <a:defRPr sz="1200">
                <a:latin typeface="+mn-lt"/>
                <a:cs typeface="Arial" panose="020B0604020202020204" pitchFamily="34" charset="0"/>
              </a:defRPr>
            </a:pPr>
            <a:r>
              <a:t>コメント: 必要に応じてコメントを入力します。</a:t>
            </a:r>
          </a:p>
          <a:p>
            <a:pPr marL="236538" indent="-228600">
              <a:buClr>
                <a:srgbClr val="0070F2"/>
              </a:buClr>
              <a:buSzPct val="100000"/>
              <a:buFont typeface="+mj-lt"/>
              <a:buAutoNum type="arabicPeriod"/>
              <a:defRPr sz="1200">
                <a:latin typeface="+mn-lt"/>
                <a:cs typeface="Arial" panose="020B0604020202020204" pitchFamily="34" charset="0"/>
              </a:defRPr>
            </a:pPr>
            <a:r>
              <a:t>[</a:t>
            </a:r>
            <a:r>
              <a:rPr b="1"/>
              <a:t>Create</a:t>
            </a:r>
            <a:r>
              <a:t> （作成）] をクリックして、オーダー確認を作成します。</a:t>
            </a:r>
          </a:p>
          <a:p>
            <a:pPr marL="236538" indent="-228600">
              <a:buClr>
                <a:srgbClr val="0070F2"/>
              </a:buClr>
              <a:buSzPct val="100000"/>
              <a:buFont typeface="+mj-lt"/>
              <a:buAutoNum type="arabicPeriod"/>
              <a:defRPr sz="1200">
                <a:cs typeface="Arial" panose="020B0604020202020204" pitchFamily="34" charset="0"/>
              </a:defRPr>
            </a:pPr>
            <a:r>
              <a:t>追加のチェックのために、登録されたオーダー確認が表示されます。購買発注ステータスが "</a:t>
            </a:r>
            <a:r>
              <a:rPr b="1"/>
              <a:t>確認済</a:t>
            </a:r>
            <a:r>
              <a:t>" に更新されます。</a:t>
            </a:r>
          </a:p>
        </p:txBody>
      </p:sp>
      <p:sp>
        <p:nvSpPr>
          <p:cNvPr id="3" name="Title 1">
            <a:extLst>
              <a:ext uri="{FF2B5EF4-FFF2-40B4-BE49-F238E27FC236}">
                <a16:creationId xmlns:a16="http://schemas.microsoft.com/office/drawing/2014/main" id="{440C7D63-9885-88D4-2E90-E7A7BF091834}"/>
              </a:ext>
            </a:extLst>
          </p:cNvPr>
          <p:cNvSpPr txBox="1">
            <a:spLocks/>
          </p:cNvSpPr>
          <p:nvPr/>
        </p:nvSpPr>
        <p:spPr bwMode="black">
          <a:xfrm>
            <a:off x="463432" y="265211"/>
            <a:ext cx="7232026" cy="3693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3" indent="-4763"/>
            <a:r>
              <a:t>機能：</a:t>
            </a:r>
            <a:r>
              <a:rPr>
                <a:solidFill>
                  <a:srgbClr val="0070F2"/>
                </a:solidFill>
                <a:ea typeface="+mn-ea"/>
                <a:cs typeface="+mn-cs"/>
              </a:rPr>
              <a:t>オーダー</a:t>
            </a:r>
            <a:r>
              <a:rPr>
                <a:solidFill>
                  <a:srgbClr val="0070F2"/>
                </a:solidFill>
                <a:ea typeface="+mn-ea"/>
                <a:cs typeface="+mn-cs"/>
              </a:rPr>
              <a:t>全体の確認</a:t>
            </a:r>
          </a:p>
        </p:txBody>
      </p:sp>
      <p:sp>
        <p:nvSpPr>
          <p:cNvPr id="17" name="Oval 16">
            <a:extLst>
              <a:ext uri="{FF2B5EF4-FFF2-40B4-BE49-F238E27FC236}">
                <a16:creationId xmlns:a16="http://schemas.microsoft.com/office/drawing/2014/main" id="{2E3A2AF6-6EDF-22E7-4A63-F4BE9EAE151F}"/>
              </a:ext>
            </a:extLst>
          </p:cNvPr>
          <p:cNvSpPr/>
          <p:nvPr/>
        </p:nvSpPr>
        <p:spPr bwMode="gray">
          <a:xfrm>
            <a:off x="159344" y="1742519"/>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1</a:t>
            </a:r>
            <a:endParaRPr sz="1800" kern="0">
              <a:solidFill>
                <a:schemeClr val="bg1"/>
              </a:solidFill>
              <a:latin typeface="+mj-lt"/>
              <a:ea typeface="Arial Unicode MS" pitchFamily="34" charset="-128"/>
              <a:cs typeface="Arial Unicode MS" pitchFamily="34" charset="-128"/>
            </a:endParaRPr>
          </a:p>
        </p:txBody>
      </p:sp>
      <p:sp>
        <p:nvSpPr>
          <p:cNvPr id="7" name="Oval 6">
            <a:extLst>
              <a:ext uri="{FF2B5EF4-FFF2-40B4-BE49-F238E27FC236}">
                <a16:creationId xmlns:a16="http://schemas.microsoft.com/office/drawing/2014/main" id="{2B75B885-6000-EAFA-38BA-35CC62EBD323}"/>
              </a:ext>
            </a:extLst>
          </p:cNvPr>
          <p:cNvSpPr/>
          <p:nvPr/>
        </p:nvSpPr>
        <p:spPr bwMode="gray">
          <a:xfrm>
            <a:off x="1267188" y="1742519"/>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2</a:t>
            </a:r>
            <a:endParaRPr sz="1800" kern="0">
              <a:solidFill>
                <a:schemeClr val="bg1"/>
              </a:solidFill>
              <a:latin typeface="+mj-lt"/>
              <a:ea typeface="Arial Unicode MS" pitchFamily="34" charset="-128"/>
              <a:cs typeface="Arial Unicode MS" pitchFamily="34" charset="-128"/>
            </a:endParaRPr>
          </a:p>
        </p:txBody>
      </p:sp>
      <p:sp>
        <p:nvSpPr>
          <p:cNvPr id="6" name="Oval 5">
            <a:extLst>
              <a:ext uri="{FF2B5EF4-FFF2-40B4-BE49-F238E27FC236}">
                <a16:creationId xmlns:a16="http://schemas.microsoft.com/office/drawing/2014/main" id="{1C242644-0A94-108F-AC9D-C74A2F73A641}"/>
              </a:ext>
            </a:extLst>
          </p:cNvPr>
          <p:cNvSpPr/>
          <p:nvPr/>
        </p:nvSpPr>
        <p:spPr bwMode="gray">
          <a:xfrm>
            <a:off x="4667786" y="1742519"/>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3</a:t>
            </a:r>
            <a:endParaRPr sz="1800" kern="0">
              <a:solidFill>
                <a:schemeClr val="bg1"/>
              </a:solidFill>
              <a:latin typeface="+mj-lt"/>
              <a:ea typeface="Arial Unicode MS" pitchFamily="34" charset="-128"/>
              <a:cs typeface="Arial Unicode MS" pitchFamily="34" charset="-128"/>
            </a:endParaRPr>
          </a:p>
        </p:txBody>
      </p:sp>
      <p:sp>
        <p:nvSpPr>
          <p:cNvPr id="8" name="Oval 7">
            <a:extLst>
              <a:ext uri="{FF2B5EF4-FFF2-40B4-BE49-F238E27FC236}">
                <a16:creationId xmlns:a16="http://schemas.microsoft.com/office/drawing/2014/main" id="{0614BB2F-015B-35CE-B835-F4428719ACC6}"/>
              </a:ext>
            </a:extLst>
          </p:cNvPr>
          <p:cNvSpPr/>
          <p:nvPr/>
        </p:nvSpPr>
        <p:spPr bwMode="gray">
          <a:xfrm>
            <a:off x="1267188" y="3001915"/>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4</a:t>
            </a:r>
            <a:endParaRPr sz="1800" kern="0">
              <a:solidFill>
                <a:schemeClr val="bg1"/>
              </a:solidFill>
              <a:latin typeface="+mj-lt"/>
              <a:ea typeface="Arial Unicode MS" pitchFamily="34" charset="-128"/>
              <a:cs typeface="Arial Unicode MS" pitchFamily="34" charset="-128"/>
            </a:endParaRPr>
          </a:p>
        </p:txBody>
      </p:sp>
      <p:sp>
        <p:nvSpPr>
          <p:cNvPr id="13" name="Oval 12">
            <a:extLst>
              <a:ext uri="{FF2B5EF4-FFF2-40B4-BE49-F238E27FC236}">
                <a16:creationId xmlns:a16="http://schemas.microsoft.com/office/drawing/2014/main" id="{D9C0B5AF-3003-26D1-366F-37632FD2B40E}"/>
              </a:ext>
            </a:extLst>
          </p:cNvPr>
          <p:cNvSpPr/>
          <p:nvPr/>
        </p:nvSpPr>
        <p:spPr bwMode="gray">
          <a:xfrm>
            <a:off x="1267188" y="3701642"/>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1800">
                <a:solidFill>
                  <a:schemeClr val="bg1"/>
                </a:solidFill>
                <a:latin typeface="+mj-lt"/>
                <a:ea typeface="Arial Unicode MS" pitchFamily="34" charset="-128"/>
                <a:cs typeface="Arial Unicode MS" pitchFamily="34" charset="-128"/>
              </a:defRPr>
            </a:pPr>
            <a:r>
              <a:t>5</a:t>
            </a:r>
            <a:endParaRPr sz="1800" kern="0">
              <a:solidFill>
                <a:schemeClr val="bg1"/>
              </a:solidFill>
              <a:latin typeface="+mj-lt"/>
              <a:ea typeface="Arial Unicode MS" pitchFamily="34" charset="-128"/>
              <a:cs typeface="Arial Unicode MS" pitchFamily="34" charset="-128"/>
            </a:endParaRPr>
          </a:p>
        </p:txBody>
      </p:sp>
      <p:sp>
        <p:nvSpPr>
          <p:cNvPr id="16" name="Oval 15">
            <a:extLst>
              <a:ext uri="{FF2B5EF4-FFF2-40B4-BE49-F238E27FC236}">
                <a16:creationId xmlns:a16="http://schemas.microsoft.com/office/drawing/2014/main" id="{8C4572D8-04A6-A5D0-37E0-CA6B9DECF187}"/>
              </a:ext>
            </a:extLst>
          </p:cNvPr>
          <p:cNvSpPr/>
          <p:nvPr/>
        </p:nvSpPr>
        <p:spPr bwMode="gray">
          <a:xfrm>
            <a:off x="6306434" y="4380202"/>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1800">
                <a:solidFill>
                  <a:schemeClr val="bg1"/>
                </a:solidFill>
                <a:latin typeface="+mj-lt"/>
                <a:ea typeface="Arial Unicode MS" pitchFamily="34" charset="-128"/>
                <a:cs typeface="Arial Unicode MS" pitchFamily="34" charset="-128"/>
              </a:defRPr>
            </a:pPr>
            <a:r>
              <a:t>6</a:t>
            </a:r>
            <a:endParaRPr sz="1800" kern="0">
              <a:solidFill>
                <a:schemeClr val="bg1"/>
              </a:solidFill>
              <a:latin typeface="+mj-lt"/>
              <a:ea typeface="Arial Unicode MS" pitchFamily="34" charset="-128"/>
              <a:cs typeface="Arial Unicode MS" pitchFamily="34" charset="-128"/>
            </a:endParaRPr>
          </a:p>
        </p:txBody>
      </p:sp>
      <p:sp>
        <p:nvSpPr>
          <p:cNvPr id="14" name="Oval 13">
            <a:extLst>
              <a:ext uri="{FF2B5EF4-FFF2-40B4-BE49-F238E27FC236}">
                <a16:creationId xmlns:a16="http://schemas.microsoft.com/office/drawing/2014/main" id="{90C97FEB-8321-F4AC-A261-981C824AC217}"/>
              </a:ext>
            </a:extLst>
          </p:cNvPr>
          <p:cNvSpPr/>
          <p:nvPr/>
        </p:nvSpPr>
        <p:spPr bwMode="gray">
          <a:xfrm>
            <a:off x="4462182" y="5446010"/>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2</a:t>
            </a:r>
            <a:endParaRPr sz="1800" kern="0">
              <a:solidFill>
                <a:schemeClr val="bg1"/>
              </a:solidFill>
              <a:latin typeface="+mj-lt"/>
              <a:ea typeface="Arial Unicode MS" pitchFamily="34" charset="-128"/>
              <a:cs typeface="Arial Unicode MS" pitchFamily="34" charset="-128"/>
            </a:endParaRPr>
          </a:p>
        </p:txBody>
      </p:sp>
      <p:pic>
        <p:nvPicPr>
          <p:cNvPr id="15" name="Picture 14">
            <a:extLst>
              <a:ext uri="{FF2B5EF4-FFF2-40B4-BE49-F238E27FC236}">
                <a16:creationId xmlns:a16="http://schemas.microsoft.com/office/drawing/2014/main" id="{2DD91433-BE75-B89D-E401-97F14114C458}"/>
              </a:ext>
            </a:extLst>
          </p:cNvPr>
          <p:cNvPicPr>
            <a:picLocks noChangeAspect="1"/>
          </p:cNvPicPr>
          <p:nvPr/>
        </p:nvPicPr>
        <p:blipFill>
          <a:blip r:embed="rId5"/>
          <a:srcRect t="13215" r="1453" b="48549"/>
          <a:stretch>
            <a:fillRect/>
          </a:stretch>
        </p:blipFill>
        <p:spPr>
          <a:xfrm>
            <a:off x="463432" y="5029854"/>
            <a:ext cx="7002914" cy="1276196"/>
          </a:xfrm>
          <a:prstGeom prst="roundRect">
            <a:avLst>
              <a:gd name="adj" fmla="val 2717"/>
            </a:avLst>
          </a:prstGeom>
          <a:effectLst>
            <a:outerShdw blurRad="279400" dist="38100" dir="5400000" algn="t" rotWithShape="0">
              <a:srgbClr val="002A86">
                <a:alpha val="40000"/>
              </a:srgbClr>
            </a:outerShdw>
          </a:effectLst>
        </p:spPr>
      </p:pic>
      <p:pic>
        <p:nvPicPr>
          <p:cNvPr id="19" name="Picture 18">
            <a:extLst>
              <a:ext uri="{FF2B5EF4-FFF2-40B4-BE49-F238E27FC236}">
                <a16:creationId xmlns:a16="http://schemas.microsoft.com/office/drawing/2014/main" id="{F5BE29DC-545E-91AE-7CD6-468C4A22967E}"/>
              </a:ext>
            </a:extLst>
          </p:cNvPr>
          <p:cNvPicPr>
            <a:picLocks noChangeAspect="1"/>
          </p:cNvPicPr>
          <p:nvPr/>
        </p:nvPicPr>
        <p:blipFill>
          <a:blip r:embed="rId11"/>
          <a:srcRect r="11103" b="24153"/>
          <a:stretch>
            <a:fillRect/>
          </a:stretch>
        </p:blipFill>
        <p:spPr>
          <a:xfrm>
            <a:off x="463431" y="5010840"/>
            <a:ext cx="7002914" cy="1080678"/>
          </a:xfrm>
          <a:prstGeom prst="rect">
            <a:avLst/>
          </a:prstGeom>
          <a:ln>
            <a:noFill/>
          </a:ln>
          <a:effectLst/>
        </p:spPr>
      </p:pic>
      <p:sp>
        <p:nvSpPr>
          <p:cNvPr id="20" name="Oval 19">
            <a:extLst>
              <a:ext uri="{FF2B5EF4-FFF2-40B4-BE49-F238E27FC236}">
                <a16:creationId xmlns:a16="http://schemas.microsoft.com/office/drawing/2014/main" id="{1E5B6AD1-FA8E-5802-C4B6-F3BEFBD21A0F}"/>
              </a:ext>
            </a:extLst>
          </p:cNvPr>
          <p:cNvSpPr/>
          <p:nvPr/>
        </p:nvSpPr>
        <p:spPr bwMode="gray">
          <a:xfrm>
            <a:off x="4183849" y="5246346"/>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1800">
                <a:solidFill>
                  <a:schemeClr val="bg1"/>
                </a:solidFill>
                <a:latin typeface="+mj-lt"/>
                <a:ea typeface="Arial Unicode MS" pitchFamily="34" charset="-128"/>
                <a:cs typeface="Arial Unicode MS" pitchFamily="34" charset="-128"/>
              </a:defRPr>
            </a:pPr>
            <a:r>
              <a:t>7</a:t>
            </a:r>
            <a:endParaRPr sz="1800" kern="0">
              <a:solidFill>
                <a:schemeClr val="bg1"/>
              </a:solidFill>
              <a:latin typeface="+mj-lt"/>
              <a:ea typeface="Arial Unicode MS" pitchFamily="34" charset="-128"/>
              <a:cs typeface="Arial Unicode MS" pitchFamily="34" charset="-128"/>
            </a:endParaRPr>
          </a:p>
        </p:txBody>
      </p:sp>
      <p:sp>
        <p:nvSpPr>
          <p:cNvPr id="21" name="Rectangle 20">
            <a:extLst>
              <a:ext uri="{FF2B5EF4-FFF2-40B4-BE49-F238E27FC236}">
                <a16:creationId xmlns:a16="http://schemas.microsoft.com/office/drawing/2014/main" id="{3C4E7C24-9C3F-883D-CD31-05748F678C66}"/>
              </a:ext>
            </a:extLst>
          </p:cNvPr>
          <p:cNvSpPr/>
          <p:nvPr/>
        </p:nvSpPr>
        <p:spPr bwMode="gray">
          <a:xfrm>
            <a:off x="3552452" y="5319563"/>
            <a:ext cx="909730" cy="293217"/>
          </a:xfrm>
          <a:prstGeom prst="rect">
            <a:avLst/>
          </a:prstGeom>
          <a:noFill/>
          <a:ln w="38100" algn="ctr">
            <a:solidFill>
              <a:srgbClr val="0070F2"/>
            </a:solidFill>
            <a:miter lim="800000"/>
            <a:headEnd/>
            <a:tailEnd/>
          </a:ln>
        </p:spPr>
        <p:txBody>
          <a:bodyPr lIns="90000" tIns="72000" rIns="90000" bIns="7200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sz="1800" b="0" i="0" u="none" strike="noStrike" kern="0" cap="none" spc="0" normalizeH="0" baseline="0">
              <a:ln>
                <a:noFill/>
              </a:ln>
              <a:effectLst/>
              <a:uLnTx/>
              <a:uFillTx/>
              <a:ea typeface="Arial Unicode MS" pitchFamily="34" charset="-128"/>
              <a:cs typeface="Arial Unicode MS" pitchFamily="34" charset="-128"/>
            </a:endParaRPr>
          </a:p>
        </p:txBody>
      </p:sp>
    </p:spTree>
    <p:custDataLst>
      <p:custData r:id="rId1"/>
      <p:custData r:id="rId2"/>
    </p:custDataLst>
    <p:extLst>
      <p:ext uri="{BB962C8B-B14F-4D97-AF65-F5344CB8AC3E}">
        <p14:creationId xmlns:p14="http://schemas.microsoft.com/office/powerpoint/2010/main" val="40502310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48F613-7166-7051-CA16-9666EA6D9DB0}"/>
            </a:ext>
          </a:extLst>
        </p:cNvPr>
        <p:cNvGrpSpPr/>
        <p:nvPr/>
      </p:nvGrpSpPr>
      <p:grpSpPr>
        <a:xfrm>
          <a:off x="0" y="0"/>
          <a:ext cx="0" cy="0"/>
          <a:chOff x="0" y="0"/>
          <a:chExt cx="0" cy="0"/>
        </a:xfrm>
      </p:grpSpPr>
      <p:pic>
        <p:nvPicPr>
          <p:cNvPr id="19" name="Picture 18">
            <a:extLst>
              <a:ext uri="{FF2B5EF4-FFF2-40B4-BE49-F238E27FC236}">
                <a16:creationId xmlns:a16="http://schemas.microsoft.com/office/drawing/2014/main" id="{7553189C-F82E-B5E4-2580-BF869E34B09C}"/>
              </a:ext>
            </a:extLst>
          </p:cNvPr>
          <p:cNvPicPr>
            <a:picLocks noChangeAspect="1"/>
          </p:cNvPicPr>
          <p:nvPr/>
        </p:nvPicPr>
        <p:blipFill>
          <a:blip r:embed="rId5"/>
          <a:srcRect b="10415"/>
          <a:stretch>
            <a:fillRect/>
          </a:stretch>
        </p:blipFill>
        <p:spPr>
          <a:xfrm>
            <a:off x="446403" y="876047"/>
            <a:ext cx="7002914" cy="2065419"/>
          </a:xfrm>
          <a:prstGeom prst="roundRect">
            <a:avLst>
              <a:gd name="adj" fmla="val 3687"/>
            </a:avLst>
          </a:prstGeom>
          <a:effectLst>
            <a:outerShdw blurRad="279400" dist="38100" dir="5400000" algn="ctr" rotWithShape="0">
              <a:srgbClr val="002A86">
                <a:alpha val="40000"/>
              </a:srgbClr>
            </a:outerShdw>
          </a:effectLst>
        </p:spPr>
      </p:pic>
      <p:pic>
        <p:nvPicPr>
          <p:cNvPr id="8" name="Picture 7">
            <a:extLst>
              <a:ext uri="{FF2B5EF4-FFF2-40B4-BE49-F238E27FC236}">
                <a16:creationId xmlns:a16="http://schemas.microsoft.com/office/drawing/2014/main" id="{6C90ED6A-2888-5CF1-F169-AB8654466A63}"/>
              </a:ext>
            </a:extLst>
          </p:cNvPr>
          <p:cNvPicPr>
            <a:picLocks noChangeAspect="1"/>
          </p:cNvPicPr>
          <p:nvPr/>
        </p:nvPicPr>
        <p:blipFill>
          <a:blip r:embed="rId6"/>
          <a:srcRect t="494" b="52951"/>
          <a:stretch>
            <a:fillRect/>
          </a:stretch>
        </p:blipFill>
        <p:spPr>
          <a:xfrm>
            <a:off x="446403" y="3043539"/>
            <a:ext cx="7002914" cy="1174642"/>
          </a:xfrm>
          <a:prstGeom prst="roundRect">
            <a:avLst>
              <a:gd name="adj" fmla="val 6129"/>
            </a:avLst>
          </a:prstGeom>
          <a:effectLst>
            <a:outerShdw blurRad="279400" dist="38100" dir="5400000" algn="ctr" rotWithShape="0">
              <a:srgbClr val="002A86">
                <a:alpha val="40000"/>
              </a:srgbClr>
            </a:outerShdw>
          </a:effectLst>
        </p:spPr>
      </p:pic>
      <p:sp>
        <p:nvSpPr>
          <p:cNvPr id="18" name="Rectangle 17">
            <a:extLst>
              <a:ext uri="{FF2B5EF4-FFF2-40B4-BE49-F238E27FC236}">
                <a16:creationId xmlns:a16="http://schemas.microsoft.com/office/drawing/2014/main" id="{466F1E62-5A22-09E3-EA35-1CD28D10D066}"/>
              </a:ext>
            </a:extLst>
          </p:cNvPr>
          <p:cNvSpPr/>
          <p:nvPr/>
        </p:nvSpPr>
        <p:spPr bwMode="gray">
          <a:xfrm>
            <a:off x="7695457" y="3570"/>
            <a:ext cx="4487017" cy="6854430"/>
          </a:xfrm>
          <a:prstGeom prst="rect">
            <a:avLst/>
          </a:prstGeom>
          <a:solidFill>
            <a:schemeClr val="bg1">
              <a:lumMod val="95000"/>
            </a:schemeClr>
          </a:solidFill>
          <a:ln w="25400" algn="ctr">
            <a:noFill/>
            <a:miter lim="800000"/>
            <a:headEnd/>
            <a:tailEnd/>
          </a:ln>
        </p:spPr>
        <p:txBody>
          <a:bodyPr lIns="90000" tIns="72000" rIns="90000" bIns="72000" anchor="ctr"/>
          <a:lstStyle/>
          <a:p>
            <a:pPr algn="ctr" fontAlgn="base">
              <a:spcBef>
                <a:spcPct val="50000"/>
              </a:spcBef>
              <a:spcAft>
                <a:spcPct val="0"/>
              </a:spcAft>
              <a:buClr>
                <a:srgbClr val="F0AB00"/>
              </a:buClr>
              <a:buSzPct val="80000"/>
            </a:pPr>
            <a:endParaRPr kern="0">
              <a:solidFill>
                <a:srgbClr val="000000"/>
              </a:solidFill>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F2256A96-D398-A173-9D57-58A773B65A2C}"/>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579625" y="503683"/>
            <a:ext cx="400172" cy="363561"/>
          </a:xfrm>
          <a:prstGeom prst="rect">
            <a:avLst/>
          </a:prstGeom>
        </p:spPr>
      </p:pic>
      <p:pic>
        <p:nvPicPr>
          <p:cNvPr id="9" name="Image 1" descr="preencoded.png">
            <a:extLst>
              <a:ext uri="{FF2B5EF4-FFF2-40B4-BE49-F238E27FC236}">
                <a16:creationId xmlns:a16="http://schemas.microsoft.com/office/drawing/2014/main" id="{BD7680B5-0334-E10B-31F9-991CD6518426}"/>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8092799" y="460502"/>
            <a:ext cx="1046931" cy="467000"/>
          </a:xfrm>
          <a:prstGeom prst="rect">
            <a:avLst/>
          </a:prstGeom>
        </p:spPr>
      </p:pic>
      <p:pic>
        <p:nvPicPr>
          <p:cNvPr id="10" name="Picture 9">
            <a:extLst>
              <a:ext uri="{FF2B5EF4-FFF2-40B4-BE49-F238E27FC236}">
                <a16:creationId xmlns:a16="http://schemas.microsoft.com/office/drawing/2014/main" id="{A2590F79-2F36-477A-58DE-B8165F6056B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198605" y="514595"/>
            <a:ext cx="323165" cy="369332"/>
          </a:xfrm>
          <a:prstGeom prst="rect">
            <a:avLst/>
          </a:prstGeom>
        </p:spPr>
      </p:pic>
      <mc:AlternateContent xmlns:mc="http://schemas.openxmlformats.org/markup-compatibility/2006">
        <mc:Choice xmlns:a14="http://schemas.microsoft.com/office/drawing/2010/main" Requires="a14">
          <p:sp>
            <p:nvSpPr>
              <p:cNvPr id="2" name="Text Placeholder 4">
                <a:extLst>
                  <a:ext uri="{FF2B5EF4-FFF2-40B4-BE49-F238E27FC236}">
                    <a16:creationId xmlns:a16="http://schemas.microsoft.com/office/drawing/2014/main" id="{E25602F3-9391-A8C1-7CCE-C7DCE616E7F4}"/>
                  </a:ext>
                </a:extLst>
              </p:cNvPr>
              <p:cNvSpPr txBox="1">
                <a:spLocks/>
              </p:cNvSpPr>
              <p:nvPr/>
            </p:nvSpPr>
            <p:spPr>
              <a:xfrm>
                <a:off x="8004991" y="1334270"/>
                <a:ext cx="3971109" cy="5475556"/>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8776" rtl="0" eaLnBrk="1" fontAlgn="auto" latinLnBrk="0" hangingPunct="1">
                  <a:lnSpc>
                    <a:spcPct val="100000"/>
                  </a:lnSpc>
                  <a:spcBef>
                    <a:spcPts val="0"/>
                  </a:spcBef>
                  <a:spcAft>
                    <a:spcPts val="0"/>
                  </a:spcAft>
                  <a:buClrTx/>
                  <a:buSzTx/>
                  <a:buFontTx/>
                  <a:buNone/>
                  <a:tabLst/>
                  <a:defRPr sz="1800" kern="1200">
                    <a:ln>
                      <a:noFill/>
                    </a:ln>
                    <a:solidFill>
                      <a:srgbClr val="0070F2"/>
                    </a:solidFill>
                    <a:effectLst/>
                    <a:uLnTx/>
                    <a:uFillTx/>
                    <a:latin typeface="72 Brand Medium" panose="020B0504030603020204" pitchFamily="34" charset="0"/>
                    <a:ea typeface="+mn-ea"/>
                    <a:cs typeface="+mn-cs"/>
                  </a:defRPr>
                </a:pPr>
                <a:r>
                  <a:t>オーダー全体の却下</a:t>
                </a:r>
                <a:endParaRPr sz="1200">
                  <a:latin typeface="+mn-lt"/>
                  <a:cs typeface="Arial" panose="020B0604020202020204" pitchFamily="34" charset="0"/>
                </a:endParaRPr>
              </a:p>
              <a:p>
                <a:pPr marL="449263" indent="-441325">
                  <a:buClr>
                    <a:srgbClr val="0070F2"/>
                  </a:buClr>
                  <a:buSzPct val="100000"/>
                  <a:buFont typeface="+mj-lt"/>
                  <a:buAutoNum type="arabicPeriod"/>
                  <a:defRPr sz="1200">
                    <a:cs typeface="Arial" panose="020B0604020202020204" pitchFamily="34" charset="0"/>
                  </a:defRPr>
                </a:pPr>
                <a:r>
                  <a:t>オーダー全体を却下するには、オーダー確認の作成 → </a:t>
                </a:r>
                <a14:m>
                  <m:oMath xmlns:m="http://schemas.openxmlformats.org/officeDocument/2006/math">
                    <m:r>
                      <a:rPr lang="en-US" sz="1200" i="1" dirty="0">
                        <a:latin typeface="Cambria Math" panose="02040503050406030204" pitchFamily="18" charset="0"/>
                        <a:cs typeface="Arial" panose="020B0604020202020204" pitchFamily="34" charset="0"/>
                      </a:rPr>
                      <m:t>  </m:t>
                    </m:r>
                  </m:oMath>
                </a14:m>
                <a:r>
                  <a:rPr b="1"/>
                  <a:t>オーダー全体の却下</a:t>
                </a:r>
                <a:r>
                  <a:t>の順にクリックします。[却下理由] を選択し、コメントを入力して [</a:t>
                </a:r>
                <a:r>
                  <a:rPr b="1"/>
                  <a:t>続行</a:t>
                </a:r>
                <a:r>
                  <a:t>] をクリックします。</a:t>
                </a:r>
                <a:endParaRPr sz="1200">
                  <a:latin typeface="+mn-lt"/>
                  <a:cs typeface="Arial" panose="020B0604020202020204" pitchFamily="34" charset="0"/>
                </a:endParaRPr>
              </a:p>
              <a:p>
                <a:pPr marL="449263" indent="-441325">
                  <a:buClr>
                    <a:srgbClr val="0070F2"/>
                  </a:buClr>
                  <a:buSzPct val="100000"/>
                  <a:buFont typeface="+mj-lt"/>
                  <a:buAutoNum type="arabicPeriod"/>
                  <a:defRPr sz="1200">
                    <a:latin typeface="+mn-lt"/>
                    <a:cs typeface="Arial" panose="020B0604020202020204" pitchFamily="34" charset="0"/>
                  </a:defRPr>
                </a:pPr>
                <a:r>
                  <a:t>指定された [</a:t>
                </a:r>
                <a:r>
                  <a:rPr b="1"/>
                  <a:t>却下理由]</a:t>
                </a:r>
                <a:r>
                  <a:t> および [</a:t>
                </a:r>
                <a:r>
                  <a:rPr b="1"/>
                  <a:t>却下コメント</a:t>
                </a:r>
                <a:r>
                  <a:t>] が [オーダー確認] ページに表示されます。すべての明細が自動的に </a:t>
                </a:r>
                <a:r>
                  <a:rPr b="1"/>
                  <a:t>[却下済み]</a:t>
                </a:r>
                <a:r>
                  <a:t> ステータスに設定されます。</a:t>
                </a:r>
              </a:p>
              <a:p>
                <a:pPr marL="449263" indent="-441325">
                  <a:buClr>
                    <a:srgbClr val="0070F2"/>
                  </a:buClr>
                  <a:buSzPct val="100000"/>
                  <a:buFont typeface="+mj-lt"/>
                  <a:buAutoNum type="arabicPeriod"/>
                  <a:defRPr sz="1200">
                    <a:latin typeface="+mn-lt"/>
                    <a:cs typeface="Arial" panose="020B0604020202020204" pitchFamily="34" charset="0"/>
                  </a:defRPr>
                </a:pPr>
                <a:r>
                  <a:t>[</a:t>
                </a:r>
                <a:r>
                  <a:rPr b="1"/>
                  <a:t>作成</a:t>
                </a:r>
                <a:r>
                  <a:t>] をクリックして、却下されたオーダー確認を提出します。</a:t>
                </a:r>
                <a:br>
                  <a:rPr lang="en-US" sz="1200">
                    <a:latin typeface="+mn-lt"/>
                    <a:cs typeface="Arial" panose="020B0604020202020204" pitchFamily="34" charset="0"/>
                  </a:rPr>
                </a:br>
                <a:endParaRPr sz="1200">
                  <a:latin typeface="+mn-lt"/>
                  <a:cs typeface="Arial" panose="020B0604020202020204" pitchFamily="34" charset="0"/>
                </a:endParaRPr>
              </a:p>
              <a:p>
                <a:pPr marL="449263" lvl="0" indent="-441325" defTabSz="1088776">
                  <a:spcBef>
                    <a:spcPts val="0"/>
                  </a:spcBef>
                  <a:buClr>
                    <a:srgbClr val="0070F2"/>
                  </a:buClr>
                  <a:buSzPct val="100000"/>
                  <a:buFont typeface="+mj-lt"/>
                  <a:buAutoNum type="arabicPeriod"/>
                  <a:defRPr sz="1200">
                    <a:latin typeface="72 Brand"/>
                    <a:cs typeface="Arial" panose="020B0604020202020204" pitchFamily="34" charset="0"/>
                  </a:defRPr>
                </a:pPr>
                <a:r>
                  <a:rPr>
                    <a:solidFill>
                      <a:srgbClr val="000000"/>
                    </a:solidFill>
                  </a:rPr>
                  <a:t>[オーダー確認] ページには、状況が [</a:t>
                </a:r>
                <a:r>
                  <a:rPr b="1">
                    <a:solidFill>
                      <a:srgbClr val="C00000"/>
                    </a:solidFill>
                  </a:rPr>
                  <a:t>却下済み]</a:t>
                </a:r>
                <a:r>
                  <a:rPr>
                    <a:solidFill>
                      <a:srgbClr val="000000"/>
                    </a:solidFill>
                  </a:rPr>
                  <a:t> に設定されているすべての明細が表示されます。注文書の状況が [</a:t>
                </a:r>
                <a:r>
                  <a:rPr b="1">
                    <a:solidFill>
                      <a:srgbClr val="000000"/>
                    </a:solidFill>
                  </a:rPr>
                  <a:t>却下済み]</a:t>
                </a:r>
                <a:r>
                  <a:rPr>
                    <a:solidFill>
                      <a:srgbClr val="000000"/>
                    </a:solidFill>
                  </a:rPr>
                  <a:t> に更新され、サプライヤの回答が反映されます。</a:t>
                </a:r>
              </a:p>
              <a:p>
                <a:pPr marL="7938">
                  <a:buClr>
                    <a:srgbClr val="0070F2"/>
                  </a:buClr>
                  <a:buSzPct val="100000"/>
                  <a:buNone/>
                </a:pPr>
                <a:endParaRPr sz="1200">
                  <a:cs typeface="Arial" panose="020B0604020202020204" pitchFamily="34" charset="0"/>
                </a:endParaRPr>
              </a:p>
              <a:p>
                <a:pPr marL="449263" indent="-441325">
                  <a:buClr>
                    <a:srgbClr val="0070F2"/>
                  </a:buClr>
                  <a:buSzPct val="100000"/>
                  <a:buFont typeface="+mj-lt"/>
                  <a:buAutoNum type="arabicPeriod"/>
                </a:pPr>
                <a:endParaRPr sz="1200">
                  <a:latin typeface="+mn-lt"/>
                  <a:cs typeface="Arial" panose="020B0604020202020204" pitchFamily="34" charset="0"/>
                </a:endParaRPr>
              </a:p>
            </p:txBody>
          </p:sp>
        </mc:Choice>
        <mc:Fallback>
          <p:sp>
            <p:nvSpPr>
              <p:cNvPr id="2" name="Text Placeholder 4">
                <a:extLst>
                  <a:ext uri="{FF2B5EF4-FFF2-40B4-BE49-F238E27FC236}">
                    <a16:creationId xmlns:a16="http://schemas.microsoft.com/office/drawing/2014/main" id="{E25602F3-9391-A8C1-7CCE-C7DCE616E7F4}"/>
                  </a:ext>
                </a:extLst>
              </p:cNvPr>
              <p:cNvSpPr txBox="1">
                <a:spLocks noRot="1" noChangeAspect="1" noMove="1" noResize="1" noEditPoints="1" noAdjustHandles="1" noChangeArrowheads="1" noChangeShapeType="1" noTextEdit="1"/>
              </p:cNvSpPr>
              <p:nvPr/>
            </p:nvSpPr>
            <p:spPr>
              <a:xfrm>
                <a:off x="8004991" y="1334270"/>
                <a:ext cx="3971109" cy="5475556"/>
              </a:xfrm>
              <a:prstGeom prst="rect">
                <a:avLst/>
              </a:prstGeom>
              <a:blipFill>
                <a:blip r:embed="rId12"/>
                <a:stretch>
                  <a:fillRect l="-1227" t="-668"/>
                </a:stretch>
              </a:blipFill>
            </p:spPr>
            <p:txBody>
              <a:bodyPr/>
              <a:lstStyle/>
              <a:p>
                <a:pPr>
                  <a:defRPr>
                    <a:noFill/>
                  </a:defRPr>
                </a:pPr>
                <a:r>
                  <a:t> </a:t>
                </a:r>
              </a:p>
            </p:txBody>
          </p:sp>
        </mc:Fallback>
      </mc:AlternateContent>
      <p:sp>
        <p:nvSpPr>
          <p:cNvPr id="3" name="Title 1">
            <a:extLst>
              <a:ext uri="{FF2B5EF4-FFF2-40B4-BE49-F238E27FC236}">
                <a16:creationId xmlns:a16="http://schemas.microsoft.com/office/drawing/2014/main" id="{996BD4F8-DDFD-DE7B-EA01-2BA207761BDE}"/>
              </a:ext>
            </a:extLst>
          </p:cNvPr>
          <p:cNvSpPr txBox="1">
            <a:spLocks/>
          </p:cNvSpPr>
          <p:nvPr/>
        </p:nvSpPr>
        <p:spPr bwMode="black">
          <a:xfrm>
            <a:off x="463432" y="265211"/>
            <a:ext cx="7232026" cy="3693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3" indent="-4763"/>
            <a:r>
              <a:t>機能: </a:t>
            </a:r>
            <a:r>
              <a:rPr>
                <a:solidFill>
                  <a:srgbClr val="0070F2"/>
                </a:solidFill>
                <a:ea typeface="+mn-ea"/>
                <a:cs typeface="+mn-cs"/>
              </a:rPr>
              <a:t>オーダー確認の却下</a:t>
            </a:r>
            <a:endParaRPr>
              <a:ea typeface="+mn-ea"/>
              <a:cs typeface="+mn-cs"/>
            </a:endParaRPr>
          </a:p>
        </p:txBody>
      </p:sp>
      <p:sp>
        <p:nvSpPr>
          <p:cNvPr id="17" name="Oval 16">
            <a:extLst>
              <a:ext uri="{FF2B5EF4-FFF2-40B4-BE49-F238E27FC236}">
                <a16:creationId xmlns:a16="http://schemas.microsoft.com/office/drawing/2014/main" id="{4D1E069A-FDC4-8EA6-F0C2-B15E8520F3A8}"/>
              </a:ext>
            </a:extLst>
          </p:cNvPr>
          <p:cNvSpPr/>
          <p:nvPr/>
        </p:nvSpPr>
        <p:spPr bwMode="gray">
          <a:xfrm>
            <a:off x="1309755" y="3273933"/>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2</a:t>
            </a:r>
            <a:endParaRPr sz="1800" kern="0">
              <a:solidFill>
                <a:schemeClr val="bg1"/>
              </a:solidFill>
              <a:latin typeface="+mj-lt"/>
              <a:ea typeface="Arial Unicode MS" pitchFamily="34" charset="-128"/>
              <a:cs typeface="Arial Unicode MS" pitchFamily="34" charset="-128"/>
            </a:endParaRPr>
          </a:p>
        </p:txBody>
      </p:sp>
      <p:pic>
        <p:nvPicPr>
          <p:cNvPr id="4" name="Picture 3">
            <a:extLst>
              <a:ext uri="{FF2B5EF4-FFF2-40B4-BE49-F238E27FC236}">
                <a16:creationId xmlns:a16="http://schemas.microsoft.com/office/drawing/2014/main" id="{85873E04-50E7-D42A-8C36-AB0B7B4D83F6}"/>
              </a:ext>
            </a:extLst>
          </p:cNvPr>
          <p:cNvPicPr>
            <a:picLocks noChangeAspect="1"/>
          </p:cNvPicPr>
          <p:nvPr/>
        </p:nvPicPr>
        <p:blipFill>
          <a:blip r:embed="rId13"/>
          <a:srcRect b="32697"/>
          <a:stretch>
            <a:fillRect/>
          </a:stretch>
        </p:blipFill>
        <p:spPr>
          <a:xfrm>
            <a:off x="440868" y="4341494"/>
            <a:ext cx="7002914" cy="2065419"/>
          </a:xfrm>
          <a:prstGeom prst="roundRect">
            <a:avLst>
              <a:gd name="adj" fmla="val 3123"/>
            </a:avLst>
          </a:prstGeom>
          <a:effectLst>
            <a:outerShdw blurRad="279400" dist="38100" dir="5400000" algn="tl" rotWithShape="0">
              <a:srgbClr val="00144A">
                <a:alpha val="40000"/>
              </a:srgbClr>
            </a:outerShdw>
          </a:effectLst>
        </p:spPr>
      </p:pic>
      <p:sp>
        <p:nvSpPr>
          <p:cNvPr id="14" name="Oval 13">
            <a:extLst>
              <a:ext uri="{FF2B5EF4-FFF2-40B4-BE49-F238E27FC236}">
                <a16:creationId xmlns:a16="http://schemas.microsoft.com/office/drawing/2014/main" id="{85139E38-896C-7E5B-E4EB-02D57CD487CC}"/>
              </a:ext>
            </a:extLst>
          </p:cNvPr>
          <p:cNvSpPr/>
          <p:nvPr/>
        </p:nvSpPr>
        <p:spPr bwMode="gray">
          <a:xfrm>
            <a:off x="4350204" y="1584941"/>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1</a:t>
            </a:r>
            <a:endParaRPr sz="1800" kern="0">
              <a:solidFill>
                <a:schemeClr val="bg1"/>
              </a:solidFill>
              <a:latin typeface="+mj-lt"/>
              <a:ea typeface="Arial Unicode MS" pitchFamily="34" charset="-128"/>
              <a:cs typeface="Arial Unicode MS" pitchFamily="34" charset="-128"/>
            </a:endParaRPr>
          </a:p>
        </p:txBody>
      </p:sp>
      <p:sp>
        <p:nvSpPr>
          <p:cNvPr id="21" name="Oval 20">
            <a:extLst>
              <a:ext uri="{FF2B5EF4-FFF2-40B4-BE49-F238E27FC236}">
                <a16:creationId xmlns:a16="http://schemas.microsoft.com/office/drawing/2014/main" id="{8A064E95-4179-DCDB-0411-C0DB2D8606AD}"/>
              </a:ext>
            </a:extLst>
          </p:cNvPr>
          <p:cNvSpPr/>
          <p:nvPr/>
        </p:nvSpPr>
        <p:spPr bwMode="gray">
          <a:xfrm>
            <a:off x="6097587" y="5849185"/>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4</a:t>
            </a:r>
            <a:endParaRPr sz="1800" kern="0">
              <a:solidFill>
                <a:schemeClr val="bg1"/>
              </a:solidFill>
              <a:latin typeface="+mj-lt"/>
              <a:ea typeface="Arial Unicode MS" pitchFamily="34" charset="-128"/>
              <a:cs typeface="Arial Unicode MS" pitchFamily="34" charset="-128"/>
            </a:endParaRPr>
          </a:p>
        </p:txBody>
      </p:sp>
    </p:spTree>
    <p:custDataLst>
      <p:custData r:id="rId1"/>
      <p:custData r:id="rId2"/>
    </p:custDataLst>
    <p:extLst>
      <p:ext uri="{BB962C8B-B14F-4D97-AF65-F5344CB8AC3E}">
        <p14:creationId xmlns:p14="http://schemas.microsoft.com/office/powerpoint/2010/main" val="27403253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773BDC-2020-FF36-0DBB-1E81EA8AA41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26B5F730-9C67-EDB3-2B0E-805B0A7E8CEF}"/>
              </a:ext>
            </a:extLst>
          </p:cNvPr>
          <p:cNvPicPr>
            <a:picLocks noChangeAspect="1"/>
          </p:cNvPicPr>
          <p:nvPr/>
        </p:nvPicPr>
        <p:blipFill>
          <a:blip r:embed="rId5"/>
          <a:srcRect b="15869"/>
          <a:stretch>
            <a:fillRect/>
          </a:stretch>
        </p:blipFill>
        <p:spPr>
          <a:xfrm>
            <a:off x="463432" y="1334270"/>
            <a:ext cx="7072902" cy="1907694"/>
          </a:xfrm>
          <a:prstGeom prst="roundRect">
            <a:avLst>
              <a:gd name="adj" fmla="val 3809"/>
            </a:avLst>
          </a:prstGeom>
          <a:effectLst>
            <a:outerShdw blurRad="279400" dist="38100" dir="5400000" algn="tl" rotWithShape="0">
              <a:srgbClr val="002A86">
                <a:alpha val="40000"/>
              </a:srgbClr>
            </a:outerShdw>
          </a:effectLst>
        </p:spPr>
      </p:pic>
      <p:sp>
        <p:nvSpPr>
          <p:cNvPr id="18" name="Rectangle 17">
            <a:extLst>
              <a:ext uri="{FF2B5EF4-FFF2-40B4-BE49-F238E27FC236}">
                <a16:creationId xmlns:a16="http://schemas.microsoft.com/office/drawing/2014/main" id="{B1BF4614-FAF1-385D-0686-0203ADBE2623}"/>
              </a:ext>
            </a:extLst>
          </p:cNvPr>
          <p:cNvSpPr/>
          <p:nvPr/>
        </p:nvSpPr>
        <p:spPr bwMode="gray">
          <a:xfrm>
            <a:off x="7695457" y="3570"/>
            <a:ext cx="4487017" cy="6854430"/>
          </a:xfrm>
          <a:prstGeom prst="rect">
            <a:avLst/>
          </a:prstGeom>
          <a:solidFill>
            <a:schemeClr val="bg1">
              <a:lumMod val="95000"/>
            </a:schemeClr>
          </a:solidFill>
          <a:ln w="25400" algn="ctr">
            <a:noFill/>
            <a:miter lim="800000"/>
            <a:headEnd/>
            <a:tailEnd/>
          </a:ln>
        </p:spPr>
        <p:txBody>
          <a:bodyPr lIns="90000" tIns="72000" rIns="90000" bIns="72000" anchor="ctr"/>
          <a:lstStyle/>
          <a:p>
            <a:pPr algn="ctr" fontAlgn="base">
              <a:spcBef>
                <a:spcPct val="50000"/>
              </a:spcBef>
              <a:spcAft>
                <a:spcPct val="0"/>
              </a:spcAft>
              <a:buClr>
                <a:srgbClr val="F0AB00"/>
              </a:buClr>
              <a:buSzPct val="80000"/>
            </a:pPr>
            <a:endParaRPr kern="0">
              <a:solidFill>
                <a:srgbClr val="000000"/>
              </a:solidFill>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616532C7-899D-E9ED-BF8D-1FFFECD11474}"/>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579625" y="503683"/>
            <a:ext cx="400172" cy="363561"/>
          </a:xfrm>
          <a:prstGeom prst="rect">
            <a:avLst/>
          </a:prstGeom>
        </p:spPr>
      </p:pic>
      <p:pic>
        <p:nvPicPr>
          <p:cNvPr id="9" name="Image 1" descr="preencoded.png">
            <a:extLst>
              <a:ext uri="{FF2B5EF4-FFF2-40B4-BE49-F238E27FC236}">
                <a16:creationId xmlns:a16="http://schemas.microsoft.com/office/drawing/2014/main" id="{ABB47D7D-2A8D-3182-321E-926A5B037D4A}"/>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8092799" y="460502"/>
            <a:ext cx="1046931" cy="467000"/>
          </a:xfrm>
          <a:prstGeom prst="rect">
            <a:avLst/>
          </a:prstGeom>
        </p:spPr>
      </p:pic>
      <p:pic>
        <p:nvPicPr>
          <p:cNvPr id="10" name="Picture 9">
            <a:extLst>
              <a:ext uri="{FF2B5EF4-FFF2-40B4-BE49-F238E27FC236}">
                <a16:creationId xmlns:a16="http://schemas.microsoft.com/office/drawing/2014/main" id="{6E8F4A6D-24A5-A578-9532-09B746FE78C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198605" y="514595"/>
            <a:ext cx="323165" cy="369332"/>
          </a:xfrm>
          <a:prstGeom prst="rect">
            <a:avLst/>
          </a:prstGeom>
        </p:spPr>
      </p:pic>
      <p:sp>
        <p:nvSpPr>
          <p:cNvPr id="2" name="Text Placeholder 4">
            <a:extLst>
              <a:ext uri="{FF2B5EF4-FFF2-40B4-BE49-F238E27FC236}">
                <a16:creationId xmlns:a16="http://schemas.microsoft.com/office/drawing/2014/main" id="{EB73B59F-901E-A794-0E9C-DB79722D4FEF}"/>
              </a:ext>
            </a:extLst>
          </p:cNvPr>
          <p:cNvSpPr txBox="1">
            <a:spLocks/>
          </p:cNvSpPr>
          <p:nvPr/>
        </p:nvSpPr>
        <p:spPr>
          <a:xfrm>
            <a:off x="8004991" y="1334270"/>
            <a:ext cx="3971109" cy="5475556"/>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8776" rtl="0" eaLnBrk="1" fontAlgn="auto" latinLnBrk="0" hangingPunct="1">
              <a:lnSpc>
                <a:spcPct val="100000"/>
              </a:lnSpc>
              <a:spcBef>
                <a:spcPts val="0"/>
              </a:spcBef>
              <a:spcAft>
                <a:spcPts val="0"/>
              </a:spcAft>
              <a:buClrTx/>
              <a:buSzTx/>
              <a:buFontTx/>
              <a:buNone/>
              <a:tabLst/>
              <a:defRPr sz="1800">
                <a:solidFill>
                  <a:srgbClr val="0070F2"/>
                </a:solidFill>
                <a:latin typeface="72 Brand Medium" panose="020B0504030603020204" pitchFamily="34" charset="0"/>
              </a:defRPr>
            </a:pPr>
            <a:r>
              <a:t>行情報の更新</a:t>
            </a:r>
            <a:endParaRPr kumimoji="0" sz="1200" b="0" i="0" u="none" strike="noStrike" kern="1200" cap="none" spc="0" normalizeH="0" baseline="0">
              <a:ln>
                <a:noFill/>
              </a:ln>
              <a:solidFill>
                <a:srgbClr val="000000"/>
              </a:solidFill>
              <a:effectLst/>
              <a:uLnTx/>
              <a:uFillTx/>
              <a:latin typeface="72 Brand"/>
              <a:ea typeface="+mn-ea"/>
              <a:cs typeface="Arial" panose="020B0604020202020204" pitchFamily="34" charset="0"/>
            </a:endParaRPr>
          </a:p>
          <a:p>
            <a:pPr marL="7938" lvl="0" defTabSz="1088776">
              <a:spcBef>
                <a:spcPts val="0"/>
              </a:spcBef>
              <a:buClr>
                <a:srgbClr val="0070F2"/>
              </a:buClr>
              <a:buSzPct val="100000"/>
              <a:buNone/>
            </a:pPr>
            <a:endParaRPr sz="1200"/>
          </a:p>
          <a:p>
            <a:pPr marL="7938" lvl="0" defTabSz="1088776">
              <a:spcBef>
                <a:spcPts val="0"/>
              </a:spcBef>
              <a:buClr>
                <a:srgbClr val="0070F2"/>
              </a:buClr>
              <a:buSzPct val="100000"/>
              <a:buNone/>
            </a:pPr>
            <a:endParaRPr sz="1200"/>
          </a:p>
          <a:p>
            <a:pPr marL="449263" lvl="0" indent="-441325" defTabSz="1088776">
              <a:spcBef>
                <a:spcPts val="0"/>
              </a:spcBef>
              <a:buClr>
                <a:srgbClr val="0070F2"/>
              </a:buClr>
              <a:buSzPct val="100000"/>
              <a:buFont typeface="+mj-lt"/>
              <a:buAutoNum type="arabicPeriod"/>
              <a:defRPr sz="1200"/>
            </a:pPr>
            <a:r>
              <a:t>サプライヤは、オーダー確認で</a:t>
            </a:r>
            <a:r>
              <a:rPr b="1"/>
              <a:t>品目レベルの詳細</a:t>
            </a:r>
            <a:r>
              <a:t>を直接更新することができます。</a:t>
            </a:r>
            <a:br>
              <a:rPr lang="en-US" sz="1200"/>
            </a:br>
            <a:r>
              <a:t>- 商品明細と、明細ごとに異なる</a:t>
            </a:r>
            <a:r>
              <a:rPr b="1"/>
              <a:t>配達日を持つ分割配達</a:t>
            </a:r>
            <a:r>
              <a:rPr>
                <a:solidFill>
                  <a:srgbClr val="000000"/>
                </a:solidFill>
                <a:latin typeface="72 Brand"/>
                <a:cs typeface="Arial" panose="020B0604020202020204" pitchFamily="34" charset="0"/>
              </a:rPr>
              <a:t>に対して、[</a:t>
            </a:r>
            <a:r>
              <a:rPr b="1">
                <a:solidFill>
                  <a:srgbClr val="000000"/>
                </a:solidFill>
                <a:latin typeface="72 Brand"/>
                <a:cs typeface="Arial" panose="020B0604020202020204" pitchFamily="34" charset="0"/>
              </a:rPr>
              <a:t>未確認</a:t>
            </a:r>
            <a:r>
              <a:rPr>
                <a:solidFill>
                  <a:srgbClr val="000000"/>
                </a:solidFill>
                <a:latin typeface="72 Brand"/>
                <a:cs typeface="Arial" panose="020B0604020202020204" pitchFamily="34" charset="0"/>
              </a:rPr>
              <a:t>]、[</a:t>
            </a:r>
            <a:r>
              <a:rPr b="1">
                <a:solidFill>
                  <a:srgbClr val="000000"/>
                </a:solidFill>
                <a:latin typeface="72 Brand"/>
                <a:cs typeface="Arial" panose="020B0604020202020204" pitchFamily="34" charset="0"/>
              </a:rPr>
              <a:t>確認済み</a:t>
            </a:r>
            <a:r>
              <a:rPr>
                <a:solidFill>
                  <a:srgbClr val="000000"/>
                </a:solidFill>
                <a:latin typeface="72 Brand"/>
                <a:cs typeface="Arial" panose="020B0604020202020204" pitchFamily="34" charset="0"/>
              </a:rPr>
              <a:t>]、[</a:t>
            </a:r>
            <a:r>
              <a:rPr b="1">
                <a:solidFill>
                  <a:srgbClr val="000000"/>
                </a:solidFill>
                <a:latin typeface="72 Brand"/>
                <a:cs typeface="Arial" panose="020B0604020202020204" pitchFamily="34" charset="0"/>
              </a:rPr>
              <a:t>入荷待ち</a:t>
            </a:r>
            <a:r>
              <a:rPr>
                <a:solidFill>
                  <a:srgbClr val="000000"/>
                </a:solidFill>
                <a:latin typeface="72 Brand"/>
                <a:cs typeface="Arial" panose="020B0604020202020204" pitchFamily="34" charset="0"/>
              </a:rPr>
              <a:t>]、および [</a:t>
            </a:r>
            <a:r>
              <a:rPr b="1">
                <a:solidFill>
                  <a:srgbClr val="000000"/>
                </a:solidFill>
                <a:latin typeface="72 Brand"/>
                <a:cs typeface="Arial" panose="020B0604020202020204" pitchFamily="34" charset="0"/>
              </a:rPr>
              <a:t>却下済み</a:t>
            </a:r>
            <a:r>
              <a:t>] がサポートされます。</a:t>
            </a:r>
          </a:p>
          <a:p>
            <a:pPr marL="449263" indent="-441325" defTabSz="1088776">
              <a:spcBef>
                <a:spcPts val="0"/>
              </a:spcBef>
              <a:buClr>
                <a:srgbClr val="0070F2"/>
              </a:buClr>
              <a:buSzPct val="100000"/>
              <a:buFont typeface="+mj-lt"/>
              <a:buAutoNum type="arabicPeriod"/>
              <a:defRPr sz="1200"/>
            </a:pPr>
            <a:r>
              <a:t>- </a:t>
            </a:r>
            <a:r>
              <a:rPr>
                <a:solidFill>
                  <a:srgbClr val="000000"/>
                </a:solidFill>
                <a:latin typeface="72 Brand"/>
                <a:cs typeface="Arial" panose="020B0604020202020204" pitchFamily="34" charset="0"/>
              </a:rPr>
              <a:t>サービス明細に対して [</a:t>
            </a:r>
            <a:r>
              <a:rPr b="1">
                <a:solidFill>
                  <a:srgbClr val="000000"/>
                </a:solidFill>
                <a:latin typeface="72 Brand"/>
                <a:cs typeface="Arial" panose="020B0604020202020204" pitchFamily="34" charset="0"/>
              </a:rPr>
              <a:t>未確認</a:t>
            </a:r>
            <a:r>
              <a:rPr>
                <a:solidFill>
                  <a:srgbClr val="000000"/>
                </a:solidFill>
                <a:latin typeface="72 Brand"/>
                <a:cs typeface="Arial" panose="020B0604020202020204" pitchFamily="34" charset="0"/>
              </a:rPr>
              <a:t>]、</a:t>
            </a:r>
            <a:r>
              <a:rPr b="1">
                <a:solidFill>
                  <a:srgbClr val="000000"/>
                </a:solidFill>
                <a:latin typeface="72 Brand"/>
                <a:cs typeface="Arial" panose="020B0604020202020204" pitchFamily="34" charset="0"/>
              </a:rPr>
              <a:t>[確認済み</a:t>
            </a:r>
            <a:r>
              <a:rPr>
                <a:solidFill>
                  <a:srgbClr val="000000"/>
                </a:solidFill>
                <a:latin typeface="72 Brand"/>
                <a:cs typeface="Arial" panose="020B0604020202020204" pitchFamily="34" charset="0"/>
              </a:rPr>
              <a:t>]、および </a:t>
            </a:r>
            <a:r>
              <a:rPr b="1">
                <a:solidFill>
                  <a:srgbClr val="000000"/>
                </a:solidFill>
                <a:latin typeface="72 Brand"/>
                <a:cs typeface="Arial" panose="020B0604020202020204" pitchFamily="34" charset="0"/>
              </a:rPr>
              <a:t>[却下済み]</a:t>
            </a:r>
            <a:r>
              <a:rPr>
                <a:solidFill>
                  <a:srgbClr val="000000"/>
                </a:solidFill>
                <a:latin typeface="72 Brand"/>
                <a:cs typeface="Arial" panose="020B0604020202020204" pitchFamily="34" charset="0"/>
              </a:rPr>
              <a:t> がサポートされます。</a:t>
            </a:r>
            <a:endParaRPr sz="1200"/>
          </a:p>
          <a:p>
            <a:pPr marL="449263" lvl="0" indent="-441325" defTabSz="1088776">
              <a:spcBef>
                <a:spcPts val="0"/>
              </a:spcBef>
              <a:buClr>
                <a:srgbClr val="0070F2"/>
              </a:buClr>
              <a:buSzPct val="100000"/>
              <a:buFont typeface="+mj-lt"/>
              <a:buAutoNum type="arabicPeriod"/>
              <a:defRPr sz="1200"/>
            </a:pPr>
            <a:r>
              <a:t>続行するには、[</a:t>
            </a:r>
            <a:r>
              <a:rPr b="1"/>
              <a:t>オーダー確認の作成</a:t>
            </a:r>
            <a:r>
              <a:t>] をクリックし、</a:t>
            </a:r>
            <a:r>
              <a:rPr b="1"/>
              <a:t>明細レベルで [情報更新ありで確認]</a:t>
            </a:r>
            <a:r>
              <a:t> を選択します。</a:t>
            </a:r>
          </a:p>
          <a:p>
            <a:pPr marL="449263" indent="-441325" defTabSz="1088776">
              <a:spcBef>
                <a:spcPts val="0"/>
              </a:spcBef>
              <a:buClr>
                <a:srgbClr val="0070F2"/>
              </a:buClr>
              <a:buSzPct val="100000"/>
              <a:buFont typeface="+mj-lt"/>
              <a:buAutoNum type="arabicPeriod"/>
              <a:defRPr sz="1200">
                <a:solidFill>
                  <a:srgbClr val="000000"/>
                </a:solidFill>
                <a:latin typeface="72 Brand"/>
                <a:cs typeface="Arial" panose="020B0604020202020204" pitchFamily="34" charset="0"/>
              </a:defRPr>
            </a:pPr>
            <a:r>
              <a:t>[オーダー確認のヘッダー] セクションで、[確認番号] が自動的に生成されます (先頭に OC が付けられ、注文書から誘導されます (例: OC-1234))。サプライヤは、サプライヤ参照を入力することもできます。</a:t>
            </a:r>
          </a:p>
          <a:p>
            <a:pPr marL="449263" indent="-441325" defTabSz="1088776">
              <a:spcBef>
                <a:spcPts val="0"/>
              </a:spcBef>
              <a:buClr>
                <a:srgbClr val="0070F2"/>
              </a:buClr>
              <a:buSzPct val="100000"/>
              <a:buFont typeface="+mj-lt"/>
              <a:buAutoNum type="arabicPeriod"/>
              <a:defRPr sz="1200">
                <a:solidFill>
                  <a:srgbClr val="000000"/>
                </a:solidFill>
                <a:latin typeface="72 Brand"/>
                <a:cs typeface="Arial" panose="020B0604020202020204" pitchFamily="34" charset="0"/>
              </a:defRPr>
            </a:pPr>
            <a:r>
              <a:t>サプライヤは各明細の確認状況を選択します。</a:t>
            </a:r>
          </a:p>
          <a:p>
            <a:pPr marL="449263" indent="-441325" defTabSz="1088776">
              <a:spcBef>
                <a:spcPts val="0"/>
              </a:spcBef>
              <a:buClr>
                <a:srgbClr val="0070F2"/>
              </a:buClr>
              <a:buSzPct val="100000"/>
              <a:buFont typeface="+mj-lt"/>
              <a:buAutoNum type="arabicPeriod"/>
              <a:defRPr sz="1200">
                <a:solidFill>
                  <a:srgbClr val="000000"/>
                </a:solidFill>
                <a:latin typeface="72 Brand"/>
                <a:cs typeface="Arial" panose="020B0604020202020204" pitchFamily="34" charset="0"/>
              </a:defRPr>
            </a:pPr>
            <a:r>
              <a:t>サプライヤは、品目の詳細ページに移動して、[</a:t>
            </a:r>
            <a:r>
              <a:rPr b="1"/>
              <a:t>補助品番]、[サプライヤバッチ ID]</a:t>
            </a:r>
            <a:r>
              <a:t>、およびその他の品目固有の詳細などの追加情報を提供することができます。</a:t>
            </a:r>
          </a:p>
          <a:p>
            <a:pPr marL="449263" lvl="0" indent="-441325" defTabSz="1088776">
              <a:spcBef>
                <a:spcPts val="0"/>
              </a:spcBef>
              <a:buClr>
                <a:srgbClr val="0070F2"/>
              </a:buClr>
              <a:buSzPct val="100000"/>
              <a:buFont typeface="+mj-lt"/>
              <a:buAutoNum type="arabicPeriod"/>
            </a:pPr>
            <a:endParaRPr sz="1200"/>
          </a:p>
          <a:p>
            <a:pPr marL="7938" lvl="0" defTabSz="1088776">
              <a:spcBef>
                <a:spcPts val="0"/>
              </a:spcBef>
              <a:buClr>
                <a:srgbClr val="0070F2"/>
              </a:buClr>
              <a:buSzPct val="100000"/>
              <a:buNone/>
            </a:pPr>
            <a:endParaRPr kumimoji="0" sz="1200" b="1" i="0" u="none" strike="noStrike" kern="1200" cap="none" spc="0" normalizeH="0" baseline="0">
              <a:ln>
                <a:noFill/>
              </a:ln>
              <a:solidFill>
                <a:srgbClr val="000000"/>
              </a:solidFill>
              <a:effectLst/>
              <a:uLnTx/>
              <a:uFillTx/>
              <a:latin typeface="72 Brand"/>
              <a:ea typeface="+mn-ea"/>
              <a:cs typeface="Arial" panose="020B0604020202020204" pitchFamily="34" charset="0"/>
            </a:endParaRPr>
          </a:p>
        </p:txBody>
      </p:sp>
      <p:sp>
        <p:nvSpPr>
          <p:cNvPr id="3" name="Title 1">
            <a:extLst>
              <a:ext uri="{FF2B5EF4-FFF2-40B4-BE49-F238E27FC236}">
                <a16:creationId xmlns:a16="http://schemas.microsoft.com/office/drawing/2014/main" id="{6A751C8F-7587-DC8F-332B-5D0F464F0660}"/>
              </a:ext>
            </a:extLst>
          </p:cNvPr>
          <p:cNvSpPr txBox="1">
            <a:spLocks/>
          </p:cNvSpPr>
          <p:nvPr/>
        </p:nvSpPr>
        <p:spPr bwMode="black">
          <a:xfrm>
            <a:off x="463432" y="265211"/>
            <a:ext cx="7232026" cy="430887"/>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3" indent="-4763"/>
            <a:r>
              <a:t>フィーチャ: </a:t>
            </a:r>
            <a:r>
              <a:rPr sz="2800">
                <a:solidFill>
                  <a:srgbClr val="0070F2"/>
                </a:solidFill>
              </a:rPr>
              <a:t>情報の確認および更新</a:t>
            </a:r>
            <a:endParaRPr sz="2800"/>
          </a:p>
        </p:txBody>
      </p:sp>
      <p:sp>
        <p:nvSpPr>
          <p:cNvPr id="12" name="Oval 11">
            <a:extLst>
              <a:ext uri="{FF2B5EF4-FFF2-40B4-BE49-F238E27FC236}">
                <a16:creationId xmlns:a16="http://schemas.microsoft.com/office/drawing/2014/main" id="{A1AD1018-F1A3-EBFF-A40C-6E221157E78A}"/>
              </a:ext>
            </a:extLst>
          </p:cNvPr>
          <p:cNvSpPr/>
          <p:nvPr/>
        </p:nvSpPr>
        <p:spPr bwMode="gray">
          <a:xfrm>
            <a:off x="4583217" y="2553401"/>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1</a:t>
            </a:r>
            <a:endParaRPr sz="1800" kern="0">
              <a:solidFill>
                <a:schemeClr val="bg1"/>
              </a:solidFill>
              <a:latin typeface="+mj-lt"/>
              <a:ea typeface="Arial Unicode MS" pitchFamily="34" charset="-128"/>
              <a:cs typeface="Arial Unicode MS" pitchFamily="34" charset="-128"/>
            </a:endParaRPr>
          </a:p>
        </p:txBody>
      </p:sp>
      <p:pic>
        <p:nvPicPr>
          <p:cNvPr id="7" name="Picture 6">
            <a:extLst>
              <a:ext uri="{FF2B5EF4-FFF2-40B4-BE49-F238E27FC236}">
                <a16:creationId xmlns:a16="http://schemas.microsoft.com/office/drawing/2014/main" id="{863DB2C3-E7F2-AA08-0C91-B4521B76C30C}"/>
              </a:ext>
            </a:extLst>
          </p:cNvPr>
          <p:cNvPicPr>
            <a:picLocks noChangeAspect="1"/>
          </p:cNvPicPr>
          <p:nvPr/>
        </p:nvPicPr>
        <p:blipFill>
          <a:blip r:embed="rId11"/>
          <a:stretch>
            <a:fillRect/>
          </a:stretch>
        </p:blipFill>
        <p:spPr>
          <a:xfrm>
            <a:off x="463431" y="3496268"/>
            <a:ext cx="7025651" cy="2715823"/>
          </a:xfrm>
          <a:prstGeom prst="roundRect">
            <a:avLst>
              <a:gd name="adj" fmla="val 3505"/>
            </a:avLst>
          </a:prstGeom>
          <a:effectLst>
            <a:outerShdw blurRad="279400" dist="38100" dir="5400000" algn="tl" rotWithShape="0">
              <a:srgbClr val="002A86">
                <a:alpha val="40000"/>
              </a:srgbClr>
            </a:outerShdw>
          </a:effectLst>
        </p:spPr>
      </p:pic>
      <p:sp>
        <p:nvSpPr>
          <p:cNvPr id="8" name="Oval 7">
            <a:extLst>
              <a:ext uri="{FF2B5EF4-FFF2-40B4-BE49-F238E27FC236}">
                <a16:creationId xmlns:a16="http://schemas.microsoft.com/office/drawing/2014/main" id="{5492BC08-0C12-139A-EC03-B5F0387ED4C3}"/>
              </a:ext>
            </a:extLst>
          </p:cNvPr>
          <p:cNvSpPr/>
          <p:nvPr/>
        </p:nvSpPr>
        <p:spPr bwMode="gray">
          <a:xfrm>
            <a:off x="2116526" y="4671630"/>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2</a:t>
            </a:r>
            <a:endParaRPr sz="1800" kern="0">
              <a:solidFill>
                <a:schemeClr val="bg1"/>
              </a:solidFill>
              <a:latin typeface="+mj-lt"/>
              <a:ea typeface="Arial Unicode MS" pitchFamily="34" charset="-128"/>
              <a:cs typeface="Arial Unicode MS" pitchFamily="34" charset="-128"/>
            </a:endParaRPr>
          </a:p>
        </p:txBody>
      </p:sp>
      <p:sp>
        <p:nvSpPr>
          <p:cNvPr id="13" name="Oval 12">
            <a:extLst>
              <a:ext uri="{FF2B5EF4-FFF2-40B4-BE49-F238E27FC236}">
                <a16:creationId xmlns:a16="http://schemas.microsoft.com/office/drawing/2014/main" id="{64757163-C21F-536F-F118-52764AF19ACA}"/>
              </a:ext>
            </a:extLst>
          </p:cNvPr>
          <p:cNvSpPr/>
          <p:nvPr/>
        </p:nvSpPr>
        <p:spPr bwMode="gray">
          <a:xfrm>
            <a:off x="979797" y="4028895"/>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1</a:t>
            </a:r>
            <a:endParaRPr sz="1800" kern="0">
              <a:solidFill>
                <a:schemeClr val="bg1"/>
              </a:solidFill>
              <a:latin typeface="+mj-lt"/>
              <a:ea typeface="Arial Unicode MS" pitchFamily="34" charset="-128"/>
              <a:cs typeface="Arial Unicode MS" pitchFamily="34" charset="-128"/>
            </a:endParaRPr>
          </a:p>
        </p:txBody>
      </p:sp>
    </p:spTree>
    <p:custDataLst>
      <p:custData r:id="rId1"/>
      <p:custData r:id="rId2"/>
    </p:custDataLst>
    <p:extLst>
      <p:ext uri="{BB962C8B-B14F-4D97-AF65-F5344CB8AC3E}">
        <p14:creationId xmlns:p14="http://schemas.microsoft.com/office/powerpoint/2010/main" val="11217122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DF08FD-E542-94B6-27CD-A73AC8D9F1D3}"/>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BD3EA5D1-1D4C-67F4-8FE1-56904A743FC5}"/>
              </a:ext>
            </a:extLst>
          </p:cNvPr>
          <p:cNvPicPr>
            <a:picLocks noChangeAspect="1"/>
          </p:cNvPicPr>
          <p:nvPr/>
        </p:nvPicPr>
        <p:blipFill>
          <a:blip r:embed="rId5"/>
          <a:srcRect t="431" b="55793"/>
          <a:stretch>
            <a:fillRect/>
          </a:stretch>
        </p:blipFill>
        <p:spPr>
          <a:xfrm>
            <a:off x="463431" y="3264277"/>
            <a:ext cx="7025651" cy="979546"/>
          </a:xfrm>
          <a:prstGeom prst="roundRect">
            <a:avLst>
              <a:gd name="adj" fmla="val 2717"/>
            </a:avLst>
          </a:prstGeom>
          <a:effectLst>
            <a:outerShdw blurRad="279400" dist="38100" dir="5400000" algn="t" rotWithShape="0">
              <a:srgbClr val="002A86">
                <a:alpha val="40000"/>
              </a:srgbClr>
            </a:outerShdw>
          </a:effectLst>
        </p:spPr>
      </p:pic>
      <p:pic>
        <p:nvPicPr>
          <p:cNvPr id="5" name="Picture 4">
            <a:extLst>
              <a:ext uri="{FF2B5EF4-FFF2-40B4-BE49-F238E27FC236}">
                <a16:creationId xmlns:a16="http://schemas.microsoft.com/office/drawing/2014/main" id="{0AF4570E-E2F9-7B3C-AAC1-BB7C2DD43F86}"/>
              </a:ext>
            </a:extLst>
          </p:cNvPr>
          <p:cNvPicPr>
            <a:picLocks noChangeAspect="1"/>
          </p:cNvPicPr>
          <p:nvPr/>
        </p:nvPicPr>
        <p:blipFill>
          <a:blip r:embed="rId6"/>
          <a:srcRect t="-487" r="1314" b="-483"/>
          <a:stretch>
            <a:fillRect/>
          </a:stretch>
        </p:blipFill>
        <p:spPr>
          <a:xfrm>
            <a:off x="463432" y="883927"/>
            <a:ext cx="7025651" cy="2218325"/>
          </a:xfrm>
          <a:prstGeom prst="roundRect">
            <a:avLst>
              <a:gd name="adj" fmla="val 2717"/>
            </a:avLst>
          </a:prstGeom>
          <a:effectLst>
            <a:outerShdw blurRad="279400" dist="38100" dir="5400000" algn="t" rotWithShape="0">
              <a:srgbClr val="002A86">
                <a:alpha val="40000"/>
              </a:srgbClr>
            </a:outerShdw>
          </a:effectLst>
        </p:spPr>
      </p:pic>
      <p:sp>
        <p:nvSpPr>
          <p:cNvPr id="18" name="Rectangle 17">
            <a:extLst>
              <a:ext uri="{FF2B5EF4-FFF2-40B4-BE49-F238E27FC236}">
                <a16:creationId xmlns:a16="http://schemas.microsoft.com/office/drawing/2014/main" id="{CCFD228F-37B2-9D4B-72FD-AFC43D53B99A}"/>
              </a:ext>
            </a:extLst>
          </p:cNvPr>
          <p:cNvSpPr/>
          <p:nvPr/>
        </p:nvSpPr>
        <p:spPr bwMode="gray">
          <a:xfrm>
            <a:off x="7695457" y="3570"/>
            <a:ext cx="4487017" cy="6854430"/>
          </a:xfrm>
          <a:prstGeom prst="rect">
            <a:avLst/>
          </a:prstGeom>
          <a:solidFill>
            <a:schemeClr val="bg1">
              <a:lumMod val="95000"/>
            </a:schemeClr>
          </a:solidFill>
          <a:ln w="25400" algn="ctr">
            <a:noFill/>
            <a:miter lim="800000"/>
            <a:headEnd/>
            <a:tailEnd/>
          </a:ln>
        </p:spPr>
        <p:txBody>
          <a:bodyPr lIns="90000" tIns="72000" rIns="90000" bIns="72000" anchor="ctr"/>
          <a:lstStyle/>
          <a:p>
            <a:pPr algn="ctr" fontAlgn="base">
              <a:spcBef>
                <a:spcPct val="50000"/>
              </a:spcBef>
              <a:spcAft>
                <a:spcPct val="0"/>
              </a:spcAft>
              <a:buClr>
                <a:srgbClr val="F0AB00"/>
              </a:buClr>
              <a:buSzPct val="80000"/>
            </a:pPr>
            <a:endParaRPr kern="0">
              <a:solidFill>
                <a:srgbClr val="000000"/>
              </a:solidFill>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0CBFCFF2-E1E7-72C5-E0EC-007A37BA129A}"/>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579625" y="503683"/>
            <a:ext cx="400172" cy="363561"/>
          </a:xfrm>
          <a:prstGeom prst="rect">
            <a:avLst/>
          </a:prstGeom>
        </p:spPr>
      </p:pic>
      <p:pic>
        <p:nvPicPr>
          <p:cNvPr id="9" name="Image 1" descr="preencoded.png">
            <a:extLst>
              <a:ext uri="{FF2B5EF4-FFF2-40B4-BE49-F238E27FC236}">
                <a16:creationId xmlns:a16="http://schemas.microsoft.com/office/drawing/2014/main" id="{3A832207-6FB7-DC4F-34FA-2F2510800BDA}"/>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8092799" y="460502"/>
            <a:ext cx="1046931" cy="467000"/>
          </a:xfrm>
          <a:prstGeom prst="rect">
            <a:avLst/>
          </a:prstGeom>
        </p:spPr>
      </p:pic>
      <p:pic>
        <p:nvPicPr>
          <p:cNvPr id="10" name="Picture 9">
            <a:extLst>
              <a:ext uri="{FF2B5EF4-FFF2-40B4-BE49-F238E27FC236}">
                <a16:creationId xmlns:a16="http://schemas.microsoft.com/office/drawing/2014/main" id="{785AC012-A34F-9F09-104A-8A6F60FEC5A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198605" y="514595"/>
            <a:ext cx="323165" cy="369332"/>
          </a:xfrm>
          <a:prstGeom prst="rect">
            <a:avLst/>
          </a:prstGeom>
        </p:spPr>
      </p:pic>
      <p:sp>
        <p:nvSpPr>
          <p:cNvPr id="2" name="Text Placeholder 4">
            <a:extLst>
              <a:ext uri="{FF2B5EF4-FFF2-40B4-BE49-F238E27FC236}">
                <a16:creationId xmlns:a16="http://schemas.microsoft.com/office/drawing/2014/main" id="{94BADEEA-9EAD-94EA-100D-F033EC2F2E57}"/>
              </a:ext>
            </a:extLst>
          </p:cNvPr>
          <p:cNvSpPr txBox="1">
            <a:spLocks/>
          </p:cNvSpPr>
          <p:nvPr/>
        </p:nvSpPr>
        <p:spPr>
          <a:xfrm>
            <a:off x="8004991" y="1334270"/>
            <a:ext cx="3971109" cy="5475556"/>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defRPr sz="1800">
                <a:solidFill>
                  <a:srgbClr val="0070F2"/>
                </a:solidFill>
                <a:latin typeface="72 Brand Medium" panose="020B0504030603020204" pitchFamily="34" charset="0"/>
              </a:defRPr>
            </a:pPr>
            <a:r>
              <a:t>[確認対象品目] からのオーダー確認の作成</a:t>
            </a:r>
            <a:endParaRPr sz="1800">
              <a:solidFill>
                <a:srgbClr val="0070F2"/>
              </a:solidFill>
              <a:latin typeface="72 Brand Medium" panose="020B0504030603020204" pitchFamily="34" charset="0"/>
            </a:endParaRPr>
          </a:p>
          <a:p>
            <a:pPr marL="449263" indent="-441325">
              <a:buClr>
                <a:srgbClr val="0070F2"/>
              </a:buClr>
              <a:buSzPct val="100000"/>
              <a:buFont typeface="+mj-lt"/>
              <a:buAutoNum type="arabicPeriod"/>
              <a:defRPr sz="1200"/>
            </a:pPr>
            <a:r>
              <a:rPr b="1">
                <a:latin typeface="+mn-lt"/>
                <a:cs typeface="Arial" panose="020B0604020202020204" pitchFamily="34" charset="0"/>
              </a:rPr>
              <a:t>分割数量</a:t>
            </a:r>
            <a:r>
              <a:rPr>
                <a:latin typeface="+mn-lt"/>
                <a:cs typeface="Arial" panose="020B0604020202020204" pitchFamily="34" charset="0"/>
              </a:rPr>
              <a:t>:</a:t>
            </a:r>
            <a:r>
              <a:t> 2 つの異なる日付に数量を出荷する場合は、最初の日付の分割数量を入力します。SAP Business Network によって自動的に分割明細が作成され、残りの数量 (注文書数量から以前に確認された数量を差し引いた数量) が新しい明細に割り当てられます。</a:t>
            </a:r>
          </a:p>
          <a:p>
            <a:pPr marL="449263" indent="-441325">
              <a:buClr>
                <a:srgbClr val="0070F2"/>
              </a:buClr>
              <a:buSzPct val="100000"/>
              <a:buFont typeface="+mj-lt"/>
              <a:buAutoNum type="arabicPeriod"/>
              <a:defRPr sz="1200"/>
            </a:pPr>
            <a:r>
              <a:rPr b="1">
                <a:latin typeface="+mn-lt"/>
                <a:cs typeface="Arial" panose="020B0604020202020204" pitchFamily="34" charset="0"/>
              </a:rPr>
              <a:t>マージ:</a:t>
            </a:r>
            <a:r>
              <a:t> 以前に明細を分割し、</a:t>
            </a:r>
            <a:r>
              <a:rPr b="1"/>
              <a:t>元の注文書金額</a:t>
            </a:r>
            <a:r>
              <a:t>に戻す場合は、同じ注文書明細に属する分割明細を選択し、[</a:t>
            </a:r>
            <a:r>
              <a:rPr b="1"/>
              <a:t>マージ</a:t>
            </a:r>
            <a:r>
              <a:t>] をクリックします。SAP Business Network では、行が</a:t>
            </a:r>
            <a:r>
              <a:rPr b="1"/>
              <a:t>元の状況および値に</a:t>
            </a:r>
            <a:r>
              <a:t>復元されます。</a:t>
            </a:r>
          </a:p>
          <a:p>
            <a:pPr marL="449263" indent="-441325">
              <a:buClr>
                <a:srgbClr val="0070F2"/>
              </a:buClr>
              <a:buSzPct val="100000"/>
              <a:buFont typeface="+mj-lt"/>
              <a:buAutoNum type="arabicPeriod"/>
              <a:defRPr sz="1200"/>
            </a:pPr>
            <a:r>
              <a:rPr b="1">
                <a:cs typeface="Arial" panose="020B0604020202020204" pitchFamily="34" charset="0"/>
              </a:rPr>
              <a:t>明細の追加</a:t>
            </a:r>
            <a:r>
              <a:rPr>
                <a:cs typeface="Arial" panose="020B0604020202020204" pitchFamily="34" charset="0"/>
              </a:rPr>
              <a:t>:</a:t>
            </a:r>
            <a:r>
              <a:t> サプライヤは、前のページに戻らなくても、オーダー確認に</a:t>
            </a:r>
            <a:r>
              <a:rPr b="1"/>
              <a:t>不足している明細を追加することができます</a:t>
            </a:r>
            <a:r>
              <a:t>。</a:t>
            </a:r>
            <a:r>
              <a:rPr b="1"/>
              <a:t>[明細の追加</a:t>
            </a:r>
            <a:r>
              <a:t>] をクリックすると、選択した注文書に属するすべての</a:t>
            </a:r>
            <a:r>
              <a:rPr b="1"/>
              <a:t>未確認明細および未選択明細が</a:t>
            </a:r>
            <a:r>
              <a:t>ポップアップに表示され、確認を迅速かつシームレスに完了することができます。</a:t>
            </a:r>
            <a:endParaRPr sz="1200">
              <a:cs typeface="Arial" panose="020B0604020202020204" pitchFamily="34" charset="0"/>
            </a:endParaRPr>
          </a:p>
        </p:txBody>
      </p:sp>
      <p:sp>
        <p:nvSpPr>
          <p:cNvPr id="3" name="Title 1">
            <a:extLst>
              <a:ext uri="{FF2B5EF4-FFF2-40B4-BE49-F238E27FC236}">
                <a16:creationId xmlns:a16="http://schemas.microsoft.com/office/drawing/2014/main" id="{5F5907EC-3916-A299-194A-9CA930839A25}"/>
              </a:ext>
            </a:extLst>
          </p:cNvPr>
          <p:cNvSpPr txBox="1">
            <a:spLocks/>
          </p:cNvSpPr>
          <p:nvPr/>
        </p:nvSpPr>
        <p:spPr bwMode="black">
          <a:xfrm>
            <a:off x="463432" y="265211"/>
            <a:ext cx="7232026" cy="3693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3" indent="-4763">
              <a:defRPr>
                <a:ea typeface="+mn-ea"/>
                <a:cs typeface="+mn-cs"/>
              </a:defRPr>
            </a:pPr>
            <a:r>
              <a:t>機能: </a:t>
            </a:r>
            <a:r>
              <a:rPr>
                <a:solidFill>
                  <a:srgbClr val="0070F2"/>
                </a:solidFill>
              </a:rPr>
              <a:t>確認対象品目からのオーダー確認</a:t>
            </a:r>
          </a:p>
        </p:txBody>
      </p:sp>
      <p:sp>
        <p:nvSpPr>
          <p:cNvPr id="17" name="Oval 16">
            <a:extLst>
              <a:ext uri="{FF2B5EF4-FFF2-40B4-BE49-F238E27FC236}">
                <a16:creationId xmlns:a16="http://schemas.microsoft.com/office/drawing/2014/main" id="{C85678E1-9A1E-F694-DE16-47FF0187494D}"/>
              </a:ext>
            </a:extLst>
          </p:cNvPr>
          <p:cNvSpPr/>
          <p:nvPr/>
        </p:nvSpPr>
        <p:spPr bwMode="gray">
          <a:xfrm>
            <a:off x="2249837" y="1442530"/>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1</a:t>
            </a:r>
            <a:endParaRPr sz="1800" kern="0">
              <a:solidFill>
                <a:schemeClr val="bg1"/>
              </a:solidFill>
              <a:latin typeface="+mj-lt"/>
              <a:ea typeface="Arial Unicode MS" pitchFamily="34" charset="-128"/>
              <a:cs typeface="Arial Unicode MS" pitchFamily="34" charset="-128"/>
            </a:endParaRPr>
          </a:p>
        </p:txBody>
      </p:sp>
      <p:sp>
        <p:nvSpPr>
          <p:cNvPr id="8" name="Rectangle 7">
            <a:extLst>
              <a:ext uri="{FF2B5EF4-FFF2-40B4-BE49-F238E27FC236}">
                <a16:creationId xmlns:a16="http://schemas.microsoft.com/office/drawing/2014/main" id="{9E5FDD80-B4B8-4DF6-C4CB-03654167051C}"/>
              </a:ext>
            </a:extLst>
          </p:cNvPr>
          <p:cNvSpPr/>
          <p:nvPr/>
        </p:nvSpPr>
        <p:spPr bwMode="gray">
          <a:xfrm>
            <a:off x="2626546" y="1664472"/>
            <a:ext cx="1257567" cy="314354"/>
          </a:xfrm>
          <a:prstGeom prst="rect">
            <a:avLst/>
          </a:prstGeom>
          <a:noFill/>
          <a:ln w="38100" algn="ctr">
            <a:solidFill>
              <a:srgbClr val="0070F2"/>
            </a:solidFill>
            <a:miter lim="800000"/>
            <a:headEnd/>
            <a:tailEnd/>
          </a:ln>
        </p:spPr>
        <p:txBody>
          <a:bodyPr lIns="90000" tIns="72000" rIns="90000" bIns="7200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sz="1800" b="0" i="0" u="none" strike="noStrike" kern="0" cap="none" spc="0" normalizeH="0" baseline="0">
              <a:ln>
                <a:noFill/>
              </a:ln>
              <a:effectLst/>
              <a:uLnTx/>
              <a:uFillTx/>
              <a:ea typeface="Arial Unicode MS" pitchFamily="34" charset="-128"/>
              <a:cs typeface="Arial Unicode MS" pitchFamily="34" charset="-128"/>
            </a:endParaRPr>
          </a:p>
        </p:txBody>
      </p:sp>
      <p:sp>
        <p:nvSpPr>
          <p:cNvPr id="12" name="Oval 11">
            <a:extLst>
              <a:ext uri="{FF2B5EF4-FFF2-40B4-BE49-F238E27FC236}">
                <a16:creationId xmlns:a16="http://schemas.microsoft.com/office/drawing/2014/main" id="{9DE5C7E5-D602-784B-D2AD-6EC46117E8EB}"/>
              </a:ext>
            </a:extLst>
          </p:cNvPr>
          <p:cNvSpPr/>
          <p:nvPr/>
        </p:nvSpPr>
        <p:spPr bwMode="gray">
          <a:xfrm>
            <a:off x="6460573" y="3176519"/>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2</a:t>
            </a:r>
            <a:endParaRPr sz="1800" kern="0">
              <a:solidFill>
                <a:schemeClr val="bg1"/>
              </a:solidFill>
              <a:latin typeface="+mj-lt"/>
              <a:ea typeface="Arial Unicode MS" pitchFamily="34" charset="-128"/>
              <a:cs typeface="Arial Unicode MS" pitchFamily="34" charset="-128"/>
            </a:endParaRPr>
          </a:p>
        </p:txBody>
      </p:sp>
      <p:pic>
        <p:nvPicPr>
          <p:cNvPr id="4" name="Picture 3">
            <a:extLst>
              <a:ext uri="{FF2B5EF4-FFF2-40B4-BE49-F238E27FC236}">
                <a16:creationId xmlns:a16="http://schemas.microsoft.com/office/drawing/2014/main" id="{2BE86FDD-FA34-A657-976A-1D854665FE0B}"/>
              </a:ext>
            </a:extLst>
          </p:cNvPr>
          <p:cNvPicPr>
            <a:picLocks noChangeAspect="1"/>
          </p:cNvPicPr>
          <p:nvPr/>
        </p:nvPicPr>
        <p:blipFill>
          <a:blip r:embed="rId12"/>
          <a:srcRect l="537" r="616" b="-3739"/>
          <a:stretch>
            <a:fillRect/>
          </a:stretch>
        </p:blipFill>
        <p:spPr>
          <a:xfrm>
            <a:off x="463431" y="4457318"/>
            <a:ext cx="7025651" cy="2218325"/>
          </a:xfrm>
          <a:prstGeom prst="roundRect">
            <a:avLst>
              <a:gd name="adj" fmla="val 2717"/>
            </a:avLst>
          </a:prstGeom>
          <a:effectLst>
            <a:outerShdw blurRad="279400" dist="38100" dir="5400000" algn="t" rotWithShape="0">
              <a:srgbClr val="002A86">
                <a:alpha val="40000"/>
              </a:srgbClr>
            </a:outerShdw>
          </a:effectLst>
        </p:spPr>
      </p:pic>
      <p:sp>
        <p:nvSpPr>
          <p:cNvPr id="6" name="Oval 5">
            <a:extLst>
              <a:ext uri="{FF2B5EF4-FFF2-40B4-BE49-F238E27FC236}">
                <a16:creationId xmlns:a16="http://schemas.microsoft.com/office/drawing/2014/main" id="{818B3124-9916-2DE0-E234-3C504C5A79AE}"/>
              </a:ext>
            </a:extLst>
          </p:cNvPr>
          <p:cNvSpPr/>
          <p:nvPr/>
        </p:nvSpPr>
        <p:spPr bwMode="gray">
          <a:xfrm>
            <a:off x="5026874" y="5499223"/>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3</a:t>
            </a:r>
            <a:endParaRPr sz="1800" kern="0">
              <a:solidFill>
                <a:schemeClr val="bg1"/>
              </a:solidFill>
              <a:latin typeface="+mj-lt"/>
              <a:ea typeface="Arial Unicode MS" pitchFamily="34" charset="-128"/>
              <a:cs typeface="Arial Unicode MS" pitchFamily="34" charset="-128"/>
            </a:endParaRPr>
          </a:p>
        </p:txBody>
      </p:sp>
      <p:sp>
        <p:nvSpPr>
          <p:cNvPr id="13" name="Rectangle 12">
            <a:extLst>
              <a:ext uri="{FF2B5EF4-FFF2-40B4-BE49-F238E27FC236}">
                <a16:creationId xmlns:a16="http://schemas.microsoft.com/office/drawing/2014/main" id="{C41A9729-07AD-57C1-DA10-6DCCF7541F1C}"/>
              </a:ext>
            </a:extLst>
          </p:cNvPr>
          <p:cNvSpPr/>
          <p:nvPr/>
        </p:nvSpPr>
        <p:spPr bwMode="gray">
          <a:xfrm>
            <a:off x="6809873" y="4610494"/>
            <a:ext cx="457200" cy="192506"/>
          </a:xfrm>
          <a:prstGeom prst="rect">
            <a:avLst/>
          </a:prstGeom>
          <a:noFill/>
          <a:ln w="38100" algn="ctr">
            <a:solidFill>
              <a:srgbClr val="0070F2"/>
            </a:solidFill>
            <a:miter lim="800000"/>
            <a:headEnd/>
            <a:tailEnd/>
          </a:ln>
        </p:spPr>
        <p:txBody>
          <a:bodyPr lIns="90000" tIns="72000" rIns="90000" bIns="7200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sz="1800" b="0" i="0" u="none" strike="noStrike" kern="0" cap="none" spc="0" normalizeH="0" baseline="0">
              <a:ln>
                <a:noFill/>
              </a:ln>
              <a:effectLst/>
              <a:uLnTx/>
              <a:uFillTx/>
              <a:ea typeface="Arial Unicode MS" pitchFamily="34" charset="-128"/>
              <a:cs typeface="Arial Unicode MS" pitchFamily="34" charset="-128"/>
            </a:endParaRPr>
          </a:p>
        </p:txBody>
      </p:sp>
    </p:spTree>
    <p:custDataLst>
      <p:custData r:id="rId1"/>
      <p:custData r:id="rId2"/>
    </p:custDataLst>
    <p:extLst>
      <p:ext uri="{BB962C8B-B14F-4D97-AF65-F5344CB8AC3E}">
        <p14:creationId xmlns:p14="http://schemas.microsoft.com/office/powerpoint/2010/main" val="34032366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2F6682-A1CD-B2A1-DE8D-7B4D3F07B1C2}"/>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AAF7310B-E3B7-49FC-19B2-67AD1D4F4DB0}"/>
              </a:ext>
            </a:extLst>
          </p:cNvPr>
          <p:cNvPicPr>
            <a:picLocks noChangeAspect="1"/>
          </p:cNvPicPr>
          <p:nvPr/>
        </p:nvPicPr>
        <p:blipFill>
          <a:blip r:embed="rId5"/>
          <a:stretch>
            <a:fillRect/>
          </a:stretch>
        </p:blipFill>
        <p:spPr>
          <a:xfrm>
            <a:off x="597552" y="2745588"/>
            <a:ext cx="6891531" cy="1856999"/>
          </a:xfrm>
          <a:prstGeom prst="roundRect">
            <a:avLst>
              <a:gd name="adj" fmla="val 3685"/>
            </a:avLst>
          </a:prstGeom>
          <a:effectLst>
            <a:outerShdw blurRad="279400" dist="38100" dir="5400000" algn="tl" rotWithShape="0">
              <a:srgbClr val="002A86">
                <a:alpha val="40000"/>
              </a:srgbClr>
            </a:outerShdw>
          </a:effectLst>
        </p:spPr>
      </p:pic>
      <p:pic>
        <p:nvPicPr>
          <p:cNvPr id="8" name="Picture 7">
            <a:extLst>
              <a:ext uri="{FF2B5EF4-FFF2-40B4-BE49-F238E27FC236}">
                <a16:creationId xmlns:a16="http://schemas.microsoft.com/office/drawing/2014/main" id="{A1685AC5-DDBC-DC57-3D69-D36B0A14DED7}"/>
              </a:ext>
            </a:extLst>
          </p:cNvPr>
          <p:cNvPicPr>
            <a:picLocks noChangeAspect="1"/>
          </p:cNvPicPr>
          <p:nvPr/>
        </p:nvPicPr>
        <p:blipFill>
          <a:blip r:embed="rId6"/>
          <a:srcRect r="22565" b="10736"/>
          <a:stretch>
            <a:fillRect/>
          </a:stretch>
        </p:blipFill>
        <p:spPr>
          <a:xfrm>
            <a:off x="1970268" y="1102867"/>
            <a:ext cx="5530976" cy="1429996"/>
          </a:xfrm>
          <a:prstGeom prst="roundRect">
            <a:avLst>
              <a:gd name="adj" fmla="val 4460"/>
            </a:avLst>
          </a:prstGeom>
          <a:effectLst>
            <a:outerShdw blurRad="279400" dist="38100" dir="5400000" algn="tl" rotWithShape="0">
              <a:srgbClr val="002A86">
                <a:alpha val="40000"/>
              </a:srgbClr>
            </a:outerShdw>
          </a:effectLst>
        </p:spPr>
      </p:pic>
      <p:pic>
        <p:nvPicPr>
          <p:cNvPr id="6" name="Picture 5">
            <a:extLst>
              <a:ext uri="{FF2B5EF4-FFF2-40B4-BE49-F238E27FC236}">
                <a16:creationId xmlns:a16="http://schemas.microsoft.com/office/drawing/2014/main" id="{A971F7EF-D81B-A431-6FEA-E2EF97B98EE2}"/>
              </a:ext>
            </a:extLst>
          </p:cNvPr>
          <p:cNvPicPr>
            <a:picLocks noChangeAspect="1"/>
          </p:cNvPicPr>
          <p:nvPr/>
        </p:nvPicPr>
        <p:blipFill>
          <a:blip r:embed="rId7"/>
          <a:srcRect l="14591" r="5082" b="4339"/>
          <a:stretch>
            <a:fillRect/>
          </a:stretch>
        </p:blipFill>
        <p:spPr>
          <a:xfrm>
            <a:off x="597552" y="1105386"/>
            <a:ext cx="1238596" cy="1429996"/>
          </a:xfrm>
          <a:prstGeom prst="roundRect">
            <a:avLst>
              <a:gd name="adj" fmla="val 8326"/>
            </a:avLst>
          </a:prstGeom>
          <a:effectLst>
            <a:outerShdw blurRad="279400" dist="38100" dir="5400000" algn="tl" rotWithShape="0">
              <a:srgbClr val="002A86">
                <a:alpha val="40000"/>
              </a:srgbClr>
            </a:outerShdw>
          </a:effectLst>
        </p:spPr>
      </p:pic>
      <p:sp>
        <p:nvSpPr>
          <p:cNvPr id="18" name="Rectangle 17">
            <a:extLst>
              <a:ext uri="{FF2B5EF4-FFF2-40B4-BE49-F238E27FC236}">
                <a16:creationId xmlns:a16="http://schemas.microsoft.com/office/drawing/2014/main" id="{232B3964-BD6F-B770-B007-B9EF5B2B999C}"/>
              </a:ext>
            </a:extLst>
          </p:cNvPr>
          <p:cNvSpPr/>
          <p:nvPr/>
        </p:nvSpPr>
        <p:spPr bwMode="gray">
          <a:xfrm>
            <a:off x="7695457" y="3570"/>
            <a:ext cx="4487017" cy="6854430"/>
          </a:xfrm>
          <a:prstGeom prst="rect">
            <a:avLst/>
          </a:prstGeom>
          <a:solidFill>
            <a:schemeClr val="bg1">
              <a:lumMod val="95000"/>
            </a:schemeClr>
          </a:solidFill>
          <a:ln w="25400" algn="ctr">
            <a:noFill/>
            <a:miter lim="800000"/>
            <a:headEnd/>
            <a:tailEnd/>
          </a:ln>
        </p:spPr>
        <p:txBody>
          <a:bodyPr lIns="90000" tIns="72000" rIns="90000" bIns="72000" anchor="ctr"/>
          <a:lstStyle/>
          <a:p>
            <a:pPr algn="ctr" fontAlgn="base">
              <a:spcBef>
                <a:spcPct val="50000"/>
              </a:spcBef>
              <a:spcAft>
                <a:spcPct val="0"/>
              </a:spcAft>
              <a:buClr>
                <a:srgbClr val="F0AB00"/>
              </a:buClr>
              <a:buSzPct val="80000"/>
            </a:pPr>
            <a:endParaRPr kern="0">
              <a:solidFill>
                <a:srgbClr val="000000"/>
              </a:solidFill>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8EF890A5-9D75-5AFE-C83C-24CC32B6E925}"/>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579625" y="503683"/>
            <a:ext cx="400172" cy="363561"/>
          </a:xfrm>
          <a:prstGeom prst="rect">
            <a:avLst/>
          </a:prstGeom>
        </p:spPr>
      </p:pic>
      <p:pic>
        <p:nvPicPr>
          <p:cNvPr id="9" name="Image 1" descr="preencoded.png">
            <a:extLst>
              <a:ext uri="{FF2B5EF4-FFF2-40B4-BE49-F238E27FC236}">
                <a16:creationId xmlns:a16="http://schemas.microsoft.com/office/drawing/2014/main" id="{3B4CE0E9-6FFF-C0B7-E595-8E59D3B18F70}"/>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p:blipFill>
        <p:spPr>
          <a:xfrm>
            <a:off x="8092799" y="460502"/>
            <a:ext cx="1046931" cy="467000"/>
          </a:xfrm>
          <a:prstGeom prst="rect">
            <a:avLst/>
          </a:prstGeom>
        </p:spPr>
      </p:pic>
      <p:pic>
        <p:nvPicPr>
          <p:cNvPr id="10" name="Picture 9">
            <a:extLst>
              <a:ext uri="{FF2B5EF4-FFF2-40B4-BE49-F238E27FC236}">
                <a16:creationId xmlns:a16="http://schemas.microsoft.com/office/drawing/2014/main" id="{1CFE3764-20A7-AE63-9968-68F10C26F291}"/>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198605" y="514595"/>
            <a:ext cx="323165" cy="369332"/>
          </a:xfrm>
          <a:prstGeom prst="rect">
            <a:avLst/>
          </a:prstGeom>
        </p:spPr>
      </p:pic>
      <p:sp>
        <p:nvSpPr>
          <p:cNvPr id="2" name="Text Placeholder 4">
            <a:extLst>
              <a:ext uri="{FF2B5EF4-FFF2-40B4-BE49-F238E27FC236}">
                <a16:creationId xmlns:a16="http://schemas.microsoft.com/office/drawing/2014/main" id="{309C0949-5FDD-2392-C9D7-20AB419F3280}"/>
              </a:ext>
            </a:extLst>
          </p:cNvPr>
          <p:cNvSpPr txBox="1">
            <a:spLocks/>
          </p:cNvSpPr>
          <p:nvPr/>
        </p:nvSpPr>
        <p:spPr>
          <a:xfrm>
            <a:off x="8004992" y="1334270"/>
            <a:ext cx="3799082" cy="5475556"/>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7938">
              <a:buClr>
                <a:srgbClr val="0070F2"/>
              </a:buClr>
              <a:buSzPct val="100000"/>
              <a:buNone/>
              <a:defRPr sz="1800">
                <a:ln>
                  <a:noFill/>
                </a:ln>
                <a:solidFill>
                  <a:srgbClr val="0070F2"/>
                </a:solidFill>
                <a:effectLst/>
                <a:uLnTx/>
                <a:uFillTx/>
                <a:latin typeface="72 Brand Medium" panose="020B0504030603020204" pitchFamily="34" charset="0"/>
              </a:defRPr>
            </a:pPr>
            <a:r>
              <a:t>オーダー確認 CSV テンプレートのダウンロードおよびアップロード</a:t>
            </a:r>
            <a:endParaRPr sz="1200"/>
          </a:p>
          <a:p>
            <a:pPr marL="449263" indent="-441325">
              <a:buClr>
                <a:srgbClr val="0070F2"/>
              </a:buClr>
              <a:buSzPct val="100000"/>
              <a:buFont typeface="+mj-lt"/>
              <a:buAutoNum type="arabicPeriod"/>
              <a:defRPr sz="1200"/>
            </a:pPr>
            <a:r>
              <a:rPr b="1"/>
              <a:t>[オーダー確認] CSV テンプレート</a:t>
            </a:r>
            <a:r>
              <a:t>にアクセスするには、[</a:t>
            </a:r>
            <a:r>
              <a:rPr b="1"/>
              <a:t>クイックリンク</a:t>
            </a:r>
            <a:r>
              <a:t>] (青色のプルダウンリスト) をクリックし、[</a:t>
            </a:r>
            <a:r>
              <a:rPr b="1"/>
              <a:t>アップロード/ダウンロードジョブ</a:t>
            </a:r>
            <a:r>
              <a:t>] を選択します。</a:t>
            </a:r>
          </a:p>
          <a:p>
            <a:pPr marL="449263" indent="-441325">
              <a:buClr>
                <a:srgbClr val="0070F2"/>
              </a:buClr>
              <a:buSzPct val="100000"/>
              <a:buFont typeface="+mj-lt"/>
              <a:buAutoNum type="arabicPeriod"/>
              <a:defRPr sz="1200"/>
            </a:pPr>
            <a:r>
              <a:t>オーダー確認を作成する</a:t>
            </a:r>
            <a:r>
              <a:rPr b="1"/>
              <a:t>顧客</a:t>
            </a:r>
            <a:r>
              <a:t>を選択します。</a:t>
            </a:r>
          </a:p>
          <a:p>
            <a:pPr marL="449263" indent="-441325">
              <a:buClr>
                <a:srgbClr val="0070F2"/>
              </a:buClr>
              <a:buSzPct val="100000"/>
              <a:buFont typeface="+mj-lt"/>
              <a:buAutoNum type="arabicPeriod"/>
              <a:defRPr sz="1200"/>
            </a:pPr>
            <a:r>
              <a:rPr b="1"/>
              <a:t>OC CSV Template.csv</a:t>
            </a:r>
            <a:r>
              <a:t> を選択し、</a:t>
            </a:r>
            <a:r>
              <a:rPr b="1"/>
              <a:t>ダウンロード</a:t>
            </a:r>
            <a:r>
              <a:t>をクリックします。</a:t>
            </a:r>
          </a:p>
          <a:p>
            <a:pPr marL="449263" indent="-441325">
              <a:buClr>
                <a:srgbClr val="0070F2"/>
              </a:buClr>
              <a:buSzPct val="100000"/>
              <a:buFont typeface="+mj-lt"/>
              <a:buAutoNum type="arabicPeriod"/>
              <a:defRPr sz="1200">
                <a:cs typeface="Arial" panose="020B0604020202020204" pitchFamily="34" charset="0"/>
              </a:defRPr>
            </a:pPr>
            <a:r>
              <a:t>CSV ファイルを使用して、明細を</a:t>
            </a:r>
            <a:r>
              <a:rPr b="1"/>
              <a:t>確認、却下、またはバックオーダー</a:t>
            </a:r>
            <a:r>
              <a:t>します。CSV を使用して以前に提出したオーダー確認を更新することはできません。1 つの CSV ファイルのすべての確認は、同じ得意先を対象とする必要があります。</a:t>
            </a:r>
          </a:p>
          <a:p>
            <a:pPr marL="449263" indent="-441325">
              <a:buClr>
                <a:srgbClr val="0070F2"/>
              </a:buClr>
              <a:buSzPct val="100000"/>
              <a:buFont typeface="+mj-lt"/>
              <a:buAutoNum type="arabicPeriod"/>
            </a:pPr>
            <a:endParaRPr sz="1200">
              <a:latin typeface="+mn-lt"/>
              <a:cs typeface="Arial" panose="020B0604020202020204" pitchFamily="34" charset="0"/>
            </a:endParaRPr>
          </a:p>
        </p:txBody>
      </p:sp>
      <p:sp>
        <p:nvSpPr>
          <p:cNvPr id="3" name="Title 1">
            <a:extLst>
              <a:ext uri="{FF2B5EF4-FFF2-40B4-BE49-F238E27FC236}">
                <a16:creationId xmlns:a16="http://schemas.microsoft.com/office/drawing/2014/main" id="{2B9CAF14-1A62-A858-0621-D5144DDEEF59}"/>
              </a:ext>
            </a:extLst>
          </p:cNvPr>
          <p:cNvSpPr txBox="1">
            <a:spLocks/>
          </p:cNvSpPr>
          <p:nvPr/>
        </p:nvSpPr>
        <p:spPr bwMode="black">
          <a:xfrm>
            <a:off x="463432" y="265211"/>
            <a:ext cx="7232026" cy="430887"/>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3" indent="-4763">
              <a:defRPr sz="2800"/>
            </a:pPr>
            <a:r>
              <a:t>機能: </a:t>
            </a:r>
            <a:r>
              <a:rPr>
                <a:solidFill>
                  <a:srgbClr val="0070F2"/>
                </a:solidFill>
              </a:rPr>
              <a:t>CSV によるオーダー確認</a:t>
            </a:r>
          </a:p>
        </p:txBody>
      </p:sp>
      <p:sp>
        <p:nvSpPr>
          <p:cNvPr id="17" name="Oval 16">
            <a:extLst>
              <a:ext uri="{FF2B5EF4-FFF2-40B4-BE49-F238E27FC236}">
                <a16:creationId xmlns:a16="http://schemas.microsoft.com/office/drawing/2014/main" id="{C74E31ED-43D5-72AB-6554-92CDD6598737}"/>
              </a:ext>
            </a:extLst>
          </p:cNvPr>
          <p:cNvSpPr/>
          <p:nvPr/>
        </p:nvSpPr>
        <p:spPr bwMode="gray">
          <a:xfrm>
            <a:off x="463432" y="999350"/>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1</a:t>
            </a:r>
            <a:endParaRPr sz="1800" kern="0">
              <a:solidFill>
                <a:schemeClr val="bg1"/>
              </a:solidFill>
              <a:latin typeface="+mj-lt"/>
              <a:ea typeface="Arial Unicode MS" pitchFamily="34" charset="-128"/>
              <a:cs typeface="Arial Unicode MS" pitchFamily="34" charset="-128"/>
            </a:endParaRPr>
          </a:p>
        </p:txBody>
      </p:sp>
      <p:sp>
        <p:nvSpPr>
          <p:cNvPr id="12" name="Oval 11">
            <a:extLst>
              <a:ext uri="{FF2B5EF4-FFF2-40B4-BE49-F238E27FC236}">
                <a16:creationId xmlns:a16="http://schemas.microsoft.com/office/drawing/2014/main" id="{D8106567-DF7C-10AA-D181-0C93CD453A2F}"/>
              </a:ext>
            </a:extLst>
          </p:cNvPr>
          <p:cNvSpPr/>
          <p:nvPr/>
        </p:nvSpPr>
        <p:spPr bwMode="gray">
          <a:xfrm>
            <a:off x="3486014" y="999350"/>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2</a:t>
            </a:r>
            <a:endParaRPr sz="1800" kern="0">
              <a:solidFill>
                <a:schemeClr val="bg1"/>
              </a:solidFill>
              <a:latin typeface="+mj-lt"/>
              <a:ea typeface="Arial Unicode MS" pitchFamily="34" charset="-128"/>
              <a:cs typeface="Arial Unicode MS" pitchFamily="34" charset="-128"/>
            </a:endParaRPr>
          </a:p>
        </p:txBody>
      </p:sp>
      <p:sp>
        <p:nvSpPr>
          <p:cNvPr id="14" name="Oval 13">
            <a:extLst>
              <a:ext uri="{FF2B5EF4-FFF2-40B4-BE49-F238E27FC236}">
                <a16:creationId xmlns:a16="http://schemas.microsoft.com/office/drawing/2014/main" id="{7C99A29F-84AB-9F0A-C328-55FEE76EE36B}"/>
              </a:ext>
            </a:extLst>
          </p:cNvPr>
          <p:cNvSpPr/>
          <p:nvPr/>
        </p:nvSpPr>
        <p:spPr bwMode="gray">
          <a:xfrm>
            <a:off x="2086741" y="3019538"/>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3</a:t>
            </a:r>
            <a:endParaRPr sz="1800" kern="0">
              <a:solidFill>
                <a:schemeClr val="bg1"/>
              </a:solidFill>
              <a:latin typeface="+mj-lt"/>
              <a:ea typeface="Arial Unicode MS" pitchFamily="34" charset="-128"/>
              <a:cs typeface="Arial Unicode MS" pitchFamily="34" charset="-128"/>
            </a:endParaRPr>
          </a:p>
        </p:txBody>
      </p:sp>
      <p:pic>
        <p:nvPicPr>
          <p:cNvPr id="4" name="Picture 3">
            <a:extLst>
              <a:ext uri="{FF2B5EF4-FFF2-40B4-BE49-F238E27FC236}">
                <a16:creationId xmlns:a16="http://schemas.microsoft.com/office/drawing/2014/main" id="{0A917964-6C24-F091-5623-21AA3CA9F738}"/>
              </a:ext>
            </a:extLst>
          </p:cNvPr>
          <p:cNvPicPr>
            <a:picLocks noChangeAspect="1"/>
          </p:cNvPicPr>
          <p:nvPr/>
        </p:nvPicPr>
        <p:blipFill>
          <a:blip r:embed="rId13"/>
          <a:srcRect b="19996"/>
          <a:stretch>
            <a:fillRect/>
          </a:stretch>
        </p:blipFill>
        <p:spPr>
          <a:xfrm>
            <a:off x="579624" y="4812792"/>
            <a:ext cx="6891531" cy="1604633"/>
          </a:xfrm>
          <a:prstGeom prst="roundRect">
            <a:avLst>
              <a:gd name="adj" fmla="val 7135"/>
            </a:avLst>
          </a:prstGeom>
          <a:effectLst>
            <a:outerShdw blurRad="279400" dist="38100" dir="5400000" algn="tl" rotWithShape="0">
              <a:srgbClr val="002A86">
                <a:alpha val="40000"/>
              </a:srgbClr>
            </a:outerShdw>
          </a:effectLst>
        </p:spPr>
      </p:pic>
    </p:spTree>
    <p:custDataLst>
      <p:custData r:id="rId1"/>
      <p:custData r:id="rId2"/>
    </p:custDataLst>
    <p:extLst>
      <p:ext uri="{BB962C8B-B14F-4D97-AF65-F5344CB8AC3E}">
        <p14:creationId xmlns:p14="http://schemas.microsoft.com/office/powerpoint/2010/main" val="24069890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B45878-6F26-384A-5337-9B8731690E84}"/>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624D7FB2-629D-109E-7A8C-09715DDE16E5}"/>
              </a:ext>
            </a:extLst>
          </p:cNvPr>
          <p:cNvSpPr>
            <a:spLocks noGrp="1"/>
          </p:cNvSpPr>
          <p:nvPr>
            <p:ph type="title"/>
          </p:nvPr>
        </p:nvSpPr>
        <p:spPr>
          <a:xfrm>
            <a:off x="152633" y="2757345"/>
            <a:ext cx="7408007" cy="997196"/>
          </a:xfrm>
        </p:spPr>
        <p:txBody>
          <a:bodyPr wrap="square">
            <a:spAutoFit/>
          </a:bodyPr>
          <a:lstStyle/>
          <a:p>
            <a:r>
              <a:t>SAP BTP 上の SAP Business Network へようこそ</a:t>
            </a:r>
          </a:p>
        </p:txBody>
      </p:sp>
      <p:pic>
        <p:nvPicPr>
          <p:cNvPr id="16" name="Picture Placeholder 15" descr="A hanging lightbulb">
            <a:extLst>
              <a:ext uri="{FF2B5EF4-FFF2-40B4-BE49-F238E27FC236}">
                <a16:creationId xmlns:a16="http://schemas.microsoft.com/office/drawing/2014/main" id="{E7AE6107-AFCA-90D5-667D-4961E53D030A}"/>
              </a:ext>
            </a:extLst>
          </p:cNvPr>
          <p:cNvPicPr>
            <a:picLocks noGrp="1" noChangeAspect="1"/>
          </p:cNvPicPr>
          <p:nvPr>
            <p:ph type="pic" sz="quarter" idx="10"/>
          </p:nvPr>
        </p:nvPicPr>
        <p:blipFill>
          <a:blip r:embed="rId4"/>
          <a:srcRect l="27299" r="27299"/>
          <a:stretch>
            <a:fillRect/>
          </a:stretch>
        </p:blipFill>
        <p:spPr/>
      </p:pic>
    </p:spTree>
    <p:custDataLst>
      <p:custData r:id="rId1"/>
      <p:custData r:id="rId2"/>
    </p:custDataLst>
    <p:extLst>
      <p:ext uri="{BB962C8B-B14F-4D97-AF65-F5344CB8AC3E}">
        <p14:creationId xmlns:p14="http://schemas.microsoft.com/office/powerpoint/2010/main" val="42206881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273A409C-BCB0-D0D9-041B-32B43A5049F0}"/>
              </a:ext>
            </a:extLst>
          </p:cNvPr>
          <p:cNvSpPr>
            <a:spLocks noGrp="1"/>
          </p:cNvSpPr>
          <p:nvPr>
            <p:ph type="title"/>
          </p:nvPr>
        </p:nvSpPr>
        <p:spPr>
          <a:xfrm>
            <a:off x="243269" y="2605948"/>
            <a:ext cx="6935265" cy="498598"/>
          </a:xfrm>
        </p:spPr>
        <p:txBody>
          <a:bodyPr>
            <a:spAutoFit/>
          </a:bodyPr>
          <a:lstStyle/>
          <a:p>
            <a:pPr>
              <a:defRPr b="1">
                <a:cs typeface="72" panose="020B0503030000000003" pitchFamily="34" charset="0"/>
                <a:hlinkClick r:id="rId6">
                  <a:extLst>
                    <a:ext uri="{A12FA001-AC4F-418D-AE19-62706E023703}">
                      <ahyp:hlinkClr xmlns:ahyp="http://schemas.microsoft.com/office/drawing/2018/hyperlinkcolor" val="tx"/>
                    </a:ext>
                  </a:extLst>
                </a:hlinkClick>
              </a:defRPr>
            </a:pPr>
            <a:r>
              <a:t>オーダーの履行 - 出荷通知</a:t>
            </a:r>
            <a:endParaRPr b="1">
              <a:cs typeface="72" panose="020B0503030000000003" pitchFamily="34" charset="0"/>
            </a:endParaRPr>
          </a:p>
        </p:txBody>
      </p:sp>
      <p:pic>
        <p:nvPicPr>
          <p:cNvPr id="16" name="Picture Placeholder 15" descr="A hanging lightbulb">
            <a:extLst>
              <a:ext uri="{FF2B5EF4-FFF2-40B4-BE49-F238E27FC236}">
                <a16:creationId xmlns:a16="http://schemas.microsoft.com/office/drawing/2014/main" id="{794BE0EB-0BBA-2A47-7F5F-D07A6F037698}"/>
              </a:ext>
            </a:extLst>
          </p:cNvPr>
          <p:cNvPicPr>
            <a:picLocks noGrp="1" noChangeAspect="1"/>
          </p:cNvPicPr>
          <p:nvPr>
            <p:ph type="pic" sz="quarter" idx="10"/>
          </p:nvPr>
        </p:nvPicPr>
        <p:blipFill>
          <a:blip r:embed="rId7"/>
          <a:srcRect l="27299" r="27299"/>
          <a:stretch>
            <a:fillRect/>
          </a:stretch>
        </p:blipFill>
        <p:spPr/>
      </p:pic>
    </p:spTree>
    <p:custDataLst>
      <p:custData r:id="rId1"/>
      <p:custData r:id="rId2"/>
      <p:custData r:id="rId3"/>
      <p:custData r:id="rId4"/>
    </p:custDataLst>
    <p:extLst>
      <p:ext uri="{BB962C8B-B14F-4D97-AF65-F5344CB8AC3E}">
        <p14:creationId xmlns:p14="http://schemas.microsoft.com/office/powerpoint/2010/main" val="33517401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EDB71C-FE69-FECF-1312-5C9B7070E9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682120-0CD9-C2A4-78BF-E0B7CEBBFE1B}"/>
              </a:ext>
            </a:extLst>
          </p:cNvPr>
          <p:cNvSpPr>
            <a:spLocks noGrp="1"/>
          </p:cNvSpPr>
          <p:nvPr>
            <p:ph type="title"/>
          </p:nvPr>
        </p:nvSpPr>
        <p:spPr>
          <a:xfrm>
            <a:off x="504001" y="1647094"/>
            <a:ext cx="10188923" cy="276999"/>
          </a:xfrm>
        </p:spPr>
        <p:txBody>
          <a:bodyPr/>
          <a:lstStyle/>
          <a:p>
            <a:pPr>
              <a:defRPr sz="1800">
                <a:latin typeface="+mn-lt"/>
                <a:cs typeface="72" panose="020B0503030000000003" pitchFamily="34" charset="0"/>
              </a:defRPr>
            </a:pPr>
            <a:r>
              <a:rPr b="1">
                <a:solidFill>
                  <a:schemeClr val="tx2"/>
                </a:solidFill>
              </a:rPr>
              <a:t>ソリューション領域：</a:t>
            </a:r>
            <a:r>
              <a:t>出荷通知</a:t>
            </a:r>
          </a:p>
        </p:txBody>
      </p:sp>
      <p:sp>
        <p:nvSpPr>
          <p:cNvPr id="10" name="Title 3">
            <a:extLst>
              <a:ext uri="{FF2B5EF4-FFF2-40B4-BE49-F238E27FC236}">
                <a16:creationId xmlns:a16="http://schemas.microsoft.com/office/drawing/2014/main" id="{FE151EC0-24C1-90A9-9A78-125F8F42F1F7}"/>
              </a:ext>
            </a:extLst>
          </p:cNvPr>
          <p:cNvSpPr txBox="1">
            <a:spLocks/>
          </p:cNvSpPr>
          <p:nvPr/>
        </p:nvSpPr>
        <p:spPr bwMode="black">
          <a:xfrm>
            <a:off x="504001" y="504000"/>
            <a:ext cx="11186476" cy="3693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r>
              <a:rPr b="1"/>
              <a:t>紹介：</a:t>
            </a:r>
            <a:r>
              <a:rPr>
                <a:solidFill>
                  <a:schemeClr val="tx2"/>
                </a:solidFill>
              </a:rPr>
              <a:t>事前出荷通知 - SAP BTP 上の SAP Business Network</a:t>
            </a:r>
            <a:endParaRPr>
              <a:solidFill>
                <a:schemeClr val="tx2"/>
              </a:solidFill>
            </a:endParaRPr>
          </a:p>
        </p:txBody>
      </p:sp>
      <p:sp>
        <p:nvSpPr>
          <p:cNvPr id="11" name="TextBox 10">
            <a:extLst>
              <a:ext uri="{FF2B5EF4-FFF2-40B4-BE49-F238E27FC236}">
                <a16:creationId xmlns:a16="http://schemas.microsoft.com/office/drawing/2014/main" id="{D363DEA6-8900-C61D-78B4-FCE38077C14B}"/>
              </a:ext>
            </a:extLst>
          </p:cNvPr>
          <p:cNvSpPr txBox="1"/>
          <p:nvPr/>
        </p:nvSpPr>
        <p:spPr>
          <a:xfrm>
            <a:off x="504001" y="2723899"/>
            <a:ext cx="8012038" cy="2662267"/>
          </a:xfrm>
          <a:prstGeom prst="rect">
            <a:avLst/>
          </a:prstGeom>
          <a:noFill/>
        </p:spPr>
        <p:txBody>
          <a:bodyPr wrap="square" lIns="0" tIns="0" rIns="0" bIns="0">
            <a:spAutoFit/>
          </a:bodyPr>
          <a:lstStyle/>
          <a:p>
            <a:pPr fontAlgn="base">
              <a:spcBef>
                <a:spcPct val="50000"/>
              </a:spcBef>
              <a:spcAft>
                <a:spcPct val="0"/>
              </a:spcAft>
              <a:buClr>
                <a:schemeClr val="tx1"/>
              </a:buClr>
              <a:buSzPct val="100000"/>
              <a:defRPr sz="1800" b="1">
                <a:solidFill>
                  <a:schemeClr val="tx2"/>
                </a:solidFill>
                <a:latin typeface="+mn-lt"/>
                <a:ea typeface="+mj-ea"/>
                <a:cs typeface="72" panose="020B0503030000000003" pitchFamily="34" charset="0"/>
              </a:defRPr>
            </a:pPr>
            <a:r>
              <a:t>説明:</a:t>
            </a:r>
          </a:p>
          <a:p>
            <a:pPr marL="285750" indent="-285750" fontAlgn="base">
              <a:spcBef>
                <a:spcPct val="50000"/>
              </a:spcBef>
              <a:spcAft>
                <a:spcPct val="0"/>
              </a:spcAft>
              <a:buClr>
                <a:schemeClr val="tx1"/>
              </a:buClr>
              <a:buSzPct val="100000"/>
              <a:buFont typeface="Arial" panose="020B0604020202020204" pitchFamily="34" charset="0"/>
              <a:buChar char="•"/>
              <a:defRPr sz="1600"/>
            </a:pPr>
            <a:r>
              <a:t>サプライヤユーザー向けの SAP Business Network Portal での出荷通知の生成、表示、および設定のサポート</a:t>
            </a:r>
          </a:p>
          <a:p>
            <a:pPr fontAlgn="base">
              <a:spcBef>
                <a:spcPct val="50000"/>
              </a:spcBef>
              <a:spcAft>
                <a:spcPct val="0"/>
              </a:spcAft>
              <a:buClr>
                <a:schemeClr val="tx1"/>
              </a:buClr>
              <a:buSzPct val="100000"/>
              <a:defRPr sz="1800" b="1">
                <a:solidFill>
                  <a:schemeClr val="tx2"/>
                </a:solidFill>
                <a:latin typeface="+mn-lt"/>
                <a:ea typeface="+mj-ea"/>
                <a:cs typeface="72" panose="020B0503030000000003" pitchFamily="34" charset="0"/>
              </a:defRPr>
            </a:pPr>
            <a:r>
              <a:t>主な利点:</a:t>
            </a:r>
          </a:p>
          <a:p>
            <a:pPr marL="285750" indent="-285750" fontAlgn="base">
              <a:spcBef>
                <a:spcPct val="50000"/>
              </a:spcBef>
              <a:spcAft>
                <a:spcPct val="0"/>
              </a:spcAft>
              <a:buClr>
                <a:schemeClr val="tx1"/>
              </a:buClr>
              <a:buSzPct val="100000"/>
              <a:buFont typeface="Arial" panose="020B0604020202020204" pitchFamily="34" charset="0"/>
              <a:buChar char="•"/>
              <a:defRPr sz="1600">
                <a:latin typeface="72 Brand" panose="020B0504030603020204" pitchFamily="34" charset="0"/>
              </a:defRPr>
            </a:pPr>
            <a:r>
              <a:t>既存の世代の SAP Business Network でアクティブに使用される出荷通知のすべての機能に対して、同等の機能を確保します。</a:t>
            </a:r>
          </a:p>
          <a:p>
            <a:pPr marL="285750" indent="-285750" fontAlgn="base">
              <a:spcBef>
                <a:spcPct val="50000"/>
              </a:spcBef>
              <a:spcAft>
                <a:spcPct val="0"/>
              </a:spcAft>
              <a:buClr>
                <a:schemeClr val="tx1"/>
              </a:buClr>
              <a:buSzPct val="100000"/>
              <a:buFont typeface="Arial" panose="020B0604020202020204" pitchFamily="34" charset="0"/>
              <a:buChar char="•"/>
              <a:defRPr sz="1600">
                <a:latin typeface="72 Brand" panose="020B0504030603020204" pitchFamily="34" charset="0"/>
              </a:defRPr>
            </a:pPr>
            <a:r>
              <a:t>サプライヤ向けの出荷通知を生成するための使いやすい操作性。</a:t>
            </a:r>
          </a:p>
          <a:p>
            <a:pPr marL="285750" indent="-285750" fontAlgn="base">
              <a:spcBef>
                <a:spcPct val="50000"/>
              </a:spcBef>
              <a:spcAft>
                <a:spcPct val="0"/>
              </a:spcAft>
              <a:buClr>
                <a:schemeClr val="tx1"/>
              </a:buClr>
              <a:buSzPct val="100000"/>
              <a:buFont typeface="Arial" panose="020B0604020202020204" pitchFamily="34" charset="0"/>
              <a:buChar char="•"/>
              <a:defRPr sz="1600">
                <a:latin typeface="72 Brand" panose="020B0504030603020204" pitchFamily="34" charset="0"/>
              </a:defRPr>
            </a:pPr>
            <a:r>
              <a:t>出荷通知作成時のアプリケーションのパフォーマンスが向上します。</a:t>
            </a:r>
          </a:p>
        </p:txBody>
      </p:sp>
      <p:sp>
        <p:nvSpPr>
          <p:cNvPr id="3" name="Title 1">
            <a:extLst>
              <a:ext uri="{FF2B5EF4-FFF2-40B4-BE49-F238E27FC236}">
                <a16:creationId xmlns:a16="http://schemas.microsoft.com/office/drawing/2014/main" id="{ED0D5982-774C-2601-6556-4BAFDB866D88}"/>
              </a:ext>
            </a:extLst>
          </p:cNvPr>
          <p:cNvSpPr txBox="1">
            <a:spLocks/>
          </p:cNvSpPr>
          <p:nvPr/>
        </p:nvSpPr>
        <p:spPr bwMode="black">
          <a:xfrm>
            <a:off x="504001" y="1256739"/>
            <a:ext cx="11186476" cy="276999"/>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a:defRPr sz="1800">
                <a:latin typeface="+mn-lt"/>
                <a:cs typeface="72" panose="020B0503030000000003" pitchFamily="34" charset="0"/>
              </a:defRPr>
            </a:pPr>
            <a:r>
              <a:rPr b="1">
                <a:solidFill>
                  <a:schemeClr val="tx2"/>
                </a:solidFill>
              </a:rPr>
              <a:t>ソリューション対象：</a:t>
            </a:r>
            <a:r>
              <a:t>取引先向け SAP Business Network</a:t>
            </a:r>
          </a:p>
        </p:txBody>
      </p:sp>
      <p:sp>
        <p:nvSpPr>
          <p:cNvPr id="5" name="Title 1">
            <a:extLst>
              <a:ext uri="{FF2B5EF4-FFF2-40B4-BE49-F238E27FC236}">
                <a16:creationId xmlns:a16="http://schemas.microsoft.com/office/drawing/2014/main" id="{B4E4BFFF-054E-0B15-CFA1-8A0E07C712B2}"/>
              </a:ext>
            </a:extLst>
          </p:cNvPr>
          <p:cNvSpPr txBox="1">
            <a:spLocks/>
          </p:cNvSpPr>
          <p:nvPr/>
        </p:nvSpPr>
        <p:spPr bwMode="black">
          <a:xfrm>
            <a:off x="504001" y="2068012"/>
            <a:ext cx="11109026" cy="276999"/>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a:defRPr sz="1800">
                <a:latin typeface="+mn-lt"/>
                <a:cs typeface="72" panose="020B0503030000000003" pitchFamily="34" charset="0"/>
              </a:defRPr>
            </a:pPr>
            <a:r>
              <a:rPr b="1">
                <a:solidFill>
                  <a:schemeClr val="tx2"/>
                </a:solidFill>
              </a:rPr>
              <a:t>ペルソナ：</a:t>
            </a:r>
            <a:r>
              <a:t>サプライヤーユーザー</a:t>
            </a:r>
          </a:p>
        </p:txBody>
      </p:sp>
    </p:spTree>
    <p:extLst>
      <p:ext uri="{BB962C8B-B14F-4D97-AF65-F5344CB8AC3E}">
        <p14:creationId xmlns:p14="http://schemas.microsoft.com/office/powerpoint/2010/main" val="18524225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756960-3A80-CCEA-6D25-DEEA42681ACC}"/>
            </a:ext>
          </a:extLst>
        </p:cNvPr>
        <p:cNvGrpSpPr/>
        <p:nvPr/>
      </p:nvGrpSpPr>
      <p:grpSpPr>
        <a:xfrm>
          <a:off x="0" y="0"/>
          <a:ext cx="0" cy="0"/>
          <a:chOff x="0" y="0"/>
          <a:chExt cx="0" cy="0"/>
        </a:xfrm>
      </p:grpSpPr>
      <p:pic>
        <p:nvPicPr>
          <p:cNvPr id="20" name="Picture 19">
            <a:extLst>
              <a:ext uri="{FF2B5EF4-FFF2-40B4-BE49-F238E27FC236}">
                <a16:creationId xmlns:a16="http://schemas.microsoft.com/office/drawing/2014/main" id="{BCA15D78-32AF-761D-F1A5-5DAD43AB251F}"/>
              </a:ext>
            </a:extLst>
          </p:cNvPr>
          <p:cNvPicPr>
            <a:picLocks noChangeAspect="1"/>
          </p:cNvPicPr>
          <p:nvPr/>
        </p:nvPicPr>
        <p:blipFill>
          <a:blip r:embed="rId5"/>
          <a:stretch>
            <a:fillRect/>
          </a:stretch>
        </p:blipFill>
        <p:spPr>
          <a:xfrm>
            <a:off x="178907" y="3336720"/>
            <a:ext cx="7246676" cy="1065094"/>
          </a:xfrm>
          <a:prstGeom prst="roundRect">
            <a:avLst>
              <a:gd name="adj" fmla="val 6124"/>
            </a:avLst>
          </a:prstGeom>
          <a:effectLst>
            <a:outerShdw blurRad="279400" dist="38100" dir="5400000" algn="tl" rotWithShape="0">
              <a:srgbClr val="002A86">
                <a:alpha val="40000"/>
              </a:srgbClr>
            </a:outerShdw>
          </a:effectLst>
        </p:spPr>
      </p:pic>
      <p:pic>
        <p:nvPicPr>
          <p:cNvPr id="13" name="Picture 12">
            <a:extLst>
              <a:ext uri="{FF2B5EF4-FFF2-40B4-BE49-F238E27FC236}">
                <a16:creationId xmlns:a16="http://schemas.microsoft.com/office/drawing/2014/main" id="{E6DEF1D5-99FC-1529-F086-884110D712DD}"/>
              </a:ext>
            </a:extLst>
          </p:cNvPr>
          <p:cNvPicPr>
            <a:picLocks noChangeAspect="1"/>
          </p:cNvPicPr>
          <p:nvPr/>
        </p:nvPicPr>
        <p:blipFill>
          <a:blip r:embed="rId6"/>
          <a:srcRect r="20545"/>
          <a:stretch>
            <a:fillRect/>
          </a:stretch>
        </p:blipFill>
        <p:spPr>
          <a:xfrm>
            <a:off x="178907" y="4864368"/>
            <a:ext cx="7246676" cy="1300031"/>
          </a:xfrm>
          <a:prstGeom prst="roundRect">
            <a:avLst>
              <a:gd name="adj" fmla="val 6124"/>
            </a:avLst>
          </a:prstGeom>
          <a:effectLst>
            <a:outerShdw blurRad="279400" dist="38100" dir="5400000" algn="tl" rotWithShape="0">
              <a:srgbClr val="002A86">
                <a:alpha val="40000"/>
              </a:srgbClr>
            </a:outerShdw>
          </a:effectLst>
        </p:spPr>
      </p:pic>
      <p:pic>
        <p:nvPicPr>
          <p:cNvPr id="17" name="Picture 16">
            <a:extLst>
              <a:ext uri="{FF2B5EF4-FFF2-40B4-BE49-F238E27FC236}">
                <a16:creationId xmlns:a16="http://schemas.microsoft.com/office/drawing/2014/main" id="{F2BB4AA1-B693-7677-81B6-192E6CBCA2CF}"/>
              </a:ext>
            </a:extLst>
          </p:cNvPr>
          <p:cNvPicPr>
            <a:picLocks noChangeAspect="1"/>
          </p:cNvPicPr>
          <p:nvPr/>
        </p:nvPicPr>
        <p:blipFill>
          <a:blip r:embed="rId7"/>
          <a:stretch>
            <a:fillRect/>
          </a:stretch>
        </p:blipFill>
        <p:spPr>
          <a:xfrm>
            <a:off x="178907" y="1407679"/>
            <a:ext cx="7246676" cy="1588646"/>
          </a:xfrm>
          <a:prstGeom prst="roundRect">
            <a:avLst>
              <a:gd name="adj" fmla="val 6124"/>
            </a:avLst>
          </a:prstGeom>
          <a:effectLst>
            <a:outerShdw blurRad="279400" dist="38100" dir="5400000" algn="tl" rotWithShape="0">
              <a:srgbClr val="002A86">
                <a:alpha val="40000"/>
              </a:srgbClr>
            </a:outerShdw>
          </a:effectLst>
        </p:spPr>
      </p:pic>
      <p:sp>
        <p:nvSpPr>
          <p:cNvPr id="18" name="Rectangle 17">
            <a:extLst>
              <a:ext uri="{FF2B5EF4-FFF2-40B4-BE49-F238E27FC236}">
                <a16:creationId xmlns:a16="http://schemas.microsoft.com/office/drawing/2014/main" id="{45EE7C6F-2E5C-0305-1834-A088BE4258DB}"/>
              </a:ext>
            </a:extLst>
          </p:cNvPr>
          <p:cNvSpPr/>
          <p:nvPr/>
        </p:nvSpPr>
        <p:spPr bwMode="gray">
          <a:xfrm>
            <a:off x="7695457" y="3570"/>
            <a:ext cx="4487017" cy="6854430"/>
          </a:xfrm>
          <a:prstGeom prst="rect">
            <a:avLst/>
          </a:prstGeom>
          <a:solidFill>
            <a:schemeClr val="bg1">
              <a:lumMod val="95000"/>
            </a:schemeClr>
          </a:solidFill>
          <a:ln w="25400" algn="ctr">
            <a:noFill/>
            <a:miter lim="800000"/>
            <a:headEnd/>
            <a:tailEnd/>
          </a:ln>
        </p:spPr>
        <p:txBody>
          <a:bodyPr lIns="90000" tIns="72000" rIns="90000" bIns="72000" anchor="ctr"/>
          <a:lstStyle/>
          <a:p>
            <a:pPr algn="ctr" fontAlgn="base">
              <a:spcBef>
                <a:spcPct val="50000"/>
              </a:spcBef>
              <a:spcAft>
                <a:spcPct val="0"/>
              </a:spcAft>
              <a:buClr>
                <a:srgbClr val="F0AB00"/>
              </a:buClr>
              <a:buSzPct val="80000"/>
            </a:pPr>
            <a:endParaRPr kern="0">
              <a:solidFill>
                <a:srgbClr val="000000"/>
              </a:solidFill>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D72EB45C-BEED-0BE8-9F32-DF58ACAEE7EC}"/>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579625" y="503683"/>
            <a:ext cx="400172" cy="363561"/>
          </a:xfrm>
          <a:prstGeom prst="rect">
            <a:avLst/>
          </a:prstGeom>
        </p:spPr>
      </p:pic>
      <p:pic>
        <p:nvPicPr>
          <p:cNvPr id="9" name="Image 1" descr="preencoded.png">
            <a:extLst>
              <a:ext uri="{FF2B5EF4-FFF2-40B4-BE49-F238E27FC236}">
                <a16:creationId xmlns:a16="http://schemas.microsoft.com/office/drawing/2014/main" id="{314D98ED-3F8B-A541-D518-C5D91524EC1A}"/>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p:blipFill>
        <p:spPr>
          <a:xfrm>
            <a:off x="8092799" y="460502"/>
            <a:ext cx="1046931" cy="467000"/>
          </a:xfrm>
          <a:prstGeom prst="rect">
            <a:avLst/>
          </a:prstGeom>
        </p:spPr>
      </p:pic>
      <p:pic>
        <p:nvPicPr>
          <p:cNvPr id="10" name="Picture 9">
            <a:extLst>
              <a:ext uri="{FF2B5EF4-FFF2-40B4-BE49-F238E27FC236}">
                <a16:creationId xmlns:a16="http://schemas.microsoft.com/office/drawing/2014/main" id="{8B92EF49-154C-DC14-D19C-75051796D28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198605" y="514595"/>
            <a:ext cx="323165" cy="369332"/>
          </a:xfrm>
          <a:prstGeom prst="rect">
            <a:avLst/>
          </a:prstGeom>
        </p:spPr>
      </p:pic>
      <p:sp>
        <p:nvSpPr>
          <p:cNvPr id="2" name="Text Placeholder 4">
            <a:extLst>
              <a:ext uri="{FF2B5EF4-FFF2-40B4-BE49-F238E27FC236}">
                <a16:creationId xmlns:a16="http://schemas.microsoft.com/office/drawing/2014/main" id="{33F04643-7804-B67F-270C-64413F356792}"/>
              </a:ext>
            </a:extLst>
          </p:cNvPr>
          <p:cNvSpPr txBox="1">
            <a:spLocks/>
          </p:cNvSpPr>
          <p:nvPr/>
        </p:nvSpPr>
        <p:spPr>
          <a:xfrm>
            <a:off x="8004991" y="1334270"/>
            <a:ext cx="3971109" cy="4799830"/>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defRPr sz="1800">
                <a:solidFill>
                  <a:srgbClr val="0070F2"/>
                </a:solidFill>
                <a:latin typeface="72 Brand Medium" panose="020B0504030603020204" pitchFamily="34" charset="0"/>
              </a:defRPr>
            </a:pPr>
            <a:r>
              <a:t>ワークベンチまたはオーダーから出荷通知を作成する</a:t>
            </a:r>
            <a:endParaRPr sz="1800">
              <a:solidFill>
                <a:srgbClr val="0070F2"/>
              </a:solidFill>
              <a:latin typeface="72 Brand Medium" panose="020B0504030603020204" pitchFamily="34" charset="0"/>
            </a:endParaRPr>
          </a:p>
          <a:p>
            <a:pPr marL="7938">
              <a:buClr>
                <a:srgbClr val="0070F2"/>
              </a:buClr>
              <a:buSzPct val="100000"/>
              <a:buNone/>
              <a:defRPr sz="1400"/>
            </a:pPr>
            <a:r>
              <a:rPr b="1"/>
              <a:t>ワークベンチから - オーダー</a:t>
            </a:r>
            <a:r>
              <a:t>:</a:t>
            </a:r>
          </a:p>
          <a:p>
            <a:pPr marL="236538" indent="-228600">
              <a:buClr>
                <a:srgbClr val="0070F2"/>
              </a:buClr>
              <a:buSzPct val="100000"/>
              <a:buFont typeface="+mj-lt"/>
              <a:buAutoNum type="arabicPeriod"/>
              <a:defRPr sz="1400"/>
            </a:pPr>
            <a:r>
              <a:t>[オーダー</a:t>
            </a:r>
            <a:r>
              <a:rPr b="1"/>
              <a:t>の管理</a:t>
            </a:r>
            <a:r>
              <a:t>] &gt; [出荷通知] を選択して、オーダー一覧から出荷プロセスを開始します。</a:t>
            </a:r>
          </a:p>
          <a:p>
            <a:pPr marL="7938">
              <a:buClr>
                <a:srgbClr val="0070F2"/>
              </a:buClr>
              <a:buSzPct val="100000"/>
              <a:buNone/>
              <a:defRPr sz="1400" b="1"/>
            </a:pPr>
            <a:r>
              <a:t>ワークベンチから - 出荷対象品目:</a:t>
            </a:r>
            <a:endParaRPr sz="1400"/>
          </a:p>
          <a:p>
            <a:pPr marL="350838" indent="-342900">
              <a:buClr>
                <a:srgbClr val="0070F2"/>
              </a:buClr>
              <a:buSzPct val="100000"/>
              <a:buFont typeface="+mj-lt"/>
              <a:buAutoNum type="arabicPeriod" startAt="2"/>
              <a:defRPr sz="1400"/>
            </a:pPr>
            <a:r>
              <a:t>必要な明細または納入日程行明細を選択し、[</a:t>
            </a:r>
            <a:r>
              <a:rPr b="1"/>
              <a:t>Create Ship Notice （出荷通知の作成）</a:t>
            </a:r>
            <a:r>
              <a:t>] をクリックします。</a:t>
            </a:r>
          </a:p>
          <a:p>
            <a:pPr marL="7938">
              <a:buClr>
                <a:srgbClr val="0070F2"/>
              </a:buClr>
              <a:buSzPct val="100000"/>
              <a:buNone/>
              <a:defRPr sz="1400" b="1"/>
            </a:pPr>
            <a:r>
              <a:t>[注文書の詳細] ページから:</a:t>
            </a:r>
          </a:p>
          <a:p>
            <a:pPr marL="350838" indent="-342900">
              <a:buClr>
                <a:srgbClr val="0070F2"/>
              </a:buClr>
              <a:buSzPct val="100000"/>
              <a:buFont typeface="+mj-lt"/>
              <a:buAutoNum type="arabicPeriod" startAt="3"/>
              <a:defRPr sz="1400"/>
            </a:pPr>
            <a:r>
              <a:t>[</a:t>
            </a:r>
            <a:r>
              <a:rPr b="1"/>
              <a:t>作成</a:t>
            </a:r>
            <a:r>
              <a:t>] メニューの [出荷通知] を選択して、サプライヤが [注文書] ページから直接出荷通知ドキュメントを作成できるようにします。</a:t>
            </a:r>
          </a:p>
        </p:txBody>
      </p:sp>
      <p:sp>
        <p:nvSpPr>
          <p:cNvPr id="3" name="Title 1">
            <a:extLst>
              <a:ext uri="{FF2B5EF4-FFF2-40B4-BE49-F238E27FC236}">
                <a16:creationId xmlns:a16="http://schemas.microsoft.com/office/drawing/2014/main" id="{6D9F06B9-5A53-6747-B98E-99DD0C3B6CCA}"/>
              </a:ext>
            </a:extLst>
          </p:cNvPr>
          <p:cNvSpPr txBox="1">
            <a:spLocks/>
          </p:cNvSpPr>
          <p:nvPr/>
        </p:nvSpPr>
        <p:spPr bwMode="black">
          <a:xfrm>
            <a:off x="463432" y="265211"/>
            <a:ext cx="7232026" cy="3693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3" indent="-4763"/>
            <a:r>
              <a:t>機能：</a:t>
            </a:r>
            <a:r>
              <a:rPr>
                <a:solidFill>
                  <a:srgbClr val="0070F2"/>
                </a:solidFill>
                <a:ea typeface="+mn-ea"/>
                <a:cs typeface="+mn-cs"/>
              </a:rPr>
              <a:t>出荷通知の作成</a:t>
            </a:r>
          </a:p>
        </p:txBody>
      </p:sp>
      <p:sp>
        <p:nvSpPr>
          <p:cNvPr id="14" name="Oval 13">
            <a:extLst>
              <a:ext uri="{FF2B5EF4-FFF2-40B4-BE49-F238E27FC236}">
                <a16:creationId xmlns:a16="http://schemas.microsoft.com/office/drawing/2014/main" id="{FC3E8279-1E49-4A2D-E761-EDB1500B4B0F}"/>
              </a:ext>
            </a:extLst>
          </p:cNvPr>
          <p:cNvSpPr/>
          <p:nvPr/>
        </p:nvSpPr>
        <p:spPr bwMode="gray">
          <a:xfrm>
            <a:off x="6981699" y="1917733"/>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1</a:t>
            </a:r>
            <a:endParaRPr sz="1800" kern="0">
              <a:solidFill>
                <a:schemeClr val="bg1"/>
              </a:solidFill>
              <a:latin typeface="+mj-lt"/>
              <a:ea typeface="Arial Unicode MS" pitchFamily="34" charset="-128"/>
              <a:cs typeface="Arial Unicode MS" pitchFamily="34" charset="-128"/>
            </a:endParaRPr>
          </a:p>
        </p:txBody>
      </p:sp>
      <p:sp>
        <p:nvSpPr>
          <p:cNvPr id="15" name="Oval 14">
            <a:extLst>
              <a:ext uri="{FF2B5EF4-FFF2-40B4-BE49-F238E27FC236}">
                <a16:creationId xmlns:a16="http://schemas.microsoft.com/office/drawing/2014/main" id="{AF5748D5-530D-80AB-E939-E09D2869F4B8}"/>
              </a:ext>
            </a:extLst>
          </p:cNvPr>
          <p:cNvSpPr/>
          <p:nvPr/>
        </p:nvSpPr>
        <p:spPr bwMode="gray">
          <a:xfrm>
            <a:off x="7045198" y="3591145"/>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2</a:t>
            </a:r>
            <a:endParaRPr sz="1800" kern="0">
              <a:solidFill>
                <a:schemeClr val="bg1"/>
              </a:solidFill>
              <a:latin typeface="+mj-lt"/>
              <a:ea typeface="Arial Unicode MS" pitchFamily="34" charset="-128"/>
              <a:cs typeface="Arial Unicode MS" pitchFamily="34" charset="-128"/>
            </a:endParaRPr>
          </a:p>
        </p:txBody>
      </p:sp>
      <p:sp>
        <p:nvSpPr>
          <p:cNvPr id="21" name="Oval 20">
            <a:extLst>
              <a:ext uri="{FF2B5EF4-FFF2-40B4-BE49-F238E27FC236}">
                <a16:creationId xmlns:a16="http://schemas.microsoft.com/office/drawing/2014/main" id="{2060031B-C481-5C29-6AE4-E7B370F72052}"/>
              </a:ext>
            </a:extLst>
          </p:cNvPr>
          <p:cNvSpPr/>
          <p:nvPr/>
        </p:nvSpPr>
        <p:spPr bwMode="gray">
          <a:xfrm>
            <a:off x="6926444" y="5264557"/>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1800">
                <a:solidFill>
                  <a:schemeClr val="bg1"/>
                </a:solidFill>
                <a:latin typeface="+mj-lt"/>
                <a:ea typeface="Arial Unicode MS" pitchFamily="34" charset="-128"/>
                <a:cs typeface="Arial Unicode MS" pitchFamily="34" charset="-128"/>
              </a:defRPr>
            </a:pPr>
            <a:r>
              <a:t>3</a:t>
            </a:r>
            <a:endParaRPr sz="1800" kern="0">
              <a:solidFill>
                <a:schemeClr val="bg1"/>
              </a:solidFill>
              <a:latin typeface="+mj-lt"/>
              <a:ea typeface="Arial Unicode MS" pitchFamily="34" charset="-128"/>
              <a:cs typeface="Arial Unicode MS" pitchFamily="34" charset="-128"/>
            </a:endParaRPr>
          </a:p>
        </p:txBody>
      </p:sp>
    </p:spTree>
    <p:custDataLst>
      <p:custData r:id="rId1"/>
      <p:custData r:id="rId2"/>
    </p:custDataLst>
    <p:extLst>
      <p:ext uri="{BB962C8B-B14F-4D97-AF65-F5344CB8AC3E}">
        <p14:creationId xmlns:p14="http://schemas.microsoft.com/office/powerpoint/2010/main" val="6038500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3AD975-09FF-4B25-5642-7AFE7ABF5264}"/>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74F04B57-63A9-3764-F056-EE2A50256C2C}"/>
              </a:ext>
            </a:extLst>
          </p:cNvPr>
          <p:cNvPicPr>
            <a:picLocks noChangeAspect="1"/>
          </p:cNvPicPr>
          <p:nvPr/>
        </p:nvPicPr>
        <p:blipFill>
          <a:blip r:embed="rId5"/>
          <a:stretch>
            <a:fillRect/>
          </a:stretch>
        </p:blipFill>
        <p:spPr>
          <a:xfrm>
            <a:off x="242586" y="4236818"/>
            <a:ext cx="5855001" cy="2355971"/>
          </a:xfrm>
          <a:prstGeom prst="roundRect">
            <a:avLst>
              <a:gd name="adj" fmla="val 6124"/>
            </a:avLst>
          </a:prstGeom>
          <a:effectLst>
            <a:outerShdw blurRad="279400" dist="38100" dir="5400000" algn="tl" rotWithShape="0">
              <a:srgbClr val="002A86">
                <a:alpha val="40000"/>
              </a:srgbClr>
            </a:outerShdw>
          </a:effectLst>
        </p:spPr>
      </p:pic>
      <p:pic>
        <p:nvPicPr>
          <p:cNvPr id="5" name="Picture 4">
            <a:extLst>
              <a:ext uri="{FF2B5EF4-FFF2-40B4-BE49-F238E27FC236}">
                <a16:creationId xmlns:a16="http://schemas.microsoft.com/office/drawing/2014/main" id="{49A17A64-B0E1-674B-77FD-6D9DA42FB4BB}"/>
              </a:ext>
            </a:extLst>
          </p:cNvPr>
          <p:cNvPicPr>
            <a:picLocks noChangeAspect="1"/>
          </p:cNvPicPr>
          <p:nvPr/>
        </p:nvPicPr>
        <p:blipFill>
          <a:blip r:embed="rId6"/>
          <a:stretch>
            <a:fillRect/>
          </a:stretch>
        </p:blipFill>
        <p:spPr>
          <a:xfrm>
            <a:off x="230611" y="1314784"/>
            <a:ext cx="7229561" cy="2842545"/>
          </a:xfrm>
          <a:prstGeom prst="roundRect">
            <a:avLst>
              <a:gd name="adj" fmla="val 6124"/>
            </a:avLst>
          </a:prstGeom>
          <a:effectLst>
            <a:outerShdw blurRad="279400" dist="38100" dir="5400000" algn="tl" rotWithShape="0">
              <a:srgbClr val="002A86">
                <a:alpha val="40000"/>
              </a:srgbClr>
            </a:outerShdw>
          </a:effectLst>
        </p:spPr>
      </p:pic>
      <p:sp>
        <p:nvSpPr>
          <p:cNvPr id="18" name="Rectangle 17">
            <a:extLst>
              <a:ext uri="{FF2B5EF4-FFF2-40B4-BE49-F238E27FC236}">
                <a16:creationId xmlns:a16="http://schemas.microsoft.com/office/drawing/2014/main" id="{9F2498DA-BBCD-8A1C-83E2-C0506BABEAAE}"/>
              </a:ext>
            </a:extLst>
          </p:cNvPr>
          <p:cNvSpPr/>
          <p:nvPr/>
        </p:nvSpPr>
        <p:spPr bwMode="gray">
          <a:xfrm>
            <a:off x="7695457" y="3570"/>
            <a:ext cx="4487017" cy="6854430"/>
          </a:xfrm>
          <a:prstGeom prst="rect">
            <a:avLst/>
          </a:prstGeom>
          <a:solidFill>
            <a:schemeClr val="bg1">
              <a:lumMod val="95000"/>
            </a:schemeClr>
          </a:solidFill>
          <a:ln w="25400" algn="ctr">
            <a:noFill/>
            <a:miter lim="800000"/>
            <a:headEnd/>
            <a:tailEnd/>
          </a:ln>
        </p:spPr>
        <p:txBody>
          <a:bodyPr lIns="90000" tIns="72000" rIns="90000" bIns="72000" anchor="ctr"/>
          <a:lstStyle/>
          <a:p>
            <a:pPr algn="ctr" fontAlgn="base">
              <a:spcBef>
                <a:spcPct val="50000"/>
              </a:spcBef>
              <a:spcAft>
                <a:spcPct val="0"/>
              </a:spcAft>
              <a:buClr>
                <a:srgbClr val="F0AB00"/>
              </a:buClr>
              <a:buSzPct val="80000"/>
            </a:pPr>
            <a:endParaRPr kern="0">
              <a:solidFill>
                <a:srgbClr val="000000"/>
              </a:solidFill>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457AF950-5AD1-79B9-BBC6-36A34A4269F7}"/>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579625" y="503683"/>
            <a:ext cx="400172" cy="363561"/>
          </a:xfrm>
          <a:prstGeom prst="rect">
            <a:avLst/>
          </a:prstGeom>
        </p:spPr>
      </p:pic>
      <p:pic>
        <p:nvPicPr>
          <p:cNvPr id="9" name="Image 1" descr="preencoded.png">
            <a:extLst>
              <a:ext uri="{FF2B5EF4-FFF2-40B4-BE49-F238E27FC236}">
                <a16:creationId xmlns:a16="http://schemas.microsoft.com/office/drawing/2014/main" id="{664BC552-54E5-C70B-9110-658FF12CE893}"/>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8092799" y="460502"/>
            <a:ext cx="1046931" cy="467000"/>
          </a:xfrm>
          <a:prstGeom prst="rect">
            <a:avLst/>
          </a:prstGeom>
        </p:spPr>
      </p:pic>
      <p:pic>
        <p:nvPicPr>
          <p:cNvPr id="10" name="Picture 9">
            <a:extLst>
              <a:ext uri="{FF2B5EF4-FFF2-40B4-BE49-F238E27FC236}">
                <a16:creationId xmlns:a16="http://schemas.microsoft.com/office/drawing/2014/main" id="{C487F644-3110-3D6F-7F72-A0D52377EDFC}"/>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198605" y="514595"/>
            <a:ext cx="323165" cy="369332"/>
          </a:xfrm>
          <a:prstGeom prst="rect">
            <a:avLst/>
          </a:prstGeom>
        </p:spPr>
      </p:pic>
      <p:sp>
        <p:nvSpPr>
          <p:cNvPr id="2" name="Text Placeholder 4">
            <a:extLst>
              <a:ext uri="{FF2B5EF4-FFF2-40B4-BE49-F238E27FC236}">
                <a16:creationId xmlns:a16="http://schemas.microsoft.com/office/drawing/2014/main" id="{B8A6946E-D8BB-EF97-4C90-665F45F42AC9}"/>
              </a:ext>
            </a:extLst>
          </p:cNvPr>
          <p:cNvSpPr txBox="1">
            <a:spLocks/>
          </p:cNvSpPr>
          <p:nvPr/>
        </p:nvSpPr>
        <p:spPr>
          <a:xfrm>
            <a:off x="8004991" y="1334270"/>
            <a:ext cx="3971109" cy="4799830"/>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defRPr sz="1800">
                <a:solidFill>
                  <a:srgbClr val="0070F2"/>
                </a:solidFill>
                <a:latin typeface="72 Brand Medium" panose="020B0504030603020204" pitchFamily="34" charset="0"/>
              </a:defRPr>
            </a:pPr>
            <a:r>
              <a:t>主な機能</a:t>
            </a:r>
            <a:endParaRPr sz="1800">
              <a:solidFill>
                <a:srgbClr val="0070F2"/>
              </a:solidFill>
              <a:latin typeface="72 Brand Medium" panose="020B0504030603020204" pitchFamily="34" charset="0"/>
            </a:endParaRPr>
          </a:p>
          <a:p>
            <a:pPr>
              <a:defRPr sz="1400"/>
            </a:pPr>
            <a:r>
              <a:t>このページから、サプライヤは出荷通知を作成し、以下の情報を含めることができます。</a:t>
            </a:r>
            <a:endParaRPr sz="1400"/>
          </a:p>
          <a:p>
            <a:pPr marL="350838" indent="-342900">
              <a:buClr>
                <a:srgbClr val="0070F2"/>
              </a:buClr>
              <a:buSzPct val="100000"/>
              <a:buFont typeface="+mj-lt"/>
              <a:buAutoNum type="arabicPeriod"/>
              <a:defRPr sz="1400"/>
            </a:pPr>
            <a:r>
              <a:t>「出荷元」および「出荷先」の所在地</a:t>
            </a:r>
          </a:p>
          <a:p>
            <a:pPr marL="350838" indent="-342900">
              <a:buClr>
                <a:srgbClr val="0070F2"/>
              </a:buClr>
              <a:buSzPct val="100000"/>
              <a:buFont typeface="+mj-lt"/>
              <a:buAutoNum type="arabicPeriod"/>
              <a:defRPr sz="1400"/>
            </a:pPr>
            <a:r>
              <a:t>出荷の詳細：出荷予定日と配達予定日を含む</a:t>
            </a:r>
          </a:p>
          <a:p>
            <a:pPr marL="350838" indent="-342900">
              <a:buClr>
                <a:srgbClr val="0070F2"/>
              </a:buClr>
              <a:buSzPct val="100000"/>
              <a:buFont typeface="+mj-lt"/>
              <a:buAutoNum type="arabicPeriod"/>
              <a:defRPr sz="1400"/>
            </a:pPr>
            <a:r>
              <a:t>トラッキング詳細: 運送業者および追跡番号</a:t>
            </a:r>
          </a:p>
          <a:p>
            <a:pPr marL="350838" indent="-342900">
              <a:buClr>
                <a:srgbClr val="0070F2"/>
              </a:buClr>
              <a:buSzPct val="100000"/>
              <a:buFont typeface="+mj-lt"/>
              <a:buAutoNum type="arabicPeriod"/>
              <a:defRPr sz="1400"/>
            </a:pPr>
            <a:r>
              <a:t>サプライヤは、[運送業者の管理] から [</a:t>
            </a:r>
            <a:r>
              <a:rPr b="1"/>
              <a:t>運送業者名</a:t>
            </a:r>
            <a:r>
              <a:t>] の既定リストに追加</a:t>
            </a:r>
            <a:r>
              <a:rPr b="1"/>
              <a:t>の運送業者</a:t>
            </a:r>
            <a:r>
              <a:t>を追加することができます。</a:t>
            </a:r>
          </a:p>
        </p:txBody>
      </p:sp>
      <p:sp>
        <p:nvSpPr>
          <p:cNvPr id="3" name="Title 1">
            <a:extLst>
              <a:ext uri="{FF2B5EF4-FFF2-40B4-BE49-F238E27FC236}">
                <a16:creationId xmlns:a16="http://schemas.microsoft.com/office/drawing/2014/main" id="{BF4B0744-9E2F-CBD1-C363-B21F94F9F94C}"/>
              </a:ext>
            </a:extLst>
          </p:cNvPr>
          <p:cNvSpPr txBox="1">
            <a:spLocks/>
          </p:cNvSpPr>
          <p:nvPr/>
        </p:nvSpPr>
        <p:spPr bwMode="black">
          <a:xfrm>
            <a:off x="463432" y="265211"/>
            <a:ext cx="7232026" cy="3693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3" indent="-4763"/>
            <a:r>
              <a:t>機能: </a:t>
            </a:r>
            <a:r>
              <a:rPr>
                <a:solidFill>
                  <a:srgbClr val="0070F2"/>
                </a:solidFill>
                <a:ea typeface="+mn-ea"/>
                <a:cs typeface="+mn-cs"/>
              </a:rPr>
              <a:t>[出荷通知の作成] ページ</a:t>
            </a:r>
          </a:p>
        </p:txBody>
      </p:sp>
      <p:sp>
        <p:nvSpPr>
          <p:cNvPr id="14" name="Oval 13">
            <a:extLst>
              <a:ext uri="{FF2B5EF4-FFF2-40B4-BE49-F238E27FC236}">
                <a16:creationId xmlns:a16="http://schemas.microsoft.com/office/drawing/2014/main" id="{56B0F03B-90F1-BC4D-AC3F-19B940FA45F8}"/>
              </a:ext>
            </a:extLst>
          </p:cNvPr>
          <p:cNvSpPr/>
          <p:nvPr/>
        </p:nvSpPr>
        <p:spPr bwMode="gray">
          <a:xfrm>
            <a:off x="1877775" y="2651369"/>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1</a:t>
            </a:r>
            <a:endParaRPr sz="1800" kern="0">
              <a:solidFill>
                <a:schemeClr val="bg1"/>
              </a:solidFill>
              <a:latin typeface="+mj-lt"/>
              <a:ea typeface="Arial Unicode MS" pitchFamily="34" charset="-128"/>
              <a:cs typeface="Arial Unicode MS" pitchFamily="34" charset="-128"/>
            </a:endParaRPr>
          </a:p>
        </p:txBody>
      </p:sp>
      <p:sp>
        <p:nvSpPr>
          <p:cNvPr id="15" name="Oval 14">
            <a:extLst>
              <a:ext uri="{FF2B5EF4-FFF2-40B4-BE49-F238E27FC236}">
                <a16:creationId xmlns:a16="http://schemas.microsoft.com/office/drawing/2014/main" id="{7F63B146-0726-DB9D-7081-23C1314E3984}"/>
              </a:ext>
            </a:extLst>
          </p:cNvPr>
          <p:cNvSpPr/>
          <p:nvPr/>
        </p:nvSpPr>
        <p:spPr bwMode="gray">
          <a:xfrm>
            <a:off x="1877775" y="4236818"/>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2</a:t>
            </a:r>
            <a:endParaRPr sz="1800" kern="0">
              <a:solidFill>
                <a:schemeClr val="bg1"/>
              </a:solidFill>
              <a:latin typeface="+mj-lt"/>
              <a:ea typeface="Arial Unicode MS" pitchFamily="34" charset="-128"/>
              <a:cs typeface="Arial Unicode MS" pitchFamily="34" charset="-128"/>
            </a:endParaRPr>
          </a:p>
        </p:txBody>
      </p:sp>
      <p:sp>
        <p:nvSpPr>
          <p:cNvPr id="21" name="Oval 20">
            <a:extLst>
              <a:ext uri="{FF2B5EF4-FFF2-40B4-BE49-F238E27FC236}">
                <a16:creationId xmlns:a16="http://schemas.microsoft.com/office/drawing/2014/main" id="{BFECB2C9-85ED-FB18-61E0-1165BC9D2115}"/>
              </a:ext>
            </a:extLst>
          </p:cNvPr>
          <p:cNvSpPr/>
          <p:nvPr/>
        </p:nvSpPr>
        <p:spPr bwMode="gray">
          <a:xfrm>
            <a:off x="1877775" y="5321274"/>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1800">
                <a:solidFill>
                  <a:schemeClr val="bg1"/>
                </a:solidFill>
                <a:latin typeface="+mj-lt"/>
                <a:ea typeface="Arial Unicode MS" pitchFamily="34" charset="-128"/>
                <a:cs typeface="Arial Unicode MS" pitchFamily="34" charset="-128"/>
              </a:defRPr>
            </a:pPr>
            <a:r>
              <a:t>3</a:t>
            </a:r>
            <a:endParaRPr sz="1800" kern="0">
              <a:solidFill>
                <a:schemeClr val="bg1"/>
              </a:solidFill>
              <a:latin typeface="+mj-lt"/>
              <a:ea typeface="Arial Unicode MS" pitchFamily="34" charset="-128"/>
              <a:cs typeface="Arial Unicode MS" pitchFamily="34" charset="-128"/>
            </a:endParaRPr>
          </a:p>
        </p:txBody>
      </p:sp>
      <p:sp>
        <p:nvSpPr>
          <p:cNvPr id="12" name="Oval 11">
            <a:extLst>
              <a:ext uri="{FF2B5EF4-FFF2-40B4-BE49-F238E27FC236}">
                <a16:creationId xmlns:a16="http://schemas.microsoft.com/office/drawing/2014/main" id="{F416F657-2B0D-A0CB-E778-F9B4E5FDE0CE}"/>
              </a:ext>
            </a:extLst>
          </p:cNvPr>
          <p:cNvSpPr/>
          <p:nvPr/>
        </p:nvSpPr>
        <p:spPr bwMode="gray">
          <a:xfrm>
            <a:off x="6097587" y="5282397"/>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1800">
                <a:solidFill>
                  <a:schemeClr val="bg1"/>
                </a:solidFill>
                <a:latin typeface="+mj-lt"/>
                <a:ea typeface="Arial Unicode MS" pitchFamily="34" charset="-128"/>
                <a:cs typeface="Arial Unicode MS" pitchFamily="34" charset="-128"/>
              </a:defRPr>
            </a:pPr>
            <a:r>
              <a:t>4</a:t>
            </a:r>
            <a:endParaRPr sz="1800" kern="0">
              <a:solidFill>
                <a:schemeClr val="bg1"/>
              </a:solidFill>
              <a:latin typeface="+mj-lt"/>
              <a:ea typeface="Arial Unicode MS" pitchFamily="34" charset="-128"/>
              <a:cs typeface="Arial Unicode MS" pitchFamily="34" charset="-128"/>
            </a:endParaRPr>
          </a:p>
        </p:txBody>
      </p:sp>
    </p:spTree>
    <p:custDataLst>
      <p:custData r:id="rId1"/>
      <p:custData r:id="rId2"/>
    </p:custDataLst>
    <p:extLst>
      <p:ext uri="{BB962C8B-B14F-4D97-AF65-F5344CB8AC3E}">
        <p14:creationId xmlns:p14="http://schemas.microsoft.com/office/powerpoint/2010/main" val="20940082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A2ED74-5480-5343-AD64-AA07E8BFC451}"/>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64FEB1BB-6BC9-8772-C210-D66AD4491D72}"/>
              </a:ext>
            </a:extLst>
          </p:cNvPr>
          <p:cNvPicPr>
            <a:picLocks noChangeAspect="1"/>
          </p:cNvPicPr>
          <p:nvPr/>
        </p:nvPicPr>
        <p:blipFill>
          <a:blip r:embed="rId5"/>
          <a:stretch>
            <a:fillRect/>
          </a:stretch>
        </p:blipFill>
        <p:spPr>
          <a:xfrm>
            <a:off x="219075" y="4817606"/>
            <a:ext cx="6747614" cy="1876622"/>
          </a:xfrm>
          <a:prstGeom prst="roundRect">
            <a:avLst>
              <a:gd name="adj" fmla="val 6124"/>
            </a:avLst>
          </a:prstGeom>
          <a:effectLst>
            <a:outerShdw blurRad="279400" dist="38100" dir="5400000" algn="tl" rotWithShape="0">
              <a:srgbClr val="002A86">
                <a:alpha val="40000"/>
              </a:srgbClr>
            </a:outerShdw>
          </a:effectLst>
        </p:spPr>
      </p:pic>
      <p:pic>
        <p:nvPicPr>
          <p:cNvPr id="6" name="Picture 5">
            <a:extLst>
              <a:ext uri="{FF2B5EF4-FFF2-40B4-BE49-F238E27FC236}">
                <a16:creationId xmlns:a16="http://schemas.microsoft.com/office/drawing/2014/main" id="{C577205E-559C-7A86-FE76-0C9ECC3D0272}"/>
              </a:ext>
            </a:extLst>
          </p:cNvPr>
          <p:cNvPicPr>
            <a:picLocks noChangeAspect="1"/>
          </p:cNvPicPr>
          <p:nvPr/>
        </p:nvPicPr>
        <p:blipFill>
          <a:blip r:embed="rId6"/>
          <a:srcRect b="23299"/>
          <a:stretch>
            <a:fillRect/>
          </a:stretch>
        </p:blipFill>
        <p:spPr>
          <a:xfrm>
            <a:off x="219076" y="3163467"/>
            <a:ext cx="7232026" cy="1561177"/>
          </a:xfrm>
          <a:prstGeom prst="roundRect">
            <a:avLst>
              <a:gd name="adj" fmla="val 6124"/>
            </a:avLst>
          </a:prstGeom>
          <a:effectLst>
            <a:outerShdw blurRad="279400" dist="38100" dir="5400000" algn="tl" rotWithShape="0">
              <a:srgbClr val="002A86">
                <a:alpha val="40000"/>
              </a:srgbClr>
            </a:outerShdw>
          </a:effectLst>
        </p:spPr>
      </p:pic>
      <p:pic>
        <p:nvPicPr>
          <p:cNvPr id="4" name="Picture 3">
            <a:extLst>
              <a:ext uri="{FF2B5EF4-FFF2-40B4-BE49-F238E27FC236}">
                <a16:creationId xmlns:a16="http://schemas.microsoft.com/office/drawing/2014/main" id="{7486DA13-58C7-4D0F-73D9-5960AA425249}"/>
              </a:ext>
            </a:extLst>
          </p:cNvPr>
          <p:cNvPicPr>
            <a:picLocks noChangeAspect="1"/>
          </p:cNvPicPr>
          <p:nvPr/>
        </p:nvPicPr>
        <p:blipFill>
          <a:blip r:embed="rId7"/>
          <a:stretch>
            <a:fillRect/>
          </a:stretch>
        </p:blipFill>
        <p:spPr>
          <a:xfrm>
            <a:off x="219076" y="1041311"/>
            <a:ext cx="7232026" cy="1900242"/>
          </a:xfrm>
          <a:prstGeom prst="roundRect">
            <a:avLst>
              <a:gd name="adj" fmla="val 6124"/>
            </a:avLst>
          </a:prstGeom>
          <a:effectLst>
            <a:outerShdw blurRad="279400" dist="38100" dir="5400000" algn="tl" rotWithShape="0">
              <a:srgbClr val="002A86">
                <a:alpha val="40000"/>
              </a:srgbClr>
            </a:outerShdw>
          </a:effectLst>
        </p:spPr>
      </p:pic>
      <p:sp>
        <p:nvSpPr>
          <p:cNvPr id="18" name="Rectangle 17">
            <a:extLst>
              <a:ext uri="{FF2B5EF4-FFF2-40B4-BE49-F238E27FC236}">
                <a16:creationId xmlns:a16="http://schemas.microsoft.com/office/drawing/2014/main" id="{35ADE162-4AE9-BC85-F155-8AE2C97BC417}"/>
              </a:ext>
            </a:extLst>
          </p:cNvPr>
          <p:cNvSpPr/>
          <p:nvPr/>
        </p:nvSpPr>
        <p:spPr bwMode="gray">
          <a:xfrm>
            <a:off x="7695457" y="3570"/>
            <a:ext cx="4487017" cy="6854430"/>
          </a:xfrm>
          <a:prstGeom prst="rect">
            <a:avLst/>
          </a:prstGeom>
          <a:solidFill>
            <a:schemeClr val="bg1">
              <a:lumMod val="95000"/>
            </a:schemeClr>
          </a:solidFill>
          <a:ln w="25400" algn="ctr">
            <a:noFill/>
            <a:miter lim="800000"/>
            <a:headEnd/>
            <a:tailEnd/>
          </a:ln>
        </p:spPr>
        <p:txBody>
          <a:bodyPr lIns="90000" tIns="72000" rIns="90000" bIns="72000" anchor="ctr"/>
          <a:lstStyle/>
          <a:p>
            <a:pPr algn="ctr" fontAlgn="base">
              <a:spcBef>
                <a:spcPct val="50000"/>
              </a:spcBef>
              <a:spcAft>
                <a:spcPct val="0"/>
              </a:spcAft>
              <a:buClr>
                <a:srgbClr val="F0AB00"/>
              </a:buClr>
              <a:buSzPct val="80000"/>
            </a:pPr>
            <a:endParaRPr kern="0">
              <a:solidFill>
                <a:srgbClr val="000000"/>
              </a:solidFill>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BDD826B1-8CBF-A03A-33AB-894DBDD5C611}"/>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579625" y="503683"/>
            <a:ext cx="400172" cy="363561"/>
          </a:xfrm>
          <a:prstGeom prst="rect">
            <a:avLst/>
          </a:prstGeom>
        </p:spPr>
      </p:pic>
      <p:pic>
        <p:nvPicPr>
          <p:cNvPr id="9" name="Image 1" descr="preencoded.png">
            <a:extLst>
              <a:ext uri="{FF2B5EF4-FFF2-40B4-BE49-F238E27FC236}">
                <a16:creationId xmlns:a16="http://schemas.microsoft.com/office/drawing/2014/main" id="{F6CAFF28-622B-801F-785C-D51243C71111}"/>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p:blipFill>
        <p:spPr>
          <a:xfrm>
            <a:off x="8092799" y="460502"/>
            <a:ext cx="1046931" cy="467000"/>
          </a:xfrm>
          <a:prstGeom prst="rect">
            <a:avLst/>
          </a:prstGeom>
        </p:spPr>
      </p:pic>
      <p:pic>
        <p:nvPicPr>
          <p:cNvPr id="10" name="Picture 9">
            <a:extLst>
              <a:ext uri="{FF2B5EF4-FFF2-40B4-BE49-F238E27FC236}">
                <a16:creationId xmlns:a16="http://schemas.microsoft.com/office/drawing/2014/main" id="{AC45F6C0-B462-579A-C6EC-7845589D77E4}"/>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198605" y="514595"/>
            <a:ext cx="323165" cy="369332"/>
          </a:xfrm>
          <a:prstGeom prst="rect">
            <a:avLst/>
          </a:prstGeom>
        </p:spPr>
      </p:pic>
      <p:sp>
        <p:nvSpPr>
          <p:cNvPr id="2" name="Text Placeholder 4">
            <a:extLst>
              <a:ext uri="{FF2B5EF4-FFF2-40B4-BE49-F238E27FC236}">
                <a16:creationId xmlns:a16="http://schemas.microsoft.com/office/drawing/2014/main" id="{B757E7E4-FDEF-75D0-069F-7A87734469FA}"/>
              </a:ext>
            </a:extLst>
          </p:cNvPr>
          <p:cNvSpPr txBox="1">
            <a:spLocks/>
          </p:cNvSpPr>
          <p:nvPr/>
        </p:nvSpPr>
        <p:spPr>
          <a:xfrm>
            <a:off x="8004991" y="1334270"/>
            <a:ext cx="3971109" cy="5285986"/>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defRPr sz="1800">
                <a:solidFill>
                  <a:srgbClr val="0070F2"/>
                </a:solidFill>
                <a:latin typeface="72 Brand Medium" panose="020B0504030603020204" pitchFamily="34" charset="0"/>
              </a:defRPr>
            </a:pPr>
            <a:r>
              <a:t>主な機能</a:t>
            </a:r>
            <a:endParaRPr sz="1800">
              <a:solidFill>
                <a:srgbClr val="0070F2"/>
              </a:solidFill>
              <a:latin typeface="72 Brand Medium" panose="020B0504030603020204" pitchFamily="34" charset="0"/>
            </a:endParaRPr>
          </a:p>
          <a:p>
            <a:pPr>
              <a:defRPr sz="1400"/>
            </a:pPr>
            <a:r>
              <a:t>このページから、サプライヤは出荷通知を作成し、以下の情報を含めることができます。</a:t>
            </a:r>
            <a:endParaRPr sz="1400"/>
          </a:p>
          <a:p>
            <a:pPr marL="350838" indent="-342900">
              <a:buClr>
                <a:srgbClr val="0070F2"/>
              </a:buClr>
              <a:buSzPct val="100000"/>
              <a:buFont typeface="+mj-lt"/>
              <a:buAutoNum type="arabicPeriod"/>
              <a:defRPr sz="1400"/>
            </a:pPr>
            <a:r>
              <a:t>出荷および輸送詳細</a:t>
            </a:r>
          </a:p>
          <a:p>
            <a:pPr marL="350838" indent="-342900">
              <a:buClr>
                <a:srgbClr val="0070F2"/>
              </a:buClr>
              <a:buSzPct val="100000"/>
              <a:buFont typeface="+mj-lt"/>
              <a:buAutoNum type="arabicPeriod"/>
              <a:defRPr sz="1400"/>
            </a:pPr>
            <a:r>
              <a:t>出荷通知明細: サプライヤは、変換された明細の情報に加えて、以下を実行することもできます。</a:t>
            </a:r>
          </a:p>
          <a:p>
            <a:pPr marL="530802" lvl="1" indent="-342900">
              <a:buClr>
                <a:srgbClr val="0070F2"/>
              </a:buClr>
              <a:defRPr sz="1200"/>
            </a:pPr>
            <a:r>
              <a:t>注文書明細の追加</a:t>
            </a:r>
          </a:p>
          <a:p>
            <a:pPr marL="530802" lvl="1" indent="-342900">
              <a:buClr>
                <a:srgbClr val="0070F2"/>
              </a:buClr>
              <a:defRPr sz="1200"/>
            </a:pPr>
            <a:r>
              <a:t>出荷通知明細の分割</a:t>
            </a:r>
          </a:p>
          <a:p>
            <a:pPr marL="530802" lvl="1" indent="-342900">
              <a:buClr>
                <a:srgbClr val="0070F2"/>
              </a:buClr>
              <a:defRPr sz="1200"/>
            </a:pPr>
            <a:r>
              <a:t>ASN 行削除</a:t>
            </a:r>
          </a:p>
          <a:p>
            <a:pPr marL="350838" indent="-342900">
              <a:buClr>
                <a:srgbClr val="0070F2"/>
              </a:buClr>
              <a:buFont typeface="+mj-lt"/>
              <a:buAutoNum type="arabicPeriod"/>
              <a:defRPr sz="1400"/>
            </a:pPr>
            <a:r>
              <a:t>発注者に対するコメント。また、バイヤーの設定に基づいて添付ファイルを追加することもできます。</a:t>
            </a:r>
          </a:p>
          <a:p>
            <a:pPr marL="350838" indent="-342900">
              <a:buClr>
                <a:srgbClr val="0070F2"/>
              </a:buClr>
              <a:buFont typeface="+mj-lt"/>
              <a:buAutoNum type="arabicPeriod"/>
              <a:defRPr sz="1400"/>
            </a:pPr>
            <a:r>
              <a:t>出荷通知作成ページのオプション:</a:t>
            </a:r>
          </a:p>
          <a:p>
            <a:pPr marL="530802" lvl="1" indent="-342900">
              <a:buClr>
                <a:srgbClr val="0070F2"/>
              </a:buClr>
              <a:defRPr sz="1200"/>
            </a:pPr>
            <a:r>
              <a:t>プレビュー </a:t>
            </a:r>
            <a:r>
              <a:rPr>
                <a:sym typeface="Wingdings" panose="05000000000000000000" pitchFamily="2" charset="2"/>
              </a:rPr>
              <a:t></a:t>
            </a:r>
            <a:r>
              <a:t> ユーザーは ASN の送信前にレビューモードになります。</a:t>
            </a:r>
          </a:p>
          <a:p>
            <a:pPr marL="530802" lvl="1" indent="-342900">
              <a:buClr>
                <a:srgbClr val="0070F2"/>
              </a:buClr>
              <a:defRPr sz="1200"/>
            </a:pPr>
            <a:r>
              <a:t>保存して閉じる </a:t>
            </a:r>
            <a:r>
              <a:rPr>
                <a:sym typeface="Wingdings" panose="05000000000000000000" pitchFamily="2" charset="2"/>
              </a:rPr>
              <a:t></a:t>
            </a:r>
            <a:r>
              <a:t> 伝票のドラフトを保持</a:t>
            </a:r>
          </a:p>
          <a:p>
            <a:pPr marL="530802" lvl="1" indent="-342900">
              <a:buClr>
                <a:srgbClr val="0070F2"/>
              </a:buClr>
              <a:defRPr sz="1200"/>
            </a:pPr>
            <a:r>
              <a:t>ドラフトの破棄 </a:t>
            </a:r>
            <a:r>
              <a:rPr>
                <a:sym typeface="Wingdings" panose="05000000000000000000" pitchFamily="2" charset="2"/>
              </a:rPr>
              <a:t></a:t>
            </a:r>
            <a:r>
              <a:t> 進行中の作業の削除</a:t>
            </a:r>
          </a:p>
          <a:p>
            <a:pPr marL="350838" indent="-342900">
              <a:buClr>
                <a:srgbClr val="0070F2"/>
              </a:buClr>
              <a:buFont typeface="+mj-lt"/>
              <a:buAutoNum type="arabicPeriod"/>
            </a:pPr>
            <a:endParaRPr sz="1400"/>
          </a:p>
          <a:p>
            <a:pPr marL="350838" indent="-342900">
              <a:buClr>
                <a:srgbClr val="0070F2"/>
              </a:buClr>
              <a:buFont typeface="+mj-lt"/>
              <a:buAutoNum type="arabicPeriod"/>
            </a:pPr>
            <a:endParaRPr sz="1400"/>
          </a:p>
        </p:txBody>
      </p:sp>
      <p:sp>
        <p:nvSpPr>
          <p:cNvPr id="3" name="Title 1">
            <a:extLst>
              <a:ext uri="{FF2B5EF4-FFF2-40B4-BE49-F238E27FC236}">
                <a16:creationId xmlns:a16="http://schemas.microsoft.com/office/drawing/2014/main" id="{C59E3225-601D-4C44-17A0-9384E858CFE7}"/>
              </a:ext>
            </a:extLst>
          </p:cNvPr>
          <p:cNvSpPr txBox="1">
            <a:spLocks/>
          </p:cNvSpPr>
          <p:nvPr/>
        </p:nvSpPr>
        <p:spPr bwMode="black">
          <a:xfrm>
            <a:off x="463432" y="265211"/>
            <a:ext cx="7232026" cy="3693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3" indent="-4763"/>
            <a:r>
              <a:t>機能: </a:t>
            </a:r>
            <a:r>
              <a:rPr>
                <a:solidFill>
                  <a:srgbClr val="0070F2"/>
                </a:solidFill>
                <a:ea typeface="+mn-ea"/>
                <a:cs typeface="+mn-cs"/>
              </a:rPr>
              <a:t>[出荷通知の作成] ページ</a:t>
            </a:r>
          </a:p>
        </p:txBody>
      </p:sp>
      <p:sp>
        <p:nvSpPr>
          <p:cNvPr id="14" name="Oval 13">
            <a:extLst>
              <a:ext uri="{FF2B5EF4-FFF2-40B4-BE49-F238E27FC236}">
                <a16:creationId xmlns:a16="http://schemas.microsoft.com/office/drawing/2014/main" id="{0BE3CC38-5176-05AA-F59B-A5D86F2D3BAE}"/>
              </a:ext>
            </a:extLst>
          </p:cNvPr>
          <p:cNvSpPr/>
          <p:nvPr/>
        </p:nvSpPr>
        <p:spPr bwMode="gray">
          <a:xfrm>
            <a:off x="4115685" y="1158577"/>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1</a:t>
            </a:r>
            <a:endParaRPr sz="1800" kern="0">
              <a:solidFill>
                <a:schemeClr val="bg1"/>
              </a:solidFill>
              <a:latin typeface="+mj-lt"/>
              <a:ea typeface="Arial Unicode MS" pitchFamily="34" charset="-128"/>
              <a:cs typeface="Arial Unicode MS" pitchFamily="34" charset="-128"/>
            </a:endParaRPr>
          </a:p>
        </p:txBody>
      </p:sp>
      <p:sp>
        <p:nvSpPr>
          <p:cNvPr id="15" name="Oval 14">
            <a:extLst>
              <a:ext uri="{FF2B5EF4-FFF2-40B4-BE49-F238E27FC236}">
                <a16:creationId xmlns:a16="http://schemas.microsoft.com/office/drawing/2014/main" id="{04772A34-1B7F-033D-61C1-06FF3BFCBD5C}"/>
              </a:ext>
            </a:extLst>
          </p:cNvPr>
          <p:cNvSpPr/>
          <p:nvPr/>
        </p:nvSpPr>
        <p:spPr bwMode="gray">
          <a:xfrm>
            <a:off x="6847814" y="2783109"/>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2</a:t>
            </a:r>
            <a:endParaRPr sz="1800" kern="0">
              <a:solidFill>
                <a:schemeClr val="bg1"/>
              </a:solidFill>
              <a:latin typeface="+mj-lt"/>
              <a:ea typeface="Arial Unicode MS" pitchFamily="34" charset="-128"/>
              <a:cs typeface="Arial Unicode MS" pitchFamily="34" charset="-128"/>
            </a:endParaRPr>
          </a:p>
        </p:txBody>
      </p:sp>
      <p:sp>
        <p:nvSpPr>
          <p:cNvPr id="21" name="Oval 20">
            <a:extLst>
              <a:ext uri="{FF2B5EF4-FFF2-40B4-BE49-F238E27FC236}">
                <a16:creationId xmlns:a16="http://schemas.microsoft.com/office/drawing/2014/main" id="{0BA3EE4F-76E3-3C8D-9E3E-20D7EC5786A5}"/>
              </a:ext>
            </a:extLst>
          </p:cNvPr>
          <p:cNvSpPr/>
          <p:nvPr/>
        </p:nvSpPr>
        <p:spPr bwMode="gray">
          <a:xfrm>
            <a:off x="1246839" y="4838513"/>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1800">
                <a:solidFill>
                  <a:schemeClr val="bg1"/>
                </a:solidFill>
                <a:latin typeface="+mj-lt"/>
                <a:ea typeface="Arial Unicode MS" pitchFamily="34" charset="-128"/>
                <a:cs typeface="Arial Unicode MS" pitchFamily="34" charset="-128"/>
              </a:defRPr>
            </a:pPr>
            <a:r>
              <a:t>3</a:t>
            </a:r>
            <a:endParaRPr sz="1800" kern="0">
              <a:solidFill>
                <a:schemeClr val="bg1"/>
              </a:solidFill>
              <a:latin typeface="+mj-lt"/>
              <a:ea typeface="Arial Unicode MS" pitchFamily="34" charset="-128"/>
              <a:cs typeface="Arial Unicode MS" pitchFamily="34" charset="-128"/>
            </a:endParaRPr>
          </a:p>
        </p:txBody>
      </p:sp>
      <p:pic>
        <p:nvPicPr>
          <p:cNvPr id="13" name="Picture 12">
            <a:extLst>
              <a:ext uri="{FF2B5EF4-FFF2-40B4-BE49-F238E27FC236}">
                <a16:creationId xmlns:a16="http://schemas.microsoft.com/office/drawing/2014/main" id="{499D0028-5414-2BED-3F8D-5B9F28AF812B}"/>
              </a:ext>
            </a:extLst>
          </p:cNvPr>
          <p:cNvPicPr>
            <a:picLocks noChangeAspect="1"/>
          </p:cNvPicPr>
          <p:nvPr/>
        </p:nvPicPr>
        <p:blipFill>
          <a:blip r:embed="rId13"/>
          <a:stretch>
            <a:fillRect/>
          </a:stretch>
        </p:blipFill>
        <p:spPr>
          <a:xfrm>
            <a:off x="4559569" y="5793494"/>
            <a:ext cx="2765073" cy="743300"/>
          </a:xfrm>
          <a:prstGeom prst="roundRect">
            <a:avLst>
              <a:gd name="adj" fmla="val 6124"/>
            </a:avLst>
          </a:prstGeom>
          <a:effectLst>
            <a:outerShdw blurRad="279400" dist="38100" dir="5400000" algn="tl" rotWithShape="0">
              <a:srgbClr val="002A86">
                <a:alpha val="40000"/>
              </a:srgbClr>
            </a:outerShdw>
          </a:effectLst>
        </p:spPr>
      </p:pic>
      <p:sp>
        <p:nvSpPr>
          <p:cNvPr id="12" name="Oval 11">
            <a:extLst>
              <a:ext uri="{FF2B5EF4-FFF2-40B4-BE49-F238E27FC236}">
                <a16:creationId xmlns:a16="http://schemas.microsoft.com/office/drawing/2014/main" id="{565B0F7C-4CE0-7771-FD6A-4DD12BCA7CCF}"/>
              </a:ext>
            </a:extLst>
          </p:cNvPr>
          <p:cNvSpPr/>
          <p:nvPr/>
        </p:nvSpPr>
        <p:spPr bwMode="gray">
          <a:xfrm>
            <a:off x="6097587" y="5414118"/>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1800">
                <a:solidFill>
                  <a:schemeClr val="bg1"/>
                </a:solidFill>
                <a:latin typeface="+mj-lt"/>
                <a:ea typeface="Arial Unicode MS" pitchFamily="34" charset="-128"/>
                <a:cs typeface="Arial Unicode MS" pitchFamily="34" charset="-128"/>
              </a:defRPr>
            </a:pPr>
            <a:r>
              <a:t>4</a:t>
            </a:r>
            <a:endParaRPr sz="1800" kern="0">
              <a:solidFill>
                <a:schemeClr val="bg1"/>
              </a:solidFill>
              <a:latin typeface="+mj-lt"/>
              <a:ea typeface="Arial Unicode MS" pitchFamily="34" charset="-128"/>
              <a:cs typeface="Arial Unicode MS" pitchFamily="34" charset="-128"/>
            </a:endParaRPr>
          </a:p>
        </p:txBody>
      </p:sp>
    </p:spTree>
    <p:custDataLst>
      <p:custData r:id="rId1"/>
      <p:custData r:id="rId2"/>
    </p:custDataLst>
    <p:extLst>
      <p:ext uri="{BB962C8B-B14F-4D97-AF65-F5344CB8AC3E}">
        <p14:creationId xmlns:p14="http://schemas.microsoft.com/office/powerpoint/2010/main" val="15198567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6AFFAA-AF29-0ACF-9334-9E584C3D2653}"/>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BAA8A526-C455-507E-776A-15C74537C537}"/>
              </a:ext>
            </a:extLst>
          </p:cNvPr>
          <p:cNvGrpSpPr/>
          <p:nvPr/>
        </p:nvGrpSpPr>
        <p:grpSpPr>
          <a:xfrm>
            <a:off x="451002" y="927502"/>
            <a:ext cx="5993053" cy="5494000"/>
            <a:chOff x="504001" y="1183050"/>
            <a:chExt cx="5993053" cy="5494000"/>
          </a:xfrm>
        </p:grpSpPr>
        <p:pic>
          <p:nvPicPr>
            <p:cNvPr id="8" name="Picture 7">
              <a:extLst>
                <a:ext uri="{FF2B5EF4-FFF2-40B4-BE49-F238E27FC236}">
                  <a16:creationId xmlns:a16="http://schemas.microsoft.com/office/drawing/2014/main" id="{D6325585-71F7-E4BD-C079-32F95B454470}"/>
                </a:ext>
              </a:extLst>
            </p:cNvPr>
            <p:cNvPicPr>
              <a:picLocks noChangeAspect="1"/>
            </p:cNvPicPr>
            <p:nvPr/>
          </p:nvPicPr>
          <p:blipFill>
            <a:blip r:embed="rId5"/>
            <a:srcRect r="30062"/>
            <a:stretch>
              <a:fillRect/>
            </a:stretch>
          </p:blipFill>
          <p:spPr>
            <a:xfrm>
              <a:off x="504002" y="1183050"/>
              <a:ext cx="5993052" cy="697643"/>
            </a:xfrm>
            <a:prstGeom prst="roundRect">
              <a:avLst>
                <a:gd name="adj" fmla="val 6124"/>
              </a:avLst>
            </a:prstGeom>
            <a:effectLst>
              <a:outerShdw blurRad="279400" dist="38100" dir="5400000" algn="tl" rotWithShape="0">
                <a:srgbClr val="002A86">
                  <a:alpha val="40000"/>
                </a:srgbClr>
              </a:outerShdw>
            </a:effectLst>
          </p:spPr>
        </p:pic>
        <p:pic>
          <p:nvPicPr>
            <p:cNvPr id="16" name="Picture 15">
              <a:extLst>
                <a:ext uri="{FF2B5EF4-FFF2-40B4-BE49-F238E27FC236}">
                  <a16:creationId xmlns:a16="http://schemas.microsoft.com/office/drawing/2014/main" id="{C4F25F3B-4F36-027F-BE6D-F2C6781570C0}"/>
                </a:ext>
              </a:extLst>
            </p:cNvPr>
            <p:cNvPicPr>
              <a:picLocks noChangeAspect="1"/>
            </p:cNvPicPr>
            <p:nvPr/>
          </p:nvPicPr>
          <p:blipFill>
            <a:blip r:embed="rId6"/>
            <a:stretch>
              <a:fillRect/>
            </a:stretch>
          </p:blipFill>
          <p:spPr>
            <a:xfrm>
              <a:off x="504001" y="1880693"/>
              <a:ext cx="5993052" cy="4796357"/>
            </a:xfrm>
            <a:prstGeom prst="roundRect">
              <a:avLst>
                <a:gd name="adj" fmla="val 6124"/>
              </a:avLst>
            </a:prstGeom>
            <a:effectLst>
              <a:outerShdw blurRad="279400" dist="38100" dir="5400000" algn="tl" rotWithShape="0">
                <a:srgbClr val="002A86">
                  <a:alpha val="40000"/>
                </a:srgbClr>
              </a:outerShdw>
            </a:effectLst>
          </p:spPr>
        </p:pic>
      </p:grpSp>
      <p:sp>
        <p:nvSpPr>
          <p:cNvPr id="18" name="Rectangle 17">
            <a:extLst>
              <a:ext uri="{FF2B5EF4-FFF2-40B4-BE49-F238E27FC236}">
                <a16:creationId xmlns:a16="http://schemas.microsoft.com/office/drawing/2014/main" id="{E2B42565-9BC2-165C-6EA4-C03431340764}"/>
              </a:ext>
            </a:extLst>
          </p:cNvPr>
          <p:cNvSpPr/>
          <p:nvPr/>
        </p:nvSpPr>
        <p:spPr bwMode="gray">
          <a:xfrm>
            <a:off x="7695457" y="3570"/>
            <a:ext cx="4487017" cy="6854430"/>
          </a:xfrm>
          <a:prstGeom prst="rect">
            <a:avLst/>
          </a:prstGeom>
          <a:solidFill>
            <a:schemeClr val="bg1">
              <a:lumMod val="95000"/>
            </a:schemeClr>
          </a:solidFill>
          <a:ln w="25400" algn="ctr">
            <a:noFill/>
            <a:miter lim="800000"/>
            <a:headEnd/>
            <a:tailEnd/>
          </a:ln>
        </p:spPr>
        <p:txBody>
          <a:bodyPr lIns="90000" tIns="72000" rIns="90000" bIns="72000" anchor="ctr"/>
          <a:lstStyle/>
          <a:p>
            <a:pPr algn="ctr" fontAlgn="base">
              <a:spcBef>
                <a:spcPct val="50000"/>
              </a:spcBef>
              <a:spcAft>
                <a:spcPct val="0"/>
              </a:spcAft>
              <a:buClr>
                <a:srgbClr val="F0AB00"/>
              </a:buClr>
              <a:buSzPct val="80000"/>
            </a:pPr>
            <a:endParaRPr kern="0">
              <a:solidFill>
                <a:srgbClr val="000000"/>
              </a:solidFill>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3111C275-C7D7-8F79-FC2A-7BA77E3F94ED}"/>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579625" y="503683"/>
            <a:ext cx="400172" cy="363561"/>
          </a:xfrm>
          <a:prstGeom prst="rect">
            <a:avLst/>
          </a:prstGeom>
        </p:spPr>
      </p:pic>
      <p:pic>
        <p:nvPicPr>
          <p:cNvPr id="9" name="Image 1" descr="preencoded.png">
            <a:extLst>
              <a:ext uri="{FF2B5EF4-FFF2-40B4-BE49-F238E27FC236}">
                <a16:creationId xmlns:a16="http://schemas.microsoft.com/office/drawing/2014/main" id="{76985CDB-2F85-2996-75C0-1853860EFAA2}"/>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8092799" y="460502"/>
            <a:ext cx="1046931" cy="467000"/>
          </a:xfrm>
          <a:prstGeom prst="rect">
            <a:avLst/>
          </a:prstGeom>
        </p:spPr>
      </p:pic>
      <p:pic>
        <p:nvPicPr>
          <p:cNvPr id="10" name="Picture 9">
            <a:extLst>
              <a:ext uri="{FF2B5EF4-FFF2-40B4-BE49-F238E27FC236}">
                <a16:creationId xmlns:a16="http://schemas.microsoft.com/office/drawing/2014/main" id="{7C216966-0679-CA7F-DD5F-F21222ACFFF0}"/>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198605" y="514595"/>
            <a:ext cx="323165" cy="369332"/>
          </a:xfrm>
          <a:prstGeom prst="rect">
            <a:avLst/>
          </a:prstGeom>
        </p:spPr>
      </p:pic>
      <p:sp>
        <p:nvSpPr>
          <p:cNvPr id="2" name="Text Placeholder 4">
            <a:extLst>
              <a:ext uri="{FF2B5EF4-FFF2-40B4-BE49-F238E27FC236}">
                <a16:creationId xmlns:a16="http://schemas.microsoft.com/office/drawing/2014/main" id="{CD3262ED-C020-3F0A-4859-398E64C788DC}"/>
              </a:ext>
            </a:extLst>
          </p:cNvPr>
          <p:cNvSpPr txBox="1">
            <a:spLocks/>
          </p:cNvSpPr>
          <p:nvPr/>
        </p:nvSpPr>
        <p:spPr>
          <a:xfrm>
            <a:off x="8004991" y="1334270"/>
            <a:ext cx="3971109" cy="5285986"/>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defRPr sz="1800">
                <a:solidFill>
                  <a:srgbClr val="0070F2"/>
                </a:solidFill>
                <a:latin typeface="72 Brand Medium" panose="020B0504030603020204" pitchFamily="34" charset="0"/>
              </a:defRPr>
            </a:pPr>
            <a:r>
              <a:t>主な機能</a:t>
            </a:r>
            <a:endParaRPr sz="1800">
              <a:solidFill>
                <a:srgbClr val="0070F2"/>
              </a:solidFill>
              <a:latin typeface="72 Brand Medium" panose="020B0504030603020204" pitchFamily="34" charset="0"/>
            </a:endParaRPr>
          </a:p>
          <a:p>
            <a:pPr>
              <a:defRPr sz="1400"/>
            </a:pPr>
            <a:r>
              <a:t>必要に応じて、すべての出荷通知明細に追加情報を含めます。</a:t>
            </a:r>
            <a:endParaRPr sz="1400"/>
          </a:p>
          <a:p>
            <a:pPr marL="350838" indent="-342900">
              <a:buClr>
                <a:srgbClr val="0070F2"/>
              </a:buClr>
              <a:buSzPct val="100000"/>
              <a:buFont typeface="+mj-lt"/>
              <a:buAutoNum type="arabicPeriod"/>
              <a:defRPr sz="1400"/>
            </a:pPr>
            <a:r>
              <a:t>シリアル番号：出荷される各ユニットのシリアル番号および資産管理番号がサポートされています。</a:t>
            </a:r>
          </a:p>
          <a:p>
            <a:pPr marL="350838" indent="-342900">
              <a:buClr>
                <a:srgbClr val="0070F2"/>
              </a:buClr>
              <a:buSzPct val="100000"/>
              <a:buFont typeface="+mj-lt"/>
              <a:buAutoNum type="arabicPeriod"/>
              <a:defRPr sz="1400"/>
            </a:pPr>
            <a:r>
              <a:t>危険有害性詳細</a:t>
            </a:r>
          </a:p>
          <a:p>
            <a:pPr marL="350838" indent="-342900">
              <a:buClr>
                <a:srgbClr val="0070F2"/>
              </a:buClr>
              <a:buSzPct val="100000"/>
              <a:buFont typeface="+mj-lt"/>
              <a:buAutoNum type="arabicPeriod"/>
              <a:defRPr sz="1400"/>
            </a:pPr>
            <a:r>
              <a:t>納入詳細</a:t>
            </a:r>
          </a:p>
          <a:p>
            <a:pPr marL="350838" indent="-342900">
              <a:buClr>
                <a:srgbClr val="0070F2"/>
              </a:buClr>
              <a:buSzPct val="100000"/>
              <a:buFont typeface="+mj-lt"/>
              <a:buAutoNum type="arabicPeriod"/>
              <a:defRPr sz="1400"/>
            </a:pPr>
            <a:r>
              <a:t>梱包詳細: 特定の行の出荷に含まれる梱包材の概要が表示されます。</a:t>
            </a:r>
          </a:p>
          <a:p>
            <a:pPr marL="350838" indent="-342900">
              <a:buClr>
                <a:srgbClr val="0070F2"/>
              </a:buClr>
              <a:buFont typeface="+mj-lt"/>
              <a:buAutoNum type="arabicPeriod"/>
            </a:pPr>
            <a:endParaRPr sz="1400"/>
          </a:p>
        </p:txBody>
      </p:sp>
      <p:sp>
        <p:nvSpPr>
          <p:cNvPr id="3" name="Title 1">
            <a:extLst>
              <a:ext uri="{FF2B5EF4-FFF2-40B4-BE49-F238E27FC236}">
                <a16:creationId xmlns:a16="http://schemas.microsoft.com/office/drawing/2014/main" id="{D3CB75F2-A25C-0402-7180-92D8C0F412D7}"/>
              </a:ext>
            </a:extLst>
          </p:cNvPr>
          <p:cNvSpPr txBox="1">
            <a:spLocks/>
          </p:cNvSpPr>
          <p:nvPr/>
        </p:nvSpPr>
        <p:spPr bwMode="black">
          <a:xfrm>
            <a:off x="463432" y="265211"/>
            <a:ext cx="7232026" cy="3693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3" indent="-4763"/>
            <a:r>
              <a:t>機能: </a:t>
            </a:r>
            <a:r>
              <a:rPr>
                <a:solidFill>
                  <a:srgbClr val="0070F2"/>
                </a:solidFill>
                <a:ea typeface="+mn-ea"/>
                <a:cs typeface="+mn-cs"/>
              </a:rPr>
              <a:t>出荷通知の作成明細の詳細ページ</a:t>
            </a:r>
          </a:p>
        </p:txBody>
      </p:sp>
      <p:sp>
        <p:nvSpPr>
          <p:cNvPr id="14" name="Oval 13">
            <a:extLst>
              <a:ext uri="{FF2B5EF4-FFF2-40B4-BE49-F238E27FC236}">
                <a16:creationId xmlns:a16="http://schemas.microsoft.com/office/drawing/2014/main" id="{7CA842E1-0203-0FAF-2277-CECB5947A898}"/>
              </a:ext>
            </a:extLst>
          </p:cNvPr>
          <p:cNvSpPr/>
          <p:nvPr/>
        </p:nvSpPr>
        <p:spPr bwMode="gray">
          <a:xfrm>
            <a:off x="3320157" y="2100846"/>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1</a:t>
            </a:r>
            <a:endParaRPr sz="1800" kern="0">
              <a:solidFill>
                <a:schemeClr val="bg1"/>
              </a:solidFill>
              <a:latin typeface="+mj-lt"/>
              <a:ea typeface="Arial Unicode MS" pitchFamily="34" charset="-128"/>
              <a:cs typeface="Arial Unicode MS" pitchFamily="34" charset="-128"/>
            </a:endParaRPr>
          </a:p>
        </p:txBody>
      </p:sp>
      <p:sp>
        <p:nvSpPr>
          <p:cNvPr id="15" name="Oval 14">
            <a:extLst>
              <a:ext uri="{FF2B5EF4-FFF2-40B4-BE49-F238E27FC236}">
                <a16:creationId xmlns:a16="http://schemas.microsoft.com/office/drawing/2014/main" id="{082B194F-329C-567B-F2CE-7CC7793A6111}"/>
              </a:ext>
            </a:extLst>
          </p:cNvPr>
          <p:cNvSpPr/>
          <p:nvPr/>
        </p:nvSpPr>
        <p:spPr bwMode="gray">
          <a:xfrm>
            <a:off x="2733014" y="3009887"/>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2</a:t>
            </a:r>
            <a:endParaRPr sz="1800" kern="0">
              <a:solidFill>
                <a:schemeClr val="bg1"/>
              </a:solidFill>
              <a:latin typeface="+mj-lt"/>
              <a:ea typeface="Arial Unicode MS" pitchFamily="34" charset="-128"/>
              <a:cs typeface="Arial Unicode MS" pitchFamily="34" charset="-128"/>
            </a:endParaRPr>
          </a:p>
        </p:txBody>
      </p:sp>
      <p:sp>
        <p:nvSpPr>
          <p:cNvPr id="21" name="Oval 20">
            <a:extLst>
              <a:ext uri="{FF2B5EF4-FFF2-40B4-BE49-F238E27FC236}">
                <a16:creationId xmlns:a16="http://schemas.microsoft.com/office/drawing/2014/main" id="{6993A37C-8AC7-DCCE-5D14-557C0D1C779C}"/>
              </a:ext>
            </a:extLst>
          </p:cNvPr>
          <p:cNvSpPr/>
          <p:nvPr/>
        </p:nvSpPr>
        <p:spPr bwMode="gray">
          <a:xfrm>
            <a:off x="4520391" y="3905825"/>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1800">
                <a:solidFill>
                  <a:schemeClr val="bg1"/>
                </a:solidFill>
                <a:latin typeface="+mj-lt"/>
                <a:ea typeface="Arial Unicode MS" pitchFamily="34" charset="-128"/>
                <a:cs typeface="Arial Unicode MS" pitchFamily="34" charset="-128"/>
              </a:defRPr>
            </a:pPr>
            <a:r>
              <a:t>3</a:t>
            </a:r>
            <a:endParaRPr sz="1800" kern="0">
              <a:solidFill>
                <a:schemeClr val="bg1"/>
              </a:solidFill>
              <a:latin typeface="+mj-lt"/>
              <a:ea typeface="Arial Unicode MS" pitchFamily="34" charset="-128"/>
              <a:cs typeface="Arial Unicode MS" pitchFamily="34" charset="-128"/>
            </a:endParaRPr>
          </a:p>
        </p:txBody>
      </p:sp>
      <p:sp>
        <p:nvSpPr>
          <p:cNvPr id="12" name="Oval 11">
            <a:extLst>
              <a:ext uri="{FF2B5EF4-FFF2-40B4-BE49-F238E27FC236}">
                <a16:creationId xmlns:a16="http://schemas.microsoft.com/office/drawing/2014/main" id="{8B86AFC6-C274-9FF6-8F1F-0CD9B983B21D}"/>
              </a:ext>
            </a:extLst>
          </p:cNvPr>
          <p:cNvSpPr/>
          <p:nvPr/>
        </p:nvSpPr>
        <p:spPr bwMode="gray">
          <a:xfrm>
            <a:off x="4520391" y="4941721"/>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1800">
                <a:solidFill>
                  <a:schemeClr val="bg1"/>
                </a:solidFill>
                <a:latin typeface="+mj-lt"/>
                <a:ea typeface="Arial Unicode MS" pitchFamily="34" charset="-128"/>
                <a:cs typeface="Arial Unicode MS" pitchFamily="34" charset="-128"/>
              </a:defRPr>
            </a:pPr>
            <a:r>
              <a:t>4</a:t>
            </a:r>
            <a:endParaRPr sz="1800" kern="0">
              <a:solidFill>
                <a:schemeClr val="bg1"/>
              </a:solidFill>
              <a:latin typeface="+mj-lt"/>
              <a:ea typeface="Arial Unicode MS" pitchFamily="34" charset="-128"/>
              <a:cs typeface="Arial Unicode MS" pitchFamily="34" charset="-128"/>
            </a:endParaRPr>
          </a:p>
        </p:txBody>
      </p:sp>
    </p:spTree>
    <p:custDataLst>
      <p:custData r:id="rId1"/>
      <p:custData r:id="rId2"/>
    </p:custDataLst>
    <p:extLst>
      <p:ext uri="{BB962C8B-B14F-4D97-AF65-F5344CB8AC3E}">
        <p14:creationId xmlns:p14="http://schemas.microsoft.com/office/powerpoint/2010/main" val="30932404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FDB7C8-D8BD-4B9A-2AAD-57BB4A478A74}"/>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485C7B31-25A4-2797-ADB9-1710FCE0C8B9}"/>
              </a:ext>
            </a:extLst>
          </p:cNvPr>
          <p:cNvGrpSpPr/>
          <p:nvPr/>
        </p:nvGrpSpPr>
        <p:grpSpPr>
          <a:xfrm>
            <a:off x="463432" y="1082245"/>
            <a:ext cx="6930847" cy="5648341"/>
            <a:chOff x="402641" y="982523"/>
            <a:chExt cx="7432323" cy="5901263"/>
          </a:xfrm>
        </p:grpSpPr>
        <p:pic>
          <p:nvPicPr>
            <p:cNvPr id="6" name="Picture 5">
              <a:extLst>
                <a:ext uri="{FF2B5EF4-FFF2-40B4-BE49-F238E27FC236}">
                  <a16:creationId xmlns:a16="http://schemas.microsoft.com/office/drawing/2014/main" id="{5D1B88E4-FDCB-54C7-DC93-61C9CF61A460}"/>
                </a:ext>
              </a:extLst>
            </p:cNvPr>
            <p:cNvPicPr>
              <a:picLocks noChangeAspect="1"/>
            </p:cNvPicPr>
            <p:nvPr/>
          </p:nvPicPr>
          <p:blipFill>
            <a:blip r:embed="rId5"/>
            <a:srcRect r="29260" b="9089"/>
            <a:stretch>
              <a:fillRect/>
            </a:stretch>
          </p:blipFill>
          <p:spPr>
            <a:xfrm>
              <a:off x="402641" y="982523"/>
              <a:ext cx="7432323" cy="807696"/>
            </a:xfrm>
            <a:prstGeom prst="roundRect">
              <a:avLst>
                <a:gd name="adj" fmla="val 20226"/>
              </a:avLst>
            </a:prstGeom>
            <a:effectLst>
              <a:outerShdw blurRad="279400" dist="38100" dir="5400000" algn="tl" rotWithShape="0">
                <a:srgbClr val="002A86">
                  <a:alpha val="40000"/>
                </a:srgbClr>
              </a:outerShdw>
            </a:effectLst>
          </p:spPr>
        </p:pic>
        <p:pic>
          <p:nvPicPr>
            <p:cNvPr id="7" name="Picture 6">
              <a:extLst>
                <a:ext uri="{FF2B5EF4-FFF2-40B4-BE49-F238E27FC236}">
                  <a16:creationId xmlns:a16="http://schemas.microsoft.com/office/drawing/2014/main" id="{C77DF396-89C7-D0EA-607A-3955AFF945DB}"/>
                </a:ext>
              </a:extLst>
            </p:cNvPr>
            <p:cNvPicPr>
              <a:picLocks noChangeAspect="1"/>
            </p:cNvPicPr>
            <p:nvPr/>
          </p:nvPicPr>
          <p:blipFill>
            <a:blip r:embed="rId6"/>
            <a:srcRect b="-1066"/>
            <a:stretch>
              <a:fillRect/>
            </a:stretch>
          </p:blipFill>
          <p:spPr>
            <a:xfrm>
              <a:off x="402641" y="1980751"/>
              <a:ext cx="7432323" cy="4903035"/>
            </a:xfrm>
            <a:prstGeom prst="roundRect">
              <a:avLst>
                <a:gd name="adj" fmla="val 3219"/>
              </a:avLst>
            </a:prstGeom>
            <a:effectLst>
              <a:outerShdw blurRad="279400" dist="38100" dir="5400000" algn="tl" rotWithShape="0">
                <a:srgbClr val="002A86">
                  <a:alpha val="40000"/>
                </a:srgbClr>
              </a:outerShdw>
            </a:effectLst>
          </p:spPr>
        </p:pic>
        <p:pic>
          <p:nvPicPr>
            <p:cNvPr id="13" name="Picture 12">
              <a:extLst>
                <a:ext uri="{FF2B5EF4-FFF2-40B4-BE49-F238E27FC236}">
                  <a16:creationId xmlns:a16="http://schemas.microsoft.com/office/drawing/2014/main" id="{644CFF5E-69B9-D4CF-FA24-AE1C379D432A}"/>
                </a:ext>
              </a:extLst>
            </p:cNvPr>
            <p:cNvPicPr>
              <a:picLocks noChangeAspect="1"/>
            </p:cNvPicPr>
            <p:nvPr/>
          </p:nvPicPr>
          <p:blipFill>
            <a:blip r:embed="rId7"/>
            <a:srcRect t="19322" b="17715"/>
            <a:stretch>
              <a:fillRect/>
            </a:stretch>
          </p:blipFill>
          <p:spPr>
            <a:xfrm>
              <a:off x="6672854" y="1136051"/>
              <a:ext cx="1075483" cy="573543"/>
            </a:xfrm>
            <a:prstGeom prst="roundRect">
              <a:avLst>
                <a:gd name="adj" fmla="val 6124"/>
              </a:avLst>
            </a:prstGeom>
            <a:effectLst/>
          </p:spPr>
        </p:pic>
      </p:grpSp>
      <p:sp>
        <p:nvSpPr>
          <p:cNvPr id="18" name="Rectangle 17">
            <a:extLst>
              <a:ext uri="{FF2B5EF4-FFF2-40B4-BE49-F238E27FC236}">
                <a16:creationId xmlns:a16="http://schemas.microsoft.com/office/drawing/2014/main" id="{82C98C9A-8229-99FC-18D7-32C14E46FD8E}"/>
              </a:ext>
            </a:extLst>
          </p:cNvPr>
          <p:cNvSpPr/>
          <p:nvPr/>
        </p:nvSpPr>
        <p:spPr bwMode="gray">
          <a:xfrm>
            <a:off x="7695457" y="3570"/>
            <a:ext cx="4487017" cy="6854430"/>
          </a:xfrm>
          <a:prstGeom prst="rect">
            <a:avLst/>
          </a:prstGeom>
          <a:solidFill>
            <a:schemeClr val="bg1">
              <a:lumMod val="95000"/>
            </a:schemeClr>
          </a:solidFill>
          <a:ln w="25400" algn="ctr">
            <a:noFill/>
            <a:miter lim="800000"/>
            <a:headEnd/>
            <a:tailEnd/>
          </a:ln>
        </p:spPr>
        <p:txBody>
          <a:bodyPr lIns="90000" tIns="72000" rIns="90000" bIns="72000" anchor="ctr"/>
          <a:lstStyle/>
          <a:p>
            <a:pPr algn="ctr" fontAlgn="base">
              <a:spcBef>
                <a:spcPct val="50000"/>
              </a:spcBef>
              <a:spcAft>
                <a:spcPct val="0"/>
              </a:spcAft>
              <a:buClr>
                <a:srgbClr val="F0AB00"/>
              </a:buClr>
              <a:buSzPct val="80000"/>
            </a:pPr>
            <a:endParaRPr kern="0">
              <a:solidFill>
                <a:srgbClr val="000000"/>
              </a:solidFill>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391A248C-1D4A-7D58-D481-5C6C037C27AC}"/>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579625" y="503683"/>
            <a:ext cx="400172" cy="363561"/>
          </a:xfrm>
          <a:prstGeom prst="rect">
            <a:avLst/>
          </a:prstGeom>
        </p:spPr>
      </p:pic>
      <p:pic>
        <p:nvPicPr>
          <p:cNvPr id="9" name="Image 1" descr="preencoded.png">
            <a:extLst>
              <a:ext uri="{FF2B5EF4-FFF2-40B4-BE49-F238E27FC236}">
                <a16:creationId xmlns:a16="http://schemas.microsoft.com/office/drawing/2014/main" id="{AC3D7A98-44C9-32D9-0225-DB93073B599F}"/>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p:blipFill>
        <p:spPr>
          <a:xfrm>
            <a:off x="8092799" y="460502"/>
            <a:ext cx="1046931" cy="467000"/>
          </a:xfrm>
          <a:prstGeom prst="rect">
            <a:avLst/>
          </a:prstGeom>
        </p:spPr>
      </p:pic>
      <p:pic>
        <p:nvPicPr>
          <p:cNvPr id="10" name="Picture 9">
            <a:extLst>
              <a:ext uri="{FF2B5EF4-FFF2-40B4-BE49-F238E27FC236}">
                <a16:creationId xmlns:a16="http://schemas.microsoft.com/office/drawing/2014/main" id="{9C8C0F40-004F-B23D-C260-1BE21D15F9F3}"/>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198605" y="514595"/>
            <a:ext cx="323165" cy="369332"/>
          </a:xfrm>
          <a:prstGeom prst="rect">
            <a:avLst/>
          </a:prstGeom>
        </p:spPr>
      </p:pic>
      <p:sp>
        <p:nvSpPr>
          <p:cNvPr id="2" name="Text Placeholder 4">
            <a:extLst>
              <a:ext uri="{FF2B5EF4-FFF2-40B4-BE49-F238E27FC236}">
                <a16:creationId xmlns:a16="http://schemas.microsoft.com/office/drawing/2014/main" id="{2B11E6C9-062E-B807-A141-1803EA0E350D}"/>
              </a:ext>
            </a:extLst>
          </p:cNvPr>
          <p:cNvSpPr txBox="1">
            <a:spLocks/>
          </p:cNvSpPr>
          <p:nvPr/>
        </p:nvSpPr>
        <p:spPr>
          <a:xfrm>
            <a:off x="8004991" y="1334270"/>
            <a:ext cx="3971109" cy="5285986"/>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defRPr sz="1800">
                <a:solidFill>
                  <a:srgbClr val="0070F2"/>
                </a:solidFill>
                <a:latin typeface="72 Brand Medium" panose="020B0504030603020204" pitchFamily="34" charset="0"/>
              </a:defRPr>
            </a:pPr>
            <a:r>
              <a:t>主な機能</a:t>
            </a:r>
            <a:endParaRPr sz="1800">
              <a:solidFill>
                <a:srgbClr val="0070F2"/>
              </a:solidFill>
              <a:latin typeface="72 Brand Medium" panose="020B0504030603020204" pitchFamily="34" charset="0"/>
            </a:endParaRPr>
          </a:p>
          <a:p>
            <a:pPr>
              <a:defRPr sz="1400"/>
            </a:pPr>
            <a:r>
              <a:t>パッケージページのオプション:</a:t>
            </a:r>
          </a:p>
          <a:p>
            <a:pPr marL="342900" indent="-342900">
              <a:buClr>
                <a:srgbClr val="1B90FF"/>
              </a:buClr>
              <a:buFont typeface="+mj-lt"/>
              <a:buAutoNum type="arabicPeriod"/>
              <a:defRPr sz="1400"/>
            </a:pPr>
            <a:r>
              <a:t>削除 </a:t>
            </a:r>
            <a:r>
              <a:rPr>
                <a:sym typeface="Wingdings" panose="05000000000000000000" pitchFamily="2" charset="2"/>
              </a:rPr>
              <a:t></a:t>
            </a:r>
            <a:r>
              <a:t> 梱包情報を削除し、出荷通知明細ページに戻る</a:t>
            </a:r>
          </a:p>
          <a:p>
            <a:pPr marL="342900" indent="-342900">
              <a:buClr>
                <a:srgbClr val="1B90FF"/>
              </a:buClr>
              <a:buFont typeface="+mj-lt"/>
              <a:buAutoNum type="arabicPeriod"/>
              <a:defRPr sz="1400"/>
            </a:pPr>
            <a:r>
              <a:t>適用 </a:t>
            </a:r>
            <a:r>
              <a:rPr>
                <a:sym typeface="Wingdings" panose="05000000000000000000" pitchFamily="2" charset="2"/>
              </a:rPr>
              <a:t></a:t>
            </a:r>
            <a:r>
              <a:t> 変更が保存され、出荷通知明細ページに戻ります。</a:t>
            </a:r>
          </a:p>
          <a:p>
            <a:pPr marL="350838" indent="-342900">
              <a:buClr>
                <a:srgbClr val="0070F2"/>
              </a:buClr>
              <a:buFont typeface="+mj-lt"/>
              <a:buAutoNum type="arabicPeriod"/>
            </a:pPr>
            <a:endParaRPr sz="1400"/>
          </a:p>
        </p:txBody>
      </p:sp>
      <p:sp>
        <p:nvSpPr>
          <p:cNvPr id="3" name="Title 1">
            <a:extLst>
              <a:ext uri="{FF2B5EF4-FFF2-40B4-BE49-F238E27FC236}">
                <a16:creationId xmlns:a16="http://schemas.microsoft.com/office/drawing/2014/main" id="{C6097CD3-13C6-8E78-9FFA-A29EAA5E2326}"/>
              </a:ext>
            </a:extLst>
          </p:cNvPr>
          <p:cNvSpPr txBox="1">
            <a:spLocks/>
          </p:cNvSpPr>
          <p:nvPr/>
        </p:nvSpPr>
        <p:spPr bwMode="black">
          <a:xfrm>
            <a:off x="463432" y="265211"/>
            <a:ext cx="7232026" cy="3693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3" indent="-4763"/>
            <a:r>
              <a:t>機能: </a:t>
            </a:r>
            <a:r>
              <a:rPr>
                <a:solidFill>
                  <a:srgbClr val="0070F2"/>
                </a:solidFill>
                <a:ea typeface="+mn-ea"/>
                <a:cs typeface="+mn-cs"/>
              </a:rPr>
              <a:t>出荷通知作成梱包の詳細</a:t>
            </a:r>
          </a:p>
        </p:txBody>
      </p:sp>
      <p:sp>
        <p:nvSpPr>
          <p:cNvPr id="14" name="Oval 13">
            <a:extLst>
              <a:ext uri="{FF2B5EF4-FFF2-40B4-BE49-F238E27FC236}">
                <a16:creationId xmlns:a16="http://schemas.microsoft.com/office/drawing/2014/main" id="{E2F815A8-40B3-43EE-8638-EC6B0AFD98E3}"/>
              </a:ext>
            </a:extLst>
          </p:cNvPr>
          <p:cNvSpPr/>
          <p:nvPr/>
        </p:nvSpPr>
        <p:spPr bwMode="gray">
          <a:xfrm>
            <a:off x="6212728" y="1334270"/>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1</a:t>
            </a:r>
            <a:endParaRPr sz="1800" kern="0">
              <a:solidFill>
                <a:schemeClr val="bg1"/>
              </a:solidFill>
              <a:latin typeface="+mj-lt"/>
              <a:ea typeface="Arial Unicode MS" pitchFamily="34" charset="-128"/>
              <a:cs typeface="Arial Unicode MS" pitchFamily="34" charset="-128"/>
            </a:endParaRPr>
          </a:p>
        </p:txBody>
      </p:sp>
      <p:sp>
        <p:nvSpPr>
          <p:cNvPr id="15" name="Oval 14">
            <a:extLst>
              <a:ext uri="{FF2B5EF4-FFF2-40B4-BE49-F238E27FC236}">
                <a16:creationId xmlns:a16="http://schemas.microsoft.com/office/drawing/2014/main" id="{CEB9F342-2F38-BA4F-B3CA-FBDBA64DA8A8}"/>
              </a:ext>
            </a:extLst>
          </p:cNvPr>
          <p:cNvSpPr/>
          <p:nvPr/>
        </p:nvSpPr>
        <p:spPr bwMode="gray">
          <a:xfrm>
            <a:off x="6739569" y="6195572"/>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2</a:t>
            </a:r>
            <a:endParaRPr sz="1800" kern="0">
              <a:solidFill>
                <a:schemeClr val="bg1"/>
              </a:solidFill>
              <a:latin typeface="+mj-lt"/>
              <a:ea typeface="Arial Unicode MS" pitchFamily="34" charset="-128"/>
              <a:cs typeface="Arial Unicode MS" pitchFamily="34" charset="-128"/>
            </a:endParaRPr>
          </a:p>
        </p:txBody>
      </p:sp>
    </p:spTree>
    <p:custDataLst>
      <p:custData r:id="rId1"/>
      <p:custData r:id="rId2"/>
    </p:custDataLst>
    <p:extLst>
      <p:ext uri="{BB962C8B-B14F-4D97-AF65-F5344CB8AC3E}">
        <p14:creationId xmlns:p14="http://schemas.microsoft.com/office/powerpoint/2010/main" val="41759916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2D3CA8-F9D2-41DC-F7B7-15820BC1CBA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19D422C3-D5F6-86C5-1CF2-A67D49CC0C27}"/>
              </a:ext>
            </a:extLst>
          </p:cNvPr>
          <p:cNvPicPr>
            <a:picLocks noChangeAspect="1"/>
          </p:cNvPicPr>
          <p:nvPr/>
        </p:nvPicPr>
        <p:blipFill>
          <a:blip r:embed="rId5"/>
          <a:stretch>
            <a:fillRect/>
          </a:stretch>
        </p:blipFill>
        <p:spPr>
          <a:xfrm>
            <a:off x="463432" y="1221205"/>
            <a:ext cx="2648790" cy="4415589"/>
          </a:xfrm>
          <a:prstGeom prst="roundRect">
            <a:avLst>
              <a:gd name="adj" fmla="val 6124"/>
            </a:avLst>
          </a:prstGeom>
          <a:effectLst>
            <a:outerShdw blurRad="279400" dist="38100" dir="5400000" algn="tl" rotWithShape="0">
              <a:srgbClr val="002A86">
                <a:alpha val="40000"/>
              </a:srgbClr>
            </a:outerShdw>
          </a:effectLst>
        </p:spPr>
      </p:pic>
      <p:sp>
        <p:nvSpPr>
          <p:cNvPr id="18" name="Rectangle 17">
            <a:extLst>
              <a:ext uri="{FF2B5EF4-FFF2-40B4-BE49-F238E27FC236}">
                <a16:creationId xmlns:a16="http://schemas.microsoft.com/office/drawing/2014/main" id="{BA143CE6-B0D4-65CE-9A72-B001B7AF009F}"/>
              </a:ext>
            </a:extLst>
          </p:cNvPr>
          <p:cNvSpPr/>
          <p:nvPr/>
        </p:nvSpPr>
        <p:spPr bwMode="gray">
          <a:xfrm>
            <a:off x="7695457" y="3570"/>
            <a:ext cx="4487017" cy="6854430"/>
          </a:xfrm>
          <a:prstGeom prst="rect">
            <a:avLst/>
          </a:prstGeom>
          <a:solidFill>
            <a:schemeClr val="bg1">
              <a:lumMod val="95000"/>
            </a:schemeClr>
          </a:solidFill>
          <a:ln w="25400" algn="ctr">
            <a:noFill/>
            <a:miter lim="800000"/>
            <a:headEnd/>
            <a:tailEnd/>
          </a:ln>
        </p:spPr>
        <p:txBody>
          <a:bodyPr lIns="90000" tIns="72000" rIns="90000" bIns="72000" anchor="ctr"/>
          <a:lstStyle/>
          <a:p>
            <a:pPr algn="ctr" fontAlgn="base">
              <a:spcBef>
                <a:spcPct val="50000"/>
              </a:spcBef>
              <a:spcAft>
                <a:spcPct val="0"/>
              </a:spcAft>
              <a:buClr>
                <a:srgbClr val="F0AB00"/>
              </a:buClr>
              <a:buSzPct val="80000"/>
            </a:pPr>
            <a:endParaRPr kern="0">
              <a:solidFill>
                <a:srgbClr val="000000"/>
              </a:solidFill>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6249FCF8-C9FA-25A4-57C9-67EA7AD41C0D}"/>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579625" y="503683"/>
            <a:ext cx="400172" cy="363561"/>
          </a:xfrm>
          <a:prstGeom prst="rect">
            <a:avLst/>
          </a:prstGeom>
        </p:spPr>
      </p:pic>
      <p:pic>
        <p:nvPicPr>
          <p:cNvPr id="9" name="Image 1" descr="preencoded.png">
            <a:extLst>
              <a:ext uri="{FF2B5EF4-FFF2-40B4-BE49-F238E27FC236}">
                <a16:creationId xmlns:a16="http://schemas.microsoft.com/office/drawing/2014/main" id="{3EC96950-48C9-6CD8-3489-1250D681FF05}"/>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8092799" y="460502"/>
            <a:ext cx="1046931" cy="467000"/>
          </a:xfrm>
          <a:prstGeom prst="rect">
            <a:avLst/>
          </a:prstGeom>
        </p:spPr>
      </p:pic>
      <p:pic>
        <p:nvPicPr>
          <p:cNvPr id="10" name="Picture 9">
            <a:extLst>
              <a:ext uri="{FF2B5EF4-FFF2-40B4-BE49-F238E27FC236}">
                <a16:creationId xmlns:a16="http://schemas.microsoft.com/office/drawing/2014/main" id="{341F5032-83B9-18F5-4491-56AEF4880E7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198605" y="514595"/>
            <a:ext cx="323165" cy="369332"/>
          </a:xfrm>
          <a:prstGeom prst="rect">
            <a:avLst/>
          </a:prstGeom>
        </p:spPr>
      </p:pic>
      <p:sp>
        <p:nvSpPr>
          <p:cNvPr id="2" name="Text Placeholder 4">
            <a:extLst>
              <a:ext uri="{FF2B5EF4-FFF2-40B4-BE49-F238E27FC236}">
                <a16:creationId xmlns:a16="http://schemas.microsoft.com/office/drawing/2014/main" id="{C827789B-2435-5985-8991-FA56D65DDBC1}"/>
              </a:ext>
            </a:extLst>
          </p:cNvPr>
          <p:cNvSpPr txBox="1">
            <a:spLocks/>
          </p:cNvSpPr>
          <p:nvPr/>
        </p:nvSpPr>
        <p:spPr>
          <a:xfrm>
            <a:off x="8004991" y="1334270"/>
            <a:ext cx="3971109" cy="5285986"/>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defRPr sz="1800">
                <a:solidFill>
                  <a:srgbClr val="0070F2"/>
                </a:solidFill>
                <a:latin typeface="72 Brand Medium" panose="020B0504030603020204" pitchFamily="34" charset="0"/>
              </a:defRPr>
            </a:pPr>
            <a:r>
              <a:t>主な機能</a:t>
            </a:r>
            <a:endParaRPr sz="1800">
              <a:solidFill>
                <a:srgbClr val="0070F2"/>
              </a:solidFill>
              <a:latin typeface="72 Brand Medium" panose="020B0504030603020204" pitchFamily="34" charset="0"/>
            </a:endParaRPr>
          </a:p>
          <a:p>
            <a:pPr marL="7938">
              <a:buClr>
                <a:srgbClr val="0070F2"/>
              </a:buClr>
              <a:buSzPct val="100000"/>
              <a:buNone/>
              <a:defRPr sz="1400" b="1"/>
            </a:pPr>
            <a:r>
              <a:t>提出前の [出荷通知] ページ:</a:t>
            </a:r>
            <a:endParaRPr sz="1400"/>
          </a:p>
          <a:p>
            <a:pPr marL="236538" indent="-228600">
              <a:buClr>
                <a:srgbClr val="0070F2"/>
              </a:buClr>
              <a:buSzPct val="100000"/>
              <a:buFont typeface="+mj-lt"/>
              <a:buAutoNum type="arabicPeriod"/>
              <a:defRPr sz="1400"/>
            </a:pPr>
            <a:r>
              <a:t>提出前にサプライヤに表示される [概要] ページ</a:t>
            </a:r>
          </a:p>
          <a:p>
            <a:pPr marL="236538" indent="-228600">
              <a:buClr>
                <a:srgbClr val="0070F2"/>
              </a:buClr>
              <a:buSzPct val="100000"/>
              <a:buFont typeface="+mj-lt"/>
              <a:buAutoNum type="arabicPeriod"/>
              <a:defRPr sz="1400"/>
            </a:pPr>
            <a:r>
              <a:t>出荷通知プレビューページのオプション:</a:t>
            </a:r>
          </a:p>
          <a:p>
            <a:pPr marL="416502" lvl="1" indent="-228600">
              <a:buClr>
                <a:srgbClr val="0070F2"/>
              </a:buClr>
              <a:defRPr sz="1200"/>
            </a:pPr>
            <a:r>
              <a:t>提出 </a:t>
            </a:r>
            <a:r>
              <a:rPr>
                <a:sym typeface="Wingdings" panose="05000000000000000000" pitchFamily="2" charset="2"/>
              </a:rPr>
              <a:t></a:t>
            </a:r>
            <a:r>
              <a:t> により ASN がバイヤー ERP システムに送信されます。</a:t>
            </a:r>
          </a:p>
          <a:p>
            <a:pPr marL="416502" lvl="1" indent="-228600">
              <a:buClr>
                <a:srgbClr val="0070F2"/>
              </a:buClr>
              <a:defRPr sz="1200"/>
            </a:pPr>
            <a:r>
              <a:t>編集 </a:t>
            </a:r>
            <a:r>
              <a:rPr>
                <a:sym typeface="Wingdings" panose="05000000000000000000" pitchFamily="2" charset="2"/>
              </a:rPr>
              <a:t></a:t>
            </a:r>
            <a:r>
              <a:t> 前のページ/編集モードに戻ります。</a:t>
            </a:r>
            <a:endParaRPr sz="1400"/>
          </a:p>
          <a:p>
            <a:pPr marL="7938">
              <a:buClr>
                <a:srgbClr val="0070F2"/>
              </a:buClr>
              <a:buSzPct val="100000"/>
              <a:buNone/>
              <a:defRPr sz="1400" b="1"/>
            </a:pPr>
            <a:r>
              <a:t>提出後の [出荷通知] ページ:</a:t>
            </a:r>
            <a:endParaRPr sz="1400"/>
          </a:p>
          <a:p>
            <a:pPr marL="350838" indent="-342900">
              <a:buClr>
                <a:srgbClr val="0070F2"/>
              </a:buClr>
              <a:buSzPct val="100000"/>
              <a:buFont typeface="+mj-lt"/>
              <a:buAutoNum type="arabicPeriod" startAt="3"/>
              <a:defRPr sz="1400"/>
            </a:pPr>
            <a:r>
              <a:t>[出荷通知が提出されました] ページのオプション:</a:t>
            </a:r>
          </a:p>
          <a:p>
            <a:pPr marL="530802" lvl="1" indent="-342900">
              <a:buClr>
                <a:srgbClr val="0070F2"/>
              </a:buClr>
              <a:defRPr sz="1200"/>
            </a:pPr>
            <a:r>
              <a:t>編集 </a:t>
            </a:r>
            <a:r>
              <a:rPr>
                <a:sym typeface="Wingdings" panose="05000000000000000000" pitchFamily="2" charset="2"/>
              </a:rPr>
              <a:t></a:t>
            </a:r>
            <a:r>
              <a:t> ユーザーは、提出した出荷通知を編集できます。ビジネスルールに依存</a:t>
            </a:r>
          </a:p>
          <a:p>
            <a:pPr marL="530802" lvl="1" indent="-342900">
              <a:buClr>
                <a:srgbClr val="0070F2"/>
              </a:buClr>
              <a:defRPr sz="1200"/>
            </a:pPr>
            <a:r>
              <a:t>キャンセル </a:t>
            </a:r>
            <a:r>
              <a:rPr>
                <a:sym typeface="Wingdings" panose="05000000000000000000" pitchFamily="2" charset="2"/>
              </a:rPr>
              <a:t></a:t>
            </a:r>
            <a:r>
              <a:t> ユーザーは、提出した出荷通知をキャンセルできます。ビジネスルールに依存</a:t>
            </a:r>
          </a:p>
          <a:p>
            <a:pPr marL="530802" lvl="1" indent="-342900">
              <a:buClr>
                <a:srgbClr val="0070F2"/>
              </a:buClr>
              <a:defRPr sz="1200"/>
            </a:pPr>
            <a:r>
              <a:t>エクスポート </a:t>
            </a:r>
            <a:r>
              <a:rPr>
                <a:sym typeface="Wingdings" panose="05000000000000000000" pitchFamily="2" charset="2"/>
              </a:rPr>
              <a:t></a:t>
            </a:r>
            <a:r>
              <a:t> ASN cXML および PDF バージョンをダウンロードできます。</a:t>
            </a:r>
          </a:p>
          <a:p>
            <a:pPr marL="350838" indent="-342900">
              <a:buClr>
                <a:srgbClr val="0070F2"/>
              </a:buClr>
              <a:buSzPct val="100000"/>
              <a:buFont typeface="+mj-lt"/>
              <a:buAutoNum type="arabicPeriod" startAt="3"/>
            </a:pPr>
            <a:endParaRPr sz="1400" b="1"/>
          </a:p>
          <a:p>
            <a:pPr marL="350838" indent="-342900">
              <a:buClr>
                <a:srgbClr val="0070F2"/>
              </a:buClr>
              <a:buSzPct val="100000"/>
              <a:buFont typeface="+mj-lt"/>
              <a:buAutoNum type="arabicPeriod" startAt="3"/>
            </a:pPr>
            <a:endParaRPr sz="1400" b="1"/>
          </a:p>
          <a:p>
            <a:pPr marL="342900" indent="-342900">
              <a:buClr>
                <a:srgbClr val="1B90FF"/>
              </a:buClr>
              <a:buFont typeface="+mj-lt"/>
              <a:buAutoNum type="arabicPeriod"/>
            </a:pPr>
            <a:endParaRPr sz="1400"/>
          </a:p>
          <a:p>
            <a:pPr marL="350838" indent="-342900">
              <a:buClr>
                <a:srgbClr val="0070F2"/>
              </a:buClr>
              <a:buFont typeface="+mj-lt"/>
              <a:buAutoNum type="arabicPeriod"/>
            </a:pPr>
            <a:endParaRPr sz="1400"/>
          </a:p>
        </p:txBody>
      </p:sp>
      <p:sp>
        <p:nvSpPr>
          <p:cNvPr id="3" name="Title 1">
            <a:extLst>
              <a:ext uri="{FF2B5EF4-FFF2-40B4-BE49-F238E27FC236}">
                <a16:creationId xmlns:a16="http://schemas.microsoft.com/office/drawing/2014/main" id="{D9DDA2AC-6425-4264-2091-E561B893CECE}"/>
              </a:ext>
            </a:extLst>
          </p:cNvPr>
          <p:cNvSpPr txBox="1">
            <a:spLocks/>
          </p:cNvSpPr>
          <p:nvPr/>
        </p:nvSpPr>
        <p:spPr bwMode="black">
          <a:xfrm>
            <a:off x="463432" y="265211"/>
            <a:ext cx="7232026" cy="738664"/>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3" indent="-4763"/>
            <a:r>
              <a:t>機能：</a:t>
            </a:r>
            <a:r>
              <a:rPr>
                <a:solidFill>
                  <a:srgbClr val="0070F2"/>
                </a:solidFill>
                <a:ea typeface="+mn-ea"/>
                <a:cs typeface="+mn-cs"/>
              </a:rPr>
              <a:t>出荷通知のプレビューおよび提出後のページ</a:t>
            </a:r>
          </a:p>
        </p:txBody>
      </p:sp>
      <p:sp>
        <p:nvSpPr>
          <p:cNvPr id="14" name="Oval 13">
            <a:extLst>
              <a:ext uri="{FF2B5EF4-FFF2-40B4-BE49-F238E27FC236}">
                <a16:creationId xmlns:a16="http://schemas.microsoft.com/office/drawing/2014/main" id="{C694B307-7550-C0CD-7D80-058CD907D3FE}"/>
              </a:ext>
            </a:extLst>
          </p:cNvPr>
          <p:cNvSpPr/>
          <p:nvPr/>
        </p:nvSpPr>
        <p:spPr bwMode="gray">
          <a:xfrm>
            <a:off x="2668339" y="1562870"/>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1</a:t>
            </a:r>
            <a:endParaRPr sz="1800" kern="0">
              <a:solidFill>
                <a:schemeClr val="bg1"/>
              </a:solidFill>
              <a:latin typeface="+mj-lt"/>
              <a:ea typeface="Arial Unicode MS" pitchFamily="34" charset="-128"/>
              <a:cs typeface="Arial Unicode MS" pitchFamily="34" charset="-128"/>
            </a:endParaRPr>
          </a:p>
        </p:txBody>
      </p:sp>
      <p:pic>
        <p:nvPicPr>
          <p:cNvPr id="12" name="Picture 11">
            <a:extLst>
              <a:ext uri="{FF2B5EF4-FFF2-40B4-BE49-F238E27FC236}">
                <a16:creationId xmlns:a16="http://schemas.microsoft.com/office/drawing/2014/main" id="{CBEAFEF0-BDEF-C371-C9FE-B2D4510516E5}"/>
              </a:ext>
            </a:extLst>
          </p:cNvPr>
          <p:cNvPicPr>
            <a:picLocks noChangeAspect="1"/>
          </p:cNvPicPr>
          <p:nvPr/>
        </p:nvPicPr>
        <p:blipFill>
          <a:blip r:embed="rId11"/>
          <a:stretch>
            <a:fillRect/>
          </a:stretch>
        </p:blipFill>
        <p:spPr>
          <a:xfrm>
            <a:off x="2351661" y="2751850"/>
            <a:ext cx="1727496" cy="531537"/>
          </a:xfrm>
          <a:prstGeom prst="roundRect">
            <a:avLst>
              <a:gd name="adj" fmla="val 6124"/>
            </a:avLst>
          </a:prstGeom>
          <a:effectLst>
            <a:outerShdw blurRad="279400" dist="38100" dir="5400000" algn="tl" rotWithShape="0">
              <a:srgbClr val="002A86">
                <a:alpha val="40000"/>
              </a:srgbClr>
            </a:outerShdw>
          </a:effectLst>
        </p:spPr>
      </p:pic>
      <p:sp>
        <p:nvSpPr>
          <p:cNvPr id="15" name="Oval 14">
            <a:extLst>
              <a:ext uri="{FF2B5EF4-FFF2-40B4-BE49-F238E27FC236}">
                <a16:creationId xmlns:a16="http://schemas.microsoft.com/office/drawing/2014/main" id="{B9409058-420F-D934-D541-B81117BD45AD}"/>
              </a:ext>
            </a:extLst>
          </p:cNvPr>
          <p:cNvSpPr/>
          <p:nvPr/>
        </p:nvSpPr>
        <p:spPr bwMode="gray">
          <a:xfrm>
            <a:off x="3215409" y="2452103"/>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2</a:t>
            </a:r>
            <a:endParaRPr sz="1800" kern="0">
              <a:solidFill>
                <a:schemeClr val="bg1"/>
              </a:solidFill>
              <a:latin typeface="+mj-lt"/>
              <a:ea typeface="Arial Unicode MS" pitchFamily="34" charset="-128"/>
              <a:cs typeface="Arial Unicode MS" pitchFamily="34" charset="-128"/>
            </a:endParaRPr>
          </a:p>
        </p:txBody>
      </p:sp>
      <p:pic>
        <p:nvPicPr>
          <p:cNvPr id="19" name="Picture 18">
            <a:extLst>
              <a:ext uri="{FF2B5EF4-FFF2-40B4-BE49-F238E27FC236}">
                <a16:creationId xmlns:a16="http://schemas.microsoft.com/office/drawing/2014/main" id="{C3BCDD7F-C9F4-610E-BE53-09EC6E25CA89}"/>
              </a:ext>
            </a:extLst>
          </p:cNvPr>
          <p:cNvPicPr>
            <a:picLocks noChangeAspect="1"/>
          </p:cNvPicPr>
          <p:nvPr/>
        </p:nvPicPr>
        <p:blipFill>
          <a:blip r:embed="rId12"/>
          <a:stretch>
            <a:fillRect/>
          </a:stretch>
        </p:blipFill>
        <p:spPr>
          <a:xfrm>
            <a:off x="1787827" y="4902033"/>
            <a:ext cx="5302523" cy="1047804"/>
          </a:xfrm>
          <a:prstGeom prst="roundRect">
            <a:avLst>
              <a:gd name="adj" fmla="val 6124"/>
            </a:avLst>
          </a:prstGeom>
          <a:effectLst>
            <a:outerShdw blurRad="279400" dist="38100" dir="5400000" algn="tl" rotWithShape="0">
              <a:srgbClr val="002A86">
                <a:alpha val="40000"/>
              </a:srgbClr>
            </a:outerShdw>
          </a:effectLst>
        </p:spPr>
      </p:pic>
      <p:sp>
        <p:nvSpPr>
          <p:cNvPr id="20" name="Oval 19">
            <a:extLst>
              <a:ext uri="{FF2B5EF4-FFF2-40B4-BE49-F238E27FC236}">
                <a16:creationId xmlns:a16="http://schemas.microsoft.com/office/drawing/2014/main" id="{C8018961-1601-C42F-E834-306CF6DD7771}"/>
              </a:ext>
            </a:extLst>
          </p:cNvPr>
          <p:cNvSpPr/>
          <p:nvPr/>
        </p:nvSpPr>
        <p:spPr bwMode="gray">
          <a:xfrm>
            <a:off x="6097587" y="4387583"/>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1800">
                <a:solidFill>
                  <a:schemeClr val="bg1"/>
                </a:solidFill>
                <a:latin typeface="+mj-lt"/>
                <a:ea typeface="Arial Unicode MS" pitchFamily="34" charset="-128"/>
                <a:cs typeface="Arial Unicode MS" pitchFamily="34" charset="-128"/>
              </a:defRPr>
            </a:pPr>
            <a:r>
              <a:t>3</a:t>
            </a:r>
            <a:endParaRPr sz="1800" kern="0">
              <a:solidFill>
                <a:schemeClr val="bg1"/>
              </a:solidFill>
              <a:latin typeface="+mj-lt"/>
              <a:ea typeface="Arial Unicode MS" pitchFamily="34" charset="-128"/>
              <a:cs typeface="Arial Unicode MS" pitchFamily="34" charset="-128"/>
            </a:endParaRPr>
          </a:p>
        </p:txBody>
      </p:sp>
    </p:spTree>
    <p:custDataLst>
      <p:custData r:id="rId1"/>
      <p:custData r:id="rId2"/>
    </p:custDataLst>
    <p:extLst>
      <p:ext uri="{BB962C8B-B14F-4D97-AF65-F5344CB8AC3E}">
        <p14:creationId xmlns:p14="http://schemas.microsoft.com/office/powerpoint/2010/main" val="9664115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EBC83-A45E-A77C-1A59-DA445A93EBB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A7803CB-6796-215C-4CC4-932C052A97B2}"/>
              </a:ext>
            </a:extLst>
          </p:cNvPr>
          <p:cNvPicPr>
            <a:picLocks noChangeAspect="1"/>
          </p:cNvPicPr>
          <p:nvPr/>
        </p:nvPicPr>
        <p:blipFill>
          <a:blip r:embed="rId5"/>
          <a:stretch>
            <a:fillRect/>
          </a:stretch>
        </p:blipFill>
        <p:spPr>
          <a:xfrm>
            <a:off x="371992" y="1170108"/>
            <a:ext cx="7002378" cy="2807155"/>
          </a:xfrm>
          <a:prstGeom prst="roundRect">
            <a:avLst>
              <a:gd name="adj" fmla="val 6124"/>
            </a:avLst>
          </a:prstGeom>
          <a:effectLst>
            <a:outerShdw blurRad="279400" dist="38100" dir="5400000" algn="tl" rotWithShape="0">
              <a:srgbClr val="002A86">
                <a:alpha val="40000"/>
              </a:srgbClr>
            </a:outerShdw>
          </a:effectLst>
        </p:spPr>
      </p:pic>
      <p:sp>
        <p:nvSpPr>
          <p:cNvPr id="18" name="Rectangle 17">
            <a:extLst>
              <a:ext uri="{FF2B5EF4-FFF2-40B4-BE49-F238E27FC236}">
                <a16:creationId xmlns:a16="http://schemas.microsoft.com/office/drawing/2014/main" id="{7ED44BEE-C7EA-7DCD-6E0C-A6B344BDC691}"/>
              </a:ext>
            </a:extLst>
          </p:cNvPr>
          <p:cNvSpPr/>
          <p:nvPr/>
        </p:nvSpPr>
        <p:spPr bwMode="gray">
          <a:xfrm>
            <a:off x="7695457" y="3570"/>
            <a:ext cx="4487017" cy="6854430"/>
          </a:xfrm>
          <a:prstGeom prst="rect">
            <a:avLst/>
          </a:prstGeom>
          <a:solidFill>
            <a:schemeClr val="bg1">
              <a:lumMod val="95000"/>
            </a:schemeClr>
          </a:solidFill>
          <a:ln w="25400" algn="ctr">
            <a:noFill/>
            <a:miter lim="800000"/>
            <a:headEnd/>
            <a:tailEnd/>
          </a:ln>
        </p:spPr>
        <p:txBody>
          <a:bodyPr lIns="90000" tIns="72000" rIns="90000" bIns="72000" anchor="ctr"/>
          <a:lstStyle/>
          <a:p>
            <a:pPr algn="ctr" fontAlgn="base">
              <a:spcBef>
                <a:spcPct val="50000"/>
              </a:spcBef>
              <a:spcAft>
                <a:spcPct val="0"/>
              </a:spcAft>
              <a:buClr>
                <a:srgbClr val="F0AB00"/>
              </a:buClr>
              <a:buSzPct val="80000"/>
            </a:pPr>
            <a:endParaRPr kern="0">
              <a:solidFill>
                <a:srgbClr val="000000"/>
              </a:solidFill>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79F79C95-4DCB-4110-BDCA-234FCA3FD88A}"/>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579625" y="503683"/>
            <a:ext cx="400172" cy="363561"/>
          </a:xfrm>
          <a:prstGeom prst="rect">
            <a:avLst/>
          </a:prstGeom>
        </p:spPr>
      </p:pic>
      <p:pic>
        <p:nvPicPr>
          <p:cNvPr id="9" name="Image 1" descr="preencoded.png">
            <a:extLst>
              <a:ext uri="{FF2B5EF4-FFF2-40B4-BE49-F238E27FC236}">
                <a16:creationId xmlns:a16="http://schemas.microsoft.com/office/drawing/2014/main" id="{159F2C45-0AEC-A527-477A-2115C5B51B47}"/>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8092799" y="460502"/>
            <a:ext cx="1046931" cy="467000"/>
          </a:xfrm>
          <a:prstGeom prst="rect">
            <a:avLst/>
          </a:prstGeom>
        </p:spPr>
      </p:pic>
      <p:pic>
        <p:nvPicPr>
          <p:cNvPr id="10" name="Picture 9">
            <a:extLst>
              <a:ext uri="{FF2B5EF4-FFF2-40B4-BE49-F238E27FC236}">
                <a16:creationId xmlns:a16="http://schemas.microsoft.com/office/drawing/2014/main" id="{7F5ED7CC-5DC8-8738-0FDB-5012BAAF2BB7}"/>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198605" y="514595"/>
            <a:ext cx="323165" cy="369332"/>
          </a:xfrm>
          <a:prstGeom prst="rect">
            <a:avLst/>
          </a:prstGeom>
        </p:spPr>
      </p:pic>
      <p:sp>
        <p:nvSpPr>
          <p:cNvPr id="2" name="Text Placeholder 4">
            <a:extLst>
              <a:ext uri="{FF2B5EF4-FFF2-40B4-BE49-F238E27FC236}">
                <a16:creationId xmlns:a16="http://schemas.microsoft.com/office/drawing/2014/main" id="{327E6694-F779-F77E-D6D5-8D4FCD4F0C99}"/>
              </a:ext>
            </a:extLst>
          </p:cNvPr>
          <p:cNvSpPr txBox="1">
            <a:spLocks/>
          </p:cNvSpPr>
          <p:nvPr/>
        </p:nvSpPr>
        <p:spPr>
          <a:xfrm>
            <a:off x="8004991" y="1334270"/>
            <a:ext cx="3971109" cy="5285986"/>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defRPr sz="1800">
                <a:solidFill>
                  <a:srgbClr val="0070F2"/>
                </a:solidFill>
                <a:latin typeface="72 Brand Medium" panose="020B0504030603020204" pitchFamily="34" charset="0"/>
              </a:defRPr>
            </a:pPr>
            <a:r>
              <a:t>主な機能</a:t>
            </a:r>
            <a:endParaRPr sz="1800">
              <a:solidFill>
                <a:srgbClr val="0070F2"/>
              </a:solidFill>
              <a:latin typeface="72 Brand Medium" panose="020B0504030603020204" pitchFamily="34" charset="0"/>
            </a:endParaRPr>
          </a:p>
          <a:p>
            <a:pPr marL="7938">
              <a:buClr>
                <a:srgbClr val="0070F2"/>
              </a:buClr>
              <a:buSzPct val="100000"/>
              <a:buNone/>
              <a:defRPr sz="1400" b="1"/>
            </a:pPr>
            <a:r>
              <a:t>ドラフト一覧ページ</a:t>
            </a:r>
          </a:p>
          <a:p>
            <a:pPr marL="7938">
              <a:buClr>
                <a:srgbClr val="0070F2"/>
              </a:buClr>
              <a:buSzPct val="100000"/>
              <a:buNone/>
              <a:defRPr sz="1400"/>
            </a:pPr>
            <a:r>
              <a:t>ドラフト伝票は 60 日間保持されます。</a:t>
            </a:r>
          </a:p>
          <a:p>
            <a:pPr marL="236538" indent="-228600">
              <a:buClr>
                <a:srgbClr val="0070F2"/>
              </a:buClr>
              <a:buSzPct val="100000"/>
              <a:buFont typeface="+mj-lt"/>
              <a:buAutoNum type="arabicPeriod"/>
              <a:defRPr sz="1400"/>
            </a:pPr>
            <a:r>
              <a:t>[履行] メニューオプションからアクセスできます。</a:t>
            </a:r>
          </a:p>
          <a:p>
            <a:pPr marL="236538" indent="-228600">
              <a:buClr>
                <a:srgbClr val="0070F2"/>
              </a:buClr>
              <a:buSzPct val="100000"/>
              <a:buFont typeface="+mj-lt"/>
              <a:buAutoNum type="arabicPeriod"/>
              <a:defRPr sz="1400"/>
            </a:pPr>
            <a:r>
              <a:t>保存時に納品書 ID が割り当てられていない場合は、作成日を含む自動生成値が割り当てられます。</a:t>
            </a:r>
          </a:p>
          <a:p>
            <a:pPr marL="236538" indent="-228600">
              <a:buClr>
                <a:srgbClr val="0070F2"/>
              </a:buClr>
              <a:buSzPct val="100000"/>
              <a:buFont typeface="+mj-lt"/>
              <a:buAutoNum type="arabicPeriod"/>
              <a:defRPr sz="1400"/>
            </a:pPr>
            <a:r>
              <a:t>ドラフト ASN へのアクセス</a:t>
            </a:r>
          </a:p>
          <a:p>
            <a:pPr marL="7938">
              <a:buClr>
                <a:srgbClr val="0070F2"/>
              </a:buClr>
              <a:buSzPct val="100000"/>
              <a:buNone/>
              <a:defRPr sz="1400" b="1"/>
            </a:pPr>
            <a:r>
              <a:t>[注文書詳細] ページのドラフト</a:t>
            </a:r>
          </a:p>
          <a:p>
            <a:pPr marL="350838" indent="-342900">
              <a:buClr>
                <a:srgbClr val="0070F2"/>
              </a:buClr>
              <a:buSzPct val="100000"/>
              <a:buFont typeface="+mj-lt"/>
              <a:buAutoNum type="arabicPeriod" startAt="4"/>
              <a:defRPr sz="1400"/>
            </a:pPr>
            <a:r>
              <a:t>ドラフトドキュメントには、[注文書の詳細] ページ / [関連するドラフトドキュメント] セクションからもアクセスできます。</a:t>
            </a:r>
          </a:p>
          <a:p>
            <a:pPr marL="236538" indent="-228600">
              <a:buClr>
                <a:srgbClr val="0070F2"/>
              </a:buClr>
              <a:buSzPct val="100000"/>
              <a:buFont typeface="+mj-lt"/>
              <a:buAutoNum type="arabicPeriod" startAt="4"/>
            </a:pPr>
            <a:endParaRPr sz="1400"/>
          </a:p>
          <a:p>
            <a:pPr marL="236538" indent="-228600">
              <a:buClr>
                <a:srgbClr val="0070F2"/>
              </a:buClr>
              <a:buSzPct val="100000"/>
              <a:buFont typeface="+mj-lt"/>
              <a:buAutoNum type="arabicPeriod" startAt="4"/>
            </a:pPr>
            <a:endParaRPr sz="1400" b="1"/>
          </a:p>
          <a:p>
            <a:pPr marL="350838" indent="-342900">
              <a:buClr>
                <a:srgbClr val="0070F2"/>
              </a:buClr>
              <a:buSzPct val="100000"/>
              <a:buFont typeface="+mj-lt"/>
              <a:buAutoNum type="arabicPeriod" startAt="3"/>
            </a:pPr>
            <a:endParaRPr sz="1400" b="1"/>
          </a:p>
          <a:p>
            <a:pPr marL="342900" indent="-342900">
              <a:buClr>
                <a:srgbClr val="1B90FF"/>
              </a:buClr>
              <a:buFont typeface="+mj-lt"/>
              <a:buAutoNum type="arabicPeriod"/>
            </a:pPr>
            <a:endParaRPr sz="1400"/>
          </a:p>
          <a:p>
            <a:pPr marL="350838" indent="-342900">
              <a:buClr>
                <a:srgbClr val="0070F2"/>
              </a:buClr>
              <a:buFont typeface="+mj-lt"/>
              <a:buAutoNum type="arabicPeriod"/>
            </a:pPr>
            <a:endParaRPr sz="1400"/>
          </a:p>
        </p:txBody>
      </p:sp>
      <p:sp>
        <p:nvSpPr>
          <p:cNvPr id="3" name="Title 1">
            <a:extLst>
              <a:ext uri="{FF2B5EF4-FFF2-40B4-BE49-F238E27FC236}">
                <a16:creationId xmlns:a16="http://schemas.microsoft.com/office/drawing/2014/main" id="{B6FD8EED-9325-DCBC-DEF5-8D3193047C21}"/>
              </a:ext>
            </a:extLst>
          </p:cNvPr>
          <p:cNvSpPr txBox="1">
            <a:spLocks/>
          </p:cNvSpPr>
          <p:nvPr/>
        </p:nvSpPr>
        <p:spPr bwMode="black">
          <a:xfrm>
            <a:off x="463432" y="265211"/>
            <a:ext cx="7232026" cy="3693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3" indent="-4763"/>
            <a:r>
              <a:t>機能：</a:t>
            </a:r>
            <a:r>
              <a:rPr>
                <a:solidFill>
                  <a:srgbClr val="0070F2"/>
                </a:solidFill>
                <a:ea typeface="+mn-ea"/>
                <a:cs typeface="+mn-cs"/>
              </a:rPr>
              <a:t>出荷通知のドラフトサポート</a:t>
            </a:r>
          </a:p>
        </p:txBody>
      </p:sp>
      <p:sp>
        <p:nvSpPr>
          <p:cNvPr id="14" name="Oval 13">
            <a:extLst>
              <a:ext uri="{FF2B5EF4-FFF2-40B4-BE49-F238E27FC236}">
                <a16:creationId xmlns:a16="http://schemas.microsoft.com/office/drawing/2014/main" id="{F6252B53-ADC7-5BB5-7F4E-EB24010CE0EA}"/>
              </a:ext>
            </a:extLst>
          </p:cNvPr>
          <p:cNvSpPr/>
          <p:nvPr/>
        </p:nvSpPr>
        <p:spPr bwMode="gray">
          <a:xfrm>
            <a:off x="2668339" y="1562870"/>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1</a:t>
            </a:r>
            <a:endParaRPr sz="1800" kern="0">
              <a:solidFill>
                <a:schemeClr val="bg1"/>
              </a:solidFill>
              <a:latin typeface="+mj-lt"/>
              <a:ea typeface="Arial Unicode MS" pitchFamily="34" charset="-128"/>
              <a:cs typeface="Arial Unicode MS" pitchFamily="34" charset="-128"/>
            </a:endParaRPr>
          </a:p>
        </p:txBody>
      </p:sp>
      <p:sp>
        <p:nvSpPr>
          <p:cNvPr id="15" name="Oval 14">
            <a:extLst>
              <a:ext uri="{FF2B5EF4-FFF2-40B4-BE49-F238E27FC236}">
                <a16:creationId xmlns:a16="http://schemas.microsoft.com/office/drawing/2014/main" id="{AF57DAF8-2F10-1744-BCE0-A0D901CB14BC}"/>
              </a:ext>
            </a:extLst>
          </p:cNvPr>
          <p:cNvSpPr/>
          <p:nvPr/>
        </p:nvSpPr>
        <p:spPr bwMode="gray">
          <a:xfrm>
            <a:off x="1404897" y="3302387"/>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2</a:t>
            </a:r>
            <a:endParaRPr sz="1800" kern="0">
              <a:solidFill>
                <a:schemeClr val="bg1"/>
              </a:solidFill>
              <a:latin typeface="+mj-lt"/>
              <a:ea typeface="Arial Unicode MS" pitchFamily="34" charset="-128"/>
              <a:cs typeface="Arial Unicode MS" pitchFamily="34" charset="-128"/>
            </a:endParaRPr>
          </a:p>
        </p:txBody>
      </p:sp>
      <p:sp>
        <p:nvSpPr>
          <p:cNvPr id="20" name="Oval 19">
            <a:extLst>
              <a:ext uri="{FF2B5EF4-FFF2-40B4-BE49-F238E27FC236}">
                <a16:creationId xmlns:a16="http://schemas.microsoft.com/office/drawing/2014/main" id="{861427E8-0699-D730-AA7C-CEE8D84D4642}"/>
              </a:ext>
            </a:extLst>
          </p:cNvPr>
          <p:cNvSpPr/>
          <p:nvPr/>
        </p:nvSpPr>
        <p:spPr bwMode="gray">
          <a:xfrm>
            <a:off x="6708545" y="3080445"/>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1800">
                <a:solidFill>
                  <a:schemeClr val="bg1"/>
                </a:solidFill>
                <a:latin typeface="+mj-lt"/>
                <a:ea typeface="Arial Unicode MS" pitchFamily="34" charset="-128"/>
                <a:cs typeface="Arial Unicode MS" pitchFamily="34" charset="-128"/>
              </a:defRPr>
            </a:pPr>
            <a:r>
              <a:t>3</a:t>
            </a:r>
            <a:endParaRPr sz="1800" kern="0">
              <a:solidFill>
                <a:schemeClr val="bg1"/>
              </a:solidFill>
              <a:latin typeface="+mj-lt"/>
              <a:ea typeface="Arial Unicode MS" pitchFamily="34" charset="-128"/>
              <a:cs typeface="Arial Unicode MS" pitchFamily="34" charset="-128"/>
            </a:endParaRPr>
          </a:p>
        </p:txBody>
      </p:sp>
      <p:pic>
        <p:nvPicPr>
          <p:cNvPr id="6" name="Picture 5">
            <a:extLst>
              <a:ext uri="{FF2B5EF4-FFF2-40B4-BE49-F238E27FC236}">
                <a16:creationId xmlns:a16="http://schemas.microsoft.com/office/drawing/2014/main" id="{C8ADA943-4432-30FA-473C-CBA8EDB3E1A0}"/>
              </a:ext>
            </a:extLst>
          </p:cNvPr>
          <p:cNvPicPr>
            <a:picLocks noChangeAspect="1"/>
          </p:cNvPicPr>
          <p:nvPr/>
        </p:nvPicPr>
        <p:blipFill>
          <a:blip r:embed="rId11"/>
          <a:stretch>
            <a:fillRect/>
          </a:stretch>
        </p:blipFill>
        <p:spPr>
          <a:xfrm>
            <a:off x="371993" y="4605578"/>
            <a:ext cx="7002378" cy="1414929"/>
          </a:xfrm>
          <a:prstGeom prst="roundRect">
            <a:avLst>
              <a:gd name="adj" fmla="val 6124"/>
            </a:avLst>
          </a:prstGeom>
          <a:effectLst>
            <a:outerShdw blurRad="279400" dist="38100" dir="5400000" algn="tl" rotWithShape="0">
              <a:srgbClr val="002A86">
                <a:alpha val="40000"/>
              </a:srgbClr>
            </a:outerShdw>
          </a:effectLst>
        </p:spPr>
      </p:pic>
      <p:sp>
        <p:nvSpPr>
          <p:cNvPr id="7" name="Oval 6">
            <a:extLst>
              <a:ext uri="{FF2B5EF4-FFF2-40B4-BE49-F238E27FC236}">
                <a16:creationId xmlns:a16="http://schemas.microsoft.com/office/drawing/2014/main" id="{7963F4C2-B26B-B718-9CAD-947F2BE0553A}"/>
              </a:ext>
            </a:extLst>
          </p:cNvPr>
          <p:cNvSpPr/>
          <p:nvPr/>
        </p:nvSpPr>
        <p:spPr bwMode="gray">
          <a:xfrm>
            <a:off x="1848781" y="5313042"/>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1800">
                <a:solidFill>
                  <a:schemeClr val="bg1"/>
                </a:solidFill>
                <a:latin typeface="+mj-lt"/>
                <a:ea typeface="Arial Unicode MS" pitchFamily="34" charset="-128"/>
                <a:cs typeface="Arial Unicode MS" pitchFamily="34" charset="-128"/>
              </a:defRPr>
            </a:pPr>
            <a:r>
              <a:t>4</a:t>
            </a:r>
            <a:endParaRPr sz="1800" kern="0">
              <a:solidFill>
                <a:schemeClr val="bg1"/>
              </a:solidFill>
              <a:latin typeface="+mj-lt"/>
              <a:ea typeface="Arial Unicode MS" pitchFamily="34" charset="-128"/>
              <a:cs typeface="Arial Unicode MS" pitchFamily="34" charset="-128"/>
            </a:endParaRPr>
          </a:p>
        </p:txBody>
      </p:sp>
    </p:spTree>
    <p:custDataLst>
      <p:custData r:id="rId1"/>
      <p:custData r:id="rId2"/>
    </p:custDataLst>
    <p:extLst>
      <p:ext uri="{BB962C8B-B14F-4D97-AF65-F5344CB8AC3E}">
        <p14:creationId xmlns:p14="http://schemas.microsoft.com/office/powerpoint/2010/main" val="27836758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314F42-DF00-77B2-9526-13909488E780}"/>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D63EE09F-5E4F-067E-49E7-1B8985C7B73B}"/>
              </a:ext>
            </a:extLst>
          </p:cNvPr>
          <p:cNvPicPr>
            <a:picLocks noChangeAspect="1"/>
          </p:cNvPicPr>
          <p:nvPr/>
        </p:nvPicPr>
        <p:blipFill>
          <a:blip r:embed="rId5"/>
          <a:stretch>
            <a:fillRect/>
          </a:stretch>
        </p:blipFill>
        <p:spPr>
          <a:xfrm>
            <a:off x="239630" y="3737195"/>
            <a:ext cx="7079054" cy="1835735"/>
          </a:xfrm>
          <a:prstGeom prst="roundRect">
            <a:avLst>
              <a:gd name="adj" fmla="val 6124"/>
            </a:avLst>
          </a:prstGeom>
          <a:effectLst>
            <a:outerShdw blurRad="279400" dist="38100" dir="5400000" algn="tl" rotWithShape="0">
              <a:srgbClr val="002A86">
                <a:alpha val="40000"/>
              </a:srgbClr>
            </a:outerShdw>
          </a:effectLst>
        </p:spPr>
      </p:pic>
      <p:sp>
        <p:nvSpPr>
          <p:cNvPr id="18" name="Rectangle 17">
            <a:extLst>
              <a:ext uri="{FF2B5EF4-FFF2-40B4-BE49-F238E27FC236}">
                <a16:creationId xmlns:a16="http://schemas.microsoft.com/office/drawing/2014/main" id="{64628297-376A-022E-0AAE-5DAD90157894}"/>
              </a:ext>
            </a:extLst>
          </p:cNvPr>
          <p:cNvSpPr/>
          <p:nvPr/>
        </p:nvSpPr>
        <p:spPr bwMode="gray">
          <a:xfrm>
            <a:off x="7695457" y="3570"/>
            <a:ext cx="4487017" cy="6854430"/>
          </a:xfrm>
          <a:prstGeom prst="rect">
            <a:avLst/>
          </a:prstGeom>
          <a:solidFill>
            <a:schemeClr val="bg1">
              <a:lumMod val="95000"/>
            </a:schemeClr>
          </a:solidFill>
          <a:ln w="25400" algn="ctr">
            <a:noFill/>
            <a:miter lim="800000"/>
            <a:headEnd/>
            <a:tailEnd/>
          </a:ln>
        </p:spPr>
        <p:txBody>
          <a:bodyPr lIns="90000" tIns="72000" rIns="90000" bIns="72000" anchor="ctr"/>
          <a:lstStyle/>
          <a:p>
            <a:pPr algn="ctr" fontAlgn="base">
              <a:spcBef>
                <a:spcPct val="50000"/>
              </a:spcBef>
              <a:spcAft>
                <a:spcPct val="0"/>
              </a:spcAft>
              <a:buClr>
                <a:srgbClr val="F0AB00"/>
              </a:buClr>
              <a:buSzPct val="80000"/>
            </a:pPr>
            <a:endParaRPr kern="0">
              <a:solidFill>
                <a:srgbClr val="000000"/>
              </a:solidFill>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DC42C5EA-E76C-E82E-3B60-18CBE54327C1}"/>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579625" y="503683"/>
            <a:ext cx="400172" cy="363561"/>
          </a:xfrm>
          <a:prstGeom prst="rect">
            <a:avLst/>
          </a:prstGeom>
        </p:spPr>
      </p:pic>
      <p:pic>
        <p:nvPicPr>
          <p:cNvPr id="9" name="Image 1" descr="preencoded.png">
            <a:extLst>
              <a:ext uri="{FF2B5EF4-FFF2-40B4-BE49-F238E27FC236}">
                <a16:creationId xmlns:a16="http://schemas.microsoft.com/office/drawing/2014/main" id="{FB4FA2DF-8B2B-7211-1104-16358B23989D}"/>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8092799" y="460502"/>
            <a:ext cx="1046931" cy="467000"/>
          </a:xfrm>
          <a:prstGeom prst="rect">
            <a:avLst/>
          </a:prstGeom>
        </p:spPr>
      </p:pic>
      <p:pic>
        <p:nvPicPr>
          <p:cNvPr id="10" name="Picture 9">
            <a:extLst>
              <a:ext uri="{FF2B5EF4-FFF2-40B4-BE49-F238E27FC236}">
                <a16:creationId xmlns:a16="http://schemas.microsoft.com/office/drawing/2014/main" id="{2C1F65F2-77EA-63A6-AB41-3295355E68D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198605" y="514595"/>
            <a:ext cx="323165" cy="369332"/>
          </a:xfrm>
          <a:prstGeom prst="rect">
            <a:avLst/>
          </a:prstGeom>
        </p:spPr>
      </p:pic>
      <p:sp>
        <p:nvSpPr>
          <p:cNvPr id="2" name="Text Placeholder 4">
            <a:extLst>
              <a:ext uri="{FF2B5EF4-FFF2-40B4-BE49-F238E27FC236}">
                <a16:creationId xmlns:a16="http://schemas.microsoft.com/office/drawing/2014/main" id="{E93C4C01-B28E-A867-2F3B-BB3F7B64EAB2}"/>
              </a:ext>
            </a:extLst>
          </p:cNvPr>
          <p:cNvSpPr txBox="1">
            <a:spLocks/>
          </p:cNvSpPr>
          <p:nvPr/>
        </p:nvSpPr>
        <p:spPr>
          <a:xfrm>
            <a:off x="8004991" y="1334270"/>
            <a:ext cx="3971109" cy="5285986"/>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defRPr sz="1800">
                <a:solidFill>
                  <a:srgbClr val="0070F2"/>
                </a:solidFill>
                <a:latin typeface="72 Brand Medium" panose="020B0504030603020204" pitchFamily="34" charset="0"/>
              </a:defRPr>
            </a:pPr>
            <a:r>
              <a:t>CSV ダウンロード/アップロードによる ASN の作成</a:t>
            </a:r>
            <a:endParaRPr sz="1800">
              <a:solidFill>
                <a:srgbClr val="0070F2"/>
              </a:solidFill>
              <a:latin typeface="72 Brand Medium" panose="020B0504030603020204" pitchFamily="34" charset="0"/>
            </a:endParaRPr>
          </a:p>
          <a:p>
            <a:pPr marL="7938">
              <a:buClr>
                <a:srgbClr val="0070F2"/>
              </a:buClr>
              <a:buSzPct val="100000"/>
              <a:buNone/>
              <a:defRPr sz="1400"/>
            </a:pPr>
            <a:r>
              <a:t>サプライヤは、CSV テンプレートのアップロードを実行することで、出荷通知を大量に作成することができます。以下のステップに従います。</a:t>
            </a:r>
          </a:p>
          <a:p>
            <a:pPr marL="7938">
              <a:buClr>
                <a:srgbClr val="0070F2"/>
              </a:buClr>
              <a:buSzPct val="100000"/>
              <a:buNone/>
              <a:defRPr sz="1400" b="1"/>
            </a:pPr>
            <a:r>
              <a:t>CSV ダウンロードテンプレート</a:t>
            </a:r>
          </a:p>
          <a:p>
            <a:pPr marL="236538" indent="-228600">
              <a:buClr>
                <a:srgbClr val="0070F2"/>
              </a:buClr>
              <a:buSzPct val="100000"/>
              <a:buFont typeface="+mj-lt"/>
              <a:buAutoNum type="arabicPeriod"/>
              <a:defRPr sz="1400"/>
            </a:pPr>
            <a:r>
              <a:t>[クイックリンク] オプション (画像の青色のプルダウンリスト) および [アップロード/ダウンロードジョブ] をクリックします。</a:t>
            </a:r>
          </a:p>
          <a:p>
            <a:pPr marL="236538" indent="-228600">
              <a:buClr>
                <a:srgbClr val="0070F2"/>
              </a:buClr>
              <a:buSzPct val="100000"/>
              <a:buFont typeface="+mj-lt"/>
              <a:buAutoNum type="arabicPeriod"/>
              <a:defRPr sz="1400"/>
            </a:pPr>
            <a:r>
              <a:t>出荷通知を作成する顧客を選択します。関連する顧客の既存のすべての CSV テンプレートが表示されます。</a:t>
            </a:r>
          </a:p>
          <a:p>
            <a:pPr marL="236538" indent="-228600">
              <a:buClr>
                <a:srgbClr val="0070F2"/>
              </a:buClr>
              <a:buSzPct val="100000"/>
              <a:buFont typeface="+mj-lt"/>
              <a:buAutoNum type="arabicPeriod"/>
              <a:defRPr sz="1400"/>
            </a:pPr>
            <a:r>
              <a:t>ASN CSV Template.csv を選択し、［ダウンロード］をクリックします。</a:t>
            </a:r>
          </a:p>
          <a:p>
            <a:pPr marL="236538" indent="-228600">
              <a:buClr>
                <a:srgbClr val="0070F2"/>
              </a:buClr>
              <a:buSzPct val="100000"/>
              <a:buFont typeface="+mj-lt"/>
              <a:buAutoNum type="arabicPeriod" startAt="4"/>
            </a:pPr>
            <a:endParaRPr sz="1400"/>
          </a:p>
          <a:p>
            <a:pPr marL="236538" indent="-228600">
              <a:buClr>
                <a:srgbClr val="0070F2"/>
              </a:buClr>
              <a:buSzPct val="100000"/>
              <a:buFont typeface="+mj-lt"/>
              <a:buAutoNum type="arabicPeriod" startAt="4"/>
            </a:pPr>
            <a:endParaRPr sz="1400" b="1"/>
          </a:p>
          <a:p>
            <a:pPr marL="350838" indent="-342900">
              <a:buClr>
                <a:srgbClr val="0070F2"/>
              </a:buClr>
              <a:buSzPct val="100000"/>
              <a:buFont typeface="+mj-lt"/>
              <a:buAutoNum type="arabicPeriod" startAt="3"/>
            </a:pPr>
            <a:endParaRPr sz="1400" b="1"/>
          </a:p>
          <a:p>
            <a:pPr marL="342900" indent="-342900">
              <a:buClr>
                <a:srgbClr val="1B90FF"/>
              </a:buClr>
              <a:buFont typeface="+mj-lt"/>
              <a:buAutoNum type="arabicPeriod"/>
            </a:pPr>
            <a:endParaRPr sz="1400"/>
          </a:p>
          <a:p>
            <a:pPr marL="350838" indent="-342900">
              <a:buClr>
                <a:srgbClr val="0070F2"/>
              </a:buClr>
              <a:buFont typeface="+mj-lt"/>
              <a:buAutoNum type="arabicPeriod"/>
            </a:pPr>
            <a:endParaRPr sz="1400"/>
          </a:p>
        </p:txBody>
      </p:sp>
      <p:sp>
        <p:nvSpPr>
          <p:cNvPr id="3" name="Title 1">
            <a:extLst>
              <a:ext uri="{FF2B5EF4-FFF2-40B4-BE49-F238E27FC236}">
                <a16:creationId xmlns:a16="http://schemas.microsoft.com/office/drawing/2014/main" id="{5A482A6C-2987-53E0-4E54-06990E38E1E1}"/>
              </a:ext>
            </a:extLst>
          </p:cNvPr>
          <p:cNvSpPr txBox="1">
            <a:spLocks/>
          </p:cNvSpPr>
          <p:nvPr/>
        </p:nvSpPr>
        <p:spPr bwMode="black">
          <a:xfrm>
            <a:off x="463432" y="265211"/>
            <a:ext cx="7232026" cy="3693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3" indent="-4763"/>
            <a:r>
              <a:t>機能：</a:t>
            </a:r>
            <a:r>
              <a:rPr>
                <a:solidFill>
                  <a:srgbClr val="0070F2"/>
                </a:solidFill>
                <a:ea typeface="+mn-ea"/>
                <a:cs typeface="+mn-cs"/>
              </a:rPr>
              <a:t>CSV による出荷通知の作成</a:t>
            </a:r>
          </a:p>
        </p:txBody>
      </p:sp>
      <p:sp>
        <p:nvSpPr>
          <p:cNvPr id="20" name="Oval 19">
            <a:extLst>
              <a:ext uri="{FF2B5EF4-FFF2-40B4-BE49-F238E27FC236}">
                <a16:creationId xmlns:a16="http://schemas.microsoft.com/office/drawing/2014/main" id="{B13F2091-DAF6-FD92-6A26-A99E4E0EBD7F}"/>
              </a:ext>
            </a:extLst>
          </p:cNvPr>
          <p:cNvSpPr/>
          <p:nvPr/>
        </p:nvSpPr>
        <p:spPr bwMode="gray">
          <a:xfrm>
            <a:off x="1405684" y="4625582"/>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1800">
                <a:solidFill>
                  <a:schemeClr val="bg1"/>
                </a:solidFill>
                <a:latin typeface="+mj-lt"/>
                <a:ea typeface="Arial Unicode MS" pitchFamily="34" charset="-128"/>
                <a:cs typeface="Arial Unicode MS" pitchFamily="34" charset="-128"/>
              </a:defRPr>
            </a:pPr>
            <a:r>
              <a:t>3</a:t>
            </a:r>
            <a:endParaRPr sz="1800" kern="0">
              <a:solidFill>
                <a:schemeClr val="bg1"/>
              </a:solidFill>
              <a:latin typeface="+mj-lt"/>
              <a:ea typeface="Arial Unicode MS" pitchFamily="34" charset="-128"/>
              <a:cs typeface="Arial Unicode MS" pitchFamily="34" charset="-128"/>
            </a:endParaRPr>
          </a:p>
        </p:txBody>
      </p:sp>
      <p:pic>
        <p:nvPicPr>
          <p:cNvPr id="8" name="Picture 7">
            <a:extLst>
              <a:ext uri="{FF2B5EF4-FFF2-40B4-BE49-F238E27FC236}">
                <a16:creationId xmlns:a16="http://schemas.microsoft.com/office/drawing/2014/main" id="{5ABADA84-1625-D068-A392-728F14DD508A}"/>
              </a:ext>
            </a:extLst>
          </p:cNvPr>
          <p:cNvPicPr>
            <a:picLocks noChangeAspect="1"/>
          </p:cNvPicPr>
          <p:nvPr/>
        </p:nvPicPr>
        <p:blipFill>
          <a:blip r:embed="rId11"/>
          <a:stretch>
            <a:fillRect/>
          </a:stretch>
        </p:blipFill>
        <p:spPr>
          <a:xfrm>
            <a:off x="239629" y="2170425"/>
            <a:ext cx="6315109" cy="1434176"/>
          </a:xfrm>
          <a:prstGeom prst="roundRect">
            <a:avLst>
              <a:gd name="adj" fmla="val 6124"/>
            </a:avLst>
          </a:prstGeom>
          <a:effectLst>
            <a:outerShdw blurRad="279400" dist="38100" dir="5400000" algn="tl" rotWithShape="0">
              <a:srgbClr val="002A86">
                <a:alpha val="40000"/>
              </a:srgbClr>
            </a:outerShdw>
          </a:effectLst>
        </p:spPr>
      </p:pic>
      <p:sp>
        <p:nvSpPr>
          <p:cNvPr id="15" name="Oval 14">
            <a:extLst>
              <a:ext uri="{FF2B5EF4-FFF2-40B4-BE49-F238E27FC236}">
                <a16:creationId xmlns:a16="http://schemas.microsoft.com/office/drawing/2014/main" id="{493A461F-EF94-11B0-1011-569490DFEE8F}"/>
              </a:ext>
            </a:extLst>
          </p:cNvPr>
          <p:cNvSpPr/>
          <p:nvPr/>
        </p:nvSpPr>
        <p:spPr bwMode="gray">
          <a:xfrm>
            <a:off x="5875645" y="3109315"/>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2</a:t>
            </a:r>
            <a:endParaRPr sz="1800" kern="0">
              <a:solidFill>
                <a:schemeClr val="bg1"/>
              </a:solidFill>
              <a:latin typeface="+mj-lt"/>
              <a:ea typeface="Arial Unicode MS" pitchFamily="34" charset="-128"/>
              <a:cs typeface="Arial Unicode MS" pitchFamily="34" charset="-128"/>
            </a:endParaRPr>
          </a:p>
        </p:txBody>
      </p:sp>
      <p:pic>
        <p:nvPicPr>
          <p:cNvPr id="5" name="Picture 4">
            <a:extLst>
              <a:ext uri="{FF2B5EF4-FFF2-40B4-BE49-F238E27FC236}">
                <a16:creationId xmlns:a16="http://schemas.microsoft.com/office/drawing/2014/main" id="{F5D4F0FA-3B13-4D19-D831-C8A9259FCBDF}"/>
              </a:ext>
            </a:extLst>
          </p:cNvPr>
          <p:cNvPicPr>
            <a:picLocks noChangeAspect="1"/>
          </p:cNvPicPr>
          <p:nvPr/>
        </p:nvPicPr>
        <p:blipFill>
          <a:blip r:embed="rId12"/>
          <a:stretch>
            <a:fillRect/>
          </a:stretch>
        </p:blipFill>
        <p:spPr>
          <a:xfrm>
            <a:off x="2952617" y="927502"/>
            <a:ext cx="1547101" cy="1643014"/>
          </a:xfrm>
          <a:prstGeom prst="roundRect">
            <a:avLst>
              <a:gd name="adj" fmla="val 6124"/>
            </a:avLst>
          </a:prstGeom>
          <a:effectLst>
            <a:outerShdw blurRad="279400" dist="38100" dir="5400000" algn="tl" rotWithShape="0">
              <a:srgbClr val="002A86">
                <a:alpha val="40000"/>
              </a:srgbClr>
            </a:outerShdw>
          </a:effectLst>
        </p:spPr>
      </p:pic>
      <p:sp>
        <p:nvSpPr>
          <p:cNvPr id="14" name="Oval 13">
            <a:extLst>
              <a:ext uri="{FF2B5EF4-FFF2-40B4-BE49-F238E27FC236}">
                <a16:creationId xmlns:a16="http://schemas.microsoft.com/office/drawing/2014/main" id="{B031DE66-FD50-943E-F269-93CF270EF612}"/>
              </a:ext>
            </a:extLst>
          </p:cNvPr>
          <p:cNvSpPr/>
          <p:nvPr/>
        </p:nvSpPr>
        <p:spPr bwMode="gray">
          <a:xfrm>
            <a:off x="4231473" y="1815889"/>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1</a:t>
            </a:r>
            <a:endParaRPr sz="1800" kern="0">
              <a:solidFill>
                <a:schemeClr val="bg1"/>
              </a:solidFill>
              <a:latin typeface="+mj-lt"/>
              <a:ea typeface="Arial Unicode MS" pitchFamily="34" charset="-128"/>
              <a:cs typeface="Arial Unicode MS" pitchFamily="34" charset="-128"/>
            </a:endParaRPr>
          </a:p>
        </p:txBody>
      </p:sp>
    </p:spTree>
    <p:custDataLst>
      <p:custData r:id="rId1"/>
      <p:custData r:id="rId2"/>
    </p:custDataLst>
    <p:extLst>
      <p:ext uri="{BB962C8B-B14F-4D97-AF65-F5344CB8AC3E}">
        <p14:creationId xmlns:p14="http://schemas.microsoft.com/office/powerpoint/2010/main" val="16317805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D2EA00-70D8-EE5C-6227-6B6F8B1ADA29}"/>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A8A31391-6D6F-F6B3-4A9E-32B05D6B2A81}"/>
              </a:ext>
            </a:extLst>
          </p:cNvPr>
          <p:cNvPicPr>
            <a:picLocks noChangeAspect="1"/>
          </p:cNvPicPr>
          <p:nvPr/>
        </p:nvPicPr>
        <p:blipFill>
          <a:blip r:embed="rId3"/>
          <a:srcRect b="4029"/>
          <a:stretch/>
        </p:blipFill>
        <p:spPr>
          <a:xfrm>
            <a:off x="1587" y="-1"/>
            <a:ext cx="12192000" cy="6858001"/>
          </a:xfrm>
          <a:prstGeom prst="rect">
            <a:avLst/>
          </a:prstGeom>
        </p:spPr>
      </p:pic>
      <p:sp>
        <p:nvSpPr>
          <p:cNvPr id="3" name="TextBox 2">
            <a:extLst>
              <a:ext uri="{FF2B5EF4-FFF2-40B4-BE49-F238E27FC236}">
                <a16:creationId xmlns:a16="http://schemas.microsoft.com/office/drawing/2014/main" id="{EEF39B7B-047D-A211-C224-554906E08F2A}"/>
              </a:ext>
            </a:extLst>
          </p:cNvPr>
          <p:cNvSpPr txBox="1"/>
          <p:nvPr/>
        </p:nvSpPr>
        <p:spPr>
          <a:xfrm>
            <a:off x="3491689" y="4347351"/>
            <a:ext cx="65" cy="276783"/>
          </a:xfrm>
          <a:prstGeom prst="rect">
            <a:avLst/>
          </a:prstGeom>
          <a:noFill/>
        </p:spPr>
        <p:txBody>
          <a:bodyPr wrap="none" lIns="0" tIns="0" rIns="0" bIns="0">
            <a:spAutoFit/>
          </a:bodyPr>
          <a:lstStyle/>
          <a:p>
            <a:pPr defTabSz="1087796" fontAlgn="base">
              <a:spcBef>
                <a:spcPct val="50000"/>
              </a:spcBef>
              <a:spcAft>
                <a:spcPct val="0"/>
              </a:spcAft>
              <a:buClr>
                <a:srgbClr val="F0AB00"/>
              </a:buClr>
              <a:buSzPct val="80000"/>
            </a:pPr>
            <a:endParaRPr sz="1797" kern="0">
              <a:solidFill>
                <a:srgbClr val="000000"/>
              </a:solidFill>
              <a:ea typeface="Arial Unicode MS" pitchFamily="34" charset="-128"/>
              <a:cs typeface="Arial Unicode MS" pitchFamily="34" charset="-128"/>
            </a:endParaRPr>
          </a:p>
        </p:txBody>
      </p:sp>
      <p:sp>
        <p:nvSpPr>
          <p:cNvPr id="2" name="Copyright Placeholder" descr="{&quot;templafy&quot;:{&quot;id&quot;:&quot;f34b5e51-b34f-4cf9-b4a7-5150b196023f&quot;}}">
            <a:extLst>
              <a:ext uri="{FF2B5EF4-FFF2-40B4-BE49-F238E27FC236}">
                <a16:creationId xmlns:a16="http://schemas.microsoft.com/office/drawing/2014/main" id="{44DC7CA2-D591-003C-24CD-AD32BBE56876}"/>
              </a:ext>
            </a:extLst>
          </p:cNvPr>
          <p:cNvSpPr txBox="1">
            <a:spLocks/>
          </p:cNvSpPr>
          <p:nvPr/>
        </p:nvSpPr>
        <p:spPr>
          <a:xfrm>
            <a:off x="505457" y="6536751"/>
            <a:ext cx="10152956" cy="138498"/>
          </a:xfrm>
          <a:prstGeom prst="rect">
            <a:avLst/>
          </a:prstGeom>
        </p:spPr>
        <p:txBody>
          <a:bodyPr lIns="0" tIns="0" rIns="0" bIns="0" anchor="ctr" anchorCtr="0">
            <a:noAutofit/>
          </a:bodyPr>
          <a:lstStyle>
            <a:lvl1pPr marL="0" indent="0" algn="l" defTabSz="1088558" rtl="0" eaLnBrk="1" latinLnBrk="0" hangingPunct="1">
              <a:spcBef>
                <a:spcPts val="1800"/>
              </a:spcBef>
              <a:buClr>
                <a:schemeClr val="accent1"/>
              </a:buClr>
              <a:buSzPct val="80000"/>
              <a:buFontTx/>
              <a:buNone/>
              <a:defRPr sz="6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kern="120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539892" indent="0" algn="l" defTabSz="1088558" rtl="0" eaLnBrk="1" latinLnBrk="0" hangingPunct="1">
              <a:spcBef>
                <a:spcPts val="100"/>
              </a:spcBef>
              <a:buClr>
                <a:schemeClr val="tx1"/>
              </a:buClr>
              <a:buSzPct val="100000"/>
              <a:buFont typeface="Symbol" panose="05050102010706020507" pitchFamily="18" charset="2"/>
              <a:buNone/>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buFont typeface="Arial" panose="020B0604020202020204" pitchFamily="34" charset="0"/>
              <a:buNone/>
              <a:defRPr>
                <a:solidFill>
                  <a:schemeClr val="bg1"/>
                </a:solidFill>
                <a:latin typeface="72 Brand" panose="020B0504030603020204" pitchFamily="34" charset="0"/>
              </a:defRPr>
            </a:pPr>
            <a:r>
              <a:t>公開</a:t>
            </a:r>
          </a:p>
        </p:txBody>
      </p:sp>
      <p:sp>
        <p:nvSpPr>
          <p:cNvPr id="4" name="Slide number">
            <a:extLst>
              <a:ext uri="{FF2B5EF4-FFF2-40B4-BE49-F238E27FC236}">
                <a16:creationId xmlns:a16="http://schemas.microsoft.com/office/drawing/2014/main" id="{C6DD8165-CAE7-0E54-8989-9203CAC6419E}"/>
              </a:ext>
            </a:extLst>
          </p:cNvPr>
          <p:cNvSpPr txBox="1"/>
          <p:nvPr/>
        </p:nvSpPr>
        <p:spPr bwMode="black">
          <a:xfrm>
            <a:off x="11624900" y="6536755"/>
            <a:ext cx="64120" cy="138499"/>
          </a:xfrm>
          <a:prstGeom prst="rect">
            <a:avLst/>
          </a:prstGeom>
          <a:noFill/>
        </p:spPr>
        <p:txBody>
          <a:bodyPr wrap="none" lIns="0" tIns="0" rIns="0" bIns="0">
            <a:spAutoFit/>
          </a:bodyPr>
          <a:lstStyle>
            <a:lvl1pPr marL="84138" indent="-84138">
              <a:buClr>
                <a:schemeClr val="tx1"/>
              </a:buClr>
              <a:buFont typeface="Arial" pitchFamily="34" charset="0"/>
              <a:buChar char="©"/>
              <a:tabLst/>
              <a:defRPr sz="600"/>
            </a:lvl1pPr>
          </a:lstStyle>
          <a:p>
            <a:pPr marL="0" indent="0" algn="r">
              <a:buNone/>
            </a:pPr>
            <a:fld id="{0BDC132A-5C91-4078-9777-31DA19A62E0A}" type="slidenum">
              <a:rPr lang="en-US" sz="900">
                <a:solidFill>
                  <a:schemeClr val="bg1"/>
                </a:solidFill>
                <a:latin typeface="+mn-lt"/>
              </a:rPr>
              <a:pPr marL="0" indent="0" algn="r">
                <a:buNone/>
              </a:pPr>
              <a:t>4</a:t>
            </a:fld>
            <a:endParaRPr sz="900">
              <a:solidFill>
                <a:schemeClr val="bg1"/>
              </a:solidFill>
              <a:latin typeface="+mn-lt"/>
            </a:endParaRPr>
          </a:p>
        </p:txBody>
      </p:sp>
      <p:sp>
        <p:nvSpPr>
          <p:cNvPr id="10" name="Rectangle 9">
            <a:extLst>
              <a:ext uri="{FF2B5EF4-FFF2-40B4-BE49-F238E27FC236}">
                <a16:creationId xmlns:a16="http://schemas.microsoft.com/office/drawing/2014/main" id="{C0A9BEC3-D79E-9F35-2801-CE088F058FF3}"/>
              </a:ext>
            </a:extLst>
          </p:cNvPr>
          <p:cNvSpPr/>
          <p:nvPr/>
        </p:nvSpPr>
        <p:spPr bwMode="auto">
          <a:xfrm>
            <a:off x="1588" y="527434"/>
            <a:ext cx="12191867" cy="55399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fromWordArt="0" anchor="t" anchorCtr="0" forceAA="0" compatLnSpc="1">
            <a:prstTxWarp prst="textNoShape">
              <a:avLst/>
            </a:prstTxWarp>
            <a:spAutoFit/>
          </a:bodyPr>
          <a:lstStyle/>
          <a:p>
            <a:pPr algn="ctr" defTabSz="1087796" fontAlgn="base">
              <a:lnSpc>
                <a:spcPct val="90000"/>
              </a:lnSpc>
              <a:spcAft>
                <a:spcPct val="0"/>
              </a:spcAft>
              <a:buClr>
                <a:srgbClr val="F0AB00"/>
              </a:buClr>
              <a:buSzPct val="80000"/>
              <a:defRPr sz="4000">
                <a:solidFill>
                  <a:schemeClr val="bg1"/>
                </a:solidFill>
                <a:latin typeface="72 Brand Medium"/>
                <a:ea typeface="Arial Unicode MS"/>
                <a:cs typeface="Arial"/>
              </a:defRPr>
            </a:pPr>
            <a:r>
              <a:t>ビジネス単独のビジネスはありません。</a:t>
            </a:r>
          </a:p>
        </p:txBody>
      </p:sp>
      <p:sp>
        <p:nvSpPr>
          <p:cNvPr id="5" name="TextBox 4">
            <a:extLst>
              <a:ext uri="{FF2B5EF4-FFF2-40B4-BE49-F238E27FC236}">
                <a16:creationId xmlns:a16="http://schemas.microsoft.com/office/drawing/2014/main" id="{29ACB99C-2127-BB15-EEF7-B10D091E8679}"/>
              </a:ext>
            </a:extLst>
          </p:cNvPr>
          <p:cNvSpPr txBox="1"/>
          <p:nvPr/>
        </p:nvSpPr>
        <p:spPr>
          <a:xfrm>
            <a:off x="-1720" y="4795897"/>
            <a:ext cx="12195175" cy="2123658"/>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wrap="square">
            <a:spAutoFit/>
          </a:bodyPr>
          <a:lstStyle/>
          <a:p>
            <a:endParaRPr sz="2200" b="1">
              <a:solidFill>
                <a:schemeClr val="bg1"/>
              </a:solidFill>
            </a:endParaRPr>
          </a:p>
          <a:p>
            <a:pPr algn="ctr">
              <a:defRPr sz="3000" b="1">
                <a:solidFill>
                  <a:schemeClr val="bg1"/>
                </a:solidFill>
              </a:defRPr>
            </a:pPr>
            <a:r>
              <a:t>BTP 上の SAP Business Network を初めて使用しますか。</a:t>
            </a:r>
          </a:p>
          <a:p>
            <a:pPr algn="ctr">
              <a:defRPr sz="3000" b="1">
                <a:solidFill>
                  <a:schemeClr val="bg1"/>
                </a:solidFill>
              </a:defRPr>
            </a:pPr>
            <a:r>
              <a:rPr>
                <a:hlinkClick r:id="rId4">
                  <a:extLst>
                    <a:ext uri="{A12FA001-AC4F-418D-AE19-62706E023703}">
                      <ahyp:hlinkClr xmlns:ahyp="http://schemas.microsoft.com/office/drawing/2018/hyperlinkcolor" val="tx"/>
                    </a:ext>
                  </a:extLst>
                </a:hlinkClick>
              </a:rPr>
              <a:t>BTP クイックツアーで SAP Business Network</a:t>
            </a:r>
            <a:r>
              <a:t> をチェックアウト</a:t>
            </a:r>
            <a:endParaRPr sz="3000" b="1">
              <a:solidFill>
                <a:schemeClr val="bg1"/>
              </a:solidFill>
            </a:endParaRPr>
          </a:p>
          <a:p>
            <a:pPr algn="ctr"/>
            <a:endParaRPr sz="2800" b="1">
              <a:solidFill>
                <a:schemeClr val="bg1"/>
              </a:solidFill>
            </a:endParaRPr>
          </a:p>
          <a:p>
            <a:endParaRPr sz="2200">
              <a:solidFill>
                <a:schemeClr val="bg1"/>
              </a:solidFill>
            </a:endParaRPr>
          </a:p>
        </p:txBody>
      </p:sp>
    </p:spTree>
    <p:extLst>
      <p:ext uri="{BB962C8B-B14F-4D97-AF65-F5344CB8AC3E}">
        <p14:creationId xmlns:p14="http://schemas.microsoft.com/office/powerpoint/2010/main" val="31970595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C7B312-1476-0BE6-8E1B-C37BB0F44C32}"/>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C7262EF3-659E-C143-8126-DEFDAFCA8BA1}"/>
              </a:ext>
            </a:extLst>
          </p:cNvPr>
          <p:cNvPicPr>
            <a:picLocks noChangeAspect="1"/>
          </p:cNvPicPr>
          <p:nvPr/>
        </p:nvPicPr>
        <p:blipFill>
          <a:blip r:embed="rId5"/>
          <a:stretch>
            <a:fillRect/>
          </a:stretch>
        </p:blipFill>
        <p:spPr>
          <a:xfrm>
            <a:off x="219984" y="4451927"/>
            <a:ext cx="7368234" cy="1253318"/>
          </a:xfrm>
          <a:prstGeom prst="roundRect">
            <a:avLst>
              <a:gd name="adj" fmla="val 6124"/>
            </a:avLst>
          </a:prstGeom>
          <a:effectLst>
            <a:outerShdw blurRad="279400" dist="38100" dir="5400000" algn="tl" rotWithShape="0">
              <a:srgbClr val="002A86">
                <a:alpha val="40000"/>
              </a:srgbClr>
            </a:outerShdw>
          </a:effectLst>
        </p:spPr>
      </p:pic>
      <p:pic>
        <p:nvPicPr>
          <p:cNvPr id="4" name="Picture 3">
            <a:extLst>
              <a:ext uri="{FF2B5EF4-FFF2-40B4-BE49-F238E27FC236}">
                <a16:creationId xmlns:a16="http://schemas.microsoft.com/office/drawing/2014/main" id="{40425443-C00B-5D09-671E-0CAC18A97F19}"/>
              </a:ext>
            </a:extLst>
          </p:cNvPr>
          <p:cNvPicPr>
            <a:picLocks noChangeAspect="1"/>
          </p:cNvPicPr>
          <p:nvPr/>
        </p:nvPicPr>
        <p:blipFill>
          <a:blip r:embed="rId6"/>
          <a:stretch>
            <a:fillRect/>
          </a:stretch>
        </p:blipFill>
        <p:spPr>
          <a:xfrm>
            <a:off x="246075" y="1314202"/>
            <a:ext cx="7294615" cy="1795113"/>
          </a:xfrm>
          <a:prstGeom prst="roundRect">
            <a:avLst>
              <a:gd name="adj" fmla="val 6124"/>
            </a:avLst>
          </a:prstGeom>
          <a:effectLst>
            <a:outerShdw blurRad="279400" dist="38100" dir="5400000" algn="tl" rotWithShape="0">
              <a:srgbClr val="002A86">
                <a:alpha val="40000"/>
              </a:srgbClr>
            </a:outerShdw>
          </a:effectLst>
        </p:spPr>
      </p:pic>
      <p:pic>
        <p:nvPicPr>
          <p:cNvPr id="6" name="Picture 5">
            <a:extLst>
              <a:ext uri="{FF2B5EF4-FFF2-40B4-BE49-F238E27FC236}">
                <a16:creationId xmlns:a16="http://schemas.microsoft.com/office/drawing/2014/main" id="{C590A367-2193-2F8F-9F36-44B3C7A78F8C}"/>
              </a:ext>
            </a:extLst>
          </p:cNvPr>
          <p:cNvPicPr>
            <a:picLocks noChangeAspect="1"/>
          </p:cNvPicPr>
          <p:nvPr/>
        </p:nvPicPr>
        <p:blipFill>
          <a:blip r:embed="rId7"/>
          <a:stretch>
            <a:fillRect/>
          </a:stretch>
        </p:blipFill>
        <p:spPr>
          <a:xfrm>
            <a:off x="3422511" y="2364076"/>
            <a:ext cx="2505692" cy="1934362"/>
          </a:xfrm>
          <a:prstGeom prst="roundRect">
            <a:avLst>
              <a:gd name="adj" fmla="val 6124"/>
            </a:avLst>
          </a:prstGeom>
          <a:effectLst>
            <a:outerShdw blurRad="279400" dist="38100" dir="5400000" algn="tl" rotWithShape="0">
              <a:srgbClr val="002A86">
                <a:alpha val="40000"/>
              </a:srgbClr>
            </a:outerShdw>
          </a:effectLst>
        </p:spPr>
      </p:pic>
      <p:sp>
        <p:nvSpPr>
          <p:cNvPr id="18" name="Rectangle 17">
            <a:extLst>
              <a:ext uri="{FF2B5EF4-FFF2-40B4-BE49-F238E27FC236}">
                <a16:creationId xmlns:a16="http://schemas.microsoft.com/office/drawing/2014/main" id="{A415BA8F-E0D6-9CDD-B197-9F9A0A5BFB97}"/>
              </a:ext>
            </a:extLst>
          </p:cNvPr>
          <p:cNvSpPr/>
          <p:nvPr/>
        </p:nvSpPr>
        <p:spPr bwMode="gray">
          <a:xfrm>
            <a:off x="7695457" y="3570"/>
            <a:ext cx="4487017" cy="6854430"/>
          </a:xfrm>
          <a:prstGeom prst="rect">
            <a:avLst/>
          </a:prstGeom>
          <a:solidFill>
            <a:schemeClr val="bg1">
              <a:lumMod val="95000"/>
            </a:schemeClr>
          </a:solidFill>
          <a:ln w="25400" algn="ctr">
            <a:noFill/>
            <a:miter lim="800000"/>
            <a:headEnd/>
            <a:tailEnd/>
          </a:ln>
        </p:spPr>
        <p:txBody>
          <a:bodyPr lIns="90000" tIns="72000" rIns="90000" bIns="72000" anchor="ctr"/>
          <a:lstStyle/>
          <a:p>
            <a:pPr algn="ctr" fontAlgn="base">
              <a:spcBef>
                <a:spcPct val="50000"/>
              </a:spcBef>
              <a:spcAft>
                <a:spcPct val="0"/>
              </a:spcAft>
              <a:buClr>
                <a:srgbClr val="F0AB00"/>
              </a:buClr>
              <a:buSzPct val="80000"/>
            </a:pPr>
            <a:endParaRPr kern="0">
              <a:solidFill>
                <a:srgbClr val="000000"/>
              </a:solidFill>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45C63464-0886-D5B5-8125-46E5F9C9B911}"/>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579625" y="503683"/>
            <a:ext cx="400172" cy="363561"/>
          </a:xfrm>
          <a:prstGeom prst="rect">
            <a:avLst/>
          </a:prstGeom>
        </p:spPr>
      </p:pic>
      <p:pic>
        <p:nvPicPr>
          <p:cNvPr id="9" name="Image 1" descr="preencoded.png">
            <a:extLst>
              <a:ext uri="{FF2B5EF4-FFF2-40B4-BE49-F238E27FC236}">
                <a16:creationId xmlns:a16="http://schemas.microsoft.com/office/drawing/2014/main" id="{0C79440C-DE98-E2F7-73E3-7C04739E3789}"/>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p:blipFill>
        <p:spPr>
          <a:xfrm>
            <a:off x="8092799" y="460502"/>
            <a:ext cx="1046931" cy="467000"/>
          </a:xfrm>
          <a:prstGeom prst="rect">
            <a:avLst/>
          </a:prstGeom>
        </p:spPr>
      </p:pic>
      <p:pic>
        <p:nvPicPr>
          <p:cNvPr id="10" name="Picture 9">
            <a:extLst>
              <a:ext uri="{FF2B5EF4-FFF2-40B4-BE49-F238E27FC236}">
                <a16:creationId xmlns:a16="http://schemas.microsoft.com/office/drawing/2014/main" id="{1AFAC359-311E-2927-171B-4F8B89D95B24}"/>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198605" y="514595"/>
            <a:ext cx="323165" cy="369332"/>
          </a:xfrm>
          <a:prstGeom prst="rect">
            <a:avLst/>
          </a:prstGeom>
        </p:spPr>
      </p:pic>
      <p:sp>
        <p:nvSpPr>
          <p:cNvPr id="2" name="Text Placeholder 4">
            <a:extLst>
              <a:ext uri="{FF2B5EF4-FFF2-40B4-BE49-F238E27FC236}">
                <a16:creationId xmlns:a16="http://schemas.microsoft.com/office/drawing/2014/main" id="{1C464C7D-2C28-B7BE-0EF8-FEDD9AE8DC61}"/>
              </a:ext>
            </a:extLst>
          </p:cNvPr>
          <p:cNvSpPr txBox="1">
            <a:spLocks/>
          </p:cNvSpPr>
          <p:nvPr/>
        </p:nvSpPr>
        <p:spPr>
          <a:xfrm>
            <a:off x="8020371" y="1114150"/>
            <a:ext cx="3971109" cy="5285986"/>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buNone/>
              <a:defRPr sz="1800">
                <a:solidFill>
                  <a:srgbClr val="0070F2"/>
                </a:solidFill>
                <a:latin typeface="72 Brand Medium" panose="020B0504030603020204" pitchFamily="34" charset="0"/>
              </a:defRPr>
            </a:pPr>
            <a:r>
              <a:t>CSV ダウンロード/アップロードによる ASN の作成</a:t>
            </a:r>
            <a:endParaRPr sz="1800">
              <a:solidFill>
                <a:srgbClr val="0070F2"/>
              </a:solidFill>
              <a:latin typeface="72 Brand Medium" panose="020B0504030603020204" pitchFamily="34" charset="0"/>
            </a:endParaRPr>
          </a:p>
          <a:p>
            <a:pPr marL="7938">
              <a:buClr>
                <a:srgbClr val="0070F2"/>
              </a:buClr>
              <a:buSzPct val="100000"/>
              <a:buNone/>
              <a:defRPr sz="1400" b="1"/>
            </a:pPr>
            <a:r>
              <a:t>CSV アップロードテンプレート</a:t>
            </a:r>
          </a:p>
          <a:p>
            <a:pPr marL="236538" indent="-228600">
              <a:buClr>
                <a:srgbClr val="0070F2"/>
              </a:buClr>
              <a:buSzPct val="100000"/>
              <a:buFont typeface="+mj-lt"/>
              <a:buAutoNum type="arabicPeriod"/>
              <a:defRPr sz="1400"/>
            </a:pPr>
            <a:r>
              <a:t>タブ "アップロード" に移動し、オプション "アップロード" をクリックします。</a:t>
            </a:r>
          </a:p>
          <a:p>
            <a:pPr marL="236538" indent="-228600">
              <a:buClr>
                <a:srgbClr val="0070F2"/>
              </a:buClr>
              <a:buSzPct val="100000"/>
              <a:buFont typeface="+mj-lt"/>
              <a:buAutoNum type="arabicPeriod"/>
            </a:pPr>
            <a:r>
              <a:rPr sz="1200"/>
              <a:t>種類として [Ship Notice (.csv)]、[Customer]、[Filled in template]</a:t>
            </a:r>
            <a:r>
              <a:rPr sz="1400"/>
              <a:t> を選択します。</a:t>
            </a:r>
          </a:p>
          <a:p>
            <a:pPr marL="236538" indent="-228600">
              <a:buClr>
                <a:srgbClr val="0070F2"/>
              </a:buClr>
              <a:buFont typeface="+mj-lt"/>
              <a:buAutoNum type="arabicPeriod"/>
              <a:defRPr sz="1400"/>
            </a:pPr>
            <a:r>
              <a:t>ファイルをアップロードした後、［更新］をクリックすると、テンプレートの［状況］が［完了］、［完了（エラーあり）］、または［失敗］に更新されます。</a:t>
            </a:r>
          </a:p>
          <a:p>
            <a:pPr marL="465714" lvl="1" indent="-285750" fontAlgn="base">
              <a:spcBef>
                <a:spcPct val="50000"/>
              </a:spcBef>
              <a:spcAft>
                <a:spcPct val="0"/>
              </a:spcAft>
              <a:defRPr sz="1200"/>
            </a:pPr>
            <a:r>
              <a:rPr b="1"/>
              <a:t>完了した</a:t>
            </a:r>
            <a:r>
              <a:t>テンプレートによって、[出荷通知] 一覧ページに表示される出荷通知が生成されます。</a:t>
            </a:r>
          </a:p>
          <a:p>
            <a:pPr marL="465714" lvl="1" indent="-285750" fontAlgn="base">
              <a:spcBef>
                <a:spcPct val="50000"/>
              </a:spcBef>
              <a:spcAft>
                <a:spcPct val="0"/>
              </a:spcAft>
              <a:defRPr sz="1200"/>
            </a:pPr>
            <a:r>
              <a:rPr b="1"/>
              <a:t>[完了 (エラーあり)</a:t>
            </a:r>
            <a:r>
              <a:t>] テンプレートには、正常に作成された出荷通知と失敗した出荷通知が含まれます。詳細はログで参照できます。</a:t>
            </a:r>
          </a:p>
          <a:p>
            <a:pPr marL="465714" lvl="1" indent="-285750" fontAlgn="base">
              <a:spcBef>
                <a:spcPct val="50000"/>
              </a:spcBef>
              <a:spcAft>
                <a:spcPct val="0"/>
              </a:spcAft>
              <a:defRPr sz="1200"/>
            </a:pPr>
            <a:r>
              <a:rPr b="1"/>
              <a:t>失敗した</a:t>
            </a:r>
            <a:r>
              <a:t>テンプレートの詳細は、</a:t>
            </a:r>
            <a:r>
              <a:rPr b="1"/>
              <a:t>ログ表示</a:t>
            </a:r>
            <a:r>
              <a:t>オプションで利用できます。</a:t>
            </a:r>
          </a:p>
          <a:p>
            <a:pPr fontAlgn="base">
              <a:spcBef>
                <a:spcPct val="50000"/>
              </a:spcBef>
              <a:spcAft>
                <a:spcPct val="0"/>
              </a:spcAft>
              <a:buClr>
                <a:schemeClr val="tx1"/>
              </a:buClr>
              <a:buSzPct val="100000"/>
            </a:pPr>
            <a:endParaRPr sz="1400" i="1" kern="0">
              <a:ea typeface="Arial Unicode MS" pitchFamily="34" charset="-128"/>
              <a:cs typeface="Arial Unicode MS" pitchFamily="34" charset="-128"/>
            </a:endParaRPr>
          </a:p>
          <a:p>
            <a:pPr marL="236538" indent="-228600">
              <a:buClr>
                <a:srgbClr val="0070F2"/>
              </a:buClr>
              <a:buFont typeface="+mj-lt"/>
              <a:buAutoNum type="arabicPeriod"/>
            </a:pPr>
            <a:endParaRPr sz="1400"/>
          </a:p>
          <a:p>
            <a:pPr marL="236538" indent="-228600">
              <a:buClr>
                <a:srgbClr val="0070F2"/>
              </a:buClr>
              <a:buFont typeface="+mj-lt"/>
              <a:buAutoNum type="arabicPeriod"/>
            </a:pPr>
            <a:endParaRPr sz="1400"/>
          </a:p>
          <a:p>
            <a:pPr marL="236538" indent="-228600">
              <a:buClr>
                <a:srgbClr val="0070F2"/>
              </a:buClr>
              <a:buSzPct val="100000"/>
              <a:buFont typeface="+mj-lt"/>
              <a:buAutoNum type="arabicPeriod"/>
            </a:pPr>
            <a:endParaRPr sz="1400"/>
          </a:p>
          <a:p>
            <a:pPr marL="236538" indent="-228600">
              <a:buClr>
                <a:srgbClr val="0070F2"/>
              </a:buClr>
              <a:buSzPct val="100000"/>
              <a:buFont typeface="+mj-lt"/>
              <a:buAutoNum type="arabicPeriod" startAt="4"/>
            </a:pPr>
            <a:endParaRPr sz="1400"/>
          </a:p>
          <a:p>
            <a:pPr marL="236538" indent="-228600">
              <a:buClr>
                <a:srgbClr val="0070F2"/>
              </a:buClr>
              <a:buSzPct val="100000"/>
              <a:buFont typeface="+mj-lt"/>
              <a:buAutoNum type="arabicPeriod" startAt="4"/>
            </a:pPr>
            <a:endParaRPr sz="1400" b="1"/>
          </a:p>
          <a:p>
            <a:pPr marL="350838" indent="-342900">
              <a:buClr>
                <a:srgbClr val="0070F2"/>
              </a:buClr>
              <a:buSzPct val="100000"/>
              <a:buFont typeface="+mj-lt"/>
              <a:buAutoNum type="arabicPeriod" startAt="3"/>
            </a:pPr>
            <a:endParaRPr sz="1400" b="1"/>
          </a:p>
          <a:p>
            <a:pPr marL="342900" indent="-342900">
              <a:buClr>
                <a:srgbClr val="1B90FF"/>
              </a:buClr>
              <a:buFont typeface="+mj-lt"/>
              <a:buAutoNum type="arabicPeriod"/>
            </a:pPr>
            <a:endParaRPr sz="1400"/>
          </a:p>
          <a:p>
            <a:pPr marL="350838" indent="-342900">
              <a:buClr>
                <a:srgbClr val="0070F2"/>
              </a:buClr>
              <a:buFont typeface="+mj-lt"/>
              <a:buAutoNum type="arabicPeriod"/>
            </a:pPr>
            <a:endParaRPr sz="1400"/>
          </a:p>
        </p:txBody>
      </p:sp>
      <p:sp>
        <p:nvSpPr>
          <p:cNvPr id="3" name="Title 1">
            <a:extLst>
              <a:ext uri="{FF2B5EF4-FFF2-40B4-BE49-F238E27FC236}">
                <a16:creationId xmlns:a16="http://schemas.microsoft.com/office/drawing/2014/main" id="{95A7A6AB-3CDB-6E22-BB21-BC07737755EF}"/>
              </a:ext>
            </a:extLst>
          </p:cNvPr>
          <p:cNvSpPr txBox="1">
            <a:spLocks/>
          </p:cNvSpPr>
          <p:nvPr/>
        </p:nvSpPr>
        <p:spPr bwMode="black">
          <a:xfrm>
            <a:off x="463432" y="265211"/>
            <a:ext cx="7232026" cy="3693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3" indent="-4763"/>
            <a:r>
              <a:t>機能：</a:t>
            </a:r>
            <a:r>
              <a:rPr>
                <a:solidFill>
                  <a:srgbClr val="0070F2"/>
                </a:solidFill>
                <a:ea typeface="+mn-ea"/>
                <a:cs typeface="+mn-cs"/>
              </a:rPr>
              <a:t>CSV による出荷通知の作成</a:t>
            </a:r>
          </a:p>
        </p:txBody>
      </p:sp>
      <p:sp>
        <p:nvSpPr>
          <p:cNvPr id="20" name="Oval 19">
            <a:extLst>
              <a:ext uri="{FF2B5EF4-FFF2-40B4-BE49-F238E27FC236}">
                <a16:creationId xmlns:a16="http://schemas.microsoft.com/office/drawing/2014/main" id="{72763D4A-ED84-C607-2FB3-A5343E8E9D3F}"/>
              </a:ext>
            </a:extLst>
          </p:cNvPr>
          <p:cNvSpPr/>
          <p:nvPr/>
        </p:nvSpPr>
        <p:spPr bwMode="gray">
          <a:xfrm>
            <a:off x="1405684" y="4625582"/>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1800">
                <a:solidFill>
                  <a:schemeClr val="bg1"/>
                </a:solidFill>
                <a:latin typeface="+mj-lt"/>
                <a:ea typeface="Arial Unicode MS" pitchFamily="34" charset="-128"/>
                <a:cs typeface="Arial Unicode MS" pitchFamily="34" charset="-128"/>
              </a:defRPr>
            </a:pPr>
            <a:r>
              <a:t>3</a:t>
            </a:r>
            <a:endParaRPr sz="1800" kern="0">
              <a:solidFill>
                <a:schemeClr val="bg1"/>
              </a:solidFill>
              <a:latin typeface="+mj-lt"/>
              <a:ea typeface="Arial Unicode MS" pitchFamily="34" charset="-128"/>
              <a:cs typeface="Arial Unicode MS" pitchFamily="34" charset="-128"/>
            </a:endParaRPr>
          </a:p>
        </p:txBody>
      </p:sp>
      <p:sp>
        <p:nvSpPr>
          <p:cNvPr id="15" name="Oval 14">
            <a:extLst>
              <a:ext uri="{FF2B5EF4-FFF2-40B4-BE49-F238E27FC236}">
                <a16:creationId xmlns:a16="http://schemas.microsoft.com/office/drawing/2014/main" id="{B1534C3B-7E6C-B272-1E49-1F50DE7CD743}"/>
              </a:ext>
            </a:extLst>
          </p:cNvPr>
          <p:cNvSpPr/>
          <p:nvPr/>
        </p:nvSpPr>
        <p:spPr bwMode="gray">
          <a:xfrm>
            <a:off x="4831936" y="3524329"/>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2</a:t>
            </a:r>
            <a:endParaRPr sz="1800" kern="0">
              <a:solidFill>
                <a:schemeClr val="bg1"/>
              </a:solidFill>
              <a:latin typeface="+mj-lt"/>
              <a:ea typeface="Arial Unicode MS" pitchFamily="34" charset="-128"/>
              <a:cs typeface="Arial Unicode MS" pitchFamily="34" charset="-128"/>
            </a:endParaRPr>
          </a:p>
        </p:txBody>
      </p:sp>
      <p:sp>
        <p:nvSpPr>
          <p:cNvPr id="14" name="Oval 13">
            <a:extLst>
              <a:ext uri="{FF2B5EF4-FFF2-40B4-BE49-F238E27FC236}">
                <a16:creationId xmlns:a16="http://schemas.microsoft.com/office/drawing/2014/main" id="{0AE0C6DF-9288-79EB-2C5D-D7CF6573FD5E}"/>
              </a:ext>
            </a:extLst>
          </p:cNvPr>
          <p:cNvSpPr/>
          <p:nvPr/>
        </p:nvSpPr>
        <p:spPr bwMode="gray">
          <a:xfrm>
            <a:off x="1810024" y="1928868"/>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1</a:t>
            </a:r>
            <a:endParaRPr sz="1800" kern="0">
              <a:solidFill>
                <a:schemeClr val="bg1"/>
              </a:solidFill>
              <a:latin typeface="+mj-lt"/>
              <a:ea typeface="Arial Unicode MS" pitchFamily="34" charset="-128"/>
              <a:cs typeface="Arial Unicode MS" pitchFamily="34" charset="-128"/>
            </a:endParaRPr>
          </a:p>
        </p:txBody>
      </p:sp>
    </p:spTree>
    <p:custDataLst>
      <p:custData r:id="rId1"/>
      <p:custData r:id="rId2"/>
    </p:custDataLst>
    <p:extLst>
      <p:ext uri="{BB962C8B-B14F-4D97-AF65-F5344CB8AC3E}">
        <p14:creationId xmlns:p14="http://schemas.microsoft.com/office/powerpoint/2010/main" val="27540793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C7EEB3-CEBD-0205-38BE-E9EDAF16089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E4A2F80-6357-266C-0061-ED0909E85E62}"/>
              </a:ext>
            </a:extLst>
          </p:cNvPr>
          <p:cNvPicPr>
            <a:picLocks noChangeAspect="1"/>
          </p:cNvPicPr>
          <p:nvPr/>
        </p:nvPicPr>
        <p:blipFill>
          <a:blip r:embed="rId5"/>
          <a:stretch>
            <a:fillRect/>
          </a:stretch>
        </p:blipFill>
        <p:spPr>
          <a:xfrm>
            <a:off x="463432" y="1486266"/>
            <a:ext cx="6987670" cy="1561733"/>
          </a:xfrm>
          <a:prstGeom prst="roundRect">
            <a:avLst>
              <a:gd name="adj" fmla="val 6124"/>
            </a:avLst>
          </a:prstGeom>
          <a:effectLst>
            <a:outerShdw blurRad="279400" dist="38100" dir="5400000" algn="tl" rotWithShape="0">
              <a:srgbClr val="002A86">
                <a:alpha val="40000"/>
              </a:srgbClr>
            </a:outerShdw>
          </a:effectLst>
        </p:spPr>
      </p:pic>
      <p:pic>
        <p:nvPicPr>
          <p:cNvPr id="6" name="Picture 5">
            <a:extLst>
              <a:ext uri="{FF2B5EF4-FFF2-40B4-BE49-F238E27FC236}">
                <a16:creationId xmlns:a16="http://schemas.microsoft.com/office/drawing/2014/main" id="{F092F897-CDF0-EEA1-4989-28E35C7A8618}"/>
              </a:ext>
            </a:extLst>
          </p:cNvPr>
          <p:cNvPicPr>
            <a:picLocks noChangeAspect="1"/>
          </p:cNvPicPr>
          <p:nvPr/>
        </p:nvPicPr>
        <p:blipFill>
          <a:blip r:embed="rId6"/>
          <a:stretch>
            <a:fillRect/>
          </a:stretch>
        </p:blipFill>
        <p:spPr>
          <a:xfrm>
            <a:off x="3454256" y="4240453"/>
            <a:ext cx="3222578" cy="1856966"/>
          </a:xfrm>
          <a:prstGeom prst="roundRect">
            <a:avLst>
              <a:gd name="adj" fmla="val 6124"/>
            </a:avLst>
          </a:prstGeom>
          <a:effectLst>
            <a:outerShdw blurRad="279400" dist="38100" dir="5400000" algn="tl" rotWithShape="0">
              <a:srgbClr val="002A86">
                <a:alpha val="40000"/>
              </a:srgbClr>
            </a:outerShdw>
          </a:effectLst>
        </p:spPr>
      </p:pic>
      <p:sp>
        <p:nvSpPr>
          <p:cNvPr id="18" name="Rectangle 17">
            <a:extLst>
              <a:ext uri="{FF2B5EF4-FFF2-40B4-BE49-F238E27FC236}">
                <a16:creationId xmlns:a16="http://schemas.microsoft.com/office/drawing/2014/main" id="{662E3AF8-7133-FE28-6221-56DA7A813180}"/>
              </a:ext>
            </a:extLst>
          </p:cNvPr>
          <p:cNvSpPr/>
          <p:nvPr/>
        </p:nvSpPr>
        <p:spPr bwMode="gray">
          <a:xfrm>
            <a:off x="7695457" y="3570"/>
            <a:ext cx="4487017" cy="6854430"/>
          </a:xfrm>
          <a:prstGeom prst="rect">
            <a:avLst/>
          </a:prstGeom>
          <a:solidFill>
            <a:schemeClr val="bg1">
              <a:lumMod val="95000"/>
            </a:schemeClr>
          </a:solidFill>
          <a:ln w="25400" algn="ctr">
            <a:noFill/>
            <a:miter lim="800000"/>
            <a:headEnd/>
            <a:tailEnd/>
          </a:ln>
        </p:spPr>
        <p:txBody>
          <a:bodyPr lIns="90000" tIns="72000" rIns="90000" bIns="72000" anchor="ctr"/>
          <a:lstStyle/>
          <a:p>
            <a:pPr algn="ctr" fontAlgn="base">
              <a:spcBef>
                <a:spcPct val="50000"/>
              </a:spcBef>
              <a:spcAft>
                <a:spcPct val="0"/>
              </a:spcAft>
              <a:buClr>
                <a:srgbClr val="F0AB00"/>
              </a:buClr>
              <a:buSzPct val="80000"/>
            </a:pPr>
            <a:endParaRPr kern="0">
              <a:solidFill>
                <a:srgbClr val="000000"/>
              </a:solidFill>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AE17766B-9465-BFAA-5B7B-C346AC9C92BA}"/>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579625" y="503683"/>
            <a:ext cx="400172" cy="363561"/>
          </a:xfrm>
          <a:prstGeom prst="rect">
            <a:avLst/>
          </a:prstGeom>
        </p:spPr>
      </p:pic>
      <p:pic>
        <p:nvPicPr>
          <p:cNvPr id="9" name="Image 1" descr="preencoded.png">
            <a:extLst>
              <a:ext uri="{FF2B5EF4-FFF2-40B4-BE49-F238E27FC236}">
                <a16:creationId xmlns:a16="http://schemas.microsoft.com/office/drawing/2014/main" id="{BFD52841-3E2A-783E-2A70-5EA068DC767C}"/>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8092799" y="460502"/>
            <a:ext cx="1046931" cy="467000"/>
          </a:xfrm>
          <a:prstGeom prst="rect">
            <a:avLst/>
          </a:prstGeom>
        </p:spPr>
      </p:pic>
      <p:pic>
        <p:nvPicPr>
          <p:cNvPr id="10" name="Picture 9">
            <a:extLst>
              <a:ext uri="{FF2B5EF4-FFF2-40B4-BE49-F238E27FC236}">
                <a16:creationId xmlns:a16="http://schemas.microsoft.com/office/drawing/2014/main" id="{3436D638-5712-CF73-8E04-A106D2985EAB}"/>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198605" y="514595"/>
            <a:ext cx="323165" cy="369332"/>
          </a:xfrm>
          <a:prstGeom prst="rect">
            <a:avLst/>
          </a:prstGeom>
        </p:spPr>
      </p:pic>
      <p:sp>
        <p:nvSpPr>
          <p:cNvPr id="2" name="Text Placeholder 4">
            <a:extLst>
              <a:ext uri="{FF2B5EF4-FFF2-40B4-BE49-F238E27FC236}">
                <a16:creationId xmlns:a16="http://schemas.microsoft.com/office/drawing/2014/main" id="{29299C35-7675-404A-C857-651D7E80017C}"/>
              </a:ext>
            </a:extLst>
          </p:cNvPr>
          <p:cNvSpPr txBox="1">
            <a:spLocks/>
          </p:cNvSpPr>
          <p:nvPr/>
        </p:nvSpPr>
        <p:spPr>
          <a:xfrm>
            <a:off x="8004991" y="1334270"/>
            <a:ext cx="3971109" cy="5285986"/>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defRPr sz="1800">
                <a:solidFill>
                  <a:srgbClr val="0070F2"/>
                </a:solidFill>
                <a:latin typeface="72 Brand Medium" panose="020B0504030603020204" pitchFamily="34" charset="0"/>
              </a:defRPr>
            </a:pPr>
            <a:r>
              <a:t>主な機能</a:t>
            </a:r>
            <a:endParaRPr sz="1800">
              <a:solidFill>
                <a:srgbClr val="0070F2"/>
              </a:solidFill>
              <a:latin typeface="72 Brand Medium" panose="020B0504030603020204" pitchFamily="34" charset="0"/>
            </a:endParaRPr>
          </a:p>
          <a:p>
            <a:pPr fontAlgn="base">
              <a:spcBef>
                <a:spcPct val="50000"/>
              </a:spcBef>
              <a:spcAft>
                <a:spcPct val="0"/>
              </a:spcAft>
              <a:buClr>
                <a:schemeClr val="tx1"/>
              </a:buClr>
              <a:buSzPct val="100000"/>
              <a:defRPr sz="1400" kern="0">
                <a:ea typeface="Arial Unicode MS" pitchFamily="34" charset="-128"/>
                <a:cs typeface="Arial Unicode MS" pitchFamily="34" charset="-128"/>
              </a:defRPr>
            </a:pPr>
            <a:r>
              <a:t>バイヤーは、注文書情報、出荷通知情報、バーコードラベル、QR コードなどを含めることができる出荷ラベルをカスタマイズすることができます。</a:t>
            </a:r>
          </a:p>
          <a:p>
            <a:pPr fontAlgn="base">
              <a:spcBef>
                <a:spcPct val="50000"/>
              </a:spcBef>
              <a:spcAft>
                <a:spcPct val="0"/>
              </a:spcAft>
              <a:buClr>
                <a:schemeClr val="tx1"/>
              </a:buClr>
              <a:buSzPct val="100000"/>
              <a:defRPr sz="1400" kern="0">
                <a:ea typeface="Arial Unicode MS" pitchFamily="34" charset="-128"/>
                <a:cs typeface="Arial Unicode MS" pitchFamily="34" charset="-128"/>
              </a:defRPr>
            </a:pPr>
            <a:r>
              <a:t>これらの出荷ラベルは、サプライヤユーザーがエクスポートできます。</a:t>
            </a:r>
          </a:p>
          <a:p>
            <a:pPr marL="285750" indent="-285750" fontAlgn="base">
              <a:spcBef>
                <a:spcPct val="50000"/>
              </a:spcBef>
              <a:spcAft>
                <a:spcPct val="0"/>
              </a:spcAft>
              <a:buClr>
                <a:schemeClr val="tx1"/>
              </a:buClr>
              <a:buSzPct val="100000"/>
              <a:buFont typeface="Arial" panose="020B0604020202020204" pitchFamily="34" charset="0"/>
              <a:buChar char="•"/>
              <a:defRPr sz="1400" kern="0">
                <a:ea typeface="Arial Unicode MS" pitchFamily="34" charset="-128"/>
                <a:cs typeface="Arial Unicode MS" pitchFamily="34" charset="-128"/>
              </a:defRPr>
            </a:pPr>
            <a:r>
              <a:t>出荷通知の作成中 </a:t>
            </a:r>
            <a:r>
              <a:rPr>
                <a:sym typeface="Wingdings" panose="05000000000000000000" pitchFamily="2" charset="2"/>
              </a:rPr>
              <a:t> バイヤーのビジネスルールの設定によって異なります。</a:t>
            </a:r>
          </a:p>
          <a:p>
            <a:pPr marL="285750" indent="-285750" fontAlgn="base">
              <a:spcBef>
                <a:spcPct val="50000"/>
              </a:spcBef>
              <a:spcAft>
                <a:spcPct val="0"/>
              </a:spcAft>
              <a:buClr>
                <a:schemeClr val="tx1"/>
              </a:buClr>
              <a:buSzPct val="100000"/>
              <a:buFont typeface="Arial" panose="020B0604020202020204" pitchFamily="34" charset="0"/>
              <a:buChar char="•"/>
              <a:defRPr sz="1400" kern="0">
                <a:ea typeface="Arial Unicode MS" pitchFamily="34" charset="-128"/>
                <a:cs typeface="Arial Unicode MS" pitchFamily="34" charset="-128"/>
                <a:sym typeface="Wingdings" panose="05000000000000000000" pitchFamily="2" charset="2"/>
              </a:defRPr>
            </a:pPr>
            <a:r>
              <a:t>ASN 登録後</a:t>
            </a:r>
            <a:endParaRPr sz="1400" kern="0">
              <a:ea typeface="Arial Unicode MS" pitchFamily="34" charset="-128"/>
              <a:cs typeface="Arial Unicode MS" pitchFamily="34" charset="-128"/>
            </a:endParaRPr>
          </a:p>
          <a:p>
            <a:pPr marL="7938">
              <a:buClr>
                <a:srgbClr val="0070F2"/>
              </a:buClr>
              <a:buSzPct val="100000"/>
              <a:buNone/>
              <a:defRPr sz="1400" b="1"/>
            </a:pPr>
            <a:r>
              <a:t>出荷ラベルのエクスポート</a:t>
            </a:r>
          </a:p>
          <a:p>
            <a:pPr marL="236538" indent="-228600">
              <a:buClr>
                <a:srgbClr val="0070F2"/>
              </a:buClr>
              <a:buSzPct val="100000"/>
              <a:buFont typeface="+mj-lt"/>
              <a:buAutoNum type="arabicPeriod"/>
              <a:defRPr sz="1400"/>
            </a:pPr>
            <a:r>
              <a:t>顧客は、ドキュメントレベルまたは明細 (もしくはその両方) で 1 つまたは複数の出荷ラベルを割り当てることができます。</a:t>
            </a:r>
          </a:p>
          <a:p>
            <a:pPr marL="236538" indent="-228600">
              <a:buClr>
                <a:srgbClr val="0070F2"/>
              </a:buClr>
              <a:buSzPct val="100000"/>
              <a:buFont typeface="+mj-lt"/>
              <a:buAutoNum type="arabicPeriod"/>
              <a:defRPr sz="1400"/>
            </a:pPr>
            <a:r>
              <a:t>生成された PDF は、サプライヤがパッケージラベルとして使用できます。このラベルは、バイヤーが商品を受け取るとスキャンできます。</a:t>
            </a:r>
          </a:p>
          <a:p>
            <a:pPr marL="236538" indent="-228600">
              <a:buClr>
                <a:srgbClr val="0070F2"/>
              </a:buClr>
              <a:buSzPct val="100000"/>
              <a:buFont typeface="+mj-lt"/>
              <a:buAutoNum type="arabicPeriod" startAt="4"/>
            </a:pPr>
            <a:endParaRPr sz="1400"/>
          </a:p>
          <a:p>
            <a:pPr marL="236538" indent="-228600">
              <a:buClr>
                <a:srgbClr val="0070F2"/>
              </a:buClr>
              <a:buSzPct val="100000"/>
              <a:buFont typeface="+mj-lt"/>
              <a:buAutoNum type="arabicPeriod" startAt="4"/>
            </a:pPr>
            <a:endParaRPr sz="1400" b="1"/>
          </a:p>
          <a:p>
            <a:pPr marL="350838" indent="-342900">
              <a:buClr>
                <a:srgbClr val="0070F2"/>
              </a:buClr>
              <a:buSzPct val="100000"/>
              <a:buFont typeface="+mj-lt"/>
              <a:buAutoNum type="arabicPeriod" startAt="3"/>
            </a:pPr>
            <a:endParaRPr sz="1400" b="1"/>
          </a:p>
          <a:p>
            <a:pPr marL="342900" indent="-342900">
              <a:buClr>
                <a:srgbClr val="1B90FF"/>
              </a:buClr>
              <a:buFont typeface="+mj-lt"/>
              <a:buAutoNum type="arabicPeriod"/>
            </a:pPr>
            <a:endParaRPr sz="1400"/>
          </a:p>
          <a:p>
            <a:pPr marL="350838" indent="-342900">
              <a:buClr>
                <a:srgbClr val="0070F2"/>
              </a:buClr>
              <a:buFont typeface="+mj-lt"/>
              <a:buAutoNum type="arabicPeriod"/>
            </a:pPr>
            <a:endParaRPr sz="1400"/>
          </a:p>
        </p:txBody>
      </p:sp>
      <p:sp>
        <p:nvSpPr>
          <p:cNvPr id="3" name="Title 1">
            <a:extLst>
              <a:ext uri="{FF2B5EF4-FFF2-40B4-BE49-F238E27FC236}">
                <a16:creationId xmlns:a16="http://schemas.microsoft.com/office/drawing/2014/main" id="{B2653B6E-81C8-5A46-4725-672E40D72605}"/>
              </a:ext>
            </a:extLst>
          </p:cNvPr>
          <p:cNvSpPr txBox="1">
            <a:spLocks/>
          </p:cNvSpPr>
          <p:nvPr/>
        </p:nvSpPr>
        <p:spPr bwMode="black">
          <a:xfrm>
            <a:off x="463432" y="265211"/>
            <a:ext cx="7232026" cy="3693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3" indent="-4763"/>
            <a:r>
              <a:t>機能: </a:t>
            </a:r>
            <a:r>
              <a:rPr>
                <a:solidFill>
                  <a:srgbClr val="0070F2"/>
                </a:solidFill>
                <a:ea typeface="+mn-ea"/>
                <a:cs typeface="+mn-cs"/>
              </a:rPr>
              <a:t>出荷ラベルのエクスポート</a:t>
            </a:r>
          </a:p>
        </p:txBody>
      </p:sp>
      <p:sp>
        <p:nvSpPr>
          <p:cNvPr id="15" name="Oval 14">
            <a:extLst>
              <a:ext uri="{FF2B5EF4-FFF2-40B4-BE49-F238E27FC236}">
                <a16:creationId xmlns:a16="http://schemas.microsoft.com/office/drawing/2014/main" id="{F3F39C36-16FE-781A-26BB-3B35C402A278}"/>
              </a:ext>
            </a:extLst>
          </p:cNvPr>
          <p:cNvSpPr/>
          <p:nvPr/>
        </p:nvSpPr>
        <p:spPr bwMode="gray">
          <a:xfrm>
            <a:off x="6232950" y="5168936"/>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2</a:t>
            </a:r>
            <a:endParaRPr sz="1800" kern="0">
              <a:solidFill>
                <a:schemeClr val="bg1"/>
              </a:solidFill>
              <a:latin typeface="+mj-lt"/>
              <a:ea typeface="Arial Unicode MS" pitchFamily="34" charset="-128"/>
              <a:cs typeface="Arial Unicode MS" pitchFamily="34" charset="-128"/>
            </a:endParaRPr>
          </a:p>
        </p:txBody>
      </p:sp>
      <p:sp>
        <p:nvSpPr>
          <p:cNvPr id="14" name="Oval 13">
            <a:extLst>
              <a:ext uri="{FF2B5EF4-FFF2-40B4-BE49-F238E27FC236}">
                <a16:creationId xmlns:a16="http://schemas.microsoft.com/office/drawing/2014/main" id="{C75BEAEF-5361-2910-8413-F3D420FD3D7B}"/>
              </a:ext>
            </a:extLst>
          </p:cNvPr>
          <p:cNvSpPr/>
          <p:nvPr/>
        </p:nvSpPr>
        <p:spPr bwMode="gray">
          <a:xfrm>
            <a:off x="5875645" y="1815889"/>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1</a:t>
            </a:r>
            <a:endParaRPr sz="1800" kern="0">
              <a:solidFill>
                <a:schemeClr val="bg1"/>
              </a:solidFill>
              <a:latin typeface="+mj-lt"/>
              <a:ea typeface="Arial Unicode MS" pitchFamily="34" charset="-128"/>
              <a:cs typeface="Arial Unicode MS" pitchFamily="34" charset="-128"/>
            </a:endParaRPr>
          </a:p>
        </p:txBody>
      </p:sp>
    </p:spTree>
    <p:custDataLst>
      <p:custData r:id="rId1"/>
      <p:custData r:id="rId2"/>
    </p:custDataLst>
    <p:extLst>
      <p:ext uri="{BB962C8B-B14F-4D97-AF65-F5344CB8AC3E}">
        <p14:creationId xmlns:p14="http://schemas.microsoft.com/office/powerpoint/2010/main" val="2001494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9A71CC-2F6F-9EE9-1518-B249FC7674D7}"/>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0E87CAF1-4D17-64EB-0727-E1411FA6C0A0}"/>
              </a:ext>
            </a:extLst>
          </p:cNvPr>
          <p:cNvPicPr>
            <a:picLocks noChangeAspect="1"/>
          </p:cNvPicPr>
          <p:nvPr/>
        </p:nvPicPr>
        <p:blipFill>
          <a:blip r:embed="rId5"/>
          <a:stretch>
            <a:fillRect/>
          </a:stretch>
        </p:blipFill>
        <p:spPr>
          <a:xfrm>
            <a:off x="320540" y="3614434"/>
            <a:ext cx="3146995" cy="2762156"/>
          </a:xfrm>
          <a:prstGeom prst="roundRect">
            <a:avLst>
              <a:gd name="adj" fmla="val 6124"/>
            </a:avLst>
          </a:prstGeom>
          <a:effectLst>
            <a:outerShdw blurRad="279400" dist="38100" dir="5400000" algn="tl" rotWithShape="0">
              <a:srgbClr val="002A86">
                <a:alpha val="40000"/>
              </a:srgbClr>
            </a:outerShdw>
          </a:effectLst>
        </p:spPr>
      </p:pic>
      <p:pic>
        <p:nvPicPr>
          <p:cNvPr id="7" name="Picture 6">
            <a:extLst>
              <a:ext uri="{FF2B5EF4-FFF2-40B4-BE49-F238E27FC236}">
                <a16:creationId xmlns:a16="http://schemas.microsoft.com/office/drawing/2014/main" id="{088747E1-FB40-9955-F752-A0A13B04F7A6}"/>
              </a:ext>
            </a:extLst>
          </p:cNvPr>
          <p:cNvPicPr>
            <a:picLocks noChangeAspect="1"/>
          </p:cNvPicPr>
          <p:nvPr/>
        </p:nvPicPr>
        <p:blipFill>
          <a:blip r:embed="rId6"/>
          <a:stretch>
            <a:fillRect/>
          </a:stretch>
        </p:blipFill>
        <p:spPr>
          <a:xfrm>
            <a:off x="219075" y="954209"/>
            <a:ext cx="6369869" cy="1861375"/>
          </a:xfrm>
          <a:prstGeom prst="roundRect">
            <a:avLst>
              <a:gd name="adj" fmla="val 6124"/>
            </a:avLst>
          </a:prstGeom>
          <a:effectLst>
            <a:outerShdw blurRad="279400" dist="38100" dir="5400000" algn="tl" rotWithShape="0">
              <a:srgbClr val="002A86">
                <a:alpha val="40000"/>
              </a:srgbClr>
            </a:outerShdw>
          </a:effectLst>
        </p:spPr>
      </p:pic>
      <p:sp>
        <p:nvSpPr>
          <p:cNvPr id="18" name="Rectangle 17">
            <a:extLst>
              <a:ext uri="{FF2B5EF4-FFF2-40B4-BE49-F238E27FC236}">
                <a16:creationId xmlns:a16="http://schemas.microsoft.com/office/drawing/2014/main" id="{92160AFF-70BD-A747-25AD-0F0DFD3476E3}"/>
              </a:ext>
            </a:extLst>
          </p:cNvPr>
          <p:cNvSpPr/>
          <p:nvPr/>
        </p:nvSpPr>
        <p:spPr bwMode="gray">
          <a:xfrm>
            <a:off x="7695457" y="3570"/>
            <a:ext cx="4487017" cy="6854430"/>
          </a:xfrm>
          <a:prstGeom prst="rect">
            <a:avLst/>
          </a:prstGeom>
          <a:solidFill>
            <a:schemeClr val="bg1">
              <a:lumMod val="95000"/>
            </a:schemeClr>
          </a:solidFill>
          <a:ln w="25400" algn="ctr">
            <a:noFill/>
            <a:miter lim="800000"/>
            <a:headEnd/>
            <a:tailEnd/>
          </a:ln>
        </p:spPr>
        <p:txBody>
          <a:bodyPr lIns="90000" tIns="72000" rIns="90000" bIns="72000" anchor="ctr"/>
          <a:lstStyle/>
          <a:p>
            <a:pPr algn="ctr" fontAlgn="base">
              <a:spcBef>
                <a:spcPct val="50000"/>
              </a:spcBef>
              <a:spcAft>
                <a:spcPct val="0"/>
              </a:spcAft>
              <a:buClr>
                <a:srgbClr val="F0AB00"/>
              </a:buClr>
              <a:buSzPct val="80000"/>
            </a:pPr>
            <a:endParaRPr kern="0">
              <a:solidFill>
                <a:srgbClr val="000000"/>
              </a:solidFill>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33A6F3FF-0A4A-7FB8-B938-9F2131FBEC57}"/>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579625" y="503683"/>
            <a:ext cx="400172" cy="363561"/>
          </a:xfrm>
          <a:prstGeom prst="rect">
            <a:avLst/>
          </a:prstGeom>
        </p:spPr>
      </p:pic>
      <p:pic>
        <p:nvPicPr>
          <p:cNvPr id="9" name="Image 1" descr="preencoded.png">
            <a:extLst>
              <a:ext uri="{FF2B5EF4-FFF2-40B4-BE49-F238E27FC236}">
                <a16:creationId xmlns:a16="http://schemas.microsoft.com/office/drawing/2014/main" id="{DA19C331-280A-1111-03CA-93A74E79BE0C}"/>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8092799" y="460502"/>
            <a:ext cx="1046931" cy="467000"/>
          </a:xfrm>
          <a:prstGeom prst="rect">
            <a:avLst/>
          </a:prstGeom>
        </p:spPr>
      </p:pic>
      <p:pic>
        <p:nvPicPr>
          <p:cNvPr id="10" name="Picture 9">
            <a:extLst>
              <a:ext uri="{FF2B5EF4-FFF2-40B4-BE49-F238E27FC236}">
                <a16:creationId xmlns:a16="http://schemas.microsoft.com/office/drawing/2014/main" id="{81EDA8A2-EA87-A460-B869-DDE1DBFA3E2D}"/>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198605" y="514595"/>
            <a:ext cx="323165" cy="369332"/>
          </a:xfrm>
          <a:prstGeom prst="rect">
            <a:avLst/>
          </a:prstGeom>
        </p:spPr>
      </p:pic>
      <p:sp>
        <p:nvSpPr>
          <p:cNvPr id="2" name="Text Placeholder 4">
            <a:extLst>
              <a:ext uri="{FF2B5EF4-FFF2-40B4-BE49-F238E27FC236}">
                <a16:creationId xmlns:a16="http://schemas.microsoft.com/office/drawing/2014/main" id="{C5DA7761-CB48-6A6A-D5A7-030AEBABB458}"/>
              </a:ext>
            </a:extLst>
          </p:cNvPr>
          <p:cNvSpPr txBox="1">
            <a:spLocks/>
          </p:cNvSpPr>
          <p:nvPr/>
        </p:nvSpPr>
        <p:spPr>
          <a:xfrm>
            <a:off x="8004991" y="1334270"/>
            <a:ext cx="3971109" cy="5285986"/>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defRPr sz="1800">
                <a:solidFill>
                  <a:srgbClr val="0070F2"/>
                </a:solidFill>
                <a:latin typeface="72 Brand Medium" panose="020B0504030603020204" pitchFamily="34" charset="0"/>
              </a:defRPr>
            </a:pPr>
            <a:r>
              <a:t>出荷通知電子メール通知</a:t>
            </a:r>
            <a:endParaRPr sz="1800">
              <a:solidFill>
                <a:srgbClr val="0070F2"/>
              </a:solidFill>
              <a:latin typeface="72 Brand Medium" panose="020B0504030603020204" pitchFamily="34" charset="0"/>
            </a:endParaRPr>
          </a:p>
          <a:p>
            <a:pPr marL="236538" indent="-228600">
              <a:buClr>
                <a:srgbClr val="0070F2"/>
              </a:buClr>
              <a:buSzPct val="100000"/>
              <a:buFont typeface="+mj-lt"/>
              <a:buAutoNum type="arabicPeriod"/>
              <a:defRPr sz="1400"/>
            </a:pPr>
            <a:r>
              <a:t>[ホーム] ページの [</a:t>
            </a:r>
            <a:r>
              <a:rPr b="1"/>
              <a:t>通知の設定</a:t>
            </a:r>
            <a:r>
              <a:t>] オプションからアクセスできます。</a:t>
            </a:r>
          </a:p>
          <a:p>
            <a:pPr marL="236538" indent="-228600">
              <a:buClr>
                <a:srgbClr val="0070F2"/>
              </a:buClr>
              <a:buSzPct val="100000"/>
              <a:buFont typeface="+mj-lt"/>
              <a:buAutoNum type="arabicPeriod"/>
              <a:defRPr sz="1400"/>
            </a:pPr>
            <a:r>
              <a:t>「出荷通知失敗」および「未出荷オーダー品目のリマインダ」（バイヤーのビジネスルールに依存）を使用できます。</a:t>
            </a:r>
          </a:p>
          <a:p>
            <a:pPr marL="236538" indent="-228600">
              <a:buClr>
                <a:srgbClr val="0070F2"/>
              </a:buClr>
              <a:buSzPct val="100000"/>
              <a:buFont typeface="+mj-lt"/>
              <a:buAutoNum type="arabicPeriod"/>
              <a:defRPr sz="1400"/>
            </a:pPr>
            <a:r>
              <a:t>出荷通知電子メール通知の例</a:t>
            </a:r>
          </a:p>
          <a:p>
            <a:pPr marL="236538" indent="-228600">
              <a:buClr>
                <a:srgbClr val="0070F2"/>
              </a:buClr>
              <a:buSzPct val="100000"/>
              <a:buFont typeface="+mj-lt"/>
              <a:buAutoNum type="arabicPeriod" startAt="4"/>
            </a:pPr>
            <a:endParaRPr sz="1400"/>
          </a:p>
          <a:p>
            <a:pPr marL="236538" indent="-228600">
              <a:buClr>
                <a:srgbClr val="0070F2"/>
              </a:buClr>
              <a:buSzPct val="100000"/>
              <a:buFont typeface="+mj-lt"/>
              <a:buAutoNum type="arabicPeriod" startAt="4"/>
            </a:pPr>
            <a:endParaRPr sz="1400" b="1"/>
          </a:p>
          <a:p>
            <a:pPr marL="350838" indent="-342900">
              <a:buClr>
                <a:srgbClr val="0070F2"/>
              </a:buClr>
              <a:buSzPct val="100000"/>
              <a:buFont typeface="+mj-lt"/>
              <a:buAutoNum type="arabicPeriod" startAt="3"/>
            </a:pPr>
            <a:endParaRPr sz="1400" b="1"/>
          </a:p>
          <a:p>
            <a:pPr marL="342900" indent="-342900">
              <a:buClr>
                <a:srgbClr val="1B90FF"/>
              </a:buClr>
              <a:buFont typeface="+mj-lt"/>
              <a:buAutoNum type="arabicPeriod"/>
            </a:pPr>
            <a:endParaRPr sz="1400"/>
          </a:p>
          <a:p>
            <a:pPr marL="350838" indent="-342900">
              <a:buClr>
                <a:srgbClr val="0070F2"/>
              </a:buClr>
              <a:buFont typeface="+mj-lt"/>
              <a:buAutoNum type="arabicPeriod"/>
            </a:pPr>
            <a:endParaRPr sz="1400"/>
          </a:p>
        </p:txBody>
      </p:sp>
      <p:sp>
        <p:nvSpPr>
          <p:cNvPr id="3" name="Title 1">
            <a:extLst>
              <a:ext uri="{FF2B5EF4-FFF2-40B4-BE49-F238E27FC236}">
                <a16:creationId xmlns:a16="http://schemas.microsoft.com/office/drawing/2014/main" id="{3CD5E4B0-CC58-0F2D-7494-B7A54B49C6D6}"/>
              </a:ext>
            </a:extLst>
          </p:cNvPr>
          <p:cNvSpPr txBox="1">
            <a:spLocks/>
          </p:cNvSpPr>
          <p:nvPr/>
        </p:nvSpPr>
        <p:spPr bwMode="black">
          <a:xfrm>
            <a:off x="463432" y="265211"/>
            <a:ext cx="7232026" cy="3693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3" indent="-4763"/>
            <a:r>
              <a:t>機能：</a:t>
            </a:r>
            <a:r>
              <a:rPr>
                <a:solidFill>
                  <a:srgbClr val="0070F2"/>
                </a:solidFill>
                <a:ea typeface="+mn-ea"/>
                <a:cs typeface="+mn-cs"/>
              </a:rPr>
              <a:t>出荷通知の電子メール通知</a:t>
            </a:r>
          </a:p>
        </p:txBody>
      </p:sp>
      <p:sp>
        <p:nvSpPr>
          <p:cNvPr id="14" name="Oval 13">
            <a:extLst>
              <a:ext uri="{FF2B5EF4-FFF2-40B4-BE49-F238E27FC236}">
                <a16:creationId xmlns:a16="http://schemas.microsoft.com/office/drawing/2014/main" id="{AD34B5FD-E794-3A67-9E2F-94C2E28EC093}"/>
              </a:ext>
            </a:extLst>
          </p:cNvPr>
          <p:cNvSpPr/>
          <p:nvPr/>
        </p:nvSpPr>
        <p:spPr bwMode="gray">
          <a:xfrm>
            <a:off x="4397571" y="2268471"/>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1</a:t>
            </a:r>
            <a:endParaRPr sz="1800" kern="0">
              <a:solidFill>
                <a:schemeClr val="bg1"/>
              </a:solidFill>
              <a:latin typeface="+mj-lt"/>
              <a:ea typeface="Arial Unicode MS" pitchFamily="34" charset="-128"/>
              <a:cs typeface="Arial Unicode MS" pitchFamily="34" charset="-128"/>
            </a:endParaRPr>
          </a:p>
        </p:txBody>
      </p:sp>
      <p:pic>
        <p:nvPicPr>
          <p:cNvPr id="12" name="Picture 11">
            <a:extLst>
              <a:ext uri="{FF2B5EF4-FFF2-40B4-BE49-F238E27FC236}">
                <a16:creationId xmlns:a16="http://schemas.microsoft.com/office/drawing/2014/main" id="{8A2C2853-5121-A0A7-F28D-D3948E1F178B}"/>
              </a:ext>
            </a:extLst>
          </p:cNvPr>
          <p:cNvPicPr>
            <a:picLocks noChangeAspect="1"/>
          </p:cNvPicPr>
          <p:nvPr/>
        </p:nvPicPr>
        <p:blipFill>
          <a:blip r:embed="rId12"/>
          <a:stretch>
            <a:fillRect/>
          </a:stretch>
        </p:blipFill>
        <p:spPr>
          <a:xfrm>
            <a:off x="2447294" y="2815584"/>
            <a:ext cx="5248162" cy="1558637"/>
          </a:xfrm>
          <a:prstGeom prst="roundRect">
            <a:avLst>
              <a:gd name="adj" fmla="val 6124"/>
            </a:avLst>
          </a:prstGeom>
          <a:effectLst>
            <a:outerShdw blurRad="279400" dist="38100" dir="5400000" algn="tl" rotWithShape="0">
              <a:srgbClr val="002A86">
                <a:alpha val="40000"/>
              </a:srgbClr>
            </a:outerShdw>
          </a:effectLst>
        </p:spPr>
      </p:pic>
      <p:sp>
        <p:nvSpPr>
          <p:cNvPr id="15" name="Oval 14">
            <a:extLst>
              <a:ext uri="{FF2B5EF4-FFF2-40B4-BE49-F238E27FC236}">
                <a16:creationId xmlns:a16="http://schemas.microsoft.com/office/drawing/2014/main" id="{78088534-AE18-788A-9366-8B1F1D13345D}"/>
              </a:ext>
            </a:extLst>
          </p:cNvPr>
          <p:cNvSpPr/>
          <p:nvPr/>
        </p:nvSpPr>
        <p:spPr bwMode="gray">
          <a:xfrm>
            <a:off x="6476375" y="3151018"/>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2</a:t>
            </a:r>
            <a:endParaRPr sz="1800" kern="0">
              <a:solidFill>
                <a:schemeClr val="bg1"/>
              </a:solidFill>
              <a:latin typeface="+mj-lt"/>
              <a:ea typeface="Arial Unicode MS" pitchFamily="34" charset="-128"/>
              <a:cs typeface="Arial Unicode MS" pitchFamily="34" charset="-128"/>
            </a:endParaRPr>
          </a:p>
        </p:txBody>
      </p:sp>
      <p:pic>
        <p:nvPicPr>
          <p:cNvPr id="16" name="Picture 15">
            <a:extLst>
              <a:ext uri="{FF2B5EF4-FFF2-40B4-BE49-F238E27FC236}">
                <a16:creationId xmlns:a16="http://schemas.microsoft.com/office/drawing/2014/main" id="{A17B8FFD-14BE-659B-7B4A-DABFE6A622F9}"/>
              </a:ext>
            </a:extLst>
          </p:cNvPr>
          <p:cNvPicPr>
            <a:picLocks noChangeAspect="1"/>
          </p:cNvPicPr>
          <p:nvPr/>
        </p:nvPicPr>
        <p:blipFill>
          <a:blip r:embed="rId13"/>
          <a:srcRect b="28739"/>
          <a:stretch>
            <a:fillRect/>
          </a:stretch>
        </p:blipFill>
        <p:spPr>
          <a:xfrm>
            <a:off x="3377892" y="4760800"/>
            <a:ext cx="4182001" cy="1474796"/>
          </a:xfrm>
          <a:prstGeom prst="roundRect">
            <a:avLst>
              <a:gd name="adj" fmla="val 6124"/>
            </a:avLst>
          </a:prstGeom>
          <a:effectLst>
            <a:outerShdw blurRad="279400" dist="38100" dir="5400000" algn="tl" rotWithShape="0">
              <a:srgbClr val="002A86">
                <a:alpha val="40000"/>
              </a:srgbClr>
            </a:outerShdw>
          </a:effectLst>
        </p:spPr>
      </p:pic>
      <p:sp>
        <p:nvSpPr>
          <p:cNvPr id="17" name="Oval 16">
            <a:extLst>
              <a:ext uri="{FF2B5EF4-FFF2-40B4-BE49-F238E27FC236}">
                <a16:creationId xmlns:a16="http://schemas.microsoft.com/office/drawing/2014/main" id="{714F463E-30A0-E68F-4351-B8D096DF72D0}"/>
              </a:ext>
            </a:extLst>
          </p:cNvPr>
          <p:cNvSpPr/>
          <p:nvPr/>
        </p:nvSpPr>
        <p:spPr bwMode="gray">
          <a:xfrm>
            <a:off x="3182067" y="4415811"/>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1800">
                <a:solidFill>
                  <a:schemeClr val="bg1"/>
                </a:solidFill>
                <a:latin typeface="+mj-lt"/>
                <a:ea typeface="Arial Unicode MS" pitchFamily="34" charset="-128"/>
                <a:cs typeface="Arial Unicode MS" pitchFamily="34" charset="-128"/>
              </a:defRPr>
            </a:pPr>
            <a:r>
              <a:t>3</a:t>
            </a:r>
            <a:endParaRPr sz="1800" kern="0">
              <a:solidFill>
                <a:schemeClr val="bg1"/>
              </a:solidFill>
              <a:latin typeface="+mj-lt"/>
              <a:ea typeface="Arial Unicode MS" pitchFamily="34" charset="-128"/>
              <a:cs typeface="Arial Unicode MS" pitchFamily="34" charset="-128"/>
            </a:endParaRPr>
          </a:p>
        </p:txBody>
      </p:sp>
    </p:spTree>
    <p:custDataLst>
      <p:custData r:id="rId1"/>
      <p:custData r:id="rId2"/>
    </p:custDataLst>
    <p:extLst>
      <p:ext uri="{BB962C8B-B14F-4D97-AF65-F5344CB8AC3E}">
        <p14:creationId xmlns:p14="http://schemas.microsoft.com/office/powerpoint/2010/main" val="13130651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EF9A20-6C93-FEDD-7749-1F6F1DAC868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EE18890-1615-A396-3EBB-9DA106E8CC6B}"/>
              </a:ext>
            </a:extLst>
          </p:cNvPr>
          <p:cNvPicPr>
            <a:picLocks noChangeAspect="1"/>
          </p:cNvPicPr>
          <p:nvPr/>
        </p:nvPicPr>
        <p:blipFill>
          <a:blip r:embed="rId5"/>
          <a:stretch>
            <a:fillRect/>
          </a:stretch>
        </p:blipFill>
        <p:spPr>
          <a:xfrm>
            <a:off x="463432" y="1214291"/>
            <a:ext cx="6985081" cy="1843070"/>
          </a:xfrm>
          <a:prstGeom prst="roundRect">
            <a:avLst>
              <a:gd name="adj" fmla="val 6124"/>
            </a:avLst>
          </a:prstGeom>
          <a:effectLst>
            <a:outerShdw blurRad="279400" dist="38100" dir="5400000" algn="tl" rotWithShape="0">
              <a:srgbClr val="002A86">
                <a:alpha val="40000"/>
              </a:srgbClr>
            </a:outerShdw>
          </a:effectLst>
        </p:spPr>
      </p:pic>
      <p:sp>
        <p:nvSpPr>
          <p:cNvPr id="18" name="Rectangle 17">
            <a:extLst>
              <a:ext uri="{FF2B5EF4-FFF2-40B4-BE49-F238E27FC236}">
                <a16:creationId xmlns:a16="http://schemas.microsoft.com/office/drawing/2014/main" id="{FED12A4B-B191-D632-A7F9-E1C632EFC343}"/>
              </a:ext>
            </a:extLst>
          </p:cNvPr>
          <p:cNvSpPr/>
          <p:nvPr/>
        </p:nvSpPr>
        <p:spPr bwMode="gray">
          <a:xfrm>
            <a:off x="7695457" y="3570"/>
            <a:ext cx="4487017" cy="6854430"/>
          </a:xfrm>
          <a:prstGeom prst="rect">
            <a:avLst/>
          </a:prstGeom>
          <a:solidFill>
            <a:schemeClr val="bg1">
              <a:lumMod val="95000"/>
            </a:schemeClr>
          </a:solidFill>
          <a:ln w="25400" algn="ctr">
            <a:noFill/>
            <a:miter lim="800000"/>
            <a:headEnd/>
            <a:tailEnd/>
          </a:ln>
        </p:spPr>
        <p:txBody>
          <a:bodyPr lIns="90000" tIns="72000" rIns="90000" bIns="72000" anchor="ctr"/>
          <a:lstStyle/>
          <a:p>
            <a:pPr algn="ctr" fontAlgn="base">
              <a:spcBef>
                <a:spcPct val="50000"/>
              </a:spcBef>
              <a:spcAft>
                <a:spcPct val="0"/>
              </a:spcAft>
              <a:buClr>
                <a:srgbClr val="F0AB00"/>
              </a:buClr>
              <a:buSzPct val="80000"/>
            </a:pPr>
            <a:endParaRPr kern="0">
              <a:solidFill>
                <a:srgbClr val="000000"/>
              </a:solidFill>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35CB9A22-1612-1085-ACE6-CB999708AA1C}"/>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579625" y="503683"/>
            <a:ext cx="400172" cy="363561"/>
          </a:xfrm>
          <a:prstGeom prst="rect">
            <a:avLst/>
          </a:prstGeom>
        </p:spPr>
      </p:pic>
      <p:pic>
        <p:nvPicPr>
          <p:cNvPr id="9" name="Image 1" descr="preencoded.png">
            <a:extLst>
              <a:ext uri="{FF2B5EF4-FFF2-40B4-BE49-F238E27FC236}">
                <a16:creationId xmlns:a16="http://schemas.microsoft.com/office/drawing/2014/main" id="{933FCFCE-CF04-2DA7-90FA-6406DCE07776}"/>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8092799" y="460502"/>
            <a:ext cx="1046931" cy="467000"/>
          </a:xfrm>
          <a:prstGeom prst="rect">
            <a:avLst/>
          </a:prstGeom>
        </p:spPr>
      </p:pic>
      <p:pic>
        <p:nvPicPr>
          <p:cNvPr id="10" name="Picture 9">
            <a:extLst>
              <a:ext uri="{FF2B5EF4-FFF2-40B4-BE49-F238E27FC236}">
                <a16:creationId xmlns:a16="http://schemas.microsoft.com/office/drawing/2014/main" id="{213A75DC-9B41-4F73-FED1-B1F4CFD1A3B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198605" y="514595"/>
            <a:ext cx="323165" cy="369332"/>
          </a:xfrm>
          <a:prstGeom prst="rect">
            <a:avLst/>
          </a:prstGeom>
        </p:spPr>
      </p:pic>
      <p:sp>
        <p:nvSpPr>
          <p:cNvPr id="2" name="Text Placeholder 4">
            <a:extLst>
              <a:ext uri="{FF2B5EF4-FFF2-40B4-BE49-F238E27FC236}">
                <a16:creationId xmlns:a16="http://schemas.microsoft.com/office/drawing/2014/main" id="{63B45578-18F7-7543-7736-9C9CE506AFAD}"/>
              </a:ext>
            </a:extLst>
          </p:cNvPr>
          <p:cNvSpPr txBox="1">
            <a:spLocks/>
          </p:cNvSpPr>
          <p:nvPr/>
        </p:nvSpPr>
        <p:spPr>
          <a:xfrm>
            <a:off x="8004991" y="1334270"/>
            <a:ext cx="3971109" cy="5285986"/>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defRPr sz="1800">
                <a:solidFill>
                  <a:srgbClr val="0070F2"/>
                </a:solidFill>
                <a:latin typeface="72 Brand Medium" panose="020B0504030603020204" pitchFamily="34" charset="0"/>
              </a:defRPr>
            </a:pPr>
            <a:r>
              <a:t>主な機能</a:t>
            </a:r>
            <a:endParaRPr sz="1800">
              <a:solidFill>
                <a:srgbClr val="0070F2"/>
              </a:solidFill>
              <a:latin typeface="72 Brand Medium" panose="020B0504030603020204" pitchFamily="34" charset="0"/>
            </a:endParaRPr>
          </a:p>
          <a:p>
            <a:pPr marL="236538" indent="-228600">
              <a:buClr>
                <a:srgbClr val="0070F2"/>
              </a:buClr>
              <a:buSzPct val="100000"/>
              <a:buFont typeface="+mj-lt"/>
              <a:buAutoNum type="arabicPeriod"/>
              <a:defRPr sz="1400"/>
            </a:pPr>
            <a:r>
              <a:t>ドキュメントルーティング設定にアクセスするには、[</a:t>
            </a:r>
            <a:r>
              <a:rPr b="1"/>
              <a:t>設定]、[取引</a:t>
            </a:r>
            <a:r>
              <a:t>] に移動し、[</a:t>
            </a:r>
            <a:r>
              <a:rPr b="1"/>
              <a:t>ドキュメントルーティング</a:t>
            </a:r>
            <a:r>
              <a:t>] を選択します。</a:t>
            </a:r>
          </a:p>
          <a:p>
            <a:pPr marL="236538" indent="-228600">
              <a:buClr>
                <a:srgbClr val="0070F2"/>
              </a:buClr>
              <a:buSzPct val="100000"/>
              <a:buFont typeface="+mj-lt"/>
              <a:buAutoNum type="arabicPeriod"/>
              <a:defRPr sz="1400"/>
            </a:pPr>
            <a:r>
              <a:t>出荷通知のルーティングは、すべてのバイヤーに対してグローバルに設定することも、顧客ごとに個別に設定することもできます。</a:t>
            </a:r>
          </a:p>
          <a:p>
            <a:pPr marL="236538" indent="-228600">
              <a:buClr>
                <a:srgbClr val="0070F2"/>
              </a:buClr>
              <a:buSzPct val="100000"/>
              <a:buFont typeface="+mj-lt"/>
              <a:buAutoNum type="arabicPeriod"/>
            </a:pPr>
            <a:endParaRPr sz="1400"/>
          </a:p>
          <a:p>
            <a:pPr marL="236538" indent="-228600">
              <a:buClr>
                <a:srgbClr val="0070F2"/>
              </a:buClr>
              <a:buSzPct val="100000"/>
              <a:buFont typeface="+mj-lt"/>
              <a:buAutoNum type="arabicPeriod" startAt="4"/>
            </a:pPr>
            <a:endParaRPr sz="1400"/>
          </a:p>
          <a:p>
            <a:pPr marL="236538" indent="-228600">
              <a:buClr>
                <a:srgbClr val="0070F2"/>
              </a:buClr>
              <a:buSzPct val="100000"/>
              <a:buFont typeface="+mj-lt"/>
              <a:buAutoNum type="arabicPeriod" startAt="4"/>
            </a:pPr>
            <a:endParaRPr sz="1400" b="1"/>
          </a:p>
          <a:p>
            <a:pPr marL="350838" indent="-342900">
              <a:buClr>
                <a:srgbClr val="0070F2"/>
              </a:buClr>
              <a:buSzPct val="100000"/>
              <a:buFont typeface="+mj-lt"/>
              <a:buAutoNum type="arabicPeriod" startAt="3"/>
            </a:pPr>
            <a:endParaRPr sz="1400" b="1"/>
          </a:p>
          <a:p>
            <a:pPr marL="342900" indent="-342900">
              <a:buClr>
                <a:srgbClr val="1B90FF"/>
              </a:buClr>
              <a:buFont typeface="+mj-lt"/>
              <a:buAutoNum type="arabicPeriod"/>
            </a:pPr>
            <a:endParaRPr sz="1400"/>
          </a:p>
          <a:p>
            <a:pPr marL="350838" indent="-342900">
              <a:buClr>
                <a:srgbClr val="0070F2"/>
              </a:buClr>
              <a:buFont typeface="+mj-lt"/>
              <a:buAutoNum type="arabicPeriod"/>
            </a:pPr>
            <a:endParaRPr sz="1400"/>
          </a:p>
        </p:txBody>
      </p:sp>
      <p:sp>
        <p:nvSpPr>
          <p:cNvPr id="3" name="Title 1">
            <a:extLst>
              <a:ext uri="{FF2B5EF4-FFF2-40B4-BE49-F238E27FC236}">
                <a16:creationId xmlns:a16="http://schemas.microsoft.com/office/drawing/2014/main" id="{F8F2A4FA-2FC0-1CC2-1098-9FDD038CE1F9}"/>
              </a:ext>
            </a:extLst>
          </p:cNvPr>
          <p:cNvSpPr txBox="1">
            <a:spLocks/>
          </p:cNvSpPr>
          <p:nvPr/>
        </p:nvSpPr>
        <p:spPr bwMode="black">
          <a:xfrm>
            <a:off x="463432" y="265211"/>
            <a:ext cx="7232026" cy="3693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3" indent="-4763"/>
            <a:r>
              <a:t>機能: </a:t>
            </a:r>
            <a:r>
              <a:rPr>
                <a:solidFill>
                  <a:srgbClr val="0070F2"/>
                </a:solidFill>
                <a:ea typeface="+mn-ea"/>
                <a:cs typeface="+mn-cs"/>
              </a:rPr>
              <a:t>出荷通知のルーティング設定</a:t>
            </a:r>
          </a:p>
        </p:txBody>
      </p:sp>
      <p:sp>
        <p:nvSpPr>
          <p:cNvPr id="14" name="Oval 13">
            <a:extLst>
              <a:ext uri="{FF2B5EF4-FFF2-40B4-BE49-F238E27FC236}">
                <a16:creationId xmlns:a16="http://schemas.microsoft.com/office/drawing/2014/main" id="{B6D168C3-953E-7A25-499B-A481B8C5E026}"/>
              </a:ext>
            </a:extLst>
          </p:cNvPr>
          <p:cNvSpPr/>
          <p:nvPr/>
        </p:nvSpPr>
        <p:spPr bwMode="gray">
          <a:xfrm>
            <a:off x="1626662" y="2239351"/>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1</a:t>
            </a:r>
            <a:endParaRPr sz="1800" kern="0">
              <a:solidFill>
                <a:schemeClr val="bg1"/>
              </a:solidFill>
              <a:latin typeface="+mj-lt"/>
              <a:ea typeface="Arial Unicode MS" pitchFamily="34" charset="-128"/>
              <a:cs typeface="Arial Unicode MS" pitchFamily="34" charset="-128"/>
            </a:endParaRPr>
          </a:p>
        </p:txBody>
      </p:sp>
      <p:pic>
        <p:nvPicPr>
          <p:cNvPr id="5" name="Picture 4">
            <a:extLst>
              <a:ext uri="{FF2B5EF4-FFF2-40B4-BE49-F238E27FC236}">
                <a16:creationId xmlns:a16="http://schemas.microsoft.com/office/drawing/2014/main" id="{480944AE-1C9C-D9C6-8062-120A4C1C72DB}"/>
              </a:ext>
            </a:extLst>
          </p:cNvPr>
          <p:cNvPicPr>
            <a:picLocks noChangeAspect="1"/>
          </p:cNvPicPr>
          <p:nvPr/>
        </p:nvPicPr>
        <p:blipFill>
          <a:blip r:embed="rId11"/>
          <a:stretch>
            <a:fillRect/>
          </a:stretch>
        </p:blipFill>
        <p:spPr>
          <a:xfrm>
            <a:off x="1682907" y="2882324"/>
            <a:ext cx="5889078" cy="2584883"/>
          </a:xfrm>
          <a:prstGeom prst="roundRect">
            <a:avLst>
              <a:gd name="adj" fmla="val 6124"/>
            </a:avLst>
          </a:prstGeom>
          <a:effectLst>
            <a:outerShdw blurRad="279400" dist="38100" dir="5400000" algn="tl" rotWithShape="0">
              <a:srgbClr val="002A86">
                <a:alpha val="40000"/>
              </a:srgbClr>
            </a:outerShdw>
          </a:effectLst>
        </p:spPr>
      </p:pic>
      <p:sp>
        <p:nvSpPr>
          <p:cNvPr id="15" name="Oval 14">
            <a:extLst>
              <a:ext uri="{FF2B5EF4-FFF2-40B4-BE49-F238E27FC236}">
                <a16:creationId xmlns:a16="http://schemas.microsoft.com/office/drawing/2014/main" id="{989F1E95-9E66-8602-45A1-1217D70D6954}"/>
              </a:ext>
            </a:extLst>
          </p:cNvPr>
          <p:cNvSpPr/>
          <p:nvPr/>
        </p:nvSpPr>
        <p:spPr bwMode="gray">
          <a:xfrm>
            <a:off x="4627446" y="3508165"/>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2</a:t>
            </a:r>
            <a:endParaRPr sz="1800" kern="0">
              <a:solidFill>
                <a:schemeClr val="bg1"/>
              </a:solidFill>
              <a:latin typeface="+mj-lt"/>
              <a:ea typeface="Arial Unicode MS" pitchFamily="34" charset="-128"/>
              <a:cs typeface="Arial Unicode MS" pitchFamily="34" charset="-128"/>
            </a:endParaRPr>
          </a:p>
        </p:txBody>
      </p:sp>
    </p:spTree>
    <p:custDataLst>
      <p:custData r:id="rId1"/>
      <p:custData r:id="rId2"/>
    </p:custDataLst>
    <p:extLst>
      <p:ext uri="{BB962C8B-B14F-4D97-AF65-F5344CB8AC3E}">
        <p14:creationId xmlns:p14="http://schemas.microsoft.com/office/powerpoint/2010/main" val="16130136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273A409C-BCB0-D0D9-041B-32B43A5049F0}"/>
              </a:ext>
            </a:extLst>
          </p:cNvPr>
          <p:cNvSpPr>
            <a:spLocks noGrp="1"/>
          </p:cNvSpPr>
          <p:nvPr>
            <p:ph type="title"/>
          </p:nvPr>
        </p:nvSpPr>
        <p:spPr>
          <a:xfrm>
            <a:off x="188259" y="2614044"/>
            <a:ext cx="7758953" cy="470898"/>
          </a:xfrm>
        </p:spPr>
        <p:txBody>
          <a:bodyPr wrap="square">
            <a:spAutoFit/>
          </a:bodyPr>
          <a:lstStyle/>
          <a:p>
            <a:pPr>
              <a:defRPr sz="3400" b="1">
                <a:cs typeface="72" panose="020B0503030000000003" pitchFamily="34" charset="0"/>
                <a:hlinkClick r:id="rId6">
                  <a:extLst>
                    <a:ext uri="{A12FA001-AC4F-418D-AE19-62706E023703}">
                      <ahyp:hlinkClr xmlns:ahyp="http://schemas.microsoft.com/office/drawing/2018/hyperlinkcolor" val="tx"/>
                    </a:ext>
                  </a:extLst>
                </a:hlinkClick>
              </a:defRPr>
            </a:pPr>
            <a:r>
              <a:t>オーダーの履行 - 入庫</a:t>
            </a:r>
            <a:endParaRPr sz="3400"/>
          </a:p>
        </p:txBody>
      </p:sp>
      <p:pic>
        <p:nvPicPr>
          <p:cNvPr id="16" name="Picture Placeholder 15" descr="A hanging lightbulb">
            <a:extLst>
              <a:ext uri="{FF2B5EF4-FFF2-40B4-BE49-F238E27FC236}">
                <a16:creationId xmlns:a16="http://schemas.microsoft.com/office/drawing/2014/main" id="{794BE0EB-0BBA-2A47-7F5F-D07A6F037698}"/>
              </a:ext>
            </a:extLst>
          </p:cNvPr>
          <p:cNvPicPr>
            <a:picLocks noGrp="1" noChangeAspect="1"/>
          </p:cNvPicPr>
          <p:nvPr>
            <p:ph type="pic" sz="quarter" idx="10"/>
          </p:nvPr>
        </p:nvPicPr>
        <p:blipFill>
          <a:blip r:embed="rId7"/>
          <a:srcRect l="27299" r="27299"/>
          <a:stretch>
            <a:fillRect/>
          </a:stretch>
        </p:blipFill>
        <p:spPr/>
      </p:pic>
    </p:spTree>
    <p:custDataLst>
      <p:custData r:id="rId1"/>
      <p:custData r:id="rId2"/>
      <p:custData r:id="rId3"/>
      <p:custData r:id="rId4"/>
    </p:custDataLst>
    <p:extLst>
      <p:ext uri="{BB962C8B-B14F-4D97-AF65-F5344CB8AC3E}">
        <p14:creationId xmlns:p14="http://schemas.microsoft.com/office/powerpoint/2010/main" val="1618727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045E9-3A50-1324-F0D2-8B3676526733}"/>
              </a:ext>
            </a:extLst>
          </p:cNvPr>
          <p:cNvSpPr>
            <a:spLocks noGrp="1"/>
          </p:cNvSpPr>
          <p:nvPr>
            <p:ph type="title"/>
          </p:nvPr>
        </p:nvSpPr>
        <p:spPr>
          <a:xfrm>
            <a:off x="504000" y="1647094"/>
            <a:ext cx="10188924" cy="276999"/>
          </a:xfrm>
        </p:spPr>
        <p:txBody>
          <a:bodyPr/>
          <a:lstStyle/>
          <a:p>
            <a:pPr>
              <a:defRPr sz="1800">
                <a:latin typeface="+mn-lt"/>
                <a:cs typeface="72" panose="020B0503030000000003" pitchFamily="34" charset="0"/>
              </a:defRPr>
            </a:pPr>
            <a:r>
              <a:rPr b="1">
                <a:solidFill>
                  <a:schemeClr val="tx2"/>
                </a:solidFill>
              </a:rPr>
              <a:t>ソリューションエリア:</a:t>
            </a:r>
            <a:r>
              <a:t> 入庫</a:t>
            </a:r>
          </a:p>
        </p:txBody>
      </p:sp>
      <p:sp>
        <p:nvSpPr>
          <p:cNvPr id="9" name="TextBox 8">
            <a:extLst>
              <a:ext uri="{FF2B5EF4-FFF2-40B4-BE49-F238E27FC236}">
                <a16:creationId xmlns:a16="http://schemas.microsoft.com/office/drawing/2014/main" id="{F53CD55D-BEA0-6F5D-AEAB-0556876516B6}"/>
              </a:ext>
            </a:extLst>
          </p:cNvPr>
          <p:cNvSpPr txBox="1"/>
          <p:nvPr/>
        </p:nvSpPr>
        <p:spPr>
          <a:xfrm>
            <a:off x="504000" y="3673012"/>
            <a:ext cx="3699357" cy="276999"/>
          </a:xfrm>
          <a:prstGeom prst="rect">
            <a:avLst/>
          </a:prstGeom>
          <a:noFill/>
        </p:spPr>
        <p:txBody>
          <a:bodyPr wrap="square" lIns="0" tIns="0" rIns="0" bIns="0">
            <a:noAutofit/>
          </a:bodyPr>
          <a:lstStyle/>
          <a:p>
            <a:pPr algn="l" fontAlgn="base">
              <a:spcBef>
                <a:spcPct val="50000"/>
              </a:spcBef>
              <a:spcAft>
                <a:spcPct val="0"/>
              </a:spcAft>
              <a:buClr>
                <a:schemeClr val="tx1"/>
              </a:buClr>
              <a:buSzPct val="100000"/>
              <a:defRPr sz="1800" b="1">
                <a:solidFill>
                  <a:schemeClr val="tx2"/>
                </a:solidFill>
                <a:latin typeface="72 Brand" panose="020B0504030603020204" pitchFamily="34" charset="0"/>
                <a:ea typeface="Arial Unicode MS" pitchFamily="34" charset="-128"/>
                <a:cs typeface="Arial Unicode MS" pitchFamily="34" charset="-128"/>
              </a:defRPr>
            </a:pPr>
            <a:r>
              <a:t>主な利点:</a:t>
            </a:r>
          </a:p>
        </p:txBody>
      </p:sp>
      <p:sp>
        <p:nvSpPr>
          <p:cNvPr id="11" name="TextBox 10">
            <a:extLst>
              <a:ext uri="{FF2B5EF4-FFF2-40B4-BE49-F238E27FC236}">
                <a16:creationId xmlns:a16="http://schemas.microsoft.com/office/drawing/2014/main" id="{5CD2CE1D-D875-13A3-8E46-384D342E2307}"/>
              </a:ext>
            </a:extLst>
          </p:cNvPr>
          <p:cNvSpPr txBox="1"/>
          <p:nvPr/>
        </p:nvSpPr>
        <p:spPr>
          <a:xfrm>
            <a:off x="504000" y="4092373"/>
            <a:ext cx="7923904" cy="1523494"/>
          </a:xfrm>
          <a:prstGeom prst="rect">
            <a:avLst/>
          </a:prstGeom>
          <a:noFill/>
        </p:spPr>
        <p:txBody>
          <a:bodyPr wrap="square" lIns="0" tIns="0" rIns="0" bIns="0">
            <a:spAutoFit/>
          </a:bodyPr>
          <a:lstStyle/>
          <a:p>
            <a:pPr marL="285750" indent="-285750">
              <a:buFont typeface="Arial" panose="020B0604020202020204" pitchFamily="34" charset="0"/>
              <a:buChar char="•"/>
              <a:defRPr sz="1800"/>
            </a:pPr>
            <a:r>
              <a:t>既存の世代の SAP Business Network で、現在使用されているすべての入庫機能の同等性が確保されます。</a:t>
            </a:r>
          </a:p>
          <a:p>
            <a:pPr marL="285750" indent="-285750">
              <a:buFont typeface="Arial" panose="020B0604020202020204" pitchFamily="34" charset="0"/>
              <a:buChar char="•"/>
              <a:defRPr sz="1800"/>
            </a:pPr>
            <a:r>
              <a:t>UI5 コンポーネントによる UX/UI の刷新</a:t>
            </a:r>
          </a:p>
          <a:p>
            <a:pPr marL="285750" indent="-285750">
              <a:buFont typeface="Arial" panose="020B0604020202020204" pitchFamily="34" charset="0"/>
              <a:buChar char="•"/>
              <a:defRPr sz="1800"/>
            </a:pPr>
            <a:r>
              <a:t>入庫処理時のアプリケーションのパフォーマンスが改善されます。</a:t>
            </a:r>
            <a:endParaRPr sz="1800">
              <a:solidFill>
                <a:srgbClr val="000000"/>
              </a:solidFill>
              <a:latin typeface="Arial" panose="020B0604020202020204" pitchFamily="34" charset="0"/>
            </a:endParaRPr>
          </a:p>
          <a:p>
            <a:pPr algn="l" fontAlgn="base">
              <a:spcBef>
                <a:spcPct val="50000"/>
              </a:spcBef>
              <a:spcAft>
                <a:spcPct val="0"/>
              </a:spcAft>
              <a:buClr>
                <a:schemeClr val="tx1"/>
              </a:buClr>
              <a:buSzPct val="100000"/>
            </a:pPr>
            <a:endParaRPr sz="1800" kern="0">
              <a:latin typeface="72 Brand" panose="020B0504030603020204" pitchFamily="34" charset="0"/>
              <a:ea typeface="Arial Unicode MS" pitchFamily="34" charset="-128"/>
              <a:cs typeface="Arial Unicode MS" pitchFamily="34" charset="-128"/>
            </a:endParaRPr>
          </a:p>
        </p:txBody>
      </p:sp>
      <p:sp>
        <p:nvSpPr>
          <p:cNvPr id="3" name="Title 1">
            <a:extLst>
              <a:ext uri="{FF2B5EF4-FFF2-40B4-BE49-F238E27FC236}">
                <a16:creationId xmlns:a16="http://schemas.microsoft.com/office/drawing/2014/main" id="{62F58A9D-8A6B-1E44-CC40-9C9D7638A59A}"/>
              </a:ext>
            </a:extLst>
          </p:cNvPr>
          <p:cNvSpPr txBox="1">
            <a:spLocks/>
          </p:cNvSpPr>
          <p:nvPr/>
        </p:nvSpPr>
        <p:spPr bwMode="black">
          <a:xfrm>
            <a:off x="504001" y="1256739"/>
            <a:ext cx="11186476" cy="276999"/>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a:defRPr sz="1800">
                <a:latin typeface="+mn-lt"/>
                <a:cs typeface="72" panose="020B0503030000000003" pitchFamily="34" charset="0"/>
              </a:defRPr>
            </a:pPr>
            <a:r>
              <a:rPr b="1">
                <a:solidFill>
                  <a:schemeClr val="tx2"/>
                </a:solidFill>
              </a:rPr>
              <a:t>ソリューション対象：</a:t>
            </a:r>
            <a:r>
              <a:t>取引先向け SAP Business Network</a:t>
            </a:r>
          </a:p>
        </p:txBody>
      </p:sp>
      <p:sp>
        <p:nvSpPr>
          <p:cNvPr id="5" name="Title 1">
            <a:extLst>
              <a:ext uri="{FF2B5EF4-FFF2-40B4-BE49-F238E27FC236}">
                <a16:creationId xmlns:a16="http://schemas.microsoft.com/office/drawing/2014/main" id="{322BF760-A769-A137-3897-0CB54DB2F997}"/>
              </a:ext>
            </a:extLst>
          </p:cNvPr>
          <p:cNvSpPr txBox="1">
            <a:spLocks/>
          </p:cNvSpPr>
          <p:nvPr/>
        </p:nvSpPr>
        <p:spPr bwMode="black">
          <a:xfrm>
            <a:off x="504000" y="2068012"/>
            <a:ext cx="11109027" cy="276999"/>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a:defRPr sz="1800">
                <a:latin typeface="+mn-lt"/>
                <a:cs typeface="72" panose="020B0503030000000003" pitchFamily="34" charset="0"/>
              </a:defRPr>
            </a:pPr>
            <a:r>
              <a:rPr b="1">
                <a:solidFill>
                  <a:schemeClr val="tx2"/>
                </a:solidFill>
              </a:rPr>
              <a:t>ペルソナ:</a:t>
            </a:r>
            <a:r>
              <a:t> ロジスティクス領域のサプライヤユーザ</a:t>
            </a:r>
          </a:p>
        </p:txBody>
      </p:sp>
      <p:sp>
        <p:nvSpPr>
          <p:cNvPr id="4" name="Title 3">
            <a:extLst>
              <a:ext uri="{FF2B5EF4-FFF2-40B4-BE49-F238E27FC236}">
                <a16:creationId xmlns:a16="http://schemas.microsoft.com/office/drawing/2014/main" id="{7CE1FF87-DB2A-491D-DE36-932547AAD199}"/>
              </a:ext>
            </a:extLst>
          </p:cNvPr>
          <p:cNvSpPr txBox="1">
            <a:spLocks/>
          </p:cNvSpPr>
          <p:nvPr/>
        </p:nvSpPr>
        <p:spPr bwMode="black">
          <a:xfrm>
            <a:off x="504001" y="504000"/>
            <a:ext cx="11186476" cy="3693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r>
              <a:rPr b="1"/>
              <a:t>導入: </a:t>
            </a:r>
            <a:r>
              <a:rPr>
                <a:solidFill>
                  <a:schemeClr val="tx2"/>
                </a:solidFill>
              </a:rPr>
              <a:t>SAP BTP の SAP Business Network での入庫</a:t>
            </a:r>
          </a:p>
        </p:txBody>
      </p:sp>
      <p:sp>
        <p:nvSpPr>
          <p:cNvPr id="6" name="TextBox 5">
            <a:extLst>
              <a:ext uri="{FF2B5EF4-FFF2-40B4-BE49-F238E27FC236}">
                <a16:creationId xmlns:a16="http://schemas.microsoft.com/office/drawing/2014/main" id="{4D80D2B8-CCFA-180D-64C2-70072AA26456}"/>
              </a:ext>
            </a:extLst>
          </p:cNvPr>
          <p:cNvSpPr txBox="1"/>
          <p:nvPr/>
        </p:nvSpPr>
        <p:spPr>
          <a:xfrm>
            <a:off x="503999" y="2627127"/>
            <a:ext cx="3699357" cy="276999"/>
          </a:xfrm>
          <a:prstGeom prst="rect">
            <a:avLst/>
          </a:prstGeom>
          <a:noFill/>
        </p:spPr>
        <p:txBody>
          <a:bodyPr wrap="square" lIns="0" tIns="0" rIns="0" bIns="0">
            <a:noAutofit/>
          </a:bodyPr>
          <a:lstStyle/>
          <a:p>
            <a:pPr algn="l" fontAlgn="base">
              <a:spcBef>
                <a:spcPct val="50000"/>
              </a:spcBef>
              <a:spcAft>
                <a:spcPct val="0"/>
              </a:spcAft>
              <a:buClr>
                <a:schemeClr val="tx1"/>
              </a:buClr>
              <a:buSzPct val="100000"/>
              <a:defRPr sz="1800" b="1">
                <a:solidFill>
                  <a:schemeClr val="tx2"/>
                </a:solidFill>
                <a:latin typeface="72 Brand" panose="020B0504030603020204" pitchFamily="34" charset="0"/>
                <a:ea typeface="Arial Unicode MS" pitchFamily="34" charset="-128"/>
                <a:cs typeface="Arial Unicode MS" pitchFamily="34" charset="-128"/>
              </a:defRPr>
            </a:pPr>
            <a:r>
              <a:t>説明:</a:t>
            </a:r>
          </a:p>
        </p:txBody>
      </p:sp>
      <p:sp>
        <p:nvSpPr>
          <p:cNvPr id="7" name="TextBox 6">
            <a:extLst>
              <a:ext uri="{FF2B5EF4-FFF2-40B4-BE49-F238E27FC236}">
                <a16:creationId xmlns:a16="http://schemas.microsoft.com/office/drawing/2014/main" id="{727FC45A-3E1B-34D6-0A26-579645BBC224}"/>
              </a:ext>
            </a:extLst>
          </p:cNvPr>
          <p:cNvSpPr txBox="1"/>
          <p:nvPr/>
        </p:nvSpPr>
        <p:spPr>
          <a:xfrm>
            <a:off x="503999" y="3017482"/>
            <a:ext cx="7824752" cy="276999"/>
          </a:xfrm>
          <a:prstGeom prst="rect">
            <a:avLst/>
          </a:prstGeom>
          <a:noFill/>
        </p:spPr>
        <p:txBody>
          <a:bodyPr wrap="square" lIns="0" tIns="0" rIns="0" bIns="0">
            <a:spAutoFit/>
          </a:bodyPr>
          <a:lstStyle/>
          <a:p>
            <a:pPr marL="285750" indent="-285750">
              <a:buFont typeface="Arial" panose="020B0604020202020204" pitchFamily="34" charset="0"/>
              <a:buChar char="•"/>
              <a:defRPr sz="1800"/>
            </a:pPr>
            <a:r>
              <a:t>受注の入庫ステータスの追跡</a:t>
            </a:r>
          </a:p>
        </p:txBody>
      </p:sp>
    </p:spTree>
    <p:extLst>
      <p:ext uri="{BB962C8B-B14F-4D97-AF65-F5344CB8AC3E}">
        <p14:creationId xmlns:p14="http://schemas.microsoft.com/office/powerpoint/2010/main" val="23524798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BEA594-0791-BA5A-9757-F400F227EE14}"/>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677F4CC-6DEB-7A8E-3A89-CA7A561BFC93}"/>
              </a:ext>
            </a:extLst>
          </p:cNvPr>
          <p:cNvPicPr>
            <a:picLocks noChangeAspect="1"/>
          </p:cNvPicPr>
          <p:nvPr/>
        </p:nvPicPr>
        <p:blipFill>
          <a:blip r:embed="rId5"/>
          <a:srcRect t="7796" b="7796"/>
          <a:stretch/>
        </p:blipFill>
        <p:spPr>
          <a:xfrm>
            <a:off x="540284" y="1311128"/>
            <a:ext cx="6985081" cy="1843070"/>
          </a:xfrm>
          <a:prstGeom prst="roundRect">
            <a:avLst>
              <a:gd name="adj" fmla="val 6937"/>
            </a:avLst>
          </a:prstGeom>
          <a:effectLst>
            <a:outerShdw blurRad="279400" dist="38100" dir="5400000" algn="tl" rotWithShape="0">
              <a:srgbClr val="002A86">
                <a:alpha val="40000"/>
              </a:srgbClr>
            </a:outerShdw>
          </a:effectLst>
        </p:spPr>
      </p:pic>
      <p:sp>
        <p:nvSpPr>
          <p:cNvPr id="18" name="Rectangle 17">
            <a:extLst>
              <a:ext uri="{FF2B5EF4-FFF2-40B4-BE49-F238E27FC236}">
                <a16:creationId xmlns:a16="http://schemas.microsoft.com/office/drawing/2014/main" id="{F95F3E23-73CB-8042-E75B-7F8285427392}"/>
              </a:ext>
            </a:extLst>
          </p:cNvPr>
          <p:cNvSpPr/>
          <p:nvPr/>
        </p:nvSpPr>
        <p:spPr bwMode="gray">
          <a:xfrm>
            <a:off x="7695457" y="3570"/>
            <a:ext cx="4487017" cy="6854430"/>
          </a:xfrm>
          <a:prstGeom prst="rect">
            <a:avLst/>
          </a:prstGeom>
          <a:solidFill>
            <a:schemeClr val="bg1">
              <a:lumMod val="95000"/>
            </a:schemeClr>
          </a:solidFill>
          <a:ln w="25400" algn="ctr">
            <a:noFill/>
            <a:miter lim="800000"/>
            <a:headEnd/>
            <a:tailEnd/>
          </a:ln>
        </p:spPr>
        <p:txBody>
          <a:bodyPr lIns="90000" tIns="72000" rIns="90000" bIns="72000" anchor="ctr"/>
          <a:lstStyle/>
          <a:p>
            <a:pPr algn="ctr" fontAlgn="base">
              <a:spcBef>
                <a:spcPct val="50000"/>
              </a:spcBef>
              <a:spcAft>
                <a:spcPct val="0"/>
              </a:spcAft>
              <a:buClr>
                <a:srgbClr val="F0AB00"/>
              </a:buClr>
              <a:buSzPct val="80000"/>
            </a:pPr>
            <a:endParaRPr kern="0">
              <a:solidFill>
                <a:srgbClr val="000000"/>
              </a:solidFill>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9E0F8079-4E84-316B-5A58-76B60B315A7E}"/>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579625" y="503683"/>
            <a:ext cx="400172" cy="363561"/>
          </a:xfrm>
          <a:prstGeom prst="rect">
            <a:avLst/>
          </a:prstGeom>
        </p:spPr>
      </p:pic>
      <p:pic>
        <p:nvPicPr>
          <p:cNvPr id="9" name="Image 1" descr="preencoded.png">
            <a:extLst>
              <a:ext uri="{FF2B5EF4-FFF2-40B4-BE49-F238E27FC236}">
                <a16:creationId xmlns:a16="http://schemas.microsoft.com/office/drawing/2014/main" id="{8BB5BD49-B3A2-C325-31D0-A4C0EB8FE243}"/>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8092799" y="460502"/>
            <a:ext cx="1046931" cy="467000"/>
          </a:xfrm>
          <a:prstGeom prst="rect">
            <a:avLst/>
          </a:prstGeom>
        </p:spPr>
      </p:pic>
      <p:pic>
        <p:nvPicPr>
          <p:cNvPr id="10" name="Picture 9">
            <a:extLst>
              <a:ext uri="{FF2B5EF4-FFF2-40B4-BE49-F238E27FC236}">
                <a16:creationId xmlns:a16="http://schemas.microsoft.com/office/drawing/2014/main" id="{521E1418-DAFD-961D-E2B8-35959EE47DC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198605" y="514595"/>
            <a:ext cx="323165" cy="369332"/>
          </a:xfrm>
          <a:prstGeom prst="rect">
            <a:avLst/>
          </a:prstGeom>
        </p:spPr>
      </p:pic>
      <p:sp>
        <p:nvSpPr>
          <p:cNvPr id="2" name="Text Placeholder 4">
            <a:extLst>
              <a:ext uri="{FF2B5EF4-FFF2-40B4-BE49-F238E27FC236}">
                <a16:creationId xmlns:a16="http://schemas.microsoft.com/office/drawing/2014/main" id="{EB5A12B2-3266-B622-BD93-C7F83A5850EA}"/>
              </a:ext>
            </a:extLst>
          </p:cNvPr>
          <p:cNvSpPr txBox="1">
            <a:spLocks/>
          </p:cNvSpPr>
          <p:nvPr/>
        </p:nvSpPr>
        <p:spPr>
          <a:xfrm>
            <a:off x="8004991" y="1334270"/>
            <a:ext cx="3971109" cy="5285986"/>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defRPr sz="1800">
                <a:solidFill>
                  <a:srgbClr val="0070F2"/>
                </a:solidFill>
                <a:latin typeface="72 Brand Medium" panose="020B0504030603020204" pitchFamily="34" charset="0"/>
              </a:defRPr>
            </a:pPr>
            <a:r>
              <a:t>主な機能</a:t>
            </a:r>
          </a:p>
          <a:p>
            <a:pPr marL="236538" indent="-228600">
              <a:buClr>
                <a:srgbClr val="0070F2"/>
              </a:buClr>
              <a:buSzPct val="100000"/>
              <a:buFont typeface="+mj-lt"/>
              <a:buAutoNum type="arabicPeriod"/>
              <a:defRPr sz="1400"/>
            </a:pPr>
            <a:r>
              <a:t>メインメニューから、</a:t>
            </a:r>
            <a:r>
              <a:rPr b="1"/>
              <a:t>フルフィルメント</a:t>
            </a:r>
            <a:r>
              <a:t> &gt; </a:t>
            </a:r>
            <a:r>
              <a:rPr b="1"/>
              <a:t>入庫</a:t>
            </a:r>
            <a:r>
              <a:t>を選択して、一覧ページにアクセスします。</a:t>
            </a:r>
            <a:endParaRPr sz="1400"/>
          </a:p>
          <a:p>
            <a:pPr marL="236538" indent="-228600">
              <a:buClr>
                <a:srgbClr val="0070F2"/>
              </a:buClr>
              <a:buSzPct val="100000"/>
              <a:buFont typeface="+mj-lt"/>
              <a:buAutoNum type="arabicPeriod"/>
            </a:pPr>
            <a:endParaRPr sz="1400"/>
          </a:p>
          <a:p>
            <a:pPr marL="236538" indent="-228600">
              <a:buClr>
                <a:srgbClr val="0070F2"/>
              </a:buClr>
              <a:buSzPct val="100000"/>
              <a:buFont typeface="+mj-lt"/>
              <a:buAutoNum type="arabicPeriod" startAt="4"/>
            </a:pPr>
            <a:endParaRPr sz="1400"/>
          </a:p>
          <a:p>
            <a:pPr marL="236538" indent="-228600">
              <a:buClr>
                <a:srgbClr val="0070F2"/>
              </a:buClr>
              <a:buSzPct val="100000"/>
              <a:buFont typeface="+mj-lt"/>
              <a:buAutoNum type="arabicPeriod" startAt="4"/>
            </a:pPr>
            <a:endParaRPr sz="1400" b="1"/>
          </a:p>
          <a:p>
            <a:pPr marL="350838" indent="-342900">
              <a:buClr>
                <a:srgbClr val="0070F2"/>
              </a:buClr>
              <a:buSzPct val="100000"/>
              <a:buFont typeface="+mj-lt"/>
              <a:buAutoNum type="arabicPeriod" startAt="3"/>
            </a:pPr>
            <a:endParaRPr sz="1400" b="1"/>
          </a:p>
          <a:p>
            <a:pPr marL="342900" indent="-342900">
              <a:buClr>
                <a:srgbClr val="1B90FF"/>
              </a:buClr>
              <a:buFont typeface="+mj-lt"/>
              <a:buAutoNum type="arabicPeriod"/>
            </a:pPr>
            <a:endParaRPr sz="1400"/>
          </a:p>
          <a:p>
            <a:pPr marL="350838" indent="-342900">
              <a:buClr>
                <a:srgbClr val="0070F2"/>
              </a:buClr>
              <a:buFont typeface="+mj-lt"/>
              <a:buAutoNum type="arabicPeriod"/>
            </a:pPr>
            <a:endParaRPr sz="1400"/>
          </a:p>
        </p:txBody>
      </p:sp>
      <p:sp>
        <p:nvSpPr>
          <p:cNvPr id="3" name="Title 1">
            <a:extLst>
              <a:ext uri="{FF2B5EF4-FFF2-40B4-BE49-F238E27FC236}">
                <a16:creationId xmlns:a16="http://schemas.microsoft.com/office/drawing/2014/main" id="{C73D65A1-BDC7-94FA-0A27-E98C237A8842}"/>
              </a:ext>
            </a:extLst>
          </p:cNvPr>
          <p:cNvSpPr txBox="1">
            <a:spLocks/>
          </p:cNvSpPr>
          <p:nvPr/>
        </p:nvSpPr>
        <p:spPr bwMode="black">
          <a:xfrm>
            <a:off x="463432" y="265211"/>
            <a:ext cx="7232026" cy="3693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3" indent="-4763"/>
            <a:r>
              <a:t>機能: </a:t>
            </a:r>
            <a:r>
              <a:rPr>
                <a:solidFill>
                  <a:srgbClr val="0070F2"/>
                </a:solidFill>
                <a:ea typeface="+mn-ea"/>
                <a:cs typeface="+mn-cs"/>
              </a:rPr>
              <a:t>入庫へのアクセス</a:t>
            </a:r>
          </a:p>
        </p:txBody>
      </p:sp>
      <p:sp>
        <p:nvSpPr>
          <p:cNvPr id="14" name="Oval 13">
            <a:extLst>
              <a:ext uri="{FF2B5EF4-FFF2-40B4-BE49-F238E27FC236}">
                <a16:creationId xmlns:a16="http://schemas.microsoft.com/office/drawing/2014/main" id="{249D6561-FF4E-1F7E-8017-6E0D72EAE440}"/>
              </a:ext>
            </a:extLst>
          </p:cNvPr>
          <p:cNvSpPr/>
          <p:nvPr/>
        </p:nvSpPr>
        <p:spPr bwMode="gray">
          <a:xfrm>
            <a:off x="3588940" y="964081"/>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1</a:t>
            </a:r>
            <a:endParaRPr sz="1800" kern="0">
              <a:solidFill>
                <a:schemeClr val="bg1"/>
              </a:solidFill>
              <a:latin typeface="+mj-lt"/>
              <a:ea typeface="Arial Unicode MS" pitchFamily="34" charset="-128"/>
              <a:cs typeface="Arial Unicode MS" pitchFamily="34" charset="-128"/>
            </a:endParaRPr>
          </a:p>
        </p:txBody>
      </p:sp>
      <p:pic>
        <p:nvPicPr>
          <p:cNvPr id="6" name="Picture 5">
            <a:extLst>
              <a:ext uri="{FF2B5EF4-FFF2-40B4-BE49-F238E27FC236}">
                <a16:creationId xmlns:a16="http://schemas.microsoft.com/office/drawing/2014/main" id="{3B99802F-0C4D-0C3A-4D64-6AD29523D5C0}"/>
              </a:ext>
            </a:extLst>
          </p:cNvPr>
          <p:cNvPicPr>
            <a:picLocks noChangeAspect="1"/>
          </p:cNvPicPr>
          <p:nvPr/>
        </p:nvPicPr>
        <p:blipFill>
          <a:blip r:embed="rId11"/>
          <a:srcRect b="8719"/>
          <a:stretch>
            <a:fillRect/>
          </a:stretch>
        </p:blipFill>
        <p:spPr>
          <a:xfrm>
            <a:off x="540285" y="3404408"/>
            <a:ext cx="6985081" cy="2771540"/>
          </a:xfrm>
          <a:prstGeom prst="roundRect">
            <a:avLst>
              <a:gd name="adj" fmla="val 6937"/>
            </a:avLst>
          </a:prstGeom>
          <a:effectLst>
            <a:outerShdw blurRad="279400" dist="38100" dir="5400000" algn="tl" rotWithShape="0">
              <a:srgbClr val="002A86">
                <a:alpha val="40000"/>
              </a:srgbClr>
            </a:outerShdw>
          </a:effectLst>
        </p:spPr>
      </p:pic>
      <p:sp>
        <p:nvSpPr>
          <p:cNvPr id="7" name="Oval 6">
            <a:extLst>
              <a:ext uri="{FF2B5EF4-FFF2-40B4-BE49-F238E27FC236}">
                <a16:creationId xmlns:a16="http://schemas.microsoft.com/office/drawing/2014/main" id="{C679DAE7-5EF5-E813-8062-D56B097C1519}"/>
              </a:ext>
            </a:extLst>
          </p:cNvPr>
          <p:cNvSpPr/>
          <p:nvPr/>
        </p:nvSpPr>
        <p:spPr bwMode="gray">
          <a:xfrm>
            <a:off x="4277776" y="3279303"/>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2</a:t>
            </a:r>
            <a:endParaRPr sz="1800" kern="0">
              <a:solidFill>
                <a:schemeClr val="bg1"/>
              </a:solidFill>
              <a:latin typeface="+mj-lt"/>
              <a:ea typeface="Arial Unicode MS" pitchFamily="34" charset="-128"/>
              <a:cs typeface="Arial Unicode MS" pitchFamily="34" charset="-128"/>
            </a:endParaRPr>
          </a:p>
        </p:txBody>
      </p:sp>
    </p:spTree>
    <p:custDataLst>
      <p:custData r:id="rId1"/>
      <p:custData r:id="rId2"/>
    </p:custDataLst>
    <p:extLst>
      <p:ext uri="{BB962C8B-B14F-4D97-AF65-F5344CB8AC3E}">
        <p14:creationId xmlns:p14="http://schemas.microsoft.com/office/powerpoint/2010/main" val="25392548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9E272D-429D-D4B7-9995-41042102044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3579DE35-0D2E-880A-07AF-540C74EA67DB}"/>
              </a:ext>
            </a:extLst>
          </p:cNvPr>
          <p:cNvPicPr>
            <a:picLocks noChangeAspect="1"/>
          </p:cNvPicPr>
          <p:nvPr/>
        </p:nvPicPr>
        <p:blipFill>
          <a:blip r:embed="rId5"/>
          <a:srcRect l="563" t="2370" b="17158"/>
          <a:stretch>
            <a:fillRect/>
          </a:stretch>
        </p:blipFill>
        <p:spPr>
          <a:xfrm>
            <a:off x="463432" y="896183"/>
            <a:ext cx="6985080" cy="2270803"/>
          </a:xfrm>
          <a:prstGeom prst="roundRect">
            <a:avLst>
              <a:gd name="adj" fmla="val 6937"/>
            </a:avLst>
          </a:prstGeom>
          <a:effectLst>
            <a:outerShdw blurRad="279400" dist="38100" dir="5400000" algn="tl" rotWithShape="0">
              <a:srgbClr val="002A86">
                <a:alpha val="40000"/>
              </a:srgbClr>
            </a:outerShdw>
          </a:effectLst>
        </p:spPr>
      </p:pic>
      <p:sp>
        <p:nvSpPr>
          <p:cNvPr id="18" name="Rectangle 17">
            <a:extLst>
              <a:ext uri="{FF2B5EF4-FFF2-40B4-BE49-F238E27FC236}">
                <a16:creationId xmlns:a16="http://schemas.microsoft.com/office/drawing/2014/main" id="{4E747EC4-FF5B-B1C0-10FB-1D0178F69B52}"/>
              </a:ext>
            </a:extLst>
          </p:cNvPr>
          <p:cNvSpPr/>
          <p:nvPr/>
        </p:nvSpPr>
        <p:spPr bwMode="gray">
          <a:xfrm>
            <a:off x="7695457" y="3570"/>
            <a:ext cx="4487017" cy="6854430"/>
          </a:xfrm>
          <a:prstGeom prst="rect">
            <a:avLst/>
          </a:prstGeom>
          <a:solidFill>
            <a:schemeClr val="bg1">
              <a:lumMod val="95000"/>
            </a:schemeClr>
          </a:solidFill>
          <a:ln w="25400" algn="ctr">
            <a:noFill/>
            <a:miter lim="800000"/>
            <a:headEnd/>
            <a:tailEnd/>
          </a:ln>
        </p:spPr>
        <p:txBody>
          <a:bodyPr lIns="90000" tIns="72000" rIns="90000" bIns="72000" anchor="ctr"/>
          <a:lstStyle/>
          <a:p>
            <a:pPr algn="ctr" fontAlgn="base">
              <a:spcBef>
                <a:spcPct val="50000"/>
              </a:spcBef>
              <a:spcAft>
                <a:spcPct val="0"/>
              </a:spcAft>
              <a:buClr>
                <a:srgbClr val="F0AB00"/>
              </a:buClr>
              <a:buSzPct val="80000"/>
            </a:pPr>
            <a:endParaRPr kern="0">
              <a:solidFill>
                <a:srgbClr val="000000"/>
              </a:solidFill>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AB73134B-DAA8-9DB4-5306-12CCE4D9BD1A}"/>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579625" y="503683"/>
            <a:ext cx="400172" cy="363561"/>
          </a:xfrm>
          <a:prstGeom prst="rect">
            <a:avLst/>
          </a:prstGeom>
        </p:spPr>
      </p:pic>
      <p:pic>
        <p:nvPicPr>
          <p:cNvPr id="9" name="Image 1" descr="preencoded.png">
            <a:extLst>
              <a:ext uri="{FF2B5EF4-FFF2-40B4-BE49-F238E27FC236}">
                <a16:creationId xmlns:a16="http://schemas.microsoft.com/office/drawing/2014/main" id="{7FEBC2D6-AC57-DC5F-15CE-72BB1D71DD9F}"/>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8092799" y="460502"/>
            <a:ext cx="1046931" cy="467000"/>
          </a:xfrm>
          <a:prstGeom prst="rect">
            <a:avLst/>
          </a:prstGeom>
        </p:spPr>
      </p:pic>
      <p:pic>
        <p:nvPicPr>
          <p:cNvPr id="10" name="Picture 9">
            <a:extLst>
              <a:ext uri="{FF2B5EF4-FFF2-40B4-BE49-F238E27FC236}">
                <a16:creationId xmlns:a16="http://schemas.microsoft.com/office/drawing/2014/main" id="{36D19C70-83D0-12DB-4ACF-8CF51D147FC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198605" y="514595"/>
            <a:ext cx="323165" cy="369332"/>
          </a:xfrm>
          <a:prstGeom prst="rect">
            <a:avLst/>
          </a:prstGeom>
        </p:spPr>
      </p:pic>
      <p:sp>
        <p:nvSpPr>
          <p:cNvPr id="2" name="Text Placeholder 4">
            <a:extLst>
              <a:ext uri="{FF2B5EF4-FFF2-40B4-BE49-F238E27FC236}">
                <a16:creationId xmlns:a16="http://schemas.microsoft.com/office/drawing/2014/main" id="{ABA7BCAE-E390-42EC-2E38-F3E1933D7F86}"/>
              </a:ext>
            </a:extLst>
          </p:cNvPr>
          <p:cNvSpPr txBox="1">
            <a:spLocks/>
          </p:cNvSpPr>
          <p:nvPr/>
        </p:nvSpPr>
        <p:spPr>
          <a:xfrm>
            <a:off x="8004991" y="1334270"/>
            <a:ext cx="3971109" cy="5285986"/>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defRPr sz="1800">
                <a:solidFill>
                  <a:srgbClr val="0070F2"/>
                </a:solidFill>
                <a:latin typeface="72 Brand Medium" panose="020B0504030603020204" pitchFamily="34" charset="0"/>
              </a:defRPr>
            </a:pPr>
            <a:r>
              <a:t>主な機能</a:t>
            </a:r>
            <a:endParaRPr sz="1800">
              <a:solidFill>
                <a:srgbClr val="0070F2"/>
              </a:solidFill>
              <a:latin typeface="72 Brand Medium" panose="020B0504030603020204" pitchFamily="34" charset="0"/>
            </a:endParaRPr>
          </a:p>
          <a:p>
            <a:pPr marL="236538" indent="-228600">
              <a:buClr>
                <a:srgbClr val="0070F2"/>
              </a:buClr>
              <a:buSzPct val="100000"/>
              <a:buFont typeface="+mj-lt"/>
              <a:buAutoNum type="arabicPeriod"/>
              <a:defRPr sz="1400"/>
            </a:pPr>
            <a:r>
              <a:t>入庫ヘッダ情報</a:t>
            </a:r>
          </a:p>
          <a:p>
            <a:pPr marL="236538" indent="-228600">
              <a:buClr>
                <a:srgbClr val="0070F2"/>
              </a:buClr>
              <a:buSzPct val="100000"/>
              <a:buFont typeface="+mj-lt"/>
              <a:buAutoNum type="arabicPeriod"/>
              <a:defRPr sz="1400"/>
            </a:pPr>
            <a:r>
              <a:t>注文書および出荷通知への参照を含む受領書明細</a:t>
            </a:r>
          </a:p>
          <a:p>
            <a:pPr marL="236538" indent="-228600">
              <a:buClr>
                <a:srgbClr val="0070F2"/>
              </a:buClr>
              <a:buSzPct val="100000"/>
              <a:buFont typeface="+mj-lt"/>
              <a:buAutoNum type="arabicPeriod"/>
              <a:defRPr sz="1400"/>
            </a:pPr>
            <a:r>
              <a:t>展開された明細ビュー</a:t>
            </a:r>
            <a:endParaRPr sz="1400"/>
          </a:p>
          <a:p>
            <a:pPr marL="236538" indent="-228600">
              <a:buClr>
                <a:srgbClr val="0070F2"/>
              </a:buClr>
              <a:buSzPct val="100000"/>
              <a:buFont typeface="+mj-lt"/>
              <a:buAutoNum type="arabicPeriod"/>
            </a:pPr>
            <a:endParaRPr sz="1400"/>
          </a:p>
          <a:p>
            <a:pPr marL="236538" indent="-228600">
              <a:buClr>
                <a:srgbClr val="0070F2"/>
              </a:buClr>
              <a:buSzPct val="100000"/>
              <a:buFont typeface="+mj-lt"/>
              <a:buAutoNum type="arabicPeriod" startAt="4"/>
            </a:pPr>
            <a:endParaRPr sz="1400"/>
          </a:p>
          <a:p>
            <a:pPr marL="236538" indent="-228600">
              <a:buClr>
                <a:srgbClr val="0070F2"/>
              </a:buClr>
              <a:buSzPct val="100000"/>
              <a:buFont typeface="+mj-lt"/>
              <a:buAutoNum type="arabicPeriod" startAt="4"/>
            </a:pPr>
            <a:endParaRPr sz="1400" b="1"/>
          </a:p>
          <a:p>
            <a:pPr marL="350838" indent="-342900">
              <a:buClr>
                <a:srgbClr val="0070F2"/>
              </a:buClr>
              <a:buSzPct val="100000"/>
              <a:buFont typeface="+mj-lt"/>
              <a:buAutoNum type="arabicPeriod" startAt="3"/>
            </a:pPr>
            <a:endParaRPr sz="1400" b="1"/>
          </a:p>
          <a:p>
            <a:pPr marL="342900" indent="-342900">
              <a:buClr>
                <a:srgbClr val="1B90FF"/>
              </a:buClr>
              <a:buFont typeface="+mj-lt"/>
              <a:buAutoNum type="arabicPeriod"/>
            </a:pPr>
            <a:endParaRPr sz="1400"/>
          </a:p>
          <a:p>
            <a:pPr marL="350838" indent="-342900">
              <a:buClr>
                <a:srgbClr val="0070F2"/>
              </a:buClr>
              <a:buFont typeface="+mj-lt"/>
              <a:buAutoNum type="arabicPeriod"/>
            </a:pPr>
            <a:endParaRPr sz="1400"/>
          </a:p>
        </p:txBody>
      </p:sp>
      <p:sp>
        <p:nvSpPr>
          <p:cNvPr id="3" name="Title 1">
            <a:extLst>
              <a:ext uri="{FF2B5EF4-FFF2-40B4-BE49-F238E27FC236}">
                <a16:creationId xmlns:a16="http://schemas.microsoft.com/office/drawing/2014/main" id="{DE7C241A-66BE-CBEA-A7C6-E9D5287F5B9D}"/>
              </a:ext>
            </a:extLst>
          </p:cNvPr>
          <p:cNvSpPr txBox="1">
            <a:spLocks/>
          </p:cNvSpPr>
          <p:nvPr/>
        </p:nvSpPr>
        <p:spPr bwMode="black">
          <a:xfrm>
            <a:off x="463432" y="265211"/>
            <a:ext cx="7232026" cy="3693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3" indent="-4763"/>
            <a:r>
              <a:t>機能: </a:t>
            </a:r>
            <a:r>
              <a:rPr>
                <a:solidFill>
                  <a:srgbClr val="0070F2"/>
                </a:solidFill>
                <a:ea typeface="+mn-ea"/>
                <a:cs typeface="+mn-cs"/>
              </a:rPr>
              <a:t>入庫詳細ページ</a:t>
            </a:r>
          </a:p>
        </p:txBody>
      </p:sp>
      <p:sp>
        <p:nvSpPr>
          <p:cNvPr id="14" name="Oval 13">
            <a:extLst>
              <a:ext uri="{FF2B5EF4-FFF2-40B4-BE49-F238E27FC236}">
                <a16:creationId xmlns:a16="http://schemas.microsoft.com/office/drawing/2014/main" id="{40079AA9-C40D-4FFB-4272-2D7E584C89CE}"/>
              </a:ext>
            </a:extLst>
          </p:cNvPr>
          <p:cNvSpPr/>
          <p:nvPr/>
        </p:nvSpPr>
        <p:spPr bwMode="gray">
          <a:xfrm>
            <a:off x="3588940" y="964081"/>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1</a:t>
            </a:r>
            <a:endParaRPr sz="1800" kern="0">
              <a:solidFill>
                <a:schemeClr val="bg1"/>
              </a:solidFill>
              <a:latin typeface="+mj-lt"/>
              <a:ea typeface="Arial Unicode MS" pitchFamily="34" charset="-128"/>
              <a:cs typeface="Arial Unicode MS" pitchFamily="34" charset="-128"/>
            </a:endParaRPr>
          </a:p>
        </p:txBody>
      </p:sp>
      <p:pic>
        <p:nvPicPr>
          <p:cNvPr id="6" name="Picture 5">
            <a:extLst>
              <a:ext uri="{FF2B5EF4-FFF2-40B4-BE49-F238E27FC236}">
                <a16:creationId xmlns:a16="http://schemas.microsoft.com/office/drawing/2014/main" id="{BACC0741-B210-2120-B8DE-A398AC41516D}"/>
              </a:ext>
            </a:extLst>
          </p:cNvPr>
          <p:cNvPicPr>
            <a:picLocks noChangeAspect="1"/>
          </p:cNvPicPr>
          <p:nvPr/>
        </p:nvPicPr>
        <p:blipFill>
          <a:blip r:embed="rId11"/>
          <a:srcRect l="973" t="1080" r="10579" b="42016"/>
          <a:stretch>
            <a:fillRect/>
          </a:stretch>
        </p:blipFill>
        <p:spPr>
          <a:xfrm>
            <a:off x="463431" y="3501245"/>
            <a:ext cx="6985081" cy="1295607"/>
          </a:xfrm>
          <a:prstGeom prst="roundRect">
            <a:avLst>
              <a:gd name="adj" fmla="val 6937"/>
            </a:avLst>
          </a:prstGeom>
          <a:effectLst>
            <a:outerShdw blurRad="279400" dist="38100" dir="5400000" algn="tl" rotWithShape="0">
              <a:srgbClr val="002A86">
                <a:alpha val="40000"/>
              </a:srgbClr>
            </a:outerShdw>
          </a:effectLst>
        </p:spPr>
      </p:pic>
      <p:sp>
        <p:nvSpPr>
          <p:cNvPr id="7" name="Oval 6">
            <a:extLst>
              <a:ext uri="{FF2B5EF4-FFF2-40B4-BE49-F238E27FC236}">
                <a16:creationId xmlns:a16="http://schemas.microsoft.com/office/drawing/2014/main" id="{43C1877F-2427-AD9C-599A-862A8079755A}"/>
              </a:ext>
            </a:extLst>
          </p:cNvPr>
          <p:cNvSpPr/>
          <p:nvPr/>
        </p:nvSpPr>
        <p:spPr bwMode="gray">
          <a:xfrm>
            <a:off x="4277776" y="3279303"/>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2</a:t>
            </a:r>
            <a:endParaRPr sz="1800" kern="0">
              <a:solidFill>
                <a:schemeClr val="bg1"/>
              </a:solidFill>
              <a:latin typeface="+mj-lt"/>
              <a:ea typeface="Arial Unicode MS" pitchFamily="34" charset="-128"/>
              <a:cs typeface="Arial Unicode MS" pitchFamily="34" charset="-128"/>
            </a:endParaRPr>
          </a:p>
        </p:txBody>
      </p:sp>
      <p:pic>
        <p:nvPicPr>
          <p:cNvPr id="5" name="Picture 4">
            <a:extLst>
              <a:ext uri="{FF2B5EF4-FFF2-40B4-BE49-F238E27FC236}">
                <a16:creationId xmlns:a16="http://schemas.microsoft.com/office/drawing/2014/main" id="{3AC664EA-6797-EDE5-D6AE-D20A4C7080A5}"/>
              </a:ext>
            </a:extLst>
          </p:cNvPr>
          <p:cNvPicPr>
            <a:picLocks noChangeAspect="1"/>
          </p:cNvPicPr>
          <p:nvPr/>
        </p:nvPicPr>
        <p:blipFill>
          <a:blip r:embed="rId12"/>
          <a:srcRect l="1489" t="1" b="51012"/>
          <a:stretch>
            <a:fillRect/>
          </a:stretch>
        </p:blipFill>
        <p:spPr>
          <a:xfrm>
            <a:off x="463430" y="5018794"/>
            <a:ext cx="6985081" cy="1295607"/>
          </a:xfrm>
          <a:prstGeom prst="roundRect">
            <a:avLst>
              <a:gd name="adj" fmla="val 6937"/>
            </a:avLst>
          </a:prstGeom>
          <a:effectLst>
            <a:outerShdw blurRad="279400" dist="38100" dir="5400000" algn="tl" rotWithShape="0">
              <a:srgbClr val="002A86">
                <a:alpha val="40000"/>
              </a:srgbClr>
            </a:outerShdw>
          </a:effectLst>
        </p:spPr>
      </p:pic>
      <p:sp>
        <p:nvSpPr>
          <p:cNvPr id="8" name="Oval 7">
            <a:extLst>
              <a:ext uri="{FF2B5EF4-FFF2-40B4-BE49-F238E27FC236}">
                <a16:creationId xmlns:a16="http://schemas.microsoft.com/office/drawing/2014/main" id="{4900B3B5-921C-F0B7-88AA-DA15483FDE0E}"/>
              </a:ext>
            </a:extLst>
          </p:cNvPr>
          <p:cNvSpPr/>
          <p:nvPr/>
        </p:nvSpPr>
        <p:spPr bwMode="gray">
          <a:xfrm>
            <a:off x="6861188" y="5312653"/>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3</a:t>
            </a:r>
            <a:endParaRPr sz="1800" kern="0">
              <a:solidFill>
                <a:schemeClr val="bg1"/>
              </a:solidFill>
              <a:latin typeface="+mj-lt"/>
              <a:ea typeface="Arial Unicode MS" pitchFamily="34" charset="-128"/>
              <a:cs typeface="Arial Unicode MS" pitchFamily="34" charset="-128"/>
            </a:endParaRPr>
          </a:p>
        </p:txBody>
      </p:sp>
    </p:spTree>
    <p:custDataLst>
      <p:custData r:id="rId1"/>
      <p:custData r:id="rId2"/>
    </p:custDataLst>
    <p:extLst>
      <p:ext uri="{BB962C8B-B14F-4D97-AF65-F5344CB8AC3E}">
        <p14:creationId xmlns:p14="http://schemas.microsoft.com/office/powerpoint/2010/main" val="3305963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6C9958-A84B-3FF7-6B61-955A2C73A78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6E5AECD-543F-35E6-6983-8AEFA9389449}"/>
              </a:ext>
            </a:extLst>
          </p:cNvPr>
          <p:cNvPicPr>
            <a:picLocks noChangeAspect="1"/>
          </p:cNvPicPr>
          <p:nvPr/>
        </p:nvPicPr>
        <p:blipFill>
          <a:blip r:embed="rId5"/>
          <a:srcRect l="654" t="1380" b="19441"/>
          <a:stretch>
            <a:fillRect/>
          </a:stretch>
        </p:blipFill>
        <p:spPr>
          <a:xfrm>
            <a:off x="463429" y="1334270"/>
            <a:ext cx="7154449" cy="2333604"/>
          </a:xfrm>
          <a:prstGeom prst="roundRect">
            <a:avLst>
              <a:gd name="adj" fmla="val 6937"/>
            </a:avLst>
          </a:prstGeom>
          <a:effectLst>
            <a:outerShdw blurRad="279400" dist="38100" dir="5400000" algn="tl" rotWithShape="0">
              <a:srgbClr val="002A86">
                <a:alpha val="40000"/>
              </a:srgbClr>
            </a:outerShdw>
          </a:effectLst>
        </p:spPr>
      </p:pic>
      <p:sp>
        <p:nvSpPr>
          <p:cNvPr id="18" name="Rectangle 17">
            <a:extLst>
              <a:ext uri="{FF2B5EF4-FFF2-40B4-BE49-F238E27FC236}">
                <a16:creationId xmlns:a16="http://schemas.microsoft.com/office/drawing/2014/main" id="{D3AA2EE5-E4DC-E335-432D-1A28CF5DFA4C}"/>
              </a:ext>
            </a:extLst>
          </p:cNvPr>
          <p:cNvSpPr/>
          <p:nvPr/>
        </p:nvSpPr>
        <p:spPr bwMode="gray">
          <a:xfrm>
            <a:off x="7695457" y="3570"/>
            <a:ext cx="4487017" cy="6854430"/>
          </a:xfrm>
          <a:prstGeom prst="rect">
            <a:avLst/>
          </a:prstGeom>
          <a:solidFill>
            <a:schemeClr val="bg1">
              <a:lumMod val="95000"/>
            </a:schemeClr>
          </a:solidFill>
          <a:ln w="25400" algn="ctr">
            <a:noFill/>
            <a:miter lim="800000"/>
            <a:headEnd/>
            <a:tailEnd/>
          </a:ln>
        </p:spPr>
        <p:txBody>
          <a:bodyPr lIns="90000" tIns="72000" rIns="90000" bIns="72000" anchor="ctr"/>
          <a:lstStyle/>
          <a:p>
            <a:pPr algn="ctr" fontAlgn="base">
              <a:spcBef>
                <a:spcPct val="50000"/>
              </a:spcBef>
              <a:spcAft>
                <a:spcPct val="0"/>
              </a:spcAft>
              <a:buClr>
                <a:srgbClr val="F0AB00"/>
              </a:buClr>
              <a:buSzPct val="80000"/>
            </a:pPr>
            <a:endParaRPr kern="0">
              <a:solidFill>
                <a:srgbClr val="000000"/>
              </a:solidFill>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1796D5F8-9BFA-5F36-D008-6607092E7587}"/>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579625" y="503683"/>
            <a:ext cx="400172" cy="363561"/>
          </a:xfrm>
          <a:prstGeom prst="rect">
            <a:avLst/>
          </a:prstGeom>
        </p:spPr>
      </p:pic>
      <p:pic>
        <p:nvPicPr>
          <p:cNvPr id="9" name="Image 1" descr="preencoded.png">
            <a:extLst>
              <a:ext uri="{FF2B5EF4-FFF2-40B4-BE49-F238E27FC236}">
                <a16:creationId xmlns:a16="http://schemas.microsoft.com/office/drawing/2014/main" id="{5F7643A8-C1DB-B37A-014F-367383ACF5F1}"/>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8092799" y="460502"/>
            <a:ext cx="1046931" cy="467000"/>
          </a:xfrm>
          <a:prstGeom prst="rect">
            <a:avLst/>
          </a:prstGeom>
        </p:spPr>
      </p:pic>
      <p:pic>
        <p:nvPicPr>
          <p:cNvPr id="10" name="Picture 9">
            <a:extLst>
              <a:ext uri="{FF2B5EF4-FFF2-40B4-BE49-F238E27FC236}">
                <a16:creationId xmlns:a16="http://schemas.microsoft.com/office/drawing/2014/main" id="{4772CDA4-57B7-3192-4F43-BF9F28E20F0E}"/>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198605" y="514595"/>
            <a:ext cx="323165" cy="369332"/>
          </a:xfrm>
          <a:prstGeom prst="rect">
            <a:avLst/>
          </a:prstGeom>
        </p:spPr>
      </p:pic>
      <p:sp>
        <p:nvSpPr>
          <p:cNvPr id="2" name="Text Placeholder 4">
            <a:extLst>
              <a:ext uri="{FF2B5EF4-FFF2-40B4-BE49-F238E27FC236}">
                <a16:creationId xmlns:a16="http://schemas.microsoft.com/office/drawing/2014/main" id="{85A2AC98-86B0-AD16-5EF0-DCCF9A99F7F9}"/>
              </a:ext>
            </a:extLst>
          </p:cNvPr>
          <p:cNvSpPr txBox="1">
            <a:spLocks/>
          </p:cNvSpPr>
          <p:nvPr/>
        </p:nvSpPr>
        <p:spPr>
          <a:xfrm>
            <a:off x="8004991" y="1334270"/>
            <a:ext cx="3971109" cy="5285986"/>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defRPr sz="1800">
                <a:solidFill>
                  <a:srgbClr val="0070F2"/>
                </a:solidFill>
                <a:latin typeface="72 Brand Medium" panose="020B0504030603020204" pitchFamily="34" charset="0"/>
              </a:defRPr>
            </a:pPr>
            <a:r>
              <a:t>主な機能</a:t>
            </a:r>
            <a:endParaRPr sz="1800">
              <a:solidFill>
                <a:srgbClr val="0070F2"/>
              </a:solidFill>
              <a:latin typeface="72 Brand Medium" panose="020B0504030603020204" pitchFamily="34" charset="0"/>
            </a:endParaRPr>
          </a:p>
          <a:p>
            <a:pPr marL="236538" indent="-228600">
              <a:buClr>
                <a:srgbClr val="0070F2"/>
              </a:buClr>
              <a:buSzPct val="100000"/>
              <a:buFont typeface="+mj-lt"/>
              <a:buAutoNum type="arabicPeriod"/>
              <a:defRPr sz="1400"/>
            </a:pPr>
            <a:r>
              <a:t>関連伝票</a:t>
            </a:r>
          </a:p>
          <a:p>
            <a:pPr marL="236538" indent="-228600">
              <a:buClr>
                <a:srgbClr val="0070F2"/>
              </a:buClr>
              <a:buSzPct val="100000"/>
              <a:buFont typeface="+mj-lt"/>
              <a:buAutoNum type="arabicPeriod"/>
              <a:defRPr sz="1400"/>
            </a:pPr>
            <a:r>
              <a:t>バイヤーからサプライヤへのコメント</a:t>
            </a:r>
          </a:p>
          <a:p>
            <a:pPr marL="236538" indent="-228600">
              <a:buClr>
                <a:srgbClr val="0070F2"/>
              </a:buClr>
              <a:buSzPct val="100000"/>
              <a:buFont typeface="+mj-lt"/>
              <a:buAutoNum type="arabicPeriod"/>
              <a:defRPr sz="1400"/>
            </a:pPr>
            <a:r>
              <a:t>履歴セクション</a:t>
            </a:r>
            <a:endParaRPr sz="1400"/>
          </a:p>
          <a:p>
            <a:pPr marL="236538" indent="-228600">
              <a:buClr>
                <a:srgbClr val="0070F2"/>
              </a:buClr>
              <a:buSzPct val="100000"/>
              <a:buFont typeface="+mj-lt"/>
              <a:buAutoNum type="arabicPeriod"/>
            </a:pPr>
            <a:endParaRPr sz="1400"/>
          </a:p>
          <a:p>
            <a:pPr marL="236538" indent="-228600">
              <a:buClr>
                <a:srgbClr val="0070F2"/>
              </a:buClr>
              <a:buSzPct val="100000"/>
              <a:buFont typeface="+mj-lt"/>
              <a:buAutoNum type="arabicPeriod" startAt="4"/>
            </a:pPr>
            <a:endParaRPr sz="1400"/>
          </a:p>
          <a:p>
            <a:pPr marL="236538" indent="-228600">
              <a:buClr>
                <a:srgbClr val="0070F2"/>
              </a:buClr>
              <a:buSzPct val="100000"/>
              <a:buFont typeface="+mj-lt"/>
              <a:buAutoNum type="arabicPeriod" startAt="4"/>
            </a:pPr>
            <a:endParaRPr sz="1400" b="1"/>
          </a:p>
          <a:p>
            <a:pPr marL="350838" indent="-342900">
              <a:buClr>
                <a:srgbClr val="0070F2"/>
              </a:buClr>
              <a:buSzPct val="100000"/>
              <a:buFont typeface="+mj-lt"/>
              <a:buAutoNum type="arabicPeriod" startAt="3"/>
            </a:pPr>
            <a:endParaRPr sz="1400" b="1"/>
          </a:p>
          <a:p>
            <a:pPr marL="342900" indent="-342900">
              <a:buClr>
                <a:srgbClr val="1B90FF"/>
              </a:buClr>
              <a:buFont typeface="+mj-lt"/>
              <a:buAutoNum type="arabicPeriod"/>
            </a:pPr>
            <a:endParaRPr sz="1400"/>
          </a:p>
          <a:p>
            <a:pPr marL="350838" indent="-342900">
              <a:buClr>
                <a:srgbClr val="0070F2"/>
              </a:buClr>
              <a:buFont typeface="+mj-lt"/>
              <a:buAutoNum type="arabicPeriod"/>
            </a:pPr>
            <a:endParaRPr sz="1400"/>
          </a:p>
        </p:txBody>
      </p:sp>
      <p:sp>
        <p:nvSpPr>
          <p:cNvPr id="3" name="Title 1">
            <a:extLst>
              <a:ext uri="{FF2B5EF4-FFF2-40B4-BE49-F238E27FC236}">
                <a16:creationId xmlns:a16="http://schemas.microsoft.com/office/drawing/2014/main" id="{BB2284B6-E9E4-4222-1561-C660F04A48ED}"/>
              </a:ext>
            </a:extLst>
          </p:cNvPr>
          <p:cNvSpPr txBox="1">
            <a:spLocks/>
          </p:cNvSpPr>
          <p:nvPr/>
        </p:nvSpPr>
        <p:spPr bwMode="black">
          <a:xfrm>
            <a:off x="463432" y="265211"/>
            <a:ext cx="7232026" cy="3693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3" indent="-4763"/>
            <a:r>
              <a:t>機能: </a:t>
            </a:r>
            <a:r>
              <a:rPr>
                <a:solidFill>
                  <a:srgbClr val="0070F2"/>
                </a:solidFill>
                <a:ea typeface="+mn-ea"/>
                <a:cs typeface="+mn-cs"/>
              </a:rPr>
              <a:t>入庫詳細ページ</a:t>
            </a:r>
          </a:p>
        </p:txBody>
      </p:sp>
      <p:sp>
        <p:nvSpPr>
          <p:cNvPr id="14" name="Oval 13">
            <a:extLst>
              <a:ext uri="{FF2B5EF4-FFF2-40B4-BE49-F238E27FC236}">
                <a16:creationId xmlns:a16="http://schemas.microsoft.com/office/drawing/2014/main" id="{C887068B-B2EF-AE89-77EA-417D58F54002}"/>
              </a:ext>
            </a:extLst>
          </p:cNvPr>
          <p:cNvSpPr/>
          <p:nvPr/>
        </p:nvSpPr>
        <p:spPr bwMode="gray">
          <a:xfrm>
            <a:off x="979797" y="891629"/>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1</a:t>
            </a:r>
            <a:endParaRPr sz="1800" kern="0">
              <a:solidFill>
                <a:schemeClr val="bg1"/>
              </a:solidFill>
              <a:latin typeface="+mj-lt"/>
              <a:ea typeface="Arial Unicode MS" pitchFamily="34" charset="-128"/>
              <a:cs typeface="Arial Unicode MS" pitchFamily="34" charset="-128"/>
            </a:endParaRPr>
          </a:p>
        </p:txBody>
      </p:sp>
      <p:sp>
        <p:nvSpPr>
          <p:cNvPr id="7" name="Oval 6">
            <a:extLst>
              <a:ext uri="{FF2B5EF4-FFF2-40B4-BE49-F238E27FC236}">
                <a16:creationId xmlns:a16="http://schemas.microsoft.com/office/drawing/2014/main" id="{DC45CA5D-AB20-068B-5193-E20BFD83E693}"/>
              </a:ext>
            </a:extLst>
          </p:cNvPr>
          <p:cNvSpPr/>
          <p:nvPr/>
        </p:nvSpPr>
        <p:spPr bwMode="gray">
          <a:xfrm>
            <a:off x="979797" y="2083961"/>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2</a:t>
            </a:r>
            <a:endParaRPr sz="1800" kern="0">
              <a:solidFill>
                <a:schemeClr val="bg1"/>
              </a:solidFill>
              <a:latin typeface="+mj-lt"/>
              <a:ea typeface="Arial Unicode MS" pitchFamily="34" charset="-128"/>
              <a:cs typeface="Arial Unicode MS" pitchFamily="34" charset="-128"/>
            </a:endParaRPr>
          </a:p>
        </p:txBody>
      </p:sp>
      <p:sp>
        <p:nvSpPr>
          <p:cNvPr id="8" name="Oval 7">
            <a:extLst>
              <a:ext uri="{FF2B5EF4-FFF2-40B4-BE49-F238E27FC236}">
                <a16:creationId xmlns:a16="http://schemas.microsoft.com/office/drawing/2014/main" id="{CDDC722E-11B4-D89C-FE9F-E4C9BDFA5707}"/>
              </a:ext>
            </a:extLst>
          </p:cNvPr>
          <p:cNvSpPr/>
          <p:nvPr/>
        </p:nvSpPr>
        <p:spPr bwMode="gray">
          <a:xfrm>
            <a:off x="979797" y="2676092"/>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3</a:t>
            </a:r>
            <a:endParaRPr sz="1800" kern="0">
              <a:solidFill>
                <a:schemeClr val="bg1"/>
              </a:solidFill>
              <a:latin typeface="+mj-lt"/>
              <a:ea typeface="Arial Unicode MS" pitchFamily="34" charset="-128"/>
              <a:cs typeface="Arial Unicode MS" pitchFamily="34" charset="-128"/>
            </a:endParaRPr>
          </a:p>
        </p:txBody>
      </p:sp>
    </p:spTree>
    <p:custDataLst>
      <p:custData r:id="rId1"/>
      <p:custData r:id="rId2"/>
    </p:custDataLst>
    <p:extLst>
      <p:ext uri="{BB962C8B-B14F-4D97-AF65-F5344CB8AC3E}">
        <p14:creationId xmlns:p14="http://schemas.microsoft.com/office/powerpoint/2010/main" val="15853993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20D254-6B04-96C8-7743-02F01D2D412B}"/>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AD04072A-BBE9-B026-8A60-76BE50AACF0F}"/>
              </a:ext>
            </a:extLst>
          </p:cNvPr>
          <p:cNvSpPr>
            <a:spLocks noGrp="1"/>
          </p:cNvSpPr>
          <p:nvPr>
            <p:ph type="title"/>
          </p:nvPr>
        </p:nvSpPr>
        <p:spPr>
          <a:xfrm>
            <a:off x="243269" y="1749133"/>
            <a:ext cx="6935265" cy="1994392"/>
          </a:xfrm>
        </p:spPr>
        <p:txBody>
          <a:bodyPr>
            <a:spAutoFit/>
          </a:bodyPr>
          <a:lstStyle/>
          <a:p>
            <a:pPr>
              <a:defRPr b="1">
                <a:cs typeface="72" panose="020B0503030000000003" pitchFamily="34" charset="0"/>
              </a:defRPr>
            </a:pPr>
            <a:br>
              <a:rPr lang="en-IN"/>
            </a:br>
            <a:r>
              <a:t>顧客への請求</a:t>
            </a:r>
            <a:br>
              <a:rPr lang="en-IN"/>
            </a:br>
            <a:br>
              <a:rPr lang="en-IN"/>
            </a:br>
          </a:p>
        </p:txBody>
      </p:sp>
      <p:pic>
        <p:nvPicPr>
          <p:cNvPr id="16" name="Picture Placeholder 15" descr="A hanging lightbulb">
            <a:extLst>
              <a:ext uri="{FF2B5EF4-FFF2-40B4-BE49-F238E27FC236}">
                <a16:creationId xmlns:a16="http://schemas.microsoft.com/office/drawing/2014/main" id="{EBC909E3-D0C5-C10A-9EA7-28832B8608CF}"/>
              </a:ext>
            </a:extLst>
          </p:cNvPr>
          <p:cNvPicPr>
            <a:picLocks noGrp="1" noChangeAspect="1"/>
          </p:cNvPicPr>
          <p:nvPr>
            <p:ph type="pic" sz="quarter" idx="10"/>
          </p:nvPr>
        </p:nvPicPr>
        <p:blipFill>
          <a:blip r:embed="rId4"/>
          <a:srcRect l="27299" r="27299"/>
          <a:stretch>
            <a:fillRect/>
          </a:stretch>
        </p:blipFill>
        <p:spPr/>
      </p:pic>
    </p:spTree>
    <p:custDataLst>
      <p:custData r:id="rId1"/>
      <p:custData r:id="rId2"/>
    </p:custDataLst>
    <p:extLst>
      <p:ext uri="{BB962C8B-B14F-4D97-AF65-F5344CB8AC3E}">
        <p14:creationId xmlns:p14="http://schemas.microsoft.com/office/powerpoint/2010/main" val="6748677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Arrow Connector 10">
            <a:extLst>
              <a:ext uri="{FF2B5EF4-FFF2-40B4-BE49-F238E27FC236}">
                <a16:creationId xmlns:a16="http://schemas.microsoft.com/office/drawing/2014/main" id="{51D1C622-AE69-1755-CFC3-B3CCCF8CEA8D}"/>
              </a:ext>
            </a:extLst>
          </p:cNvPr>
          <p:cNvCxnSpPr>
            <a:cxnSpLocks/>
          </p:cNvCxnSpPr>
          <p:nvPr/>
        </p:nvCxnSpPr>
        <p:spPr>
          <a:xfrm>
            <a:off x="622917" y="2523527"/>
            <a:ext cx="0" cy="1734522"/>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8F1E6DF0-3130-9B4F-B3B9-69EB53C24E16}"/>
              </a:ext>
            </a:extLst>
          </p:cNvPr>
          <p:cNvCxnSpPr>
            <a:cxnSpLocks/>
          </p:cNvCxnSpPr>
          <p:nvPr/>
        </p:nvCxnSpPr>
        <p:spPr>
          <a:xfrm>
            <a:off x="2280494" y="2523527"/>
            <a:ext cx="0" cy="1734522"/>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1E2F6A9B-B373-1145-A666-6ABA39A7E2BC}"/>
              </a:ext>
            </a:extLst>
          </p:cNvPr>
          <p:cNvSpPr txBox="1"/>
          <p:nvPr/>
        </p:nvSpPr>
        <p:spPr>
          <a:xfrm>
            <a:off x="249898" y="1241848"/>
            <a:ext cx="1262454" cy="215444"/>
          </a:xfrm>
          <a:prstGeom prst="rect">
            <a:avLst/>
          </a:prstGeom>
          <a:noFill/>
        </p:spPr>
        <p:txBody>
          <a:bodyPr wrap="square" lIns="0" tIns="0" rIns="0" bIns="0">
            <a:spAutoFit/>
          </a:bodyPr>
          <a:lstStyle/>
          <a:p>
            <a:pPr fontAlgn="base">
              <a:spcBef>
                <a:spcPct val="50000"/>
              </a:spcBef>
              <a:spcAft>
                <a:spcPct val="0"/>
              </a:spcAft>
              <a:buClr>
                <a:srgbClr val="F0AB00"/>
              </a:buClr>
              <a:buSzPct val="80000"/>
              <a:defRPr sz="1400" b="1">
                <a:solidFill>
                  <a:srgbClr val="5D36FF"/>
                </a:solidFill>
                <a:latin typeface="72" panose="020B0503030000000003" pitchFamily="34" charset="0"/>
                <a:ea typeface="Arial Unicode MS" pitchFamily="34" charset="-128"/>
                <a:cs typeface="72" panose="020B0503030000000003" pitchFamily="34" charset="0"/>
              </a:defRPr>
            </a:pPr>
            <a:r>
              <a:t>バイヤー</a:t>
            </a:r>
          </a:p>
        </p:txBody>
      </p:sp>
      <p:sp>
        <p:nvSpPr>
          <p:cNvPr id="6" name="TextBox 5">
            <a:extLst>
              <a:ext uri="{FF2B5EF4-FFF2-40B4-BE49-F238E27FC236}">
                <a16:creationId xmlns:a16="http://schemas.microsoft.com/office/drawing/2014/main" id="{6F1000AB-E5B8-854B-9672-7066AE336844}"/>
              </a:ext>
            </a:extLst>
          </p:cNvPr>
          <p:cNvSpPr txBox="1"/>
          <p:nvPr/>
        </p:nvSpPr>
        <p:spPr>
          <a:xfrm>
            <a:off x="1675855" y="1886147"/>
            <a:ext cx="1392381" cy="430887"/>
          </a:xfrm>
          <a:prstGeom prst="rect">
            <a:avLst/>
          </a:prstGeom>
          <a:noFill/>
        </p:spPr>
        <p:txBody>
          <a:bodyPr wrap="square" lIns="0" tIns="0" rIns="0" bIns="0">
            <a:spAutoFit/>
          </a:bodyPr>
          <a:lstStyle/>
          <a:p>
            <a:pPr fontAlgn="base">
              <a:spcBef>
                <a:spcPct val="50000"/>
              </a:spcBef>
              <a:spcAft>
                <a:spcPct val="0"/>
              </a:spcAft>
              <a:buClr>
                <a:srgbClr val="F0AB00"/>
              </a:buClr>
              <a:buSzPct val="80000"/>
              <a:defRPr sz="1400">
                <a:latin typeface="72" panose="020B0503030000000003" pitchFamily="34" charset="0"/>
                <a:ea typeface="Arial Unicode MS" pitchFamily="34" charset="-128"/>
                <a:cs typeface="72" panose="020B0503030000000003" pitchFamily="34" charset="0"/>
              </a:defRPr>
            </a:pPr>
            <a:r>
              <a:t>ERP での購買発注の登録</a:t>
            </a:r>
          </a:p>
        </p:txBody>
      </p:sp>
      <p:sp>
        <p:nvSpPr>
          <p:cNvPr id="73" name="TextBox 72">
            <a:extLst>
              <a:ext uri="{FF2B5EF4-FFF2-40B4-BE49-F238E27FC236}">
                <a16:creationId xmlns:a16="http://schemas.microsoft.com/office/drawing/2014/main" id="{E9D33DFE-6657-F048-8018-68C2EFDF3D35}"/>
              </a:ext>
            </a:extLst>
          </p:cNvPr>
          <p:cNvSpPr txBox="1"/>
          <p:nvPr/>
        </p:nvSpPr>
        <p:spPr>
          <a:xfrm>
            <a:off x="268479" y="5116400"/>
            <a:ext cx="1262454" cy="215444"/>
          </a:xfrm>
          <a:prstGeom prst="rect">
            <a:avLst/>
          </a:prstGeom>
          <a:noFill/>
        </p:spPr>
        <p:txBody>
          <a:bodyPr wrap="square" lIns="0" tIns="0" rIns="0" bIns="0">
            <a:spAutoFit/>
          </a:bodyPr>
          <a:lstStyle/>
          <a:p>
            <a:pPr fontAlgn="base">
              <a:spcBef>
                <a:spcPct val="50000"/>
              </a:spcBef>
              <a:spcAft>
                <a:spcPct val="0"/>
              </a:spcAft>
              <a:buClr>
                <a:srgbClr val="F0AB00"/>
              </a:buClr>
              <a:buSzPct val="80000"/>
              <a:defRPr sz="1400" b="1">
                <a:solidFill>
                  <a:srgbClr val="5D36FF"/>
                </a:solidFill>
                <a:latin typeface="72" panose="020B0503030000000003" pitchFamily="34" charset="0"/>
                <a:ea typeface="Arial Unicode MS" pitchFamily="34" charset="-128"/>
                <a:cs typeface="72" panose="020B0503030000000003" pitchFamily="34" charset="0"/>
              </a:defRPr>
            </a:pPr>
            <a:r>
              <a:t>サプライヤ</a:t>
            </a:r>
          </a:p>
        </p:txBody>
      </p:sp>
      <p:sp>
        <p:nvSpPr>
          <p:cNvPr id="74" name="TextBox 73">
            <a:extLst>
              <a:ext uri="{FF2B5EF4-FFF2-40B4-BE49-F238E27FC236}">
                <a16:creationId xmlns:a16="http://schemas.microsoft.com/office/drawing/2014/main" id="{60FB352B-BF32-D243-87F9-9DB9BD45428C}"/>
              </a:ext>
            </a:extLst>
          </p:cNvPr>
          <p:cNvSpPr txBox="1"/>
          <p:nvPr/>
        </p:nvSpPr>
        <p:spPr>
          <a:xfrm>
            <a:off x="1495522" y="4336961"/>
            <a:ext cx="1392381" cy="430887"/>
          </a:xfrm>
          <a:prstGeom prst="rect">
            <a:avLst/>
          </a:prstGeom>
          <a:noFill/>
        </p:spPr>
        <p:txBody>
          <a:bodyPr wrap="square" lIns="0" tIns="0" rIns="0" bIns="0">
            <a:spAutoFit/>
          </a:bodyPr>
          <a:lstStyle/>
          <a:p>
            <a:pPr fontAlgn="base">
              <a:spcBef>
                <a:spcPct val="50000"/>
              </a:spcBef>
              <a:spcAft>
                <a:spcPct val="0"/>
              </a:spcAft>
              <a:buClr>
                <a:srgbClr val="F0AB00"/>
              </a:buClr>
              <a:buSzPct val="80000"/>
              <a:defRPr sz="1400">
                <a:latin typeface="72" panose="020B0503030000000003" pitchFamily="34" charset="0"/>
                <a:ea typeface="Arial Unicode MS" pitchFamily="34" charset="-128"/>
                <a:cs typeface="72" panose="020B0503030000000003" pitchFamily="34" charset="0"/>
                <a:hlinkClick r:id="rId3" action="ppaction://hlinksldjump"/>
              </a:defRPr>
            </a:pPr>
            <a:r>
              <a:t>注文書の受信</a:t>
            </a:r>
            <a:endParaRPr sz="1400" kern="0">
              <a:latin typeface="72" panose="020B0503030000000003" pitchFamily="34" charset="0"/>
              <a:ea typeface="Arial Unicode MS" pitchFamily="34" charset="-128"/>
              <a:cs typeface="72" panose="020B0503030000000003" pitchFamily="34" charset="0"/>
            </a:endParaRPr>
          </a:p>
        </p:txBody>
      </p:sp>
      <p:cxnSp>
        <p:nvCxnSpPr>
          <p:cNvPr id="79" name="Straight Arrow Connector 78">
            <a:extLst>
              <a:ext uri="{FF2B5EF4-FFF2-40B4-BE49-F238E27FC236}">
                <a16:creationId xmlns:a16="http://schemas.microsoft.com/office/drawing/2014/main" id="{826D4820-86E8-7F4E-8675-2AB533DCE660}"/>
              </a:ext>
            </a:extLst>
          </p:cNvPr>
          <p:cNvCxnSpPr>
            <a:cxnSpLocks/>
          </p:cNvCxnSpPr>
          <p:nvPr/>
        </p:nvCxnSpPr>
        <p:spPr>
          <a:xfrm>
            <a:off x="2876887" y="4552405"/>
            <a:ext cx="420792"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80" name="TextBox 79">
            <a:extLst>
              <a:ext uri="{FF2B5EF4-FFF2-40B4-BE49-F238E27FC236}">
                <a16:creationId xmlns:a16="http://schemas.microsoft.com/office/drawing/2014/main" id="{74BC073B-A963-5F41-912F-9C927EF47EB4}"/>
              </a:ext>
            </a:extLst>
          </p:cNvPr>
          <p:cNvSpPr txBox="1"/>
          <p:nvPr/>
        </p:nvSpPr>
        <p:spPr>
          <a:xfrm>
            <a:off x="3288916" y="4340913"/>
            <a:ext cx="1065021" cy="430887"/>
          </a:xfrm>
          <a:prstGeom prst="rect">
            <a:avLst/>
          </a:prstGeom>
          <a:noFill/>
        </p:spPr>
        <p:txBody>
          <a:bodyPr wrap="square" lIns="0" tIns="0" rIns="0" bIns="0">
            <a:spAutoFit/>
          </a:bodyPr>
          <a:lstStyle/>
          <a:p>
            <a:pPr fontAlgn="base">
              <a:spcBef>
                <a:spcPct val="50000"/>
              </a:spcBef>
              <a:spcAft>
                <a:spcPct val="0"/>
              </a:spcAft>
              <a:buClr>
                <a:srgbClr val="F0AB00"/>
              </a:buClr>
              <a:buSzPct val="80000"/>
              <a:defRPr sz="1400">
                <a:latin typeface="72" panose="020B0503030000000003" pitchFamily="34" charset="0"/>
                <a:ea typeface="Arial Unicode MS" pitchFamily="34" charset="-128"/>
                <a:cs typeface="72" panose="020B0503030000000003" pitchFamily="34" charset="0"/>
                <a:hlinkClick r:id="rId4" action="ppaction://hlinksldjump"/>
              </a:defRPr>
            </a:pPr>
            <a:r>
              <a:t>オーダー確認の作成</a:t>
            </a:r>
            <a:endParaRPr sz="1400" kern="0">
              <a:latin typeface="72" panose="020B0503030000000003" pitchFamily="34" charset="0"/>
              <a:ea typeface="Arial Unicode MS" pitchFamily="34" charset="-128"/>
              <a:cs typeface="72" panose="020B0503030000000003" pitchFamily="34" charset="0"/>
            </a:endParaRPr>
          </a:p>
        </p:txBody>
      </p:sp>
      <p:sp>
        <p:nvSpPr>
          <p:cNvPr id="82" name="TextBox 81">
            <a:extLst>
              <a:ext uri="{FF2B5EF4-FFF2-40B4-BE49-F238E27FC236}">
                <a16:creationId xmlns:a16="http://schemas.microsoft.com/office/drawing/2014/main" id="{BC8BAE3F-8C36-954A-81CB-DF8B7CA95D8A}"/>
              </a:ext>
            </a:extLst>
          </p:cNvPr>
          <p:cNvSpPr txBox="1"/>
          <p:nvPr/>
        </p:nvSpPr>
        <p:spPr>
          <a:xfrm>
            <a:off x="4727304" y="4336961"/>
            <a:ext cx="1392381" cy="430887"/>
          </a:xfrm>
          <a:prstGeom prst="rect">
            <a:avLst/>
          </a:prstGeom>
          <a:noFill/>
        </p:spPr>
        <p:txBody>
          <a:bodyPr wrap="square" lIns="0" tIns="0" rIns="0" bIns="0">
            <a:spAutoFit/>
          </a:bodyPr>
          <a:lstStyle/>
          <a:p>
            <a:pPr fontAlgn="base">
              <a:spcBef>
                <a:spcPct val="50000"/>
              </a:spcBef>
              <a:spcAft>
                <a:spcPct val="0"/>
              </a:spcAft>
              <a:buClr>
                <a:srgbClr val="F0AB00"/>
              </a:buClr>
              <a:buSzPct val="80000"/>
              <a:defRPr sz="1400">
                <a:latin typeface="72" panose="020B0503030000000003" pitchFamily="34" charset="0"/>
                <a:ea typeface="Arial Unicode MS" pitchFamily="34" charset="-128"/>
                <a:cs typeface="72" panose="020B0503030000000003" pitchFamily="34" charset="0"/>
                <a:hlinkClick r:id="rId5" action="ppaction://hlinksldjump"/>
              </a:defRPr>
            </a:pPr>
            <a:r>
              <a:t>事前出荷通知の登録</a:t>
            </a:r>
            <a:endParaRPr sz="1400" kern="0">
              <a:latin typeface="72" panose="020B0503030000000003" pitchFamily="34" charset="0"/>
              <a:ea typeface="Arial Unicode MS" pitchFamily="34" charset="-128"/>
              <a:cs typeface="72" panose="020B0503030000000003" pitchFamily="34" charset="0"/>
            </a:endParaRPr>
          </a:p>
        </p:txBody>
      </p:sp>
      <p:sp>
        <p:nvSpPr>
          <p:cNvPr id="85" name="TextBox 84">
            <a:extLst>
              <a:ext uri="{FF2B5EF4-FFF2-40B4-BE49-F238E27FC236}">
                <a16:creationId xmlns:a16="http://schemas.microsoft.com/office/drawing/2014/main" id="{0BE859F0-7190-9B48-A39A-5C746DCB5D74}"/>
              </a:ext>
            </a:extLst>
          </p:cNvPr>
          <p:cNvSpPr txBox="1"/>
          <p:nvPr/>
        </p:nvSpPr>
        <p:spPr>
          <a:xfrm>
            <a:off x="6538717" y="4334474"/>
            <a:ext cx="1283263" cy="430887"/>
          </a:xfrm>
          <a:prstGeom prst="rect">
            <a:avLst/>
          </a:prstGeom>
          <a:noFill/>
        </p:spPr>
        <p:txBody>
          <a:bodyPr wrap="square" lIns="0" tIns="0" rIns="0" bIns="0">
            <a:spAutoFit/>
          </a:bodyPr>
          <a:lstStyle/>
          <a:p>
            <a:pPr fontAlgn="base">
              <a:spcBef>
                <a:spcPct val="50000"/>
              </a:spcBef>
              <a:spcAft>
                <a:spcPct val="0"/>
              </a:spcAft>
              <a:buClr>
                <a:srgbClr val="F0AB00"/>
              </a:buClr>
              <a:buSzPct val="80000"/>
              <a:defRPr sz="1400">
                <a:latin typeface="72" panose="020B0503030000000003" pitchFamily="34" charset="0"/>
                <a:ea typeface="Arial Unicode MS" pitchFamily="34" charset="-128"/>
                <a:cs typeface="72" panose="020B0503030000000003" pitchFamily="34" charset="0"/>
                <a:hlinkClick r:id="rId6" action="ppaction://hlinksldjump"/>
              </a:defRPr>
            </a:pPr>
            <a:r>
              <a:t>入庫の受信</a:t>
            </a:r>
            <a:endParaRPr sz="1400" kern="0">
              <a:latin typeface="72" panose="020B0503030000000003" pitchFamily="34" charset="0"/>
              <a:ea typeface="Arial Unicode MS" pitchFamily="34" charset="-128"/>
              <a:cs typeface="72" panose="020B0503030000000003" pitchFamily="34" charset="0"/>
            </a:endParaRPr>
          </a:p>
        </p:txBody>
      </p:sp>
      <p:sp>
        <p:nvSpPr>
          <p:cNvPr id="88" name="TextBox 87">
            <a:extLst>
              <a:ext uri="{FF2B5EF4-FFF2-40B4-BE49-F238E27FC236}">
                <a16:creationId xmlns:a16="http://schemas.microsoft.com/office/drawing/2014/main" id="{B12CF536-5169-DB41-8F78-12169DFBB094}"/>
              </a:ext>
            </a:extLst>
          </p:cNvPr>
          <p:cNvSpPr txBox="1"/>
          <p:nvPr/>
        </p:nvSpPr>
        <p:spPr>
          <a:xfrm>
            <a:off x="8224127" y="4351304"/>
            <a:ext cx="1594081" cy="430887"/>
          </a:xfrm>
          <a:prstGeom prst="rect">
            <a:avLst/>
          </a:prstGeom>
          <a:noFill/>
        </p:spPr>
        <p:txBody>
          <a:bodyPr wrap="square" lIns="0" tIns="0" rIns="0" bIns="0">
            <a:spAutoFit/>
          </a:bodyPr>
          <a:lstStyle/>
          <a:p>
            <a:pPr fontAlgn="base">
              <a:spcBef>
                <a:spcPct val="50000"/>
              </a:spcBef>
              <a:spcAft>
                <a:spcPct val="0"/>
              </a:spcAft>
              <a:buClr>
                <a:srgbClr val="F0AB00"/>
              </a:buClr>
              <a:buSzPct val="80000"/>
              <a:defRPr sz="1400">
                <a:latin typeface="72" panose="020B0503030000000003" pitchFamily="34" charset="0"/>
                <a:ea typeface="Arial Unicode MS" pitchFamily="34" charset="-128"/>
                <a:cs typeface="72" panose="020B0503030000000003" pitchFamily="34" charset="0"/>
                <a:hlinkClick r:id="rId7" action="ppaction://hlinksldjump"/>
              </a:defRPr>
            </a:pPr>
            <a:r>
              <a:t>受領書の監視および請求書の作成</a:t>
            </a:r>
            <a:endParaRPr sz="1400" kern="0">
              <a:latin typeface="72" panose="020B0503030000000003" pitchFamily="34" charset="0"/>
              <a:ea typeface="Arial Unicode MS" pitchFamily="34" charset="-128"/>
              <a:cs typeface="72" panose="020B0503030000000003" pitchFamily="34" charset="0"/>
            </a:endParaRPr>
          </a:p>
        </p:txBody>
      </p:sp>
      <p:sp>
        <p:nvSpPr>
          <p:cNvPr id="97" name="TextBox 96">
            <a:extLst>
              <a:ext uri="{FF2B5EF4-FFF2-40B4-BE49-F238E27FC236}">
                <a16:creationId xmlns:a16="http://schemas.microsoft.com/office/drawing/2014/main" id="{2AA174A4-7653-1B4E-87EC-15000C56542F}"/>
              </a:ext>
            </a:extLst>
          </p:cNvPr>
          <p:cNvSpPr txBox="1"/>
          <p:nvPr/>
        </p:nvSpPr>
        <p:spPr>
          <a:xfrm>
            <a:off x="10341458" y="4351304"/>
            <a:ext cx="1626138" cy="430887"/>
          </a:xfrm>
          <a:prstGeom prst="rect">
            <a:avLst/>
          </a:prstGeom>
          <a:noFill/>
        </p:spPr>
        <p:txBody>
          <a:bodyPr wrap="square" lIns="0" tIns="0" rIns="0" bIns="0">
            <a:spAutoFit/>
          </a:bodyPr>
          <a:lstStyle/>
          <a:p>
            <a:pPr fontAlgn="base">
              <a:spcBef>
                <a:spcPct val="50000"/>
              </a:spcBef>
              <a:spcAft>
                <a:spcPct val="0"/>
              </a:spcAft>
              <a:buClr>
                <a:srgbClr val="F0AB00"/>
              </a:buClr>
              <a:buSzPct val="80000"/>
              <a:defRPr sz="1400">
                <a:solidFill>
                  <a:schemeClr val="tx1">
                    <a:lumMod val="50000"/>
                    <a:lumOff val="50000"/>
                  </a:schemeClr>
                </a:solidFill>
                <a:latin typeface="72" panose="020B0503030000000003" pitchFamily="34" charset="0"/>
                <a:ea typeface="Arial Unicode MS" pitchFamily="34" charset="-128"/>
                <a:cs typeface="72" panose="020B0503030000000003" pitchFamily="34" charset="0"/>
                <a:hlinkClick r:id="rId8" action="ppaction://hlinksldjump">
                  <a:extLst>
                    <a:ext uri="{A12FA001-AC4F-418D-AE19-62706E023703}">
                      <ahyp:hlinkClr xmlns:ahyp="http://schemas.microsoft.com/office/drawing/2018/hyperlinkcolor" val="tx"/>
                    </a:ext>
                  </a:extLst>
                </a:hlinkClick>
              </a:defRPr>
            </a:pPr>
            <a:r>
              <a:t>請求書および支払ステータスの監視</a:t>
            </a:r>
            <a:endParaRPr sz="1400" kern="0">
              <a:solidFill>
                <a:schemeClr val="tx1">
                  <a:lumMod val="50000"/>
                  <a:lumOff val="50000"/>
                </a:schemeClr>
              </a:solidFill>
              <a:latin typeface="72" panose="020B0503030000000003" pitchFamily="34" charset="0"/>
              <a:ea typeface="Arial Unicode MS" pitchFamily="34" charset="-128"/>
              <a:cs typeface="72" panose="020B0503030000000003" pitchFamily="34" charset="0"/>
            </a:endParaRPr>
          </a:p>
        </p:txBody>
      </p:sp>
      <p:cxnSp>
        <p:nvCxnSpPr>
          <p:cNvPr id="98" name="Straight Arrow Connector 97">
            <a:extLst>
              <a:ext uri="{FF2B5EF4-FFF2-40B4-BE49-F238E27FC236}">
                <a16:creationId xmlns:a16="http://schemas.microsoft.com/office/drawing/2014/main" id="{BB95BED4-4831-5E40-8463-490BDCBC41D1}"/>
              </a:ext>
            </a:extLst>
          </p:cNvPr>
          <p:cNvCxnSpPr>
            <a:cxnSpLocks/>
          </p:cNvCxnSpPr>
          <p:nvPr/>
        </p:nvCxnSpPr>
        <p:spPr>
          <a:xfrm flipV="1">
            <a:off x="4264122" y="4560516"/>
            <a:ext cx="420792" cy="1"/>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7127044B-C106-584C-9CE5-D01BD5DACEF8}"/>
              </a:ext>
            </a:extLst>
          </p:cNvPr>
          <p:cNvCxnSpPr>
            <a:cxnSpLocks/>
          </p:cNvCxnSpPr>
          <p:nvPr/>
        </p:nvCxnSpPr>
        <p:spPr>
          <a:xfrm flipV="1">
            <a:off x="6047059" y="4552403"/>
            <a:ext cx="420792" cy="1"/>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00" name="Straight Arrow Connector 99">
            <a:extLst>
              <a:ext uri="{FF2B5EF4-FFF2-40B4-BE49-F238E27FC236}">
                <a16:creationId xmlns:a16="http://schemas.microsoft.com/office/drawing/2014/main" id="{2DF9777A-5B2D-6446-8123-43EF8EB83889}"/>
              </a:ext>
            </a:extLst>
          </p:cNvPr>
          <p:cNvCxnSpPr>
            <a:cxnSpLocks/>
          </p:cNvCxnSpPr>
          <p:nvPr/>
        </p:nvCxnSpPr>
        <p:spPr>
          <a:xfrm flipV="1">
            <a:off x="7737535" y="4566747"/>
            <a:ext cx="420792" cy="1"/>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136EDB8C-539F-3D43-B75C-AEB142A224D8}"/>
              </a:ext>
            </a:extLst>
          </p:cNvPr>
          <p:cNvCxnSpPr>
            <a:cxnSpLocks/>
          </p:cNvCxnSpPr>
          <p:nvPr/>
        </p:nvCxnSpPr>
        <p:spPr>
          <a:xfrm flipV="1">
            <a:off x="9818208" y="4566746"/>
            <a:ext cx="420792" cy="1"/>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49CF5DCB-68E3-264C-8B20-02BE588889FD}"/>
              </a:ext>
            </a:extLst>
          </p:cNvPr>
          <p:cNvCxnSpPr>
            <a:cxnSpLocks/>
          </p:cNvCxnSpPr>
          <p:nvPr/>
        </p:nvCxnSpPr>
        <p:spPr>
          <a:xfrm flipV="1">
            <a:off x="3773826" y="2483823"/>
            <a:ext cx="0" cy="1722138"/>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07" name="TextBox 106">
            <a:extLst>
              <a:ext uri="{FF2B5EF4-FFF2-40B4-BE49-F238E27FC236}">
                <a16:creationId xmlns:a16="http://schemas.microsoft.com/office/drawing/2014/main" id="{5D674E3C-32E4-7C4A-AFC9-421DD4C344E6}"/>
              </a:ext>
            </a:extLst>
          </p:cNvPr>
          <p:cNvSpPr txBox="1"/>
          <p:nvPr/>
        </p:nvSpPr>
        <p:spPr>
          <a:xfrm>
            <a:off x="3264671" y="1843631"/>
            <a:ext cx="1186737" cy="430887"/>
          </a:xfrm>
          <a:prstGeom prst="rect">
            <a:avLst/>
          </a:prstGeom>
          <a:noFill/>
        </p:spPr>
        <p:txBody>
          <a:bodyPr wrap="square" lIns="0" tIns="0" rIns="0" bIns="0">
            <a:spAutoFit/>
          </a:bodyPr>
          <a:lstStyle/>
          <a:p>
            <a:pPr fontAlgn="base">
              <a:spcBef>
                <a:spcPct val="50000"/>
              </a:spcBef>
              <a:spcAft>
                <a:spcPct val="0"/>
              </a:spcAft>
              <a:buClr>
                <a:srgbClr val="F0AB00"/>
              </a:buClr>
              <a:buSzPct val="80000"/>
              <a:defRPr sz="1400">
                <a:latin typeface="72" panose="020B0503030000000003" pitchFamily="34" charset="0"/>
                <a:ea typeface="Arial Unicode MS" pitchFamily="34" charset="-128"/>
                <a:cs typeface="72" panose="020B0503030000000003" pitchFamily="34" charset="0"/>
              </a:defRPr>
            </a:pPr>
            <a:r>
              <a:t>オーダー確認の受信</a:t>
            </a:r>
          </a:p>
        </p:txBody>
      </p:sp>
      <p:cxnSp>
        <p:nvCxnSpPr>
          <p:cNvPr id="108" name="Straight Arrow Connector 107">
            <a:extLst>
              <a:ext uri="{FF2B5EF4-FFF2-40B4-BE49-F238E27FC236}">
                <a16:creationId xmlns:a16="http://schemas.microsoft.com/office/drawing/2014/main" id="{3239E758-AECC-BA47-A599-FEDBC1016385}"/>
              </a:ext>
            </a:extLst>
          </p:cNvPr>
          <p:cNvCxnSpPr>
            <a:cxnSpLocks/>
          </p:cNvCxnSpPr>
          <p:nvPr/>
        </p:nvCxnSpPr>
        <p:spPr>
          <a:xfrm flipV="1">
            <a:off x="4310469" y="2055121"/>
            <a:ext cx="420792" cy="1"/>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09" name="TextBox 108">
            <a:extLst>
              <a:ext uri="{FF2B5EF4-FFF2-40B4-BE49-F238E27FC236}">
                <a16:creationId xmlns:a16="http://schemas.microsoft.com/office/drawing/2014/main" id="{90D90D46-F4F8-AE4F-8799-BF9D4CBCA8B0}"/>
              </a:ext>
            </a:extLst>
          </p:cNvPr>
          <p:cNvSpPr txBox="1"/>
          <p:nvPr/>
        </p:nvSpPr>
        <p:spPr>
          <a:xfrm>
            <a:off x="4811225" y="1874709"/>
            <a:ext cx="1392376" cy="430887"/>
          </a:xfrm>
          <a:prstGeom prst="rect">
            <a:avLst/>
          </a:prstGeom>
          <a:noFill/>
        </p:spPr>
        <p:txBody>
          <a:bodyPr wrap="square" lIns="0" tIns="0" rIns="0" bIns="0">
            <a:spAutoFit/>
          </a:bodyPr>
          <a:lstStyle/>
          <a:p>
            <a:pPr fontAlgn="base">
              <a:spcBef>
                <a:spcPct val="50000"/>
              </a:spcBef>
              <a:spcAft>
                <a:spcPct val="0"/>
              </a:spcAft>
              <a:buClr>
                <a:srgbClr val="F0AB00"/>
              </a:buClr>
              <a:buSzPct val="80000"/>
              <a:defRPr sz="1400">
                <a:latin typeface="72" panose="020B0503030000000003" pitchFamily="34" charset="0"/>
                <a:ea typeface="Arial Unicode MS" pitchFamily="34" charset="-128"/>
                <a:cs typeface="72" panose="020B0503030000000003" pitchFamily="34" charset="0"/>
              </a:defRPr>
            </a:pPr>
            <a:r>
              <a:t>事前出荷通知の受信</a:t>
            </a:r>
          </a:p>
        </p:txBody>
      </p:sp>
      <p:cxnSp>
        <p:nvCxnSpPr>
          <p:cNvPr id="110" name="Straight Arrow Connector 109">
            <a:extLst>
              <a:ext uri="{FF2B5EF4-FFF2-40B4-BE49-F238E27FC236}">
                <a16:creationId xmlns:a16="http://schemas.microsoft.com/office/drawing/2014/main" id="{F18ABD81-3EE7-1440-BC01-8D56B9E38BC7}"/>
              </a:ext>
            </a:extLst>
          </p:cNvPr>
          <p:cNvCxnSpPr>
            <a:cxnSpLocks/>
          </p:cNvCxnSpPr>
          <p:nvPr/>
        </p:nvCxnSpPr>
        <p:spPr>
          <a:xfrm flipV="1">
            <a:off x="6239527" y="2055121"/>
            <a:ext cx="420792" cy="1"/>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11" name="TextBox 110">
            <a:extLst>
              <a:ext uri="{FF2B5EF4-FFF2-40B4-BE49-F238E27FC236}">
                <a16:creationId xmlns:a16="http://schemas.microsoft.com/office/drawing/2014/main" id="{03355CAC-6709-C94F-A0C4-2799E88ACC49}"/>
              </a:ext>
            </a:extLst>
          </p:cNvPr>
          <p:cNvSpPr txBox="1"/>
          <p:nvPr/>
        </p:nvSpPr>
        <p:spPr>
          <a:xfrm>
            <a:off x="6728673" y="1875591"/>
            <a:ext cx="906271" cy="430887"/>
          </a:xfrm>
          <a:prstGeom prst="rect">
            <a:avLst/>
          </a:prstGeom>
          <a:noFill/>
        </p:spPr>
        <p:txBody>
          <a:bodyPr wrap="square" lIns="0" tIns="0" rIns="0" bIns="0">
            <a:spAutoFit/>
          </a:bodyPr>
          <a:lstStyle/>
          <a:p>
            <a:pPr fontAlgn="base">
              <a:spcBef>
                <a:spcPct val="50000"/>
              </a:spcBef>
              <a:spcAft>
                <a:spcPct val="0"/>
              </a:spcAft>
              <a:buClr>
                <a:srgbClr val="F0AB00"/>
              </a:buClr>
              <a:buSzPct val="80000"/>
              <a:defRPr sz="1400">
                <a:latin typeface="72" panose="020B0503030000000003" pitchFamily="34" charset="0"/>
                <a:ea typeface="Arial Unicode MS" pitchFamily="34" charset="-128"/>
                <a:cs typeface="72" panose="020B0503030000000003" pitchFamily="34" charset="0"/>
              </a:defRPr>
            </a:pPr>
            <a:r>
              <a:t>入庫の転記</a:t>
            </a:r>
          </a:p>
        </p:txBody>
      </p:sp>
      <p:cxnSp>
        <p:nvCxnSpPr>
          <p:cNvPr id="112" name="Straight Arrow Connector 111">
            <a:extLst>
              <a:ext uri="{FF2B5EF4-FFF2-40B4-BE49-F238E27FC236}">
                <a16:creationId xmlns:a16="http://schemas.microsoft.com/office/drawing/2014/main" id="{15B32546-B72C-8440-8AC1-F2C2FFE06B39}"/>
              </a:ext>
            </a:extLst>
          </p:cNvPr>
          <p:cNvCxnSpPr>
            <a:cxnSpLocks/>
          </p:cNvCxnSpPr>
          <p:nvPr/>
        </p:nvCxnSpPr>
        <p:spPr>
          <a:xfrm flipV="1">
            <a:off x="7727144" y="2055120"/>
            <a:ext cx="420792" cy="1"/>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16" name="TextBox 115">
            <a:extLst>
              <a:ext uri="{FF2B5EF4-FFF2-40B4-BE49-F238E27FC236}">
                <a16:creationId xmlns:a16="http://schemas.microsoft.com/office/drawing/2014/main" id="{32BF383D-A09C-DA4C-A028-C44C5B256BBF}"/>
              </a:ext>
            </a:extLst>
          </p:cNvPr>
          <p:cNvSpPr txBox="1"/>
          <p:nvPr/>
        </p:nvSpPr>
        <p:spPr>
          <a:xfrm>
            <a:off x="8224127" y="1838109"/>
            <a:ext cx="1725485" cy="430887"/>
          </a:xfrm>
          <a:prstGeom prst="rect">
            <a:avLst/>
          </a:prstGeom>
          <a:noFill/>
        </p:spPr>
        <p:txBody>
          <a:bodyPr wrap="square" lIns="0" tIns="0" rIns="0" bIns="0">
            <a:spAutoFit/>
          </a:bodyPr>
          <a:lstStyle/>
          <a:p>
            <a:pPr fontAlgn="base">
              <a:spcBef>
                <a:spcPct val="50000"/>
              </a:spcBef>
              <a:spcAft>
                <a:spcPct val="0"/>
              </a:spcAft>
              <a:buClr>
                <a:srgbClr val="F0AB00"/>
              </a:buClr>
              <a:buSzPct val="80000"/>
              <a:defRPr sz="1400">
                <a:latin typeface="72" panose="020B0503030000000003" pitchFamily="34" charset="0"/>
                <a:ea typeface="Arial Unicode MS" pitchFamily="34" charset="-128"/>
                <a:cs typeface="72" panose="020B0503030000000003" pitchFamily="34" charset="0"/>
              </a:defRPr>
            </a:pPr>
            <a:r>
              <a:t>請求書例外の受信と監視</a:t>
            </a:r>
          </a:p>
        </p:txBody>
      </p:sp>
      <p:cxnSp>
        <p:nvCxnSpPr>
          <p:cNvPr id="117" name="Straight Arrow Connector 116">
            <a:extLst>
              <a:ext uri="{FF2B5EF4-FFF2-40B4-BE49-F238E27FC236}">
                <a16:creationId xmlns:a16="http://schemas.microsoft.com/office/drawing/2014/main" id="{ADE552B6-B0E6-D94A-B7F3-E46CF7EC25CB}"/>
              </a:ext>
            </a:extLst>
          </p:cNvPr>
          <p:cNvCxnSpPr>
            <a:cxnSpLocks/>
          </p:cNvCxnSpPr>
          <p:nvPr/>
        </p:nvCxnSpPr>
        <p:spPr>
          <a:xfrm flipV="1">
            <a:off x="9949612" y="2055120"/>
            <a:ext cx="420792" cy="1"/>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18" name="TextBox 117">
            <a:extLst>
              <a:ext uri="{FF2B5EF4-FFF2-40B4-BE49-F238E27FC236}">
                <a16:creationId xmlns:a16="http://schemas.microsoft.com/office/drawing/2014/main" id="{87545945-C523-B746-A7B2-F753935EDFF1}"/>
              </a:ext>
            </a:extLst>
          </p:cNvPr>
          <p:cNvSpPr txBox="1"/>
          <p:nvPr/>
        </p:nvSpPr>
        <p:spPr>
          <a:xfrm>
            <a:off x="10424565" y="1838109"/>
            <a:ext cx="1543031" cy="430887"/>
          </a:xfrm>
          <a:prstGeom prst="rect">
            <a:avLst/>
          </a:prstGeom>
          <a:noFill/>
        </p:spPr>
        <p:txBody>
          <a:bodyPr wrap="square" lIns="0" tIns="0" rIns="0" bIns="0">
            <a:spAutoFit/>
          </a:bodyPr>
          <a:lstStyle/>
          <a:p>
            <a:pPr fontAlgn="base">
              <a:spcBef>
                <a:spcPct val="50000"/>
              </a:spcBef>
              <a:spcAft>
                <a:spcPct val="0"/>
              </a:spcAft>
              <a:buClr>
                <a:srgbClr val="F0AB00"/>
              </a:buClr>
              <a:buSzPct val="80000"/>
              <a:defRPr sz="1400">
                <a:solidFill>
                  <a:schemeClr val="tx1">
                    <a:lumMod val="50000"/>
                    <a:lumOff val="50000"/>
                  </a:schemeClr>
                </a:solidFill>
                <a:latin typeface="72" panose="020B0503030000000003" pitchFamily="34" charset="0"/>
                <a:ea typeface="Arial Unicode MS" pitchFamily="34" charset="-128"/>
                <a:cs typeface="72" panose="020B0503030000000003" pitchFamily="34" charset="0"/>
              </a:defRPr>
            </a:pPr>
            <a:r>
              <a:t>サプライヤへの支払の処理</a:t>
            </a:r>
          </a:p>
        </p:txBody>
      </p:sp>
      <p:cxnSp>
        <p:nvCxnSpPr>
          <p:cNvPr id="119" name="Straight Arrow Connector 118">
            <a:extLst>
              <a:ext uri="{FF2B5EF4-FFF2-40B4-BE49-F238E27FC236}">
                <a16:creationId xmlns:a16="http://schemas.microsoft.com/office/drawing/2014/main" id="{10DB2714-F2CA-674B-B4C3-48D79FC1AA72}"/>
              </a:ext>
            </a:extLst>
          </p:cNvPr>
          <p:cNvCxnSpPr>
            <a:cxnSpLocks/>
          </p:cNvCxnSpPr>
          <p:nvPr/>
        </p:nvCxnSpPr>
        <p:spPr>
          <a:xfrm flipV="1">
            <a:off x="5398353" y="2450772"/>
            <a:ext cx="0" cy="1722138"/>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20" name="Straight Arrow Connector 119">
            <a:extLst>
              <a:ext uri="{FF2B5EF4-FFF2-40B4-BE49-F238E27FC236}">
                <a16:creationId xmlns:a16="http://schemas.microsoft.com/office/drawing/2014/main" id="{EB880BF5-F55B-DA4F-BA03-9CCDEE0966BC}"/>
              </a:ext>
            </a:extLst>
          </p:cNvPr>
          <p:cNvCxnSpPr>
            <a:cxnSpLocks/>
          </p:cNvCxnSpPr>
          <p:nvPr/>
        </p:nvCxnSpPr>
        <p:spPr>
          <a:xfrm>
            <a:off x="6954860" y="2467336"/>
            <a:ext cx="0" cy="1705574"/>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21" name="Straight Arrow Connector 120">
            <a:extLst>
              <a:ext uri="{FF2B5EF4-FFF2-40B4-BE49-F238E27FC236}">
                <a16:creationId xmlns:a16="http://schemas.microsoft.com/office/drawing/2014/main" id="{127B1843-FE0A-1D45-88A7-51545897C8B7}"/>
              </a:ext>
            </a:extLst>
          </p:cNvPr>
          <p:cNvCxnSpPr>
            <a:cxnSpLocks/>
          </p:cNvCxnSpPr>
          <p:nvPr/>
        </p:nvCxnSpPr>
        <p:spPr>
          <a:xfrm>
            <a:off x="11017374" y="2439755"/>
            <a:ext cx="0" cy="1705574"/>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22" name="Straight Arrow Connector 121">
            <a:extLst>
              <a:ext uri="{FF2B5EF4-FFF2-40B4-BE49-F238E27FC236}">
                <a16:creationId xmlns:a16="http://schemas.microsoft.com/office/drawing/2014/main" id="{61015475-15E8-6E42-9514-52F8DD733CCE}"/>
              </a:ext>
            </a:extLst>
          </p:cNvPr>
          <p:cNvCxnSpPr>
            <a:cxnSpLocks/>
          </p:cNvCxnSpPr>
          <p:nvPr/>
        </p:nvCxnSpPr>
        <p:spPr>
          <a:xfrm flipV="1">
            <a:off x="8993649" y="2439755"/>
            <a:ext cx="0" cy="1722138"/>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26" name="Rounded Rectangle 25">
            <a:extLst>
              <a:ext uri="{FF2B5EF4-FFF2-40B4-BE49-F238E27FC236}">
                <a16:creationId xmlns:a16="http://schemas.microsoft.com/office/drawing/2014/main" id="{018C929B-9BA0-3D48-84CD-9CEA46516CEB}"/>
              </a:ext>
            </a:extLst>
          </p:cNvPr>
          <p:cNvSpPr/>
          <p:nvPr/>
        </p:nvSpPr>
        <p:spPr bwMode="gray">
          <a:xfrm>
            <a:off x="246862" y="3075709"/>
            <a:ext cx="11555476" cy="353291"/>
          </a:xfrm>
          <a:prstGeom prst="roundRect">
            <a:avLst/>
          </a:prstGeom>
          <a:solidFill>
            <a:schemeClr val="tx2"/>
          </a:solidFill>
          <a:ln w="25400" algn="ctr">
            <a:noFill/>
            <a:miter lim="800000"/>
            <a:headEnd/>
            <a:tailEnd/>
          </a:ln>
        </p:spPr>
        <p:txBody>
          <a:bodyPr lIns="90000" tIns="72000" rIns="90000" bIns="7200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sz="1800" b="0" i="0" u="none" strike="noStrike" kern="0" cap="none" spc="0" normalizeH="0" baseline="0">
              <a:ln>
                <a:noFill/>
              </a:ln>
              <a:solidFill>
                <a:schemeClr val="bg1"/>
              </a:solidFill>
              <a:effectLst/>
              <a:uLnTx/>
              <a:uFillTx/>
              <a:latin typeface="72" panose="020B0503030000000003" pitchFamily="34" charset="0"/>
              <a:ea typeface="Arial Unicode MS" pitchFamily="34" charset="-128"/>
              <a:cs typeface="72" panose="020B0503030000000003" pitchFamily="34" charset="0"/>
            </a:endParaRPr>
          </a:p>
        </p:txBody>
      </p:sp>
      <p:sp>
        <p:nvSpPr>
          <p:cNvPr id="27" name="TextBox 26">
            <a:extLst>
              <a:ext uri="{FF2B5EF4-FFF2-40B4-BE49-F238E27FC236}">
                <a16:creationId xmlns:a16="http://schemas.microsoft.com/office/drawing/2014/main" id="{9916D952-E7A9-764F-850C-281FC99332D3}"/>
              </a:ext>
            </a:extLst>
          </p:cNvPr>
          <p:cNvSpPr txBox="1"/>
          <p:nvPr/>
        </p:nvSpPr>
        <p:spPr>
          <a:xfrm>
            <a:off x="5046488" y="3115810"/>
            <a:ext cx="2434444" cy="250471"/>
          </a:xfrm>
          <a:prstGeom prst="rect">
            <a:avLst/>
          </a:prstGeom>
          <a:noFill/>
        </p:spPr>
        <p:txBody>
          <a:bodyPr wrap="square" lIns="0" tIns="0" rIns="0" bIns="0">
            <a:spAutoFit/>
          </a:bodyPr>
          <a:lstStyle/>
          <a:p>
            <a:pPr fontAlgn="base">
              <a:spcBef>
                <a:spcPct val="50000"/>
              </a:spcBef>
              <a:spcAft>
                <a:spcPct val="0"/>
              </a:spcAft>
              <a:buClr>
                <a:srgbClr val="F0AB00"/>
              </a:buClr>
              <a:buSzPct val="80000"/>
              <a:defRPr sz="1600" b="1">
                <a:solidFill>
                  <a:schemeClr val="bg1"/>
                </a:solidFill>
                <a:latin typeface="72" panose="020B0503030000000003" pitchFamily="34" charset="0"/>
                <a:ea typeface="Arial Unicode MS" pitchFamily="34" charset="-128"/>
                <a:cs typeface="72" panose="020B0503030000000003" pitchFamily="34" charset="0"/>
              </a:defRPr>
            </a:pPr>
            <a:r>
              <a:t>SAP Business Network</a:t>
            </a:r>
          </a:p>
        </p:txBody>
      </p:sp>
      <p:sp>
        <p:nvSpPr>
          <p:cNvPr id="7" name="TextBox 6">
            <a:extLst>
              <a:ext uri="{FF2B5EF4-FFF2-40B4-BE49-F238E27FC236}">
                <a16:creationId xmlns:a16="http://schemas.microsoft.com/office/drawing/2014/main" id="{B440DE5A-16AE-38C8-3B91-6D8C119AFA3D}"/>
              </a:ext>
            </a:extLst>
          </p:cNvPr>
          <p:cNvSpPr txBox="1"/>
          <p:nvPr/>
        </p:nvSpPr>
        <p:spPr>
          <a:xfrm>
            <a:off x="262782" y="1845418"/>
            <a:ext cx="1119358" cy="646331"/>
          </a:xfrm>
          <a:prstGeom prst="rect">
            <a:avLst/>
          </a:prstGeom>
          <a:noFill/>
        </p:spPr>
        <p:txBody>
          <a:bodyPr wrap="square" lIns="0" tIns="0" rIns="0" bIns="0">
            <a:spAutoFit/>
          </a:bodyPr>
          <a:lstStyle/>
          <a:p>
            <a:pPr fontAlgn="base">
              <a:spcBef>
                <a:spcPct val="50000"/>
              </a:spcBef>
              <a:spcAft>
                <a:spcPct val="0"/>
              </a:spcAft>
              <a:buClr>
                <a:srgbClr val="F0AB00"/>
              </a:buClr>
              <a:buSzPct val="80000"/>
              <a:defRPr sz="1400">
                <a:latin typeface="72" panose="020B0503030000000003" pitchFamily="34" charset="0"/>
                <a:ea typeface="Arial Unicode MS" pitchFamily="34" charset="-128"/>
                <a:cs typeface="72" panose="020B0503030000000003" pitchFamily="34" charset="0"/>
              </a:defRPr>
            </a:pPr>
            <a:r>
              <a:t>SAP Business Network へのオンボーディング</a:t>
            </a:r>
          </a:p>
        </p:txBody>
      </p:sp>
      <p:sp>
        <p:nvSpPr>
          <p:cNvPr id="8" name="TextBox 7">
            <a:extLst>
              <a:ext uri="{FF2B5EF4-FFF2-40B4-BE49-F238E27FC236}">
                <a16:creationId xmlns:a16="http://schemas.microsoft.com/office/drawing/2014/main" id="{F22E4928-EE26-C9B1-525C-D2C8EF529C30}"/>
              </a:ext>
            </a:extLst>
          </p:cNvPr>
          <p:cNvSpPr txBox="1"/>
          <p:nvPr/>
        </p:nvSpPr>
        <p:spPr>
          <a:xfrm>
            <a:off x="262782" y="4334473"/>
            <a:ext cx="1263409" cy="646331"/>
          </a:xfrm>
          <a:prstGeom prst="rect">
            <a:avLst/>
          </a:prstGeom>
          <a:noFill/>
        </p:spPr>
        <p:txBody>
          <a:bodyPr wrap="square" lIns="0" tIns="0" rIns="0" bIns="0">
            <a:spAutoFit/>
          </a:bodyPr>
          <a:lstStyle/>
          <a:p>
            <a:pPr fontAlgn="base">
              <a:spcBef>
                <a:spcPct val="50000"/>
              </a:spcBef>
              <a:spcAft>
                <a:spcPct val="0"/>
              </a:spcAft>
              <a:buClr>
                <a:srgbClr val="F0AB00"/>
              </a:buClr>
              <a:buSzPct val="80000"/>
              <a:defRPr sz="1400">
                <a:latin typeface="72" panose="020B0503030000000003" pitchFamily="34" charset="0"/>
                <a:ea typeface="Arial Unicode MS" pitchFamily="34" charset="-128"/>
                <a:cs typeface="72" panose="020B0503030000000003" pitchFamily="34" charset="0"/>
                <a:hlinkClick r:id="rId9" action="ppaction://hlinksldjump"/>
              </a:defRPr>
            </a:pPr>
            <a:r>
              <a:t>SAP Business Network への登録</a:t>
            </a:r>
            <a:endParaRPr sz="1400" kern="0">
              <a:latin typeface="72" panose="020B0503030000000003" pitchFamily="34" charset="0"/>
              <a:ea typeface="Arial Unicode MS" pitchFamily="34" charset="-128"/>
              <a:cs typeface="72" panose="020B0503030000000003" pitchFamily="34" charset="0"/>
            </a:endParaRPr>
          </a:p>
        </p:txBody>
      </p:sp>
      <p:sp>
        <p:nvSpPr>
          <p:cNvPr id="3" name="Title 3">
            <a:extLst>
              <a:ext uri="{FF2B5EF4-FFF2-40B4-BE49-F238E27FC236}">
                <a16:creationId xmlns:a16="http://schemas.microsoft.com/office/drawing/2014/main" id="{99B3AC88-D1DD-2D0B-DFA6-DA2C03F2ED32}"/>
              </a:ext>
            </a:extLst>
          </p:cNvPr>
          <p:cNvSpPr txBox="1">
            <a:spLocks/>
          </p:cNvSpPr>
          <p:nvPr/>
        </p:nvSpPr>
        <p:spPr bwMode="black">
          <a:xfrm>
            <a:off x="246862" y="427623"/>
            <a:ext cx="11183564" cy="3693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r>
              <a:t>BTP 上の SAP Business Network におけるエンドツーエンドのコラボレーション</a:t>
            </a:r>
            <a:endParaRPr sz="2000">
              <a:latin typeface="+mn-lt"/>
            </a:endParaRPr>
          </a:p>
        </p:txBody>
      </p:sp>
      <p:sp>
        <p:nvSpPr>
          <p:cNvPr id="12" name="Rounded Rectangle 11">
            <a:extLst>
              <a:ext uri="{FF2B5EF4-FFF2-40B4-BE49-F238E27FC236}">
                <a16:creationId xmlns:a16="http://schemas.microsoft.com/office/drawing/2014/main" id="{C94542BB-0108-496E-33D5-9F843319BF7A}"/>
              </a:ext>
            </a:extLst>
          </p:cNvPr>
          <p:cNvSpPr/>
          <p:nvPr/>
        </p:nvSpPr>
        <p:spPr bwMode="gray">
          <a:xfrm>
            <a:off x="160340" y="4277411"/>
            <a:ext cx="9657867" cy="770006"/>
          </a:xfrm>
          <a:prstGeom prst="roundRect">
            <a:avLst/>
          </a:prstGeom>
          <a:noFill/>
          <a:ln w="25400" algn="ctr">
            <a:solidFill>
              <a:schemeClr val="accent1"/>
            </a:solidFill>
            <a:miter lim="800000"/>
            <a:headEnd/>
            <a:tailEnd/>
          </a:ln>
        </p:spPr>
        <p:txBody>
          <a:bodyPr lIns="90000" tIns="72000" rIns="90000" bIns="7200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sz="1800" b="1" i="0" u="none" strike="noStrike" kern="0" cap="none" spc="0" normalizeH="0" baseline="0">
              <a:ln>
                <a:noFill/>
              </a:ln>
              <a:solidFill>
                <a:schemeClr val="tx2"/>
              </a:solidFill>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35154544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A15927-0E93-2B30-74DB-E986A68F49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78AE3A-6874-6F55-72A7-6852C15D7EB4}"/>
              </a:ext>
            </a:extLst>
          </p:cNvPr>
          <p:cNvSpPr>
            <a:spLocks noGrp="1"/>
          </p:cNvSpPr>
          <p:nvPr>
            <p:ph type="title"/>
          </p:nvPr>
        </p:nvSpPr>
        <p:spPr>
          <a:xfrm>
            <a:off x="504000" y="1647094"/>
            <a:ext cx="10188924" cy="276999"/>
          </a:xfrm>
        </p:spPr>
        <p:txBody>
          <a:bodyPr/>
          <a:lstStyle/>
          <a:p>
            <a:pPr>
              <a:defRPr sz="1800">
                <a:latin typeface="+mn-lt"/>
                <a:cs typeface="72" panose="020B0503030000000003" pitchFamily="34" charset="0"/>
              </a:defRPr>
            </a:pPr>
            <a:r>
              <a:rPr b="1">
                <a:solidFill>
                  <a:schemeClr val="tx2"/>
                </a:solidFill>
              </a:rPr>
              <a:t>ソリューションエリア:</a:t>
            </a:r>
            <a:r>
              <a:t> 請求</a:t>
            </a:r>
          </a:p>
        </p:txBody>
      </p:sp>
      <p:sp>
        <p:nvSpPr>
          <p:cNvPr id="9" name="TextBox 8">
            <a:extLst>
              <a:ext uri="{FF2B5EF4-FFF2-40B4-BE49-F238E27FC236}">
                <a16:creationId xmlns:a16="http://schemas.microsoft.com/office/drawing/2014/main" id="{8D4CC00A-6B7E-C511-5FC8-38BEC8C03D96}"/>
              </a:ext>
            </a:extLst>
          </p:cNvPr>
          <p:cNvSpPr txBox="1"/>
          <p:nvPr/>
        </p:nvSpPr>
        <p:spPr>
          <a:xfrm>
            <a:off x="503999" y="3776373"/>
            <a:ext cx="3699357" cy="276999"/>
          </a:xfrm>
          <a:prstGeom prst="rect">
            <a:avLst/>
          </a:prstGeom>
          <a:noFill/>
        </p:spPr>
        <p:txBody>
          <a:bodyPr wrap="square" lIns="0" tIns="0" rIns="0" bIns="0">
            <a:noAutofit/>
          </a:bodyPr>
          <a:lstStyle/>
          <a:p>
            <a:pPr algn="l" fontAlgn="base">
              <a:spcBef>
                <a:spcPct val="50000"/>
              </a:spcBef>
              <a:spcAft>
                <a:spcPct val="0"/>
              </a:spcAft>
              <a:buClr>
                <a:schemeClr val="tx1"/>
              </a:buClr>
              <a:buSzPct val="100000"/>
              <a:defRPr sz="1800" b="1">
                <a:solidFill>
                  <a:schemeClr val="tx2"/>
                </a:solidFill>
                <a:latin typeface="72 Brand" panose="020B0504030603020204" pitchFamily="34" charset="0"/>
                <a:ea typeface="Arial Unicode MS" pitchFamily="34" charset="-128"/>
                <a:cs typeface="Arial Unicode MS" pitchFamily="34" charset="-128"/>
              </a:defRPr>
            </a:pPr>
            <a:r>
              <a:t>主な利点:</a:t>
            </a:r>
          </a:p>
        </p:txBody>
      </p:sp>
      <p:sp>
        <p:nvSpPr>
          <p:cNvPr id="3" name="Title 1">
            <a:extLst>
              <a:ext uri="{FF2B5EF4-FFF2-40B4-BE49-F238E27FC236}">
                <a16:creationId xmlns:a16="http://schemas.microsoft.com/office/drawing/2014/main" id="{9D102BBC-BE99-8287-8E83-E5BE14B5CA3F}"/>
              </a:ext>
            </a:extLst>
          </p:cNvPr>
          <p:cNvSpPr txBox="1">
            <a:spLocks/>
          </p:cNvSpPr>
          <p:nvPr/>
        </p:nvSpPr>
        <p:spPr bwMode="black">
          <a:xfrm>
            <a:off x="504001" y="1256739"/>
            <a:ext cx="11186476" cy="276999"/>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a:defRPr sz="1800">
                <a:latin typeface="+mn-lt"/>
                <a:cs typeface="72" panose="020B0503030000000003" pitchFamily="34" charset="0"/>
              </a:defRPr>
            </a:pPr>
            <a:r>
              <a:rPr b="1">
                <a:solidFill>
                  <a:schemeClr val="tx2"/>
                </a:solidFill>
              </a:rPr>
              <a:t>ソリューション対象：</a:t>
            </a:r>
            <a:r>
              <a:t>取引先向け SAP Business Network</a:t>
            </a:r>
          </a:p>
        </p:txBody>
      </p:sp>
      <p:sp>
        <p:nvSpPr>
          <p:cNvPr id="5" name="Title 1">
            <a:extLst>
              <a:ext uri="{FF2B5EF4-FFF2-40B4-BE49-F238E27FC236}">
                <a16:creationId xmlns:a16="http://schemas.microsoft.com/office/drawing/2014/main" id="{AE5460A0-1D43-8401-9155-9A51503B02F8}"/>
              </a:ext>
            </a:extLst>
          </p:cNvPr>
          <p:cNvSpPr txBox="1">
            <a:spLocks/>
          </p:cNvSpPr>
          <p:nvPr/>
        </p:nvSpPr>
        <p:spPr bwMode="black">
          <a:xfrm>
            <a:off x="504000" y="2068012"/>
            <a:ext cx="11109027" cy="276999"/>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a:defRPr sz="1800">
                <a:latin typeface="+mn-lt"/>
                <a:cs typeface="72" panose="020B0503030000000003" pitchFamily="34" charset="0"/>
              </a:defRPr>
            </a:pPr>
            <a:r>
              <a:rPr b="1">
                <a:solidFill>
                  <a:schemeClr val="tx2"/>
                </a:solidFill>
              </a:rPr>
              <a:t>ペルソナ：</a:t>
            </a:r>
            <a:r>
              <a:t>サプライヤーユーザー</a:t>
            </a:r>
          </a:p>
        </p:txBody>
      </p:sp>
      <p:sp>
        <p:nvSpPr>
          <p:cNvPr id="4" name="Title 3">
            <a:extLst>
              <a:ext uri="{FF2B5EF4-FFF2-40B4-BE49-F238E27FC236}">
                <a16:creationId xmlns:a16="http://schemas.microsoft.com/office/drawing/2014/main" id="{F112E7F9-3779-3536-7159-BC51579B2B9C}"/>
              </a:ext>
            </a:extLst>
          </p:cNvPr>
          <p:cNvSpPr txBox="1">
            <a:spLocks/>
          </p:cNvSpPr>
          <p:nvPr/>
        </p:nvSpPr>
        <p:spPr bwMode="black">
          <a:xfrm>
            <a:off x="504001" y="504000"/>
            <a:ext cx="11186476" cy="3693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r>
              <a:rPr b="1"/>
              <a:t>ご紹介：</a:t>
            </a:r>
            <a:r>
              <a:rPr>
                <a:solidFill>
                  <a:schemeClr val="tx2"/>
                </a:solidFill>
              </a:rPr>
              <a:t>SAP BTP 上の SAP Business Network での請求書処理</a:t>
            </a:r>
          </a:p>
        </p:txBody>
      </p:sp>
      <p:sp>
        <p:nvSpPr>
          <p:cNvPr id="6" name="TextBox 5">
            <a:extLst>
              <a:ext uri="{FF2B5EF4-FFF2-40B4-BE49-F238E27FC236}">
                <a16:creationId xmlns:a16="http://schemas.microsoft.com/office/drawing/2014/main" id="{4940A4D7-C3CA-F417-999B-F150F142DD56}"/>
              </a:ext>
            </a:extLst>
          </p:cNvPr>
          <p:cNvSpPr txBox="1"/>
          <p:nvPr/>
        </p:nvSpPr>
        <p:spPr>
          <a:xfrm>
            <a:off x="503999" y="2627127"/>
            <a:ext cx="3699357" cy="276999"/>
          </a:xfrm>
          <a:prstGeom prst="rect">
            <a:avLst/>
          </a:prstGeom>
          <a:noFill/>
        </p:spPr>
        <p:txBody>
          <a:bodyPr wrap="square" lIns="0" tIns="0" rIns="0" bIns="0">
            <a:noAutofit/>
          </a:bodyPr>
          <a:lstStyle/>
          <a:p>
            <a:pPr algn="l" fontAlgn="base">
              <a:spcBef>
                <a:spcPct val="50000"/>
              </a:spcBef>
              <a:spcAft>
                <a:spcPct val="0"/>
              </a:spcAft>
              <a:buClr>
                <a:schemeClr val="tx1"/>
              </a:buClr>
              <a:buSzPct val="100000"/>
              <a:defRPr sz="1800" b="1">
                <a:solidFill>
                  <a:schemeClr val="tx2"/>
                </a:solidFill>
                <a:latin typeface="72 Brand" panose="020B0504030603020204" pitchFamily="34" charset="0"/>
                <a:ea typeface="Arial Unicode MS" pitchFamily="34" charset="-128"/>
                <a:cs typeface="Arial Unicode MS" pitchFamily="34" charset="-128"/>
              </a:defRPr>
            </a:pPr>
            <a:r>
              <a:t>説明:</a:t>
            </a:r>
          </a:p>
        </p:txBody>
      </p:sp>
      <p:sp>
        <p:nvSpPr>
          <p:cNvPr id="7" name="TextBox 6">
            <a:extLst>
              <a:ext uri="{FF2B5EF4-FFF2-40B4-BE49-F238E27FC236}">
                <a16:creationId xmlns:a16="http://schemas.microsoft.com/office/drawing/2014/main" id="{ED2BE237-13E9-79E9-8A53-B2D9E90D4E93}"/>
              </a:ext>
            </a:extLst>
          </p:cNvPr>
          <p:cNvSpPr txBox="1"/>
          <p:nvPr/>
        </p:nvSpPr>
        <p:spPr>
          <a:xfrm>
            <a:off x="504000" y="4335791"/>
            <a:ext cx="8937456" cy="1036181"/>
          </a:xfrm>
          <a:prstGeom prst="rect">
            <a:avLst/>
          </a:prstGeom>
          <a:noFill/>
        </p:spPr>
        <p:txBody>
          <a:bodyPr wrap="square" lIns="0" tIns="0" rIns="0" bIns="0">
            <a:spAutoFit/>
          </a:bodyPr>
          <a:lstStyle/>
          <a:p>
            <a:pPr marL="285750" indent="-285750">
              <a:spcBef>
                <a:spcPts val="750"/>
              </a:spcBef>
              <a:buFont typeface="Arial" panose="020B0604020202020204" pitchFamily="34" charset="0"/>
              <a:buChar char="•"/>
              <a:defRPr sz="1800">
                <a:solidFill>
                  <a:srgbClr val="172B4D"/>
                </a:solidFill>
              </a:defRPr>
            </a:pPr>
            <a:r>
              <a:t>業務トランザクション変換による請求登録時のデータ入力の削減</a:t>
            </a:r>
          </a:p>
          <a:p>
            <a:pPr marL="285750" indent="-285750">
              <a:spcBef>
                <a:spcPts val="750"/>
              </a:spcBef>
              <a:buFont typeface="Arial" panose="020B0604020202020204" pitchFamily="34" charset="0"/>
              <a:buChar char="•"/>
              <a:defRPr sz="1800">
                <a:solidFill>
                  <a:srgbClr val="172B4D"/>
                </a:solidFill>
              </a:defRPr>
            </a:pPr>
            <a:r>
              <a:t>正確なデータを使用して請求書承認サイクルを短縮します。</a:t>
            </a:r>
          </a:p>
          <a:p>
            <a:pPr marL="285750" indent="-285750">
              <a:spcBef>
                <a:spcPts val="750"/>
              </a:spcBef>
              <a:buFont typeface="Arial" panose="020B0604020202020204" pitchFamily="34" charset="0"/>
              <a:buChar char="•"/>
              <a:defRPr sz="1800">
                <a:solidFill>
                  <a:srgbClr val="172B4D"/>
                </a:solidFill>
              </a:defRPr>
            </a:pPr>
            <a:r>
              <a:t>請求書承認または却下ステータスを購買担当者からリアルタイムで取得します。</a:t>
            </a:r>
          </a:p>
        </p:txBody>
      </p:sp>
      <p:sp>
        <p:nvSpPr>
          <p:cNvPr id="10" name="TextBox 9">
            <a:extLst>
              <a:ext uri="{FF2B5EF4-FFF2-40B4-BE49-F238E27FC236}">
                <a16:creationId xmlns:a16="http://schemas.microsoft.com/office/drawing/2014/main" id="{4B40A995-BE54-49DB-47F4-1838760BCEE9}"/>
              </a:ext>
            </a:extLst>
          </p:cNvPr>
          <p:cNvSpPr txBox="1"/>
          <p:nvPr/>
        </p:nvSpPr>
        <p:spPr>
          <a:xfrm>
            <a:off x="426879" y="2965403"/>
            <a:ext cx="10380668" cy="646331"/>
          </a:xfrm>
          <a:prstGeom prst="rect">
            <a:avLst/>
          </a:prstGeom>
          <a:noFill/>
        </p:spPr>
        <p:txBody>
          <a:bodyPr wrap="square">
            <a:spAutoFit/>
          </a:bodyPr>
          <a:lstStyle/>
          <a:p>
            <a:pPr marL="285750" indent="-285750">
              <a:buFont typeface="Arial" panose="020B0604020202020204" pitchFamily="34" charset="0"/>
              <a:buChar char="•"/>
              <a:defRPr sz="1800">
                <a:solidFill>
                  <a:srgbClr val="172B4D"/>
                </a:solidFill>
              </a:defRPr>
            </a:pPr>
            <a:r>
              <a:t>サプライヤユーザーが注文書、出荷通知、または入庫を変換して請求書を取得することを許可する</a:t>
            </a:r>
            <a:endParaRPr sz="1800"/>
          </a:p>
        </p:txBody>
      </p:sp>
    </p:spTree>
    <p:extLst>
      <p:ext uri="{BB962C8B-B14F-4D97-AF65-F5344CB8AC3E}">
        <p14:creationId xmlns:p14="http://schemas.microsoft.com/office/powerpoint/2010/main" val="1288469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1B56A6D-E16C-61C5-2BFC-F04F4AF49CD7}"/>
              </a:ext>
            </a:extLst>
          </p:cNvPr>
          <p:cNvSpPr>
            <a:spLocks noGrp="1"/>
          </p:cNvSpPr>
          <p:nvPr>
            <p:ph type="body" sz="quarter" idx="10"/>
          </p:nvPr>
        </p:nvSpPr>
        <p:spPr>
          <a:xfrm>
            <a:off x="503999" y="1174374"/>
            <a:ext cx="11186477" cy="4805175"/>
          </a:xfrm>
        </p:spPr>
        <p:txBody>
          <a:bodyPr vert="horz" lIns="0" tIns="0" rIns="0" bIns="0" anchor="t">
            <a:noAutofit/>
          </a:bodyPr>
          <a:lstStyle/>
          <a:p>
            <a:pPr marL="342900" indent="-342900">
              <a:buFont typeface="Arial" panose="020B0604020202020204" pitchFamily="34" charset="0"/>
              <a:buChar char="•"/>
            </a:pPr>
            <a:r>
              <a:t>自動ドラフト保存 - 失注なし:</a:t>
            </a:r>
            <a:endParaRPr>
              <a:ea typeface="72 Brand"/>
            </a:endParaRPr>
          </a:p>
          <a:p>
            <a:pPr marL="342900" indent="-342900">
              <a:buChar char="•"/>
            </a:pPr>
            <a:endParaRPr>
              <a:ea typeface="72 Brand"/>
            </a:endParaRPr>
          </a:p>
          <a:p>
            <a:pPr marL="342900" indent="-342900">
              <a:buChar char="•"/>
            </a:pPr>
            <a:endParaRPr>
              <a:ea typeface="72 Brand"/>
            </a:endParaRPr>
          </a:p>
          <a:p>
            <a:pPr marL="342900" indent="-342900">
              <a:buChar char="•"/>
            </a:pPr>
            <a:endParaRPr>
              <a:ea typeface="72 Brand"/>
            </a:endParaRPr>
          </a:p>
          <a:p>
            <a:pPr marL="342900" indent="-342900">
              <a:buChar char="•"/>
            </a:pPr>
            <a:r>
              <a:t>請求書セクションへのナビゲーション:</a:t>
            </a:r>
            <a:endParaRPr>
              <a:ea typeface="72 Brand"/>
            </a:endParaRPr>
          </a:p>
          <a:p>
            <a:pPr>
              <a:buNone/>
            </a:pPr>
          </a:p>
          <a:p>
            <a:pPr>
              <a:buNone/>
            </a:pPr>
          </a:p>
        </p:txBody>
      </p:sp>
      <p:sp>
        <p:nvSpPr>
          <p:cNvPr id="3" name="Title 2">
            <a:extLst>
              <a:ext uri="{FF2B5EF4-FFF2-40B4-BE49-F238E27FC236}">
                <a16:creationId xmlns:a16="http://schemas.microsoft.com/office/drawing/2014/main" id="{72AE06B5-7C06-047D-E381-E244FC770426}"/>
              </a:ext>
            </a:extLst>
          </p:cNvPr>
          <p:cNvSpPr>
            <a:spLocks noGrp="1"/>
          </p:cNvSpPr>
          <p:nvPr>
            <p:ph type="title"/>
          </p:nvPr>
        </p:nvSpPr>
        <p:spPr/>
        <p:txBody>
          <a:bodyPr/>
          <a:lstStyle/>
          <a:p>
            <a:r>
              <a:t>請求書：主なハイライト</a:t>
            </a:r>
          </a:p>
        </p:txBody>
      </p:sp>
      <p:pic>
        <p:nvPicPr>
          <p:cNvPr id="5" name="Picture 4">
            <a:extLst>
              <a:ext uri="{FF2B5EF4-FFF2-40B4-BE49-F238E27FC236}">
                <a16:creationId xmlns:a16="http://schemas.microsoft.com/office/drawing/2014/main" id="{19DF9434-7F12-8002-6F29-F4A4A7272CFE}"/>
              </a:ext>
            </a:extLst>
          </p:cNvPr>
          <p:cNvPicPr>
            <a:picLocks noChangeAspect="1"/>
          </p:cNvPicPr>
          <p:nvPr/>
        </p:nvPicPr>
        <p:blipFill>
          <a:blip r:embed="rId2"/>
          <a:stretch>
            <a:fillRect/>
          </a:stretch>
        </p:blipFill>
        <p:spPr>
          <a:xfrm>
            <a:off x="471461" y="1770759"/>
            <a:ext cx="9236240" cy="701101"/>
          </a:xfrm>
          <a:prstGeom prst="rect">
            <a:avLst/>
          </a:prstGeom>
          <a:ln>
            <a:solidFill>
              <a:schemeClr val="bg2">
                <a:lumMod val="75000"/>
              </a:schemeClr>
            </a:solidFill>
            <a:prstDash val="sysDash"/>
          </a:ln>
        </p:spPr>
      </p:pic>
      <p:pic>
        <p:nvPicPr>
          <p:cNvPr id="7" name="Picture 6">
            <a:extLst>
              <a:ext uri="{FF2B5EF4-FFF2-40B4-BE49-F238E27FC236}">
                <a16:creationId xmlns:a16="http://schemas.microsoft.com/office/drawing/2014/main" id="{C56C5609-C6E5-AE36-E987-1181324616DE}"/>
              </a:ext>
            </a:extLst>
          </p:cNvPr>
          <p:cNvPicPr>
            <a:picLocks noChangeAspect="1"/>
          </p:cNvPicPr>
          <p:nvPr/>
        </p:nvPicPr>
        <p:blipFill>
          <a:blip r:embed="rId3"/>
          <a:stretch>
            <a:fillRect/>
          </a:stretch>
        </p:blipFill>
        <p:spPr>
          <a:xfrm>
            <a:off x="448157" y="3105324"/>
            <a:ext cx="9347923" cy="1021462"/>
          </a:xfrm>
          <a:prstGeom prst="rect">
            <a:avLst/>
          </a:prstGeom>
          <a:ln>
            <a:solidFill>
              <a:schemeClr val="bg2">
                <a:lumMod val="75000"/>
              </a:schemeClr>
            </a:solidFill>
            <a:prstDash val="sysDash"/>
          </a:ln>
        </p:spPr>
      </p:pic>
      <p:sp>
        <p:nvSpPr>
          <p:cNvPr id="9" name="TextBox 8">
            <a:extLst>
              <a:ext uri="{FF2B5EF4-FFF2-40B4-BE49-F238E27FC236}">
                <a16:creationId xmlns:a16="http://schemas.microsoft.com/office/drawing/2014/main" id="{126DFCCB-FE2B-12A2-2BDB-E8DE1389ECE6}"/>
              </a:ext>
            </a:extLst>
          </p:cNvPr>
          <p:cNvSpPr txBox="1"/>
          <p:nvPr/>
        </p:nvSpPr>
        <p:spPr>
          <a:xfrm>
            <a:off x="503999" y="4513480"/>
            <a:ext cx="6096000" cy="415498"/>
          </a:xfrm>
          <a:prstGeom prst="rect">
            <a:avLst/>
          </a:prstGeom>
          <a:noFill/>
          <a:ln w="28575">
            <a:noFill/>
          </a:ln>
        </p:spPr>
        <p:txBody>
          <a:bodyPr wrap="square" lIns="91440" tIns="45720" rIns="91440" bIns="45720" anchor="t">
            <a:spAutoFit/>
          </a:bodyPr>
          <a:lstStyle/>
          <a:p>
            <a:pPr marL="342900" indent="-342900">
              <a:buFont typeface="Arial"/>
              <a:buChar char="•"/>
            </a:pPr>
            <a:r>
              <a:t>エラー処理:</a:t>
            </a:r>
          </a:p>
        </p:txBody>
      </p:sp>
      <p:pic>
        <p:nvPicPr>
          <p:cNvPr id="11" name="Picture 10">
            <a:extLst>
              <a:ext uri="{FF2B5EF4-FFF2-40B4-BE49-F238E27FC236}">
                <a16:creationId xmlns:a16="http://schemas.microsoft.com/office/drawing/2014/main" id="{BC8F4041-D657-C9F6-8F76-E68F72ADA7FD}"/>
              </a:ext>
            </a:extLst>
          </p:cNvPr>
          <p:cNvPicPr>
            <a:picLocks noChangeAspect="1"/>
          </p:cNvPicPr>
          <p:nvPr/>
        </p:nvPicPr>
        <p:blipFill>
          <a:blip r:embed="rId4"/>
          <a:stretch>
            <a:fillRect/>
          </a:stretch>
        </p:blipFill>
        <p:spPr>
          <a:xfrm>
            <a:off x="438923" y="4928978"/>
            <a:ext cx="4650658" cy="1896979"/>
          </a:xfrm>
          <a:prstGeom prst="rect">
            <a:avLst/>
          </a:prstGeom>
          <a:ln>
            <a:solidFill>
              <a:schemeClr val="bg2">
                <a:lumMod val="75000"/>
              </a:schemeClr>
            </a:solidFill>
            <a:prstDash val="sysDash"/>
          </a:ln>
        </p:spPr>
      </p:pic>
      <p:sp>
        <p:nvSpPr>
          <p:cNvPr id="4" name="TextBox 3">
            <a:extLst>
              <a:ext uri="{FF2B5EF4-FFF2-40B4-BE49-F238E27FC236}">
                <a16:creationId xmlns:a16="http://schemas.microsoft.com/office/drawing/2014/main" id="{4977CF65-9233-1290-502D-3835684218C8}"/>
              </a:ext>
            </a:extLst>
          </p:cNvPr>
          <p:cNvSpPr txBox="1"/>
          <p:nvPr/>
        </p:nvSpPr>
        <p:spPr>
          <a:xfrm>
            <a:off x="438923" y="2539305"/>
            <a:ext cx="6096000" cy="415498"/>
          </a:xfrm>
          <a:prstGeom prst="rect">
            <a:avLst/>
          </a:prstGeom>
          <a:noFill/>
          <a:ln w="28575">
            <a:noFill/>
          </a:ln>
        </p:spPr>
        <p:txBody>
          <a:bodyPr wrap="square" lIns="91440" tIns="45720" rIns="91440" bIns="45720" anchor="t">
            <a:spAutoFit/>
          </a:bodyPr>
          <a:lstStyle/>
          <a:p>
            <a:pPr marL="342900" indent="-342900">
              <a:buFont typeface="Arial"/>
              <a:buChar char="•"/>
            </a:pPr>
            <a:r>
              <a:t>ナビゲーション:</a:t>
            </a:r>
          </a:p>
        </p:txBody>
      </p:sp>
    </p:spTree>
    <p:extLst>
      <p:ext uri="{BB962C8B-B14F-4D97-AF65-F5344CB8AC3E}">
        <p14:creationId xmlns:p14="http://schemas.microsoft.com/office/powerpoint/2010/main" val="7070995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D218069-0915-6F8F-9FC6-B89E6B7DEA0A}"/>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BC1B3F9E-297C-2436-7D5A-BB917D6E2A4B}"/>
              </a:ext>
            </a:extLst>
          </p:cNvPr>
          <p:cNvSpPr/>
          <p:nvPr/>
        </p:nvSpPr>
        <p:spPr bwMode="gray">
          <a:xfrm>
            <a:off x="7695457" y="3570"/>
            <a:ext cx="4487017" cy="6854430"/>
          </a:xfrm>
          <a:prstGeom prst="rect">
            <a:avLst/>
          </a:prstGeom>
          <a:solidFill>
            <a:schemeClr val="bg1">
              <a:lumMod val="95000"/>
            </a:schemeClr>
          </a:solidFill>
          <a:ln w="25400" algn="ctr">
            <a:noFill/>
            <a:miter lim="800000"/>
            <a:headEnd/>
            <a:tailEnd/>
          </a:ln>
        </p:spPr>
        <p:txBody>
          <a:bodyPr lIns="90000" tIns="72000" rIns="90000" bIns="72000" rtlCol="0" anchor="ctr"/>
          <a:lstStyle/>
          <a:p>
            <a:pPr marL="0" marR="0" lvl="0" indent="0" algn="ctr" defTabSz="1088776" rtl="0" eaLnBrk="1" fontAlgn="base" latinLnBrk="0" hangingPunct="1">
              <a:lnSpc>
                <a:spcPct val="100000"/>
              </a:lnSpc>
              <a:spcBef>
                <a:spcPct val="50000"/>
              </a:spcBef>
              <a:spcAft>
                <a:spcPct val="0"/>
              </a:spcAft>
              <a:buClr>
                <a:srgbClr val="F0AB00"/>
              </a:buClr>
              <a:buSzPct val="80000"/>
              <a:buFontTx/>
              <a:buNone/>
              <a:tabLst/>
              <a:defRPr/>
            </a:pPr>
            <a:endParaRPr kumimoji="0" sz="2100" b="0" i="0" u="none" strike="noStrike" kern="0" cap="none" spc="0" normalizeH="0" baseline="0">
              <a:ln>
                <a:noFill/>
              </a:ln>
              <a:solidFill>
                <a:srgbClr val="000000"/>
              </a:solidFill>
              <a:effectLst/>
              <a:uLnTx/>
              <a:uFillTx/>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AF732583-CC8E-2EBE-F596-F8BA775E0B34}"/>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579625" y="503683"/>
            <a:ext cx="400172" cy="363561"/>
          </a:xfrm>
          <a:prstGeom prst="rect">
            <a:avLst/>
          </a:prstGeom>
        </p:spPr>
      </p:pic>
      <p:pic>
        <p:nvPicPr>
          <p:cNvPr id="9" name="Image 1" descr="preencoded.png">
            <a:extLst>
              <a:ext uri="{FF2B5EF4-FFF2-40B4-BE49-F238E27FC236}">
                <a16:creationId xmlns:a16="http://schemas.microsoft.com/office/drawing/2014/main" id="{8D69D1F8-A821-CE4F-8F54-4F2CCF1A1A91}"/>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8092799" y="460502"/>
            <a:ext cx="1046931" cy="467000"/>
          </a:xfrm>
          <a:prstGeom prst="rect">
            <a:avLst/>
          </a:prstGeom>
        </p:spPr>
      </p:pic>
      <p:pic>
        <p:nvPicPr>
          <p:cNvPr id="10" name="Picture 9">
            <a:extLst>
              <a:ext uri="{FF2B5EF4-FFF2-40B4-BE49-F238E27FC236}">
                <a16:creationId xmlns:a16="http://schemas.microsoft.com/office/drawing/2014/main" id="{8D96B920-EC81-5463-F525-81559096436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198605" y="514595"/>
            <a:ext cx="323165" cy="369332"/>
          </a:xfrm>
          <a:prstGeom prst="rect">
            <a:avLst/>
          </a:prstGeom>
        </p:spPr>
      </p:pic>
      <p:sp>
        <p:nvSpPr>
          <p:cNvPr id="2" name="Text Placeholder 4">
            <a:extLst>
              <a:ext uri="{FF2B5EF4-FFF2-40B4-BE49-F238E27FC236}">
                <a16:creationId xmlns:a16="http://schemas.microsoft.com/office/drawing/2014/main" id="{1208DD91-1D9E-AFC4-0384-F1811E29AB29}"/>
              </a:ext>
            </a:extLst>
          </p:cNvPr>
          <p:cNvSpPr txBox="1">
            <a:spLocks/>
          </p:cNvSpPr>
          <p:nvPr/>
        </p:nvSpPr>
        <p:spPr>
          <a:xfrm>
            <a:off x="8004991" y="1334270"/>
            <a:ext cx="3971109" cy="5475556"/>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8558" rtl="0" eaLnBrk="1" fontAlgn="auto" latinLnBrk="0" hangingPunct="1">
              <a:lnSpc>
                <a:spcPct val="100000"/>
              </a:lnSpc>
              <a:spcBef>
                <a:spcPts val="1800"/>
              </a:spcBef>
              <a:spcAft>
                <a:spcPts val="0"/>
              </a:spcAft>
              <a:buClrTx/>
              <a:buSzPct val="80000"/>
              <a:buFont typeface="Roboto" panose="02000000000000000000" pitchFamily="2" charset="0"/>
              <a:buChar char="​"/>
              <a:tabLst/>
              <a:defRPr/>
            </a:pPr>
            <a:r>
              <a:rPr kumimoji="0" sz="1800" b="0" i="0" u="none" strike="noStrike" kern="1200" cap="none" spc="0" normalizeH="0" baseline="0">
                <a:ln>
                  <a:noFill/>
                </a:ln>
                <a:solidFill>
                  <a:srgbClr val="0070F2"/>
                </a:solidFill>
                <a:effectLst/>
                <a:uLnTx/>
                <a:uFillTx/>
                <a:latin typeface="72 Brand Medium" panose="020B0504030603020204" pitchFamily="34" charset="0"/>
                <a:ea typeface="+mn-ea"/>
                <a:cs typeface="+mn-cs"/>
              </a:rPr>
              <a:t>Create invoices from the Workbench or an order</a:t>
            </a:r>
            <a:endParaRPr sz="1200">
              <a:solidFill>
                <a:srgbClr val="000000"/>
              </a:solidFill>
            </a:endParaRPr>
          </a:p>
          <a:p>
            <a:pPr marL="449263" marR="0" lvl="0" indent="-441325" algn="l" defTabSz="1088558" rtl="0" eaLnBrk="1" fontAlgn="auto" latinLnBrk="0" hangingPunct="1">
              <a:lnSpc>
                <a:spcPct val="100000"/>
              </a:lnSpc>
              <a:spcBef>
                <a:spcPts val="1800"/>
              </a:spcBef>
              <a:spcAft>
                <a:spcPts val="0"/>
              </a:spcAft>
              <a:buClr>
                <a:srgbClr val="0070F2"/>
              </a:buClr>
              <a:buSzPct val="100000"/>
              <a:buFont typeface="+mj-lt"/>
              <a:buAutoNum type="arabicPeriod"/>
              <a:tabLst/>
              <a:defRPr/>
            </a:pPr>
            <a:r>
              <a:rPr kumimoji="0" sz="1200" b="0" i="0" u="none" strike="noStrike" kern="1200" cap="none" spc="0" normalizeH="0" baseline="0">
                <a:ln>
                  <a:noFill/>
                </a:ln>
                <a:solidFill>
                  <a:srgbClr val="000000"/>
                </a:solidFill>
                <a:effectLst/>
                <a:uLnTx/>
                <a:uFillTx/>
                <a:latin typeface="72 Brand" panose="020B0504030603020204" pitchFamily="34" charset="0"/>
                <a:ea typeface="+mn-ea"/>
                <a:cs typeface="+mn-cs"/>
              </a:rPr>
              <a:t>Select an </a:t>
            </a:r>
            <a:r>
              <a:rPr kumimoji="0" sz="1200" b="1" i="0" u="none" strike="noStrike" kern="1200" cap="none" spc="0" normalizeH="0" baseline="0">
                <a:ln>
                  <a:noFill/>
                </a:ln>
                <a:solidFill>
                  <a:srgbClr val="000000"/>
                </a:solidFill>
                <a:effectLst/>
                <a:uLnTx/>
                <a:uFillTx/>
                <a:latin typeface="72 Brand" panose="020B0504030603020204" pitchFamily="34" charset="0"/>
                <a:ea typeface="+mn-ea"/>
                <a:cs typeface="+mn-cs"/>
              </a:rPr>
              <a:t>Order </a:t>
            </a:r>
            <a:r>
              <a:rPr kumimoji="0" sz="1200" i="0" u="none" strike="noStrike" kern="1200" cap="none" spc="0" normalizeH="0" baseline="0">
                <a:ln>
                  <a:noFill/>
                </a:ln>
                <a:solidFill>
                  <a:srgbClr val="000000"/>
                </a:solidFill>
                <a:effectLst/>
                <a:uLnTx/>
                <a:uFillTx/>
                <a:latin typeface="72 Brand" panose="020B0504030603020204" pitchFamily="34" charset="0"/>
                <a:ea typeface="+mn-ea"/>
                <a:cs typeface="+mn-cs"/>
              </a:rPr>
              <a:t>on the list and c</a:t>
            </a:r>
            <a:r>
              <a:rPr sz="1200" b="0">
                <a:solidFill>
                  <a:srgbClr val="000000"/>
                </a:solidFill>
              </a:rPr>
              <a:t>lick </a:t>
            </a:r>
            <a:r>
              <a:rPr sz="1200" b="1">
                <a:solidFill>
                  <a:srgbClr val="000000"/>
                </a:solidFill>
              </a:rPr>
              <a:t>Manage Order</a:t>
            </a:r>
          </a:p>
          <a:p>
            <a:pPr marL="449263" marR="0" lvl="0" indent="-441325" algn="l" defTabSz="1088558" rtl="0" eaLnBrk="1" fontAlgn="auto" latinLnBrk="0" hangingPunct="1">
              <a:lnSpc>
                <a:spcPct val="100000"/>
              </a:lnSpc>
              <a:spcBef>
                <a:spcPts val="1800"/>
              </a:spcBef>
              <a:spcAft>
                <a:spcPts val="0"/>
              </a:spcAft>
              <a:buClr>
                <a:srgbClr val="0070F2"/>
              </a:buClr>
              <a:buSzPct val="100000"/>
              <a:buFont typeface="+mj-lt"/>
              <a:buAutoNum type="arabicPeriod"/>
              <a:tabLst/>
              <a:defRPr/>
            </a:pPr>
            <a:r>
              <a:rPr kumimoji="0" sz="1200" b="0" i="0" u="none" strike="noStrike" kern="1200" cap="none" spc="0" normalizeH="0" baseline="0">
                <a:ln>
                  <a:noFill/>
                </a:ln>
                <a:solidFill>
                  <a:srgbClr val="000000"/>
                </a:solidFill>
                <a:effectLst/>
                <a:uLnTx/>
                <a:uFillTx/>
                <a:latin typeface="72 Brand" panose="020B0504030603020204" pitchFamily="34" charset="0"/>
                <a:ea typeface="+mn-ea"/>
                <a:cs typeface="+mn-cs"/>
              </a:rPr>
              <a:t>Select </a:t>
            </a:r>
            <a:r>
              <a:rPr kumimoji="0" sz="1200" b="1" i="0" u="none" strike="noStrike" kern="1200" cap="none" spc="0" normalizeH="0" baseline="0">
                <a:ln>
                  <a:noFill/>
                </a:ln>
                <a:solidFill>
                  <a:srgbClr val="000000"/>
                </a:solidFill>
                <a:effectLst/>
                <a:uLnTx/>
                <a:uFillTx/>
                <a:latin typeface="72 Brand" panose="020B0504030603020204" pitchFamily="34" charset="0"/>
                <a:ea typeface="+mn-ea"/>
                <a:cs typeface="+mn-cs"/>
              </a:rPr>
              <a:t>Invoice</a:t>
            </a:r>
            <a:r>
              <a:rPr kumimoji="0" sz="1200" b="0" i="0" u="none" strike="noStrike" kern="1200" cap="none" spc="0" normalizeH="0" baseline="0">
                <a:ln>
                  <a:noFill/>
                </a:ln>
                <a:solidFill>
                  <a:srgbClr val="000000"/>
                </a:solidFill>
                <a:effectLst/>
                <a:uLnTx/>
                <a:uFillTx/>
                <a:latin typeface="72 Brand" panose="020B0504030603020204" pitchFamily="34" charset="0"/>
                <a:ea typeface="+mn-ea"/>
                <a:cs typeface="+mn-cs"/>
              </a:rPr>
              <a:t> on the dropdown menu or do</a:t>
            </a:r>
            <a:r>
              <a:rPr sz="1200">
                <a:solidFill>
                  <a:srgbClr val="000000"/>
                </a:solidFill>
              </a:rPr>
              <a:t>uble</a:t>
            </a:r>
            <a:r>
              <a:rPr sz="1200">
                <a:solidFill>
                  <a:srgbClr val="000000"/>
                </a:solidFill>
              </a:rPr>
              <a:t> click on an order</a:t>
            </a:r>
            <a:r>
              <a:rPr sz="1200" b="1">
                <a:solidFill>
                  <a:srgbClr val="000000"/>
                </a:solidFill>
              </a:rPr>
              <a:t> </a:t>
            </a:r>
            <a:r>
              <a:rPr sz="1200">
                <a:solidFill>
                  <a:srgbClr val="000000"/>
                </a:solidFill>
              </a:rPr>
              <a:t>from the list and select Invoice. Note: If the Invoice option is greyed out and the PO is in New status it means your customer requires you to submit Order Confirmation or Advanced Ship Notice </a:t>
            </a:r>
          </a:p>
          <a:p>
            <a:pPr marL="449263" marR="0" lvl="0" indent="-441325" algn="l" defTabSz="1088558" rtl="0" eaLnBrk="1" fontAlgn="auto" latinLnBrk="0" hangingPunct="1">
              <a:lnSpc>
                <a:spcPct val="100000"/>
              </a:lnSpc>
              <a:spcBef>
                <a:spcPts val="1800"/>
              </a:spcBef>
              <a:spcAft>
                <a:spcPts val="0"/>
              </a:spcAft>
              <a:buClr>
                <a:srgbClr val="0070F2"/>
              </a:buClr>
              <a:buSzPct val="100000"/>
              <a:buFont typeface="+mj-lt"/>
              <a:buAutoNum type="arabicPeriod"/>
              <a:tabLst/>
              <a:defRPr/>
            </a:pPr>
            <a:r>
              <a:rPr sz="1200">
                <a:solidFill>
                  <a:srgbClr val="000000"/>
                </a:solidFill>
              </a:rPr>
              <a:t>To create an invoice from a purchase order, click on the </a:t>
            </a:r>
            <a:r>
              <a:rPr sz="1200" b="1">
                <a:solidFill>
                  <a:srgbClr val="000000"/>
                </a:solidFill>
              </a:rPr>
              <a:t>Create</a:t>
            </a:r>
            <a:r>
              <a:rPr sz="1200">
                <a:solidFill>
                  <a:srgbClr val="000000"/>
                </a:solidFill>
              </a:rPr>
              <a:t> menu and then select </a:t>
            </a:r>
            <a:r>
              <a:rPr sz="1200" b="1">
                <a:solidFill>
                  <a:srgbClr val="000000"/>
                </a:solidFill>
              </a:rPr>
              <a:t>Invoice</a:t>
            </a:r>
            <a:r>
              <a:rPr sz="1200">
                <a:solidFill>
                  <a:srgbClr val="000000"/>
                </a:solidFill>
              </a:rPr>
              <a:t> from the dropdown. </a:t>
            </a:r>
          </a:p>
          <a:p>
            <a:pPr marL="7938" marR="0" lvl="0" algn="l" defTabSz="1088558" rtl="0" eaLnBrk="1" fontAlgn="auto" latinLnBrk="0" hangingPunct="1">
              <a:lnSpc>
                <a:spcPct val="100000"/>
              </a:lnSpc>
              <a:spcBef>
                <a:spcPts val="1800"/>
              </a:spcBef>
              <a:spcAft>
                <a:spcPts val="0"/>
              </a:spcAft>
              <a:buClr>
                <a:srgbClr val="0070F2"/>
              </a:buClr>
              <a:buSzPct val="100000"/>
              <a:buNone/>
              <a:tabLst/>
              <a:defRPr/>
            </a:pPr>
            <a:endParaRPr sz="1200">
              <a:solidFill>
                <a:srgbClr val="000000"/>
              </a:solidFill>
            </a:endParaRPr>
          </a:p>
          <a:p>
            <a:pPr marL="449263" marR="0" lvl="0" indent="-441325" algn="l" defTabSz="1088558" rtl="0" eaLnBrk="1" fontAlgn="auto" latinLnBrk="0" hangingPunct="1">
              <a:lnSpc>
                <a:spcPct val="100000"/>
              </a:lnSpc>
              <a:spcBef>
                <a:spcPts val="1800"/>
              </a:spcBef>
              <a:spcAft>
                <a:spcPts val="0"/>
              </a:spcAft>
              <a:buClr>
                <a:srgbClr val="0070F2"/>
              </a:buClr>
              <a:buSzPct val="100000"/>
              <a:buFont typeface="+mj-lt"/>
              <a:buAutoNum type="arabicPeriod"/>
              <a:tabLst/>
              <a:defRPr/>
            </a:pPr>
            <a:endParaRPr sz="1200">
              <a:solidFill>
                <a:srgbClr val="000000"/>
              </a:solidFill>
            </a:endParaRPr>
          </a:p>
          <a:p>
            <a:pPr marL="7938" marR="0" lvl="0" algn="l" defTabSz="1088558" rtl="0" eaLnBrk="1" fontAlgn="auto" latinLnBrk="0" hangingPunct="1">
              <a:lnSpc>
                <a:spcPct val="100000"/>
              </a:lnSpc>
              <a:spcBef>
                <a:spcPts val="1800"/>
              </a:spcBef>
              <a:spcAft>
                <a:spcPts val="0"/>
              </a:spcAft>
              <a:buClr>
                <a:srgbClr val="0070F2"/>
              </a:buClr>
              <a:buSzPct val="100000"/>
              <a:buNone/>
              <a:tabLst/>
              <a:defRPr/>
            </a:pPr>
            <a:endParaRPr kumimoji="0" sz="1200" b="0" i="0" u="none" strike="noStrike" kern="1200" cap="none" spc="0" normalizeH="0" baseline="0">
              <a:ln>
                <a:noFill/>
              </a:ln>
              <a:solidFill>
                <a:srgbClr val="000000"/>
              </a:solidFill>
              <a:effectLst/>
              <a:uLnTx/>
              <a:uFillTx/>
              <a:latin typeface="72 Brand" panose="020B0504030603020204" pitchFamily="34" charset="0"/>
              <a:ea typeface="+mn-ea"/>
              <a:cs typeface="+mn-cs"/>
            </a:endParaRPr>
          </a:p>
        </p:txBody>
      </p:sp>
      <p:sp>
        <p:nvSpPr>
          <p:cNvPr id="3" name="Title 1">
            <a:extLst>
              <a:ext uri="{FF2B5EF4-FFF2-40B4-BE49-F238E27FC236}">
                <a16:creationId xmlns:a16="http://schemas.microsoft.com/office/drawing/2014/main" id="{DD089683-6B3A-3FA5-7CDE-8C1873313F75}"/>
              </a:ext>
            </a:extLst>
          </p:cNvPr>
          <p:cNvSpPr txBox="1">
            <a:spLocks/>
          </p:cNvSpPr>
          <p:nvPr/>
        </p:nvSpPr>
        <p:spPr bwMode="black">
          <a:xfrm>
            <a:off x="463432" y="265211"/>
            <a:ext cx="7232026" cy="369332"/>
          </a:xfrm>
          <a:prstGeom prst="rect">
            <a:avLst/>
          </a:prstGeom>
        </p:spPr>
        <p:txBody>
          <a:bodyPr vert="horz" wrap="square" lIns="0" tIns="0" rIns="0" bIns="0" rtlCol="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3" marR="0" lvl="0" indent="-4763" algn="l" defTabSz="1088558" rtl="0" eaLnBrk="1" fontAlgn="auto" latinLnBrk="0" hangingPunct="1">
              <a:lnSpc>
                <a:spcPct val="100000"/>
              </a:lnSpc>
              <a:spcBef>
                <a:spcPct val="0"/>
              </a:spcBef>
              <a:spcAft>
                <a:spcPts val="0"/>
              </a:spcAft>
              <a:buClrTx/>
              <a:buSzTx/>
              <a:buFontTx/>
              <a:buNone/>
              <a:tabLst/>
              <a:defRPr/>
            </a:pPr>
            <a:r>
              <a:rPr kumimoji="0" sz="2400" b="0" i="0" u="none" strike="noStrike" kern="1200" cap="none" spc="0" normalizeH="0" baseline="0">
                <a:ln>
                  <a:noFill/>
                </a:ln>
                <a:effectLst/>
                <a:uLnTx/>
                <a:uFillTx/>
                <a:latin typeface="72 Brand Medium" panose="020B0504030603020204" pitchFamily="34" charset="0"/>
                <a:ea typeface="+mj-ea"/>
                <a:cs typeface="+mj-cs"/>
              </a:rPr>
              <a:t>Feature: </a:t>
            </a:r>
            <a:r>
              <a:rPr kumimoji="0" sz="2400" b="0" i="0" u="none" strike="noStrike" kern="1200" cap="none" spc="0" normalizeH="0" baseline="0">
                <a:ln>
                  <a:noFill/>
                </a:ln>
                <a:solidFill>
                  <a:srgbClr val="0070F2"/>
                </a:solidFill>
                <a:effectLst/>
                <a:uLnTx/>
                <a:uFillTx/>
                <a:latin typeface="72 Brand Medium" panose="020B0504030603020204" pitchFamily="34" charset="0"/>
                <a:ea typeface="+mj-ea"/>
                <a:cs typeface="+mj-cs"/>
              </a:rPr>
              <a:t>Invoice Creation</a:t>
            </a:r>
          </a:p>
        </p:txBody>
      </p:sp>
      <p:pic>
        <p:nvPicPr>
          <p:cNvPr id="4" name="Picture 3">
            <a:extLst>
              <a:ext uri="{FF2B5EF4-FFF2-40B4-BE49-F238E27FC236}">
                <a16:creationId xmlns:a16="http://schemas.microsoft.com/office/drawing/2014/main" id="{05D3E6FC-3DE4-52C9-D4BF-59282EDCE536}"/>
              </a:ext>
            </a:extLst>
          </p:cNvPr>
          <p:cNvPicPr>
            <a:picLocks noChangeAspect="1"/>
          </p:cNvPicPr>
          <p:nvPr/>
        </p:nvPicPr>
        <p:blipFill>
          <a:blip r:embed="rId10"/>
          <a:stretch>
            <a:fillRect/>
          </a:stretch>
        </p:blipFill>
        <p:spPr>
          <a:xfrm>
            <a:off x="463432" y="990419"/>
            <a:ext cx="7077258" cy="3132501"/>
          </a:xfrm>
          <a:prstGeom prst="roundRect">
            <a:avLst>
              <a:gd name="adj" fmla="val 3454"/>
            </a:avLst>
          </a:prstGeom>
          <a:ln>
            <a:noFill/>
            <a:prstDash val="sysDash"/>
          </a:ln>
          <a:effectLst>
            <a:outerShdw blurRad="304800" dist="38100" dir="5400000" algn="t" rotWithShape="0">
              <a:srgbClr val="002A86">
                <a:alpha val="40000"/>
              </a:srgbClr>
            </a:outerShdw>
          </a:effectLst>
        </p:spPr>
      </p:pic>
      <p:sp>
        <p:nvSpPr>
          <p:cNvPr id="12" name="Rectangle 11">
            <a:extLst>
              <a:ext uri="{FF2B5EF4-FFF2-40B4-BE49-F238E27FC236}">
                <a16:creationId xmlns:a16="http://schemas.microsoft.com/office/drawing/2014/main" id="{EF2079E2-D371-4EBE-F942-2E43E2B9700D}"/>
              </a:ext>
            </a:extLst>
          </p:cNvPr>
          <p:cNvSpPr/>
          <p:nvPr/>
        </p:nvSpPr>
        <p:spPr bwMode="gray">
          <a:xfrm>
            <a:off x="5919536" y="3668898"/>
            <a:ext cx="632915" cy="229334"/>
          </a:xfrm>
          <a:prstGeom prst="rect">
            <a:avLst/>
          </a:prstGeom>
          <a:noFill/>
          <a:ln w="38100" algn="ctr">
            <a:solidFill>
              <a:srgbClr val="0070F2"/>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sz="1800" b="0" i="0" u="none" strike="noStrike" kern="0" cap="none" spc="0" normalizeH="0" baseline="0">
              <a:ln>
                <a:noFill/>
              </a:ln>
              <a:solidFill>
                <a:srgbClr val="000000"/>
              </a:solidFill>
              <a:effectLst/>
              <a:uLnTx/>
              <a:uFillTx/>
              <a:latin typeface="Arial"/>
              <a:ea typeface="Arial Unicode MS" pitchFamily="34" charset="-128"/>
              <a:cs typeface="Arial Unicode MS" pitchFamily="34" charset="-128"/>
            </a:endParaRPr>
          </a:p>
        </p:txBody>
      </p:sp>
      <p:sp>
        <p:nvSpPr>
          <p:cNvPr id="13" name="Oval 12">
            <a:extLst>
              <a:ext uri="{FF2B5EF4-FFF2-40B4-BE49-F238E27FC236}">
                <a16:creationId xmlns:a16="http://schemas.microsoft.com/office/drawing/2014/main" id="{ADE9E589-7DDD-A9FC-2563-6383273ACA14}"/>
              </a:ext>
            </a:extLst>
          </p:cNvPr>
          <p:cNvSpPr/>
          <p:nvPr/>
        </p:nvSpPr>
        <p:spPr bwMode="gray">
          <a:xfrm>
            <a:off x="6497268" y="3358900"/>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sz="2000" kern="0">
                <a:solidFill>
                  <a:srgbClr val="FFFFFF"/>
                </a:solidFill>
                <a:latin typeface="72 Brand Medium"/>
                <a:ea typeface="Arial Unicode MS" pitchFamily="34" charset="-128"/>
                <a:cs typeface="Arial Unicode MS" pitchFamily="34" charset="-128"/>
              </a:rPr>
              <a:t>2</a:t>
            </a:r>
            <a:endParaRPr kumimoji="0" sz="18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endParaRPr>
          </a:p>
        </p:txBody>
      </p:sp>
      <p:pic>
        <p:nvPicPr>
          <p:cNvPr id="6" name="Picture 5">
            <a:extLst>
              <a:ext uri="{FF2B5EF4-FFF2-40B4-BE49-F238E27FC236}">
                <a16:creationId xmlns:a16="http://schemas.microsoft.com/office/drawing/2014/main" id="{FAF20167-3F20-8578-41A9-C61F711DB4DD}"/>
              </a:ext>
            </a:extLst>
          </p:cNvPr>
          <p:cNvPicPr>
            <a:picLocks noChangeAspect="1"/>
          </p:cNvPicPr>
          <p:nvPr/>
        </p:nvPicPr>
        <p:blipFill>
          <a:blip r:embed="rId11"/>
          <a:stretch>
            <a:fillRect/>
          </a:stretch>
        </p:blipFill>
        <p:spPr>
          <a:xfrm>
            <a:off x="463432" y="4366892"/>
            <a:ext cx="7077258" cy="2095018"/>
          </a:xfrm>
          <a:prstGeom prst="roundRect">
            <a:avLst>
              <a:gd name="adj" fmla="val 4262"/>
            </a:avLst>
          </a:prstGeom>
          <a:ln>
            <a:noFill/>
            <a:prstDash val="sysDash"/>
          </a:ln>
          <a:effectLst>
            <a:outerShdw blurRad="304800" dist="38100" dir="5400000" algn="t" rotWithShape="0">
              <a:srgbClr val="002A86">
                <a:alpha val="40000"/>
              </a:srgbClr>
            </a:outerShdw>
          </a:effectLst>
        </p:spPr>
      </p:pic>
      <p:sp>
        <p:nvSpPr>
          <p:cNvPr id="7" name="Oval 6">
            <a:extLst>
              <a:ext uri="{FF2B5EF4-FFF2-40B4-BE49-F238E27FC236}">
                <a16:creationId xmlns:a16="http://schemas.microsoft.com/office/drawing/2014/main" id="{1E9B50C0-182F-FA82-BD92-EBBA70A6ACE1}"/>
              </a:ext>
            </a:extLst>
          </p:cNvPr>
          <p:cNvSpPr/>
          <p:nvPr/>
        </p:nvSpPr>
        <p:spPr bwMode="gray">
          <a:xfrm>
            <a:off x="757855" y="2773886"/>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kumimoji="0" sz="20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rPr>
              <a:t>1</a:t>
            </a:r>
            <a:endParaRPr kumimoji="0" sz="18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endParaRPr>
          </a:p>
        </p:txBody>
      </p:sp>
      <p:sp>
        <p:nvSpPr>
          <p:cNvPr id="8" name="Rectangle 7">
            <a:extLst>
              <a:ext uri="{FF2B5EF4-FFF2-40B4-BE49-F238E27FC236}">
                <a16:creationId xmlns:a16="http://schemas.microsoft.com/office/drawing/2014/main" id="{2D116606-0A67-4D6A-6948-6CF6F0EEAD66}"/>
              </a:ext>
            </a:extLst>
          </p:cNvPr>
          <p:cNvSpPr/>
          <p:nvPr/>
        </p:nvSpPr>
        <p:spPr bwMode="gray">
          <a:xfrm>
            <a:off x="4475747" y="5545183"/>
            <a:ext cx="654518" cy="220350"/>
          </a:xfrm>
          <a:prstGeom prst="rect">
            <a:avLst/>
          </a:prstGeom>
          <a:noFill/>
          <a:ln w="38100" algn="ctr">
            <a:solidFill>
              <a:srgbClr val="0070F2"/>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sz="1800" b="0" i="0" u="none" strike="noStrike" kern="0" cap="none" spc="0" normalizeH="0" baseline="0">
              <a:ln>
                <a:noFill/>
              </a:ln>
              <a:solidFill>
                <a:srgbClr val="000000"/>
              </a:solidFill>
              <a:effectLst/>
              <a:uLnTx/>
              <a:uFillTx/>
              <a:latin typeface="Arial"/>
              <a:ea typeface="Arial Unicode MS" pitchFamily="34" charset="-128"/>
              <a:cs typeface="Arial Unicode MS" pitchFamily="34" charset="-128"/>
            </a:endParaRPr>
          </a:p>
        </p:txBody>
      </p:sp>
      <p:sp>
        <p:nvSpPr>
          <p:cNvPr id="5" name="Oval 4">
            <a:extLst>
              <a:ext uri="{FF2B5EF4-FFF2-40B4-BE49-F238E27FC236}">
                <a16:creationId xmlns:a16="http://schemas.microsoft.com/office/drawing/2014/main" id="{A5D9F670-48CC-B284-95E0-7F7AEB2263DD}"/>
              </a:ext>
            </a:extLst>
          </p:cNvPr>
          <p:cNvSpPr/>
          <p:nvPr/>
        </p:nvSpPr>
        <p:spPr bwMode="gray">
          <a:xfrm>
            <a:off x="5063090" y="5321649"/>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kumimoji="0" sz="20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rPr>
              <a:t>3</a:t>
            </a:r>
            <a:endParaRPr kumimoji="0" sz="18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endParaRPr>
          </a:p>
        </p:txBody>
      </p:sp>
    </p:spTree>
    <p:custDataLst>
      <p:custData r:id="rId1"/>
      <p:custData r:id="rId2"/>
    </p:custDataLst>
    <p:extLst>
      <p:ext uri="{BB962C8B-B14F-4D97-AF65-F5344CB8AC3E}">
        <p14:creationId xmlns:p14="http://schemas.microsoft.com/office/powerpoint/2010/main" val="5031034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01F223D-F3BB-3DA4-C509-C362E3F5FC0C}"/>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517D8D67-DE67-2951-ACE3-41CAB052B587}"/>
              </a:ext>
            </a:extLst>
          </p:cNvPr>
          <p:cNvSpPr/>
          <p:nvPr/>
        </p:nvSpPr>
        <p:spPr bwMode="gray">
          <a:xfrm>
            <a:off x="7695457" y="3570"/>
            <a:ext cx="4487017" cy="6854430"/>
          </a:xfrm>
          <a:prstGeom prst="rect">
            <a:avLst/>
          </a:prstGeom>
          <a:solidFill>
            <a:schemeClr val="bg1">
              <a:lumMod val="95000"/>
            </a:schemeClr>
          </a:solidFill>
          <a:ln w="25400" algn="ctr">
            <a:noFill/>
            <a:miter lim="800000"/>
            <a:headEnd/>
            <a:tailEnd/>
          </a:ln>
        </p:spPr>
        <p:txBody>
          <a:bodyPr lIns="90000" tIns="72000" rIns="90000" bIns="72000" rtlCol="0" anchor="ctr"/>
          <a:lstStyle/>
          <a:p>
            <a:pPr marL="0" marR="0" lvl="0" indent="0" algn="ctr" defTabSz="1088776" rtl="0" eaLnBrk="1" fontAlgn="base" latinLnBrk="0" hangingPunct="1">
              <a:lnSpc>
                <a:spcPct val="100000"/>
              </a:lnSpc>
              <a:spcBef>
                <a:spcPct val="50000"/>
              </a:spcBef>
              <a:spcAft>
                <a:spcPct val="0"/>
              </a:spcAft>
              <a:buClr>
                <a:srgbClr val="F0AB00"/>
              </a:buClr>
              <a:buSzPct val="80000"/>
              <a:buFontTx/>
              <a:buNone/>
              <a:tabLst/>
              <a:defRPr/>
            </a:pPr>
            <a:endParaRPr kumimoji="0" sz="2100" b="0" i="0" u="none" strike="noStrike" kern="0" cap="none" spc="0" normalizeH="0" baseline="0">
              <a:ln>
                <a:noFill/>
              </a:ln>
              <a:solidFill>
                <a:srgbClr val="000000"/>
              </a:solidFill>
              <a:effectLst/>
              <a:uLnTx/>
              <a:uFillTx/>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20AD7115-460F-5D30-4805-58ABAEC0CA38}"/>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579625" y="503683"/>
            <a:ext cx="400172" cy="363561"/>
          </a:xfrm>
          <a:prstGeom prst="rect">
            <a:avLst/>
          </a:prstGeom>
        </p:spPr>
      </p:pic>
      <p:pic>
        <p:nvPicPr>
          <p:cNvPr id="9" name="Image 1" descr="preencoded.png">
            <a:extLst>
              <a:ext uri="{FF2B5EF4-FFF2-40B4-BE49-F238E27FC236}">
                <a16:creationId xmlns:a16="http://schemas.microsoft.com/office/drawing/2014/main" id="{F8C18FB7-F3BC-915A-7FBC-D0D10FD94162}"/>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8092799" y="460502"/>
            <a:ext cx="1046931" cy="467000"/>
          </a:xfrm>
          <a:prstGeom prst="rect">
            <a:avLst/>
          </a:prstGeom>
        </p:spPr>
      </p:pic>
      <p:pic>
        <p:nvPicPr>
          <p:cNvPr id="10" name="Picture 9">
            <a:extLst>
              <a:ext uri="{FF2B5EF4-FFF2-40B4-BE49-F238E27FC236}">
                <a16:creationId xmlns:a16="http://schemas.microsoft.com/office/drawing/2014/main" id="{1A67E5C0-2CA7-AD7E-349C-9A82138DA8D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198605" y="514595"/>
            <a:ext cx="323165" cy="369332"/>
          </a:xfrm>
          <a:prstGeom prst="rect">
            <a:avLst/>
          </a:prstGeom>
        </p:spPr>
      </p:pic>
      <p:sp>
        <p:nvSpPr>
          <p:cNvPr id="2" name="Text Placeholder 4">
            <a:extLst>
              <a:ext uri="{FF2B5EF4-FFF2-40B4-BE49-F238E27FC236}">
                <a16:creationId xmlns:a16="http://schemas.microsoft.com/office/drawing/2014/main" id="{1336366B-255B-8AD8-D46D-EE1600170CCC}"/>
              </a:ext>
            </a:extLst>
          </p:cNvPr>
          <p:cNvSpPr txBox="1">
            <a:spLocks/>
          </p:cNvSpPr>
          <p:nvPr/>
        </p:nvSpPr>
        <p:spPr>
          <a:xfrm>
            <a:off x="8004991" y="1334270"/>
            <a:ext cx="3971109" cy="5475556"/>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buNone/>
              <a:defRPr/>
            </a:pPr>
            <a:r>
              <a:rPr sz="1800">
                <a:solidFill>
                  <a:srgbClr val="0070F2"/>
                </a:solidFill>
                <a:latin typeface="72 Brand Medium" panose="020B0504030603020204" pitchFamily="34" charset="0"/>
              </a:rPr>
              <a:t>Adding invoice number and addresses</a:t>
            </a:r>
          </a:p>
          <a:p>
            <a:pPr marL="449263" marR="0" lvl="0" indent="-441325" algn="l" defTabSz="1088558" rtl="0" eaLnBrk="1" fontAlgn="auto" latinLnBrk="0" hangingPunct="1">
              <a:lnSpc>
                <a:spcPct val="100000"/>
              </a:lnSpc>
              <a:spcBef>
                <a:spcPts val="1800"/>
              </a:spcBef>
              <a:spcAft>
                <a:spcPts val="0"/>
              </a:spcAft>
              <a:buClr>
                <a:srgbClr val="0070F2"/>
              </a:buClr>
              <a:buSzPct val="100000"/>
              <a:buFont typeface="+mj-lt"/>
              <a:buAutoNum type="arabicPeriod"/>
              <a:tabLst/>
              <a:defRPr/>
            </a:pPr>
            <a:r>
              <a:rPr kumimoji="0" sz="1200" b="0" i="0" u="none" strike="noStrike" kern="1200" cap="none" spc="0" normalizeH="0" baseline="0">
                <a:ln>
                  <a:noFill/>
                </a:ln>
                <a:solidFill>
                  <a:srgbClr val="000000"/>
                </a:solidFill>
                <a:effectLst/>
                <a:uLnTx/>
                <a:uFillTx/>
                <a:latin typeface="72 Brand" panose="020B0504030603020204" pitchFamily="34" charset="0"/>
                <a:ea typeface="+mn-ea"/>
                <a:cs typeface="+mn-cs"/>
              </a:rPr>
              <a:t>Using the page tabs, navigate between sections to add the necessary invoice information</a:t>
            </a:r>
          </a:p>
          <a:p>
            <a:pPr marL="449263" marR="0" lvl="0" indent="-441325" algn="l" defTabSz="1088558" rtl="0" eaLnBrk="1" fontAlgn="auto" latinLnBrk="0" hangingPunct="1">
              <a:lnSpc>
                <a:spcPct val="100000"/>
              </a:lnSpc>
              <a:spcBef>
                <a:spcPts val="1800"/>
              </a:spcBef>
              <a:spcAft>
                <a:spcPts val="0"/>
              </a:spcAft>
              <a:buClr>
                <a:srgbClr val="0070F2"/>
              </a:buClr>
              <a:buSzPct val="100000"/>
              <a:buFont typeface="+mj-lt"/>
              <a:buAutoNum type="arabicPeriod"/>
              <a:tabLst/>
              <a:defRPr/>
            </a:pPr>
            <a:r>
              <a:rPr kumimoji="0" sz="1200" b="0" i="0" u="none" strike="noStrike" kern="1200" cap="none" spc="0" normalizeH="0" baseline="0">
                <a:ln>
                  <a:noFill/>
                </a:ln>
                <a:solidFill>
                  <a:srgbClr val="000000"/>
                </a:solidFill>
                <a:effectLst/>
                <a:uLnTx/>
                <a:uFillTx/>
                <a:latin typeface="72 Brand" panose="020B0504030603020204" pitchFamily="34" charset="0"/>
                <a:ea typeface="+mn-ea"/>
                <a:cs typeface="+mn-cs"/>
              </a:rPr>
              <a:t>Start by filling in the </a:t>
            </a:r>
            <a:r>
              <a:rPr kumimoji="0" sz="1200" b="1" i="0" u="none" strike="noStrike" kern="1200" cap="none" spc="0" normalizeH="0" baseline="0">
                <a:ln>
                  <a:noFill/>
                </a:ln>
                <a:solidFill>
                  <a:srgbClr val="000000"/>
                </a:solidFill>
                <a:effectLst/>
                <a:uLnTx/>
                <a:uFillTx/>
                <a:latin typeface="72 Brand" panose="020B0504030603020204" pitchFamily="34" charset="0"/>
                <a:ea typeface="+mn-ea"/>
                <a:cs typeface="+mn-cs"/>
              </a:rPr>
              <a:t>Invoice Number. </a:t>
            </a:r>
            <a:r>
              <a:rPr sz="1200">
                <a:solidFill>
                  <a:srgbClr val="000000"/>
                </a:solidFill>
              </a:rPr>
              <a:t>Customers might restrict the number of characters that can be included. (Note: We will populate the data from the Order in the Invoice form.)</a:t>
            </a:r>
          </a:p>
          <a:p>
            <a:pPr marL="449263" lvl="0" indent="-441325">
              <a:buClr>
                <a:srgbClr val="0070F2"/>
              </a:buClr>
              <a:buSzPct val="100000"/>
              <a:buFont typeface="+mj-lt"/>
              <a:buAutoNum type="arabicPeriod"/>
              <a:defRPr/>
            </a:pPr>
            <a:r>
              <a:rPr sz="1200">
                <a:solidFill>
                  <a:srgbClr val="000000"/>
                </a:solidFill>
              </a:rPr>
              <a:t>Add addresses next. Start by selecting the </a:t>
            </a:r>
            <a:r>
              <a:rPr sz="1200" b="1">
                <a:solidFill>
                  <a:srgbClr val="000000"/>
                </a:solidFill>
              </a:rPr>
              <a:t>Supplier </a:t>
            </a:r>
            <a:r>
              <a:rPr sz="1200">
                <a:solidFill>
                  <a:srgbClr val="000000"/>
                </a:solidFill>
              </a:rPr>
              <a:t>address from the drop down list (it will display a list of addresses stored in your company profile with </a:t>
            </a:r>
            <a:r>
              <a:rPr sz="1200" b="1">
                <a:solidFill>
                  <a:srgbClr val="000000"/>
                </a:solidFill>
              </a:rPr>
              <a:t>Sold To </a:t>
            </a:r>
            <a:r>
              <a:rPr sz="1200">
                <a:solidFill>
                  <a:srgbClr val="000000"/>
                </a:solidFill>
              </a:rPr>
              <a:t>function).</a:t>
            </a:r>
            <a:endParaRPr sz="1200" b="1">
              <a:solidFill>
                <a:srgbClr val="000000"/>
              </a:solidFill>
            </a:endParaRPr>
          </a:p>
          <a:p>
            <a:pPr marL="449263" lvl="0" indent="-441325">
              <a:buClr>
                <a:srgbClr val="0070F2"/>
              </a:buClr>
              <a:buSzPct val="100000"/>
              <a:buFont typeface="+mj-lt"/>
              <a:buAutoNum type="arabicPeriod"/>
              <a:defRPr/>
            </a:pPr>
            <a:r>
              <a:rPr sz="1200">
                <a:solidFill>
                  <a:srgbClr val="000000"/>
                </a:solidFill>
              </a:rPr>
              <a:t>You can also manually introduce address by clicking on </a:t>
            </a:r>
            <a:r>
              <a:rPr sz="1200" b="1">
                <a:solidFill>
                  <a:srgbClr val="000000"/>
                </a:solidFill>
              </a:rPr>
              <a:t>Edit Address – </a:t>
            </a:r>
            <a:r>
              <a:rPr sz="1200">
                <a:solidFill>
                  <a:srgbClr val="000000"/>
                </a:solidFill>
              </a:rPr>
              <a:t>you will get a pop-up that will allow you to edit/introduce new address</a:t>
            </a:r>
          </a:p>
          <a:p>
            <a:pPr marL="449263" lvl="0" indent="-441325">
              <a:buClr>
                <a:srgbClr val="0070F2"/>
              </a:buClr>
              <a:buSzPct val="100000"/>
              <a:buFont typeface="+mj-lt"/>
              <a:buAutoNum type="arabicPeriod"/>
              <a:defRPr/>
            </a:pPr>
            <a:r>
              <a:rPr sz="1200">
                <a:solidFill>
                  <a:srgbClr val="000000"/>
                </a:solidFill>
              </a:rPr>
              <a:t>In the Billing section you can do the same for </a:t>
            </a:r>
            <a:r>
              <a:rPr sz="1200" b="1">
                <a:solidFill>
                  <a:srgbClr val="000000"/>
                </a:solidFill>
              </a:rPr>
              <a:t>Remit To</a:t>
            </a:r>
            <a:r>
              <a:rPr sz="1200">
                <a:solidFill>
                  <a:srgbClr val="000000"/>
                </a:solidFill>
              </a:rPr>
              <a:t>, </a:t>
            </a:r>
            <a:r>
              <a:rPr sz="1200" b="1">
                <a:solidFill>
                  <a:srgbClr val="000000"/>
                </a:solidFill>
              </a:rPr>
              <a:t>Bill From </a:t>
            </a:r>
            <a:r>
              <a:rPr sz="1200">
                <a:solidFill>
                  <a:srgbClr val="000000"/>
                </a:solidFill>
              </a:rPr>
              <a:t>and </a:t>
            </a:r>
            <a:r>
              <a:rPr sz="1200" b="1">
                <a:solidFill>
                  <a:srgbClr val="000000"/>
                </a:solidFill>
              </a:rPr>
              <a:t>Bill To </a:t>
            </a:r>
            <a:r>
              <a:rPr sz="1200">
                <a:solidFill>
                  <a:srgbClr val="000000"/>
                </a:solidFill>
              </a:rPr>
              <a:t>address</a:t>
            </a:r>
          </a:p>
        </p:txBody>
      </p:sp>
      <p:sp>
        <p:nvSpPr>
          <p:cNvPr id="3" name="Title 1">
            <a:extLst>
              <a:ext uri="{FF2B5EF4-FFF2-40B4-BE49-F238E27FC236}">
                <a16:creationId xmlns:a16="http://schemas.microsoft.com/office/drawing/2014/main" id="{0564BEC4-93D6-980C-9159-01DA8E859AA2}"/>
              </a:ext>
            </a:extLst>
          </p:cNvPr>
          <p:cNvSpPr txBox="1">
            <a:spLocks/>
          </p:cNvSpPr>
          <p:nvPr/>
        </p:nvSpPr>
        <p:spPr bwMode="black">
          <a:xfrm>
            <a:off x="463432" y="265211"/>
            <a:ext cx="7232026" cy="369332"/>
          </a:xfrm>
          <a:prstGeom prst="rect">
            <a:avLst/>
          </a:prstGeom>
        </p:spPr>
        <p:txBody>
          <a:bodyPr vert="horz" wrap="square" lIns="0" tIns="0" rIns="0" bIns="0" rtlCol="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3" marR="0" lvl="0" indent="-4763" algn="l" defTabSz="1088558" rtl="0" eaLnBrk="1" fontAlgn="auto" latinLnBrk="0" hangingPunct="1">
              <a:lnSpc>
                <a:spcPct val="100000"/>
              </a:lnSpc>
              <a:spcBef>
                <a:spcPct val="0"/>
              </a:spcBef>
              <a:spcAft>
                <a:spcPts val="0"/>
              </a:spcAft>
              <a:buClrTx/>
              <a:buSzTx/>
              <a:buFontTx/>
              <a:buNone/>
              <a:tabLst/>
              <a:defRPr/>
            </a:pPr>
            <a:r>
              <a:rPr kumimoji="0" sz="2400" b="0" i="0" u="none" strike="noStrike" kern="1200" cap="none" spc="0" normalizeH="0" baseline="0">
                <a:ln>
                  <a:noFill/>
                </a:ln>
                <a:effectLst/>
                <a:uLnTx/>
                <a:uFillTx/>
                <a:latin typeface="72 Brand Medium" panose="020B0504030603020204" pitchFamily="34" charset="0"/>
                <a:ea typeface="+mj-ea"/>
                <a:cs typeface="+mj-cs"/>
              </a:rPr>
              <a:t>Feature: </a:t>
            </a:r>
            <a:r>
              <a:rPr kumimoji="0" sz="2400" b="0" i="0" u="none" strike="noStrike" kern="1200" cap="none" spc="0" normalizeH="0" baseline="0">
                <a:ln>
                  <a:noFill/>
                </a:ln>
                <a:solidFill>
                  <a:srgbClr val="0070F2"/>
                </a:solidFill>
                <a:effectLst/>
                <a:uLnTx/>
                <a:uFillTx/>
                <a:latin typeface="72 Brand Medium" panose="020B0504030603020204" pitchFamily="34" charset="0"/>
                <a:ea typeface="+mj-ea"/>
                <a:cs typeface="+mj-cs"/>
              </a:rPr>
              <a:t>Invoice Creation</a:t>
            </a:r>
          </a:p>
        </p:txBody>
      </p:sp>
      <p:pic>
        <p:nvPicPr>
          <p:cNvPr id="21" name="Picture 20">
            <a:extLst>
              <a:ext uri="{FF2B5EF4-FFF2-40B4-BE49-F238E27FC236}">
                <a16:creationId xmlns:a16="http://schemas.microsoft.com/office/drawing/2014/main" id="{AB102969-F208-68A0-2011-48BC88E92BF5}"/>
              </a:ext>
            </a:extLst>
          </p:cNvPr>
          <p:cNvPicPr>
            <a:picLocks noChangeAspect="1"/>
          </p:cNvPicPr>
          <p:nvPr/>
        </p:nvPicPr>
        <p:blipFill>
          <a:blip r:embed="rId10"/>
          <a:srcRect t="26113"/>
          <a:stretch>
            <a:fillRect/>
          </a:stretch>
        </p:blipFill>
        <p:spPr>
          <a:xfrm>
            <a:off x="463432" y="927502"/>
            <a:ext cx="6987669" cy="1582034"/>
          </a:xfrm>
          <a:prstGeom prst="roundRect">
            <a:avLst>
              <a:gd name="adj" fmla="val 4288"/>
            </a:avLst>
          </a:prstGeom>
          <a:ln>
            <a:noFill/>
            <a:prstDash val="sysDash"/>
          </a:ln>
          <a:effectLst>
            <a:outerShdw blurRad="279400" dist="38100" dir="5400000" algn="t" rotWithShape="0">
              <a:srgbClr val="002A86">
                <a:alpha val="40000"/>
              </a:srgbClr>
            </a:outerShdw>
          </a:effectLst>
        </p:spPr>
      </p:pic>
      <p:pic>
        <p:nvPicPr>
          <p:cNvPr id="4" name="Picture 3">
            <a:extLst>
              <a:ext uri="{FF2B5EF4-FFF2-40B4-BE49-F238E27FC236}">
                <a16:creationId xmlns:a16="http://schemas.microsoft.com/office/drawing/2014/main" id="{5BD0B4E1-8DA1-0920-0853-126524CA5C3E}"/>
              </a:ext>
            </a:extLst>
          </p:cNvPr>
          <p:cNvPicPr>
            <a:picLocks noChangeAspect="1"/>
          </p:cNvPicPr>
          <p:nvPr/>
        </p:nvPicPr>
        <p:blipFill>
          <a:blip r:embed="rId11"/>
          <a:srcRect t="21647" r="3470" b="11444"/>
          <a:stretch>
            <a:fillRect/>
          </a:stretch>
        </p:blipFill>
        <p:spPr>
          <a:xfrm>
            <a:off x="463432" y="2653789"/>
            <a:ext cx="6987669" cy="1694676"/>
          </a:xfrm>
          <a:prstGeom prst="rect">
            <a:avLst/>
          </a:prstGeom>
          <a:ln>
            <a:noFill/>
            <a:prstDash val="sysDash"/>
          </a:ln>
          <a:effectLst>
            <a:outerShdw blurRad="279400" dist="38100" dir="5400000" algn="t" rotWithShape="0">
              <a:srgbClr val="002A86">
                <a:alpha val="40000"/>
              </a:srgbClr>
            </a:outerShdw>
          </a:effectLst>
        </p:spPr>
      </p:pic>
      <p:pic>
        <p:nvPicPr>
          <p:cNvPr id="7" name="Picture 6">
            <a:extLst>
              <a:ext uri="{FF2B5EF4-FFF2-40B4-BE49-F238E27FC236}">
                <a16:creationId xmlns:a16="http://schemas.microsoft.com/office/drawing/2014/main" id="{DBBEF2F5-BE55-6E2A-4599-B0AB57C8569E}"/>
              </a:ext>
            </a:extLst>
          </p:cNvPr>
          <p:cNvPicPr>
            <a:picLocks noChangeAspect="1"/>
          </p:cNvPicPr>
          <p:nvPr/>
        </p:nvPicPr>
        <p:blipFill>
          <a:blip r:embed="rId12"/>
          <a:stretch>
            <a:fillRect/>
          </a:stretch>
        </p:blipFill>
        <p:spPr>
          <a:xfrm>
            <a:off x="463432" y="4561170"/>
            <a:ext cx="6987669" cy="1961117"/>
          </a:xfrm>
          <a:prstGeom prst="rect">
            <a:avLst/>
          </a:prstGeom>
          <a:ln>
            <a:noFill/>
            <a:prstDash val="sysDash"/>
          </a:ln>
          <a:effectLst>
            <a:outerShdw blurRad="279400" dist="38100" dir="5400000" algn="t" rotWithShape="0">
              <a:srgbClr val="002A86">
                <a:alpha val="40000"/>
              </a:srgbClr>
            </a:outerShdw>
          </a:effectLst>
        </p:spPr>
      </p:pic>
      <p:sp>
        <p:nvSpPr>
          <p:cNvPr id="12" name="Oval 11">
            <a:extLst>
              <a:ext uri="{FF2B5EF4-FFF2-40B4-BE49-F238E27FC236}">
                <a16:creationId xmlns:a16="http://schemas.microsoft.com/office/drawing/2014/main" id="{139BA9F4-42F0-28BB-179E-CC85816023D3}"/>
              </a:ext>
            </a:extLst>
          </p:cNvPr>
          <p:cNvSpPr/>
          <p:nvPr/>
        </p:nvSpPr>
        <p:spPr bwMode="gray">
          <a:xfrm>
            <a:off x="282163" y="2074888"/>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sz="2000" kern="0">
                <a:solidFill>
                  <a:srgbClr val="FFFFFF"/>
                </a:solidFill>
                <a:latin typeface="72 Brand Medium"/>
                <a:ea typeface="Arial Unicode MS" pitchFamily="34" charset="-128"/>
                <a:cs typeface="Arial Unicode MS" pitchFamily="34" charset="-128"/>
              </a:rPr>
              <a:t>2</a:t>
            </a:r>
            <a:endParaRPr kumimoji="0" sz="18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endParaRPr>
          </a:p>
        </p:txBody>
      </p:sp>
      <p:sp>
        <p:nvSpPr>
          <p:cNvPr id="13" name="Oval 12">
            <a:extLst>
              <a:ext uri="{FF2B5EF4-FFF2-40B4-BE49-F238E27FC236}">
                <a16:creationId xmlns:a16="http://schemas.microsoft.com/office/drawing/2014/main" id="{0C018BDE-9269-1294-A591-E13A698C8230}"/>
              </a:ext>
            </a:extLst>
          </p:cNvPr>
          <p:cNvSpPr/>
          <p:nvPr/>
        </p:nvSpPr>
        <p:spPr bwMode="gray">
          <a:xfrm>
            <a:off x="284167" y="1274635"/>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sz="2000" kern="0">
                <a:solidFill>
                  <a:srgbClr val="FFFFFF"/>
                </a:solidFill>
                <a:latin typeface="72 Brand Medium"/>
                <a:ea typeface="Arial Unicode MS" pitchFamily="34" charset="-128"/>
                <a:cs typeface="Arial Unicode MS" pitchFamily="34" charset="-128"/>
              </a:rPr>
              <a:t>1</a:t>
            </a:r>
            <a:endParaRPr kumimoji="0" sz="18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endParaRPr>
          </a:p>
        </p:txBody>
      </p:sp>
      <p:sp>
        <p:nvSpPr>
          <p:cNvPr id="14" name="Oval 13">
            <a:extLst>
              <a:ext uri="{FF2B5EF4-FFF2-40B4-BE49-F238E27FC236}">
                <a16:creationId xmlns:a16="http://schemas.microsoft.com/office/drawing/2014/main" id="{B25FD627-BE7A-0CDE-7D6F-73F98C3C22B4}"/>
              </a:ext>
            </a:extLst>
          </p:cNvPr>
          <p:cNvSpPr/>
          <p:nvPr/>
        </p:nvSpPr>
        <p:spPr bwMode="gray">
          <a:xfrm>
            <a:off x="282163" y="2894929"/>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sz="2000" kern="0">
                <a:solidFill>
                  <a:srgbClr val="FFFFFF"/>
                </a:solidFill>
                <a:latin typeface="72 Brand Medium"/>
                <a:ea typeface="Arial Unicode MS" pitchFamily="34" charset="-128"/>
                <a:cs typeface="Arial Unicode MS" pitchFamily="34" charset="-128"/>
              </a:rPr>
              <a:t>3</a:t>
            </a:r>
            <a:endParaRPr kumimoji="0" sz="18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endParaRPr>
          </a:p>
        </p:txBody>
      </p:sp>
      <p:sp>
        <p:nvSpPr>
          <p:cNvPr id="15" name="Oval 14">
            <a:extLst>
              <a:ext uri="{FF2B5EF4-FFF2-40B4-BE49-F238E27FC236}">
                <a16:creationId xmlns:a16="http://schemas.microsoft.com/office/drawing/2014/main" id="{FAE54EFD-F5AC-D986-6D41-B2747D64A6BF}"/>
              </a:ext>
            </a:extLst>
          </p:cNvPr>
          <p:cNvSpPr/>
          <p:nvPr/>
        </p:nvSpPr>
        <p:spPr bwMode="gray">
          <a:xfrm>
            <a:off x="3655726" y="3989199"/>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sz="2000" kern="0">
                <a:solidFill>
                  <a:srgbClr val="FFFFFF"/>
                </a:solidFill>
                <a:latin typeface="72 Brand Medium"/>
                <a:ea typeface="Arial Unicode MS" pitchFamily="34" charset="-128"/>
                <a:cs typeface="Arial Unicode MS" pitchFamily="34" charset="-128"/>
              </a:rPr>
              <a:t>4</a:t>
            </a:r>
            <a:endParaRPr kumimoji="0" sz="18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endParaRPr>
          </a:p>
        </p:txBody>
      </p:sp>
      <p:sp>
        <p:nvSpPr>
          <p:cNvPr id="16" name="Oval 15">
            <a:extLst>
              <a:ext uri="{FF2B5EF4-FFF2-40B4-BE49-F238E27FC236}">
                <a16:creationId xmlns:a16="http://schemas.microsoft.com/office/drawing/2014/main" id="{1FE8CBB1-FCA0-04E6-E0F8-0FD6A1805364}"/>
              </a:ext>
            </a:extLst>
          </p:cNvPr>
          <p:cNvSpPr/>
          <p:nvPr/>
        </p:nvSpPr>
        <p:spPr bwMode="gray">
          <a:xfrm>
            <a:off x="221990" y="4724622"/>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sz="2000" kern="0">
                <a:solidFill>
                  <a:srgbClr val="FFFFFF"/>
                </a:solidFill>
                <a:latin typeface="72 Brand Medium"/>
                <a:ea typeface="Arial Unicode MS" pitchFamily="34" charset="-128"/>
                <a:cs typeface="Arial Unicode MS" pitchFamily="34" charset="-128"/>
              </a:rPr>
              <a:t>5</a:t>
            </a:r>
            <a:endParaRPr kumimoji="0" sz="18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endParaRPr>
          </a:p>
        </p:txBody>
      </p:sp>
    </p:spTree>
    <p:custDataLst>
      <p:custData r:id="rId1"/>
      <p:custData r:id="rId2"/>
    </p:custDataLst>
    <p:extLst>
      <p:ext uri="{BB962C8B-B14F-4D97-AF65-F5344CB8AC3E}">
        <p14:creationId xmlns:p14="http://schemas.microsoft.com/office/powerpoint/2010/main" val="36829701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5E8881E-FC80-40E4-6190-A31135FC9D75}"/>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4B133247-E5D5-0AC2-FF02-203AE57EE7D1}"/>
              </a:ext>
            </a:extLst>
          </p:cNvPr>
          <p:cNvSpPr/>
          <p:nvPr/>
        </p:nvSpPr>
        <p:spPr bwMode="gray">
          <a:xfrm>
            <a:off x="7695457" y="3570"/>
            <a:ext cx="4487017" cy="6854430"/>
          </a:xfrm>
          <a:prstGeom prst="rect">
            <a:avLst/>
          </a:prstGeom>
          <a:solidFill>
            <a:schemeClr val="bg1">
              <a:lumMod val="95000"/>
            </a:schemeClr>
          </a:solidFill>
          <a:ln w="25400" algn="ctr">
            <a:noFill/>
            <a:miter lim="800000"/>
            <a:headEnd/>
            <a:tailEnd/>
          </a:ln>
        </p:spPr>
        <p:txBody>
          <a:bodyPr lIns="90000" tIns="72000" rIns="90000" bIns="72000" rtlCol="0" anchor="ctr"/>
          <a:lstStyle/>
          <a:p>
            <a:pPr marL="0" marR="0" lvl="0" indent="0" algn="ctr" defTabSz="1088776" rtl="0" eaLnBrk="1" fontAlgn="base" latinLnBrk="0" hangingPunct="1">
              <a:lnSpc>
                <a:spcPct val="100000"/>
              </a:lnSpc>
              <a:spcBef>
                <a:spcPct val="50000"/>
              </a:spcBef>
              <a:spcAft>
                <a:spcPct val="0"/>
              </a:spcAft>
              <a:buClr>
                <a:srgbClr val="F0AB00"/>
              </a:buClr>
              <a:buSzPct val="80000"/>
              <a:buFontTx/>
              <a:buNone/>
              <a:tabLst/>
              <a:defRPr/>
            </a:pPr>
            <a:endParaRPr kumimoji="0" sz="2100" b="0" i="0" u="none" strike="noStrike" kern="0" cap="none" spc="0" normalizeH="0" baseline="0">
              <a:ln>
                <a:noFill/>
              </a:ln>
              <a:solidFill>
                <a:srgbClr val="000000"/>
              </a:solidFill>
              <a:effectLst/>
              <a:uLnTx/>
              <a:uFillTx/>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53339380-9776-4CC7-92CD-2E96E32952A7}"/>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579625" y="503683"/>
            <a:ext cx="400172" cy="363561"/>
          </a:xfrm>
          <a:prstGeom prst="rect">
            <a:avLst/>
          </a:prstGeom>
        </p:spPr>
      </p:pic>
      <p:pic>
        <p:nvPicPr>
          <p:cNvPr id="9" name="Image 1" descr="preencoded.png">
            <a:extLst>
              <a:ext uri="{FF2B5EF4-FFF2-40B4-BE49-F238E27FC236}">
                <a16:creationId xmlns:a16="http://schemas.microsoft.com/office/drawing/2014/main" id="{F5D8A424-CE47-87B5-20E6-2B6B423A66E8}"/>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8092799" y="460502"/>
            <a:ext cx="1046931" cy="467000"/>
          </a:xfrm>
          <a:prstGeom prst="rect">
            <a:avLst/>
          </a:prstGeom>
        </p:spPr>
      </p:pic>
      <p:pic>
        <p:nvPicPr>
          <p:cNvPr id="10" name="Picture 9">
            <a:extLst>
              <a:ext uri="{FF2B5EF4-FFF2-40B4-BE49-F238E27FC236}">
                <a16:creationId xmlns:a16="http://schemas.microsoft.com/office/drawing/2014/main" id="{144175DF-BAF2-FAAD-10D8-4FFBFF3B587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198605" y="514595"/>
            <a:ext cx="323165" cy="369332"/>
          </a:xfrm>
          <a:prstGeom prst="rect">
            <a:avLst/>
          </a:prstGeom>
        </p:spPr>
      </p:pic>
      <p:sp>
        <p:nvSpPr>
          <p:cNvPr id="2" name="Text Placeholder 4">
            <a:extLst>
              <a:ext uri="{FF2B5EF4-FFF2-40B4-BE49-F238E27FC236}">
                <a16:creationId xmlns:a16="http://schemas.microsoft.com/office/drawing/2014/main" id="{EBAA6D4B-DCF8-8704-324A-42C6C65511FA}"/>
              </a:ext>
            </a:extLst>
          </p:cNvPr>
          <p:cNvSpPr txBox="1">
            <a:spLocks/>
          </p:cNvSpPr>
          <p:nvPr/>
        </p:nvSpPr>
        <p:spPr>
          <a:xfrm>
            <a:off x="8004991" y="1334270"/>
            <a:ext cx="3971109" cy="5475556"/>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R="0" lvl="0" fontAlgn="auto">
              <a:lnSpc>
                <a:spcPct val="100000"/>
              </a:lnSpc>
              <a:spcAft>
                <a:spcPts val="0"/>
              </a:spcAft>
              <a:buNone/>
              <a:tabLst/>
              <a:defRPr/>
            </a:pPr>
            <a:r>
              <a:rPr sz="1800">
                <a:solidFill>
                  <a:srgbClr val="0070F2"/>
                </a:solidFill>
                <a:latin typeface="72 Brand Medium" panose="020B0504030603020204" pitchFamily="34" charset="0"/>
              </a:rPr>
              <a:t>Invoice Actions, Status, History and Shipping Details</a:t>
            </a:r>
          </a:p>
          <a:p>
            <a:pPr marL="449263" marR="0" lvl="0" indent="-441325" algn="l" defTabSz="1088558" rtl="0" eaLnBrk="1" fontAlgn="auto" latinLnBrk="0" hangingPunct="1">
              <a:lnSpc>
                <a:spcPct val="100000"/>
              </a:lnSpc>
              <a:spcBef>
                <a:spcPts val="1800"/>
              </a:spcBef>
              <a:spcAft>
                <a:spcPts val="0"/>
              </a:spcAft>
              <a:buClr>
                <a:srgbClr val="0070F2"/>
              </a:buClr>
              <a:buSzPct val="100000"/>
              <a:buFont typeface="+mj-lt"/>
              <a:buAutoNum type="arabicPeriod"/>
              <a:tabLst/>
              <a:defRPr/>
            </a:pPr>
            <a:r>
              <a:rPr kumimoji="0" sz="1200" b="0" i="0" u="none" strike="noStrike" kern="1200" cap="none" spc="0" normalizeH="0" baseline="0">
                <a:ln>
                  <a:noFill/>
                </a:ln>
                <a:solidFill>
                  <a:srgbClr val="000000"/>
                </a:solidFill>
                <a:effectLst/>
                <a:uLnTx/>
                <a:uFillTx/>
                <a:latin typeface="72 Brand" panose="020B0504030603020204" pitchFamily="34" charset="0"/>
                <a:ea typeface="+mn-ea"/>
                <a:cs typeface="+mn-cs"/>
              </a:rPr>
              <a:t>On the Invoice page you can: </a:t>
            </a:r>
            <a:r>
              <a:rPr sz="1200" b="1">
                <a:solidFill>
                  <a:srgbClr val="000000"/>
                </a:solidFill>
              </a:rPr>
              <a:t>Copy Invoice </a:t>
            </a:r>
            <a:r>
              <a:rPr sz="1200">
                <a:solidFill>
                  <a:srgbClr val="000000"/>
                </a:solidFill>
              </a:rPr>
              <a:t>(to create another invoice with similar data), </a:t>
            </a:r>
            <a:r>
              <a:rPr sz="1200" b="1">
                <a:solidFill>
                  <a:srgbClr val="000000"/>
                </a:solidFill>
              </a:rPr>
              <a:t>Export cXML </a:t>
            </a:r>
            <a:r>
              <a:rPr sz="1200">
                <a:solidFill>
                  <a:srgbClr val="000000"/>
                </a:solidFill>
              </a:rPr>
              <a:t>(to download cXML format of and Invoice), </a:t>
            </a:r>
            <a:r>
              <a:rPr sz="1200" b="1">
                <a:solidFill>
                  <a:srgbClr val="000000"/>
                </a:solidFill>
              </a:rPr>
              <a:t>Export PDF </a:t>
            </a:r>
            <a:r>
              <a:rPr sz="1200">
                <a:solidFill>
                  <a:srgbClr val="000000"/>
                </a:solidFill>
              </a:rPr>
              <a:t>(to download PDF format of and Invoice), or </a:t>
            </a:r>
            <a:r>
              <a:rPr sz="1200" b="1">
                <a:solidFill>
                  <a:srgbClr val="000000"/>
                </a:solidFill>
              </a:rPr>
              <a:t>Cancel</a:t>
            </a:r>
            <a:r>
              <a:rPr sz="1200">
                <a:solidFill>
                  <a:srgbClr val="000000"/>
                </a:solidFill>
              </a:rPr>
              <a:t> (to Cancel and Invoice).</a:t>
            </a:r>
          </a:p>
          <a:p>
            <a:pPr marL="449263" lvl="0" indent="-441325">
              <a:buClr>
                <a:srgbClr val="0070F2"/>
              </a:buClr>
              <a:buSzPct val="100000"/>
              <a:buFont typeface="+mj-lt"/>
              <a:buAutoNum type="arabicPeriod"/>
              <a:defRPr/>
            </a:pPr>
            <a:r>
              <a:rPr sz="1200" b="1">
                <a:solidFill>
                  <a:srgbClr val="000000"/>
                </a:solidFill>
              </a:rPr>
              <a:t>Invoice status </a:t>
            </a:r>
            <a:r>
              <a:rPr sz="1200">
                <a:solidFill>
                  <a:srgbClr val="000000"/>
                </a:solidFill>
              </a:rPr>
              <a:t>can be easily viewed in the Invoice header. </a:t>
            </a:r>
          </a:p>
          <a:p>
            <a:pPr marL="449263" lvl="0" indent="-441325">
              <a:buClr>
                <a:srgbClr val="0070F2"/>
              </a:buClr>
              <a:buSzPct val="100000"/>
              <a:buFont typeface="+mj-lt"/>
              <a:buAutoNum type="arabicPeriod"/>
              <a:defRPr/>
            </a:pPr>
            <a:r>
              <a:rPr sz="1200">
                <a:solidFill>
                  <a:srgbClr val="000000"/>
                </a:solidFill>
              </a:rPr>
              <a:t>To view </a:t>
            </a:r>
            <a:r>
              <a:rPr sz="1200" b="1">
                <a:solidFill>
                  <a:srgbClr val="000000"/>
                </a:solidFill>
              </a:rPr>
              <a:t>Document History</a:t>
            </a:r>
            <a:r>
              <a:rPr sz="1200">
                <a:solidFill>
                  <a:srgbClr val="000000"/>
                </a:solidFill>
              </a:rPr>
              <a:t>, select this option under the document header information.</a:t>
            </a:r>
          </a:p>
          <a:p>
            <a:pPr marL="449263" lvl="0" indent="-441325">
              <a:buClr>
                <a:srgbClr val="0070F2"/>
              </a:buClr>
              <a:buSzPct val="100000"/>
              <a:buFont typeface="+mj-lt"/>
              <a:buAutoNum type="arabicPeriod"/>
              <a:defRPr/>
            </a:pPr>
            <a:r>
              <a:rPr sz="1200">
                <a:solidFill>
                  <a:srgbClr val="000000"/>
                </a:solidFill>
              </a:rPr>
              <a:t>For Shipping details, use the </a:t>
            </a:r>
            <a:r>
              <a:rPr sz="1200" b="1">
                <a:solidFill>
                  <a:srgbClr val="000000"/>
                </a:solidFill>
              </a:rPr>
              <a:t>Shipping Rules </a:t>
            </a:r>
            <a:r>
              <a:rPr sz="1200">
                <a:solidFill>
                  <a:srgbClr val="000000"/>
                </a:solidFill>
              </a:rPr>
              <a:t>options to navigate to the header or line-item level shipping details. Here you can choose </a:t>
            </a:r>
            <a:r>
              <a:rPr sz="1200" b="1">
                <a:solidFill>
                  <a:srgbClr val="000000"/>
                </a:solidFill>
              </a:rPr>
              <a:t>Ship From Address </a:t>
            </a:r>
            <a:r>
              <a:rPr sz="1200">
                <a:solidFill>
                  <a:srgbClr val="000000"/>
                </a:solidFill>
              </a:rPr>
              <a:t>from the drop down and use </a:t>
            </a:r>
            <a:r>
              <a:rPr sz="1200" b="1">
                <a:solidFill>
                  <a:srgbClr val="000000"/>
                </a:solidFill>
              </a:rPr>
              <a:t>Edit Address </a:t>
            </a:r>
            <a:r>
              <a:rPr sz="1200">
                <a:solidFill>
                  <a:srgbClr val="000000"/>
                </a:solidFill>
              </a:rPr>
              <a:t>option to modify/add new address to the invoice</a:t>
            </a:r>
          </a:p>
          <a:p>
            <a:pPr marL="449263" lvl="0" indent="-441325">
              <a:buClr>
                <a:srgbClr val="0070F2"/>
              </a:buClr>
              <a:buSzPct val="100000"/>
              <a:buFont typeface="+mj-lt"/>
              <a:buAutoNum type="arabicPeriod"/>
              <a:defRPr/>
            </a:pPr>
            <a:r>
              <a:rPr sz="1200">
                <a:solidFill>
                  <a:srgbClr val="000000"/>
                </a:solidFill>
              </a:rPr>
              <a:t>In the shipping Document section you can add Delivery Note or Packing slip ID (</a:t>
            </a:r>
            <a:r>
              <a:rPr sz="1200">
                <a:solidFill>
                  <a:srgbClr val="000000"/>
                </a:solidFill>
              </a:rPr>
              <a:t>Optipnal</a:t>
            </a:r>
            <a:r>
              <a:rPr sz="1200">
                <a:solidFill>
                  <a:srgbClr val="000000"/>
                </a:solidFill>
              </a:rPr>
              <a:t>)</a:t>
            </a:r>
          </a:p>
          <a:p>
            <a:pPr marL="7938" lvl="0">
              <a:buClr>
                <a:srgbClr val="0070F2"/>
              </a:buClr>
              <a:buSzPct val="100000"/>
              <a:buNone/>
              <a:defRPr/>
            </a:pPr>
            <a:endParaRPr sz="1200">
              <a:solidFill>
                <a:srgbClr val="000000"/>
              </a:solidFill>
            </a:endParaRPr>
          </a:p>
          <a:p>
            <a:pPr marL="449263" indent="-441325">
              <a:buClr>
                <a:srgbClr val="0070F2"/>
              </a:buClr>
              <a:buSzPct val="100000"/>
              <a:buFont typeface="+mj-lt"/>
              <a:buAutoNum type="arabicPeriod"/>
              <a:defRPr/>
            </a:pPr>
            <a:endParaRPr sz="1200">
              <a:solidFill>
                <a:srgbClr val="000000"/>
              </a:solidFill>
            </a:endParaRPr>
          </a:p>
          <a:p>
            <a:pPr marL="449263" marR="0" lvl="0" indent="-441325" algn="l" defTabSz="1088558" rtl="0" eaLnBrk="1" fontAlgn="auto" latinLnBrk="0" hangingPunct="1">
              <a:lnSpc>
                <a:spcPct val="100000"/>
              </a:lnSpc>
              <a:spcBef>
                <a:spcPts val="1800"/>
              </a:spcBef>
              <a:spcAft>
                <a:spcPts val="0"/>
              </a:spcAft>
              <a:buClr>
                <a:srgbClr val="0070F2"/>
              </a:buClr>
              <a:buSzPct val="100000"/>
              <a:buFont typeface="+mj-lt"/>
              <a:buAutoNum type="arabicPeriod"/>
              <a:tabLst/>
              <a:defRPr/>
            </a:pPr>
            <a:endParaRPr sz="1200">
              <a:solidFill>
                <a:srgbClr val="000000"/>
              </a:solidFill>
            </a:endParaRPr>
          </a:p>
          <a:p>
            <a:pPr marL="449263" marR="0" lvl="0" indent="-441325" algn="l" defTabSz="1088558" rtl="0" eaLnBrk="1" fontAlgn="auto" latinLnBrk="0" hangingPunct="1">
              <a:lnSpc>
                <a:spcPct val="100000"/>
              </a:lnSpc>
              <a:spcBef>
                <a:spcPts val="1800"/>
              </a:spcBef>
              <a:spcAft>
                <a:spcPts val="0"/>
              </a:spcAft>
              <a:buClr>
                <a:srgbClr val="0070F2"/>
              </a:buClr>
              <a:buSzPct val="100000"/>
              <a:buFont typeface="+mj-lt"/>
              <a:buAutoNum type="arabicPeriod"/>
              <a:tabLst/>
              <a:defRPr/>
            </a:pPr>
            <a:endParaRPr sz="1200">
              <a:solidFill>
                <a:srgbClr val="000000"/>
              </a:solidFill>
            </a:endParaRPr>
          </a:p>
        </p:txBody>
      </p:sp>
      <p:sp>
        <p:nvSpPr>
          <p:cNvPr id="3" name="Title 1">
            <a:extLst>
              <a:ext uri="{FF2B5EF4-FFF2-40B4-BE49-F238E27FC236}">
                <a16:creationId xmlns:a16="http://schemas.microsoft.com/office/drawing/2014/main" id="{283F83E5-EEDD-368A-931A-AE68616AFCEA}"/>
              </a:ext>
            </a:extLst>
          </p:cNvPr>
          <p:cNvSpPr txBox="1">
            <a:spLocks/>
          </p:cNvSpPr>
          <p:nvPr/>
        </p:nvSpPr>
        <p:spPr bwMode="black">
          <a:xfrm>
            <a:off x="463432" y="265211"/>
            <a:ext cx="7232026" cy="369332"/>
          </a:xfrm>
          <a:prstGeom prst="rect">
            <a:avLst/>
          </a:prstGeom>
        </p:spPr>
        <p:txBody>
          <a:bodyPr vert="horz" wrap="square" lIns="0" tIns="0" rIns="0" bIns="0" rtlCol="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3" marR="0" lvl="0" indent="-4763" algn="l" defTabSz="1088558" rtl="0" eaLnBrk="1" fontAlgn="auto" latinLnBrk="0" hangingPunct="1">
              <a:lnSpc>
                <a:spcPct val="100000"/>
              </a:lnSpc>
              <a:spcBef>
                <a:spcPct val="0"/>
              </a:spcBef>
              <a:spcAft>
                <a:spcPts val="0"/>
              </a:spcAft>
              <a:buClrTx/>
              <a:buSzTx/>
              <a:buFontTx/>
              <a:buNone/>
              <a:tabLst/>
              <a:defRPr/>
            </a:pPr>
            <a:r>
              <a:rPr kumimoji="0" sz="2400" b="0" i="0" u="none" strike="noStrike" kern="1200" cap="none" spc="0" normalizeH="0" baseline="0">
                <a:ln>
                  <a:noFill/>
                </a:ln>
                <a:solidFill>
                  <a:srgbClr val="000000">
                    <a:lumMod val="50000"/>
                    <a:lumOff val="50000"/>
                  </a:srgbClr>
                </a:solidFill>
                <a:effectLst/>
                <a:uLnTx/>
                <a:uFillTx/>
                <a:latin typeface="72 Brand Medium" panose="020B0504030603020204" pitchFamily="34" charset="0"/>
                <a:ea typeface="+mj-ea"/>
                <a:cs typeface="+mj-cs"/>
              </a:rPr>
              <a:t>Feature: </a:t>
            </a:r>
            <a:r>
              <a:rPr kumimoji="0" sz="2400" b="0" i="0" u="none" strike="noStrike" kern="1200" cap="none" spc="0" normalizeH="0" baseline="0">
                <a:ln>
                  <a:noFill/>
                </a:ln>
                <a:solidFill>
                  <a:srgbClr val="0070F2"/>
                </a:solidFill>
                <a:effectLst/>
                <a:uLnTx/>
                <a:uFillTx/>
                <a:latin typeface="72 Brand Medium" panose="020B0504030603020204" pitchFamily="34" charset="0"/>
                <a:ea typeface="+mj-ea"/>
                <a:cs typeface="+mj-cs"/>
              </a:rPr>
              <a:t>Invoice Details Page</a:t>
            </a:r>
            <a:endParaRPr>
              <a:solidFill>
                <a:srgbClr val="0070F2"/>
              </a:solidFill>
            </a:endParaRPr>
          </a:p>
        </p:txBody>
      </p:sp>
      <p:pic>
        <p:nvPicPr>
          <p:cNvPr id="7" name="Picture 6">
            <a:extLst>
              <a:ext uri="{FF2B5EF4-FFF2-40B4-BE49-F238E27FC236}">
                <a16:creationId xmlns:a16="http://schemas.microsoft.com/office/drawing/2014/main" id="{8DF4F5D3-FFB2-4A84-2DF1-3521BAECAF92}"/>
              </a:ext>
            </a:extLst>
          </p:cNvPr>
          <p:cNvPicPr>
            <a:picLocks noChangeAspect="1"/>
          </p:cNvPicPr>
          <p:nvPr/>
        </p:nvPicPr>
        <p:blipFill>
          <a:blip r:embed="rId10"/>
          <a:srcRect b="55395"/>
          <a:stretch>
            <a:fillRect/>
          </a:stretch>
        </p:blipFill>
        <p:spPr>
          <a:xfrm>
            <a:off x="463432" y="1334271"/>
            <a:ext cx="6978466" cy="1421142"/>
          </a:xfrm>
          <a:prstGeom prst="roundRect">
            <a:avLst>
              <a:gd name="adj" fmla="val 7087"/>
            </a:avLst>
          </a:prstGeom>
          <a:ln>
            <a:noFill/>
            <a:prstDash val="sysDash"/>
          </a:ln>
          <a:effectLst>
            <a:outerShdw blurRad="279400" dist="38100" dir="5400000" algn="t" rotWithShape="0">
              <a:srgbClr val="002A86">
                <a:alpha val="40000"/>
              </a:srgbClr>
            </a:outerShdw>
          </a:effectLst>
        </p:spPr>
      </p:pic>
      <p:pic>
        <p:nvPicPr>
          <p:cNvPr id="5" name="Picture 4">
            <a:extLst>
              <a:ext uri="{FF2B5EF4-FFF2-40B4-BE49-F238E27FC236}">
                <a16:creationId xmlns:a16="http://schemas.microsoft.com/office/drawing/2014/main" id="{2E89AC1F-F24A-DE58-F884-78D868F7BDDB}"/>
              </a:ext>
            </a:extLst>
          </p:cNvPr>
          <p:cNvPicPr>
            <a:picLocks noChangeAspect="1"/>
          </p:cNvPicPr>
          <p:nvPr/>
        </p:nvPicPr>
        <p:blipFill>
          <a:blip r:embed="rId11"/>
          <a:srcRect b="43220"/>
          <a:stretch>
            <a:fillRect/>
          </a:stretch>
        </p:blipFill>
        <p:spPr>
          <a:xfrm>
            <a:off x="463432" y="2904846"/>
            <a:ext cx="6978466" cy="1421142"/>
          </a:xfrm>
          <a:prstGeom prst="roundRect">
            <a:avLst>
              <a:gd name="adj" fmla="val 6409"/>
            </a:avLst>
          </a:prstGeom>
          <a:ln>
            <a:noFill/>
            <a:prstDash val="sysDash"/>
          </a:ln>
          <a:effectLst>
            <a:outerShdw blurRad="279400" dist="38100" dir="5400000" algn="t" rotWithShape="0">
              <a:srgbClr val="002A86">
                <a:alpha val="40000"/>
              </a:srgbClr>
            </a:outerShdw>
          </a:effectLst>
        </p:spPr>
      </p:pic>
      <p:pic>
        <p:nvPicPr>
          <p:cNvPr id="6" name="Picture 5">
            <a:extLst>
              <a:ext uri="{FF2B5EF4-FFF2-40B4-BE49-F238E27FC236}">
                <a16:creationId xmlns:a16="http://schemas.microsoft.com/office/drawing/2014/main" id="{9B8ACD54-DF0C-9588-0956-540CB55B2CB1}"/>
              </a:ext>
            </a:extLst>
          </p:cNvPr>
          <p:cNvPicPr>
            <a:picLocks noChangeAspect="1"/>
          </p:cNvPicPr>
          <p:nvPr/>
        </p:nvPicPr>
        <p:blipFill>
          <a:blip r:embed="rId12"/>
          <a:stretch>
            <a:fillRect/>
          </a:stretch>
        </p:blipFill>
        <p:spPr>
          <a:xfrm>
            <a:off x="463432" y="4475421"/>
            <a:ext cx="6978466" cy="1928913"/>
          </a:xfrm>
          <a:prstGeom prst="roundRect">
            <a:avLst>
              <a:gd name="adj" fmla="val 4416"/>
            </a:avLst>
          </a:prstGeom>
          <a:ln>
            <a:noFill/>
            <a:prstDash val="sysDash"/>
          </a:ln>
          <a:effectLst>
            <a:outerShdw blurRad="279400" dist="38100" dir="5400000" algn="t" rotWithShape="0">
              <a:prstClr val="black">
                <a:alpha val="40000"/>
              </a:prstClr>
            </a:outerShdw>
          </a:effectLst>
        </p:spPr>
      </p:pic>
      <p:sp>
        <p:nvSpPr>
          <p:cNvPr id="8" name="Oval 7">
            <a:extLst>
              <a:ext uri="{FF2B5EF4-FFF2-40B4-BE49-F238E27FC236}">
                <a16:creationId xmlns:a16="http://schemas.microsoft.com/office/drawing/2014/main" id="{CE9A31DE-F99F-09BA-64DC-DA9818F39A3D}"/>
              </a:ext>
            </a:extLst>
          </p:cNvPr>
          <p:cNvSpPr/>
          <p:nvPr/>
        </p:nvSpPr>
        <p:spPr bwMode="gray">
          <a:xfrm>
            <a:off x="3952665" y="2111098"/>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sz="2000" kern="0">
                <a:solidFill>
                  <a:srgbClr val="FFFFFF"/>
                </a:solidFill>
                <a:latin typeface="72 Brand Medium"/>
                <a:ea typeface="Arial Unicode MS" pitchFamily="34" charset="-128"/>
                <a:cs typeface="Arial Unicode MS" pitchFamily="34" charset="-128"/>
              </a:rPr>
              <a:t>2</a:t>
            </a:r>
            <a:endParaRPr kumimoji="0" sz="18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endParaRPr>
          </a:p>
        </p:txBody>
      </p:sp>
      <p:sp>
        <p:nvSpPr>
          <p:cNvPr id="12" name="Oval 11">
            <a:extLst>
              <a:ext uri="{FF2B5EF4-FFF2-40B4-BE49-F238E27FC236}">
                <a16:creationId xmlns:a16="http://schemas.microsoft.com/office/drawing/2014/main" id="{0E56475C-7BC9-C12E-8974-E1A4D35F1A8E}"/>
              </a:ext>
            </a:extLst>
          </p:cNvPr>
          <p:cNvSpPr/>
          <p:nvPr/>
        </p:nvSpPr>
        <p:spPr bwMode="gray">
          <a:xfrm>
            <a:off x="4789556" y="1600958"/>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sz="2000" kern="0">
                <a:solidFill>
                  <a:srgbClr val="FFFFFF"/>
                </a:solidFill>
                <a:latin typeface="72 Brand Medium"/>
                <a:ea typeface="Arial Unicode MS" pitchFamily="34" charset="-128"/>
                <a:cs typeface="Arial Unicode MS" pitchFamily="34" charset="-128"/>
              </a:rPr>
              <a:t>1</a:t>
            </a:r>
            <a:endParaRPr kumimoji="0" sz="18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endParaRPr>
          </a:p>
        </p:txBody>
      </p:sp>
      <p:sp>
        <p:nvSpPr>
          <p:cNvPr id="13" name="Oval 12">
            <a:extLst>
              <a:ext uri="{FF2B5EF4-FFF2-40B4-BE49-F238E27FC236}">
                <a16:creationId xmlns:a16="http://schemas.microsoft.com/office/drawing/2014/main" id="{0CD9199C-10D1-3490-A508-1BAA5597F08A}"/>
              </a:ext>
            </a:extLst>
          </p:cNvPr>
          <p:cNvSpPr/>
          <p:nvPr/>
        </p:nvSpPr>
        <p:spPr bwMode="gray">
          <a:xfrm>
            <a:off x="3217169" y="3011257"/>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sz="2000" kern="0">
                <a:solidFill>
                  <a:srgbClr val="FFFFFF"/>
                </a:solidFill>
                <a:latin typeface="72 Brand Medium"/>
                <a:ea typeface="Arial Unicode MS" pitchFamily="34" charset="-128"/>
                <a:cs typeface="Arial Unicode MS" pitchFamily="34" charset="-128"/>
              </a:rPr>
              <a:t>3</a:t>
            </a:r>
            <a:endParaRPr kumimoji="0" sz="18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endParaRPr>
          </a:p>
        </p:txBody>
      </p:sp>
      <p:sp>
        <p:nvSpPr>
          <p:cNvPr id="14" name="Oval 13">
            <a:extLst>
              <a:ext uri="{FF2B5EF4-FFF2-40B4-BE49-F238E27FC236}">
                <a16:creationId xmlns:a16="http://schemas.microsoft.com/office/drawing/2014/main" id="{4495B0B7-9DE1-DCAB-3501-23EF094F4B4F}"/>
              </a:ext>
            </a:extLst>
          </p:cNvPr>
          <p:cNvSpPr/>
          <p:nvPr/>
        </p:nvSpPr>
        <p:spPr bwMode="gray">
          <a:xfrm>
            <a:off x="1249221" y="4325988"/>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sz="2000" kern="0">
                <a:solidFill>
                  <a:srgbClr val="FFFFFF"/>
                </a:solidFill>
                <a:latin typeface="72 Brand Medium"/>
                <a:ea typeface="Arial Unicode MS" pitchFamily="34" charset="-128"/>
                <a:cs typeface="Arial Unicode MS" pitchFamily="34" charset="-128"/>
              </a:rPr>
              <a:t>4</a:t>
            </a:r>
            <a:endParaRPr kumimoji="0" sz="18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endParaRPr>
          </a:p>
        </p:txBody>
      </p:sp>
    </p:spTree>
    <p:custDataLst>
      <p:custData r:id="rId1"/>
      <p:custData r:id="rId2"/>
    </p:custDataLst>
    <p:extLst>
      <p:ext uri="{BB962C8B-B14F-4D97-AF65-F5344CB8AC3E}">
        <p14:creationId xmlns:p14="http://schemas.microsoft.com/office/powerpoint/2010/main" val="17636022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2A3E465-D950-EE2E-BC64-873998D97B44}"/>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DD150BD1-1703-B958-FA10-E7B2E19C31D2}"/>
              </a:ext>
            </a:extLst>
          </p:cNvPr>
          <p:cNvSpPr/>
          <p:nvPr/>
        </p:nvSpPr>
        <p:spPr bwMode="gray">
          <a:xfrm>
            <a:off x="7695457" y="3570"/>
            <a:ext cx="4487017" cy="6854430"/>
          </a:xfrm>
          <a:prstGeom prst="rect">
            <a:avLst/>
          </a:prstGeom>
          <a:solidFill>
            <a:schemeClr val="bg1">
              <a:lumMod val="95000"/>
            </a:schemeClr>
          </a:solidFill>
          <a:ln w="25400" algn="ctr">
            <a:noFill/>
            <a:miter lim="800000"/>
            <a:headEnd/>
            <a:tailEnd/>
          </a:ln>
        </p:spPr>
        <p:txBody>
          <a:bodyPr lIns="90000" tIns="72000" rIns="90000" bIns="72000" rtlCol="0" anchor="ctr"/>
          <a:lstStyle/>
          <a:p>
            <a:pPr marL="0" marR="0" lvl="0" indent="0" algn="ctr" defTabSz="1088776" rtl="0" eaLnBrk="1" fontAlgn="base" latinLnBrk="0" hangingPunct="1">
              <a:lnSpc>
                <a:spcPct val="100000"/>
              </a:lnSpc>
              <a:spcBef>
                <a:spcPct val="50000"/>
              </a:spcBef>
              <a:spcAft>
                <a:spcPct val="0"/>
              </a:spcAft>
              <a:buClr>
                <a:srgbClr val="F0AB00"/>
              </a:buClr>
              <a:buSzPct val="80000"/>
              <a:buFontTx/>
              <a:buNone/>
              <a:tabLst/>
              <a:defRPr/>
            </a:pPr>
            <a:endParaRPr kumimoji="0" sz="2100" b="0" i="0" u="none" strike="noStrike" kern="0" cap="none" spc="0" normalizeH="0" baseline="0">
              <a:ln>
                <a:noFill/>
              </a:ln>
              <a:solidFill>
                <a:srgbClr val="000000"/>
              </a:solidFill>
              <a:effectLst/>
              <a:uLnTx/>
              <a:uFillTx/>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B9663B46-F4E7-4EA0-B78F-FF65189E574C}"/>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579625" y="503683"/>
            <a:ext cx="400172" cy="363561"/>
          </a:xfrm>
          <a:prstGeom prst="rect">
            <a:avLst/>
          </a:prstGeom>
        </p:spPr>
      </p:pic>
      <p:pic>
        <p:nvPicPr>
          <p:cNvPr id="9" name="Image 1" descr="preencoded.png">
            <a:extLst>
              <a:ext uri="{FF2B5EF4-FFF2-40B4-BE49-F238E27FC236}">
                <a16:creationId xmlns:a16="http://schemas.microsoft.com/office/drawing/2014/main" id="{A770A4C0-9343-BFB4-D61C-62831DBC210F}"/>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8092799" y="460502"/>
            <a:ext cx="1046931" cy="467000"/>
          </a:xfrm>
          <a:prstGeom prst="rect">
            <a:avLst/>
          </a:prstGeom>
        </p:spPr>
      </p:pic>
      <p:pic>
        <p:nvPicPr>
          <p:cNvPr id="10" name="Picture 9">
            <a:extLst>
              <a:ext uri="{FF2B5EF4-FFF2-40B4-BE49-F238E27FC236}">
                <a16:creationId xmlns:a16="http://schemas.microsoft.com/office/drawing/2014/main" id="{4BD7AB03-2914-3BE8-D807-DA2CFA1574D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198605" y="514595"/>
            <a:ext cx="323165" cy="369332"/>
          </a:xfrm>
          <a:prstGeom prst="rect">
            <a:avLst/>
          </a:prstGeom>
        </p:spPr>
      </p:pic>
      <p:sp>
        <p:nvSpPr>
          <p:cNvPr id="2" name="Text Placeholder 4">
            <a:extLst>
              <a:ext uri="{FF2B5EF4-FFF2-40B4-BE49-F238E27FC236}">
                <a16:creationId xmlns:a16="http://schemas.microsoft.com/office/drawing/2014/main" id="{4CF482B5-8CCB-0E92-1918-06991BB6D612}"/>
              </a:ext>
            </a:extLst>
          </p:cNvPr>
          <p:cNvSpPr txBox="1">
            <a:spLocks/>
          </p:cNvSpPr>
          <p:nvPr/>
        </p:nvSpPr>
        <p:spPr>
          <a:xfrm>
            <a:off x="8004991" y="1334270"/>
            <a:ext cx="3971109" cy="5475556"/>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R="0" lvl="0" fontAlgn="auto">
              <a:lnSpc>
                <a:spcPct val="100000"/>
              </a:lnSpc>
              <a:spcAft>
                <a:spcPts val="0"/>
              </a:spcAft>
              <a:buNone/>
              <a:tabLst/>
              <a:defRPr/>
            </a:pPr>
            <a:r>
              <a:rPr sz="1800">
                <a:solidFill>
                  <a:srgbClr val="0070F2"/>
                </a:solidFill>
                <a:latin typeface="72 Brand Medium" panose="020B0504030603020204" pitchFamily="34" charset="0"/>
              </a:rPr>
              <a:t>Line items can be added, removed, or modified</a:t>
            </a:r>
          </a:p>
          <a:p>
            <a:pPr marL="449263" marR="0" lvl="0" indent="-441325" algn="l" defTabSz="1088558" rtl="0" eaLnBrk="1" fontAlgn="auto" latinLnBrk="0" hangingPunct="1">
              <a:lnSpc>
                <a:spcPct val="100000"/>
              </a:lnSpc>
              <a:spcBef>
                <a:spcPts val="1800"/>
              </a:spcBef>
              <a:spcAft>
                <a:spcPts val="0"/>
              </a:spcAft>
              <a:buClr>
                <a:srgbClr val="0070F2"/>
              </a:buClr>
              <a:buSzPct val="100000"/>
              <a:buFont typeface="+mj-lt"/>
              <a:buAutoNum type="arabicPeriod"/>
              <a:tabLst/>
              <a:defRPr/>
            </a:pPr>
            <a:r>
              <a:rPr kumimoji="0" sz="1200" b="0" i="0" u="none" strike="noStrike" kern="1200" cap="none" spc="0" normalizeH="0" baseline="0">
                <a:ln>
                  <a:noFill/>
                </a:ln>
                <a:solidFill>
                  <a:srgbClr val="000000"/>
                </a:solidFill>
                <a:effectLst/>
                <a:uLnTx/>
                <a:uFillTx/>
                <a:latin typeface="72 Brand" panose="020B0504030603020204" pitchFamily="34" charset="0"/>
                <a:ea typeface="+mn-ea"/>
                <a:cs typeface="+mn-cs"/>
              </a:rPr>
              <a:t>You can select which items flipped from the Order you want to include on the Invoice</a:t>
            </a:r>
            <a:endParaRPr sz="1200">
              <a:solidFill>
                <a:srgbClr val="000000"/>
              </a:solidFill>
            </a:endParaRPr>
          </a:p>
          <a:p>
            <a:pPr marL="449263" marR="0" lvl="0" indent="-441325" algn="l" defTabSz="1088558" rtl="0" eaLnBrk="1" fontAlgn="auto" latinLnBrk="0" hangingPunct="1">
              <a:lnSpc>
                <a:spcPct val="100000"/>
              </a:lnSpc>
              <a:spcBef>
                <a:spcPts val="1800"/>
              </a:spcBef>
              <a:spcAft>
                <a:spcPts val="0"/>
              </a:spcAft>
              <a:buClr>
                <a:srgbClr val="0070F2"/>
              </a:buClr>
              <a:buSzPct val="100000"/>
              <a:buFont typeface="+mj-lt"/>
              <a:buAutoNum type="arabicPeriod"/>
              <a:tabLst/>
              <a:defRPr/>
            </a:pPr>
            <a:r>
              <a:rPr sz="1200">
                <a:solidFill>
                  <a:srgbClr val="000000"/>
                </a:solidFill>
              </a:rPr>
              <a:t>If you want to add line item choose </a:t>
            </a:r>
            <a:r>
              <a:rPr sz="1200" b="1">
                <a:solidFill>
                  <a:srgbClr val="000000"/>
                </a:solidFill>
              </a:rPr>
              <a:t>Add Line Item  </a:t>
            </a:r>
            <a:r>
              <a:rPr sz="1200">
                <a:solidFill>
                  <a:srgbClr val="000000"/>
                </a:solidFill>
              </a:rPr>
              <a:t>option and fill in the details</a:t>
            </a:r>
          </a:p>
          <a:p>
            <a:pPr marL="449263" marR="0" lvl="0" indent="-441325" algn="l" defTabSz="1088558" rtl="0" eaLnBrk="1" fontAlgn="auto" latinLnBrk="0" hangingPunct="1">
              <a:lnSpc>
                <a:spcPct val="100000"/>
              </a:lnSpc>
              <a:spcBef>
                <a:spcPts val="1800"/>
              </a:spcBef>
              <a:spcAft>
                <a:spcPts val="0"/>
              </a:spcAft>
              <a:buClr>
                <a:srgbClr val="0070F2"/>
              </a:buClr>
              <a:buSzPct val="100000"/>
              <a:buFont typeface="+mj-lt"/>
              <a:buAutoNum type="arabicPeriod"/>
              <a:tabLst/>
              <a:defRPr/>
            </a:pPr>
            <a:r>
              <a:rPr sz="1200">
                <a:solidFill>
                  <a:srgbClr val="000000"/>
                </a:solidFill>
              </a:rPr>
              <a:t>To remove line item, choose the line you want to remove and click on </a:t>
            </a:r>
            <a:r>
              <a:rPr sz="1200" b="1">
                <a:solidFill>
                  <a:srgbClr val="000000"/>
                </a:solidFill>
              </a:rPr>
              <a:t>Delete. </a:t>
            </a:r>
            <a:r>
              <a:rPr sz="1200">
                <a:solidFill>
                  <a:srgbClr val="000000"/>
                </a:solidFill>
              </a:rPr>
              <a:t>You will be asked to confirm the deletion.</a:t>
            </a:r>
          </a:p>
          <a:p>
            <a:pPr marL="449263" lvl="0" indent="-441325">
              <a:buClr>
                <a:srgbClr val="0070F2"/>
              </a:buClr>
              <a:buSzPct val="100000"/>
              <a:buFont typeface="+mj-lt"/>
              <a:buAutoNum type="arabicPeriod"/>
              <a:defRPr/>
            </a:pPr>
            <a:r>
              <a:rPr sz="1200">
                <a:solidFill>
                  <a:srgbClr val="000000"/>
                </a:solidFill>
              </a:rPr>
              <a:t>Click on the arrow in the right corner of line item you want to modify. Add/Modify Details.</a:t>
            </a:r>
          </a:p>
          <a:p>
            <a:pPr marL="449263" marR="0" lvl="0" indent="-441325" algn="l" defTabSz="1088558" rtl="0" eaLnBrk="1" fontAlgn="auto" latinLnBrk="0" hangingPunct="1">
              <a:lnSpc>
                <a:spcPct val="100000"/>
              </a:lnSpc>
              <a:spcBef>
                <a:spcPts val="1800"/>
              </a:spcBef>
              <a:spcAft>
                <a:spcPts val="0"/>
              </a:spcAft>
              <a:buClr>
                <a:srgbClr val="0070F2"/>
              </a:buClr>
              <a:buSzPct val="100000"/>
              <a:buFont typeface="+mj-lt"/>
              <a:buAutoNum type="arabicPeriod"/>
              <a:tabLst/>
              <a:defRPr/>
            </a:pPr>
            <a:endParaRPr sz="1200">
              <a:solidFill>
                <a:srgbClr val="000000"/>
              </a:solidFill>
            </a:endParaRPr>
          </a:p>
        </p:txBody>
      </p:sp>
      <p:sp>
        <p:nvSpPr>
          <p:cNvPr id="3" name="Title 1">
            <a:extLst>
              <a:ext uri="{FF2B5EF4-FFF2-40B4-BE49-F238E27FC236}">
                <a16:creationId xmlns:a16="http://schemas.microsoft.com/office/drawing/2014/main" id="{C22E3DFE-5941-A548-377C-F0F88E1084DE}"/>
              </a:ext>
            </a:extLst>
          </p:cNvPr>
          <p:cNvSpPr txBox="1">
            <a:spLocks/>
          </p:cNvSpPr>
          <p:nvPr/>
        </p:nvSpPr>
        <p:spPr bwMode="black">
          <a:xfrm>
            <a:off x="463432" y="265211"/>
            <a:ext cx="7232026" cy="369332"/>
          </a:xfrm>
          <a:prstGeom prst="rect">
            <a:avLst/>
          </a:prstGeom>
        </p:spPr>
        <p:txBody>
          <a:bodyPr vert="horz" wrap="square" lIns="0" tIns="0" rIns="0" bIns="0" rtlCol="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3" marR="0" lvl="0" indent="-4763" algn="l" defTabSz="1088558" rtl="0" eaLnBrk="1" fontAlgn="auto" latinLnBrk="0" hangingPunct="1">
              <a:lnSpc>
                <a:spcPct val="100000"/>
              </a:lnSpc>
              <a:spcBef>
                <a:spcPct val="0"/>
              </a:spcBef>
              <a:spcAft>
                <a:spcPts val="0"/>
              </a:spcAft>
              <a:buClrTx/>
              <a:buSzTx/>
              <a:buFontTx/>
              <a:buNone/>
              <a:tabLst/>
              <a:defRPr/>
            </a:pPr>
            <a:r>
              <a:rPr kumimoji="0" sz="2400" b="0" i="0" u="none" strike="noStrike" kern="1200" cap="none" spc="0" normalizeH="0" baseline="0">
                <a:ln>
                  <a:noFill/>
                </a:ln>
                <a:effectLst/>
                <a:uLnTx/>
                <a:uFillTx/>
                <a:latin typeface="72 Brand Medium" panose="020B0504030603020204" pitchFamily="34" charset="0"/>
                <a:ea typeface="+mj-ea"/>
                <a:cs typeface="+mj-cs"/>
              </a:rPr>
              <a:t>Feature: </a:t>
            </a:r>
            <a:r>
              <a:rPr kumimoji="0" sz="2400" b="0" i="0" u="none" strike="noStrike" kern="1200" cap="none" spc="0" normalizeH="0" baseline="0">
                <a:ln>
                  <a:noFill/>
                </a:ln>
                <a:solidFill>
                  <a:srgbClr val="0070F2"/>
                </a:solidFill>
                <a:effectLst/>
                <a:uLnTx/>
                <a:uFillTx/>
                <a:latin typeface="72 Brand Medium" panose="020B0504030603020204" pitchFamily="34" charset="0"/>
                <a:ea typeface="+mj-ea"/>
                <a:cs typeface="+mj-cs"/>
              </a:rPr>
              <a:t>Invoice Line Items</a:t>
            </a:r>
            <a:endParaRPr>
              <a:solidFill>
                <a:srgbClr val="0070F2"/>
              </a:solidFill>
            </a:endParaRPr>
          </a:p>
        </p:txBody>
      </p:sp>
      <p:pic>
        <p:nvPicPr>
          <p:cNvPr id="5" name="Picture 4">
            <a:extLst>
              <a:ext uri="{FF2B5EF4-FFF2-40B4-BE49-F238E27FC236}">
                <a16:creationId xmlns:a16="http://schemas.microsoft.com/office/drawing/2014/main" id="{C5145E93-AB18-4504-5B3C-20EE326452C5}"/>
              </a:ext>
            </a:extLst>
          </p:cNvPr>
          <p:cNvPicPr>
            <a:picLocks noChangeAspect="1"/>
          </p:cNvPicPr>
          <p:nvPr/>
        </p:nvPicPr>
        <p:blipFill>
          <a:blip r:embed="rId10"/>
          <a:srcRect b="45275"/>
          <a:stretch>
            <a:fillRect/>
          </a:stretch>
        </p:blipFill>
        <p:spPr>
          <a:xfrm>
            <a:off x="463432" y="1410516"/>
            <a:ext cx="7077258" cy="757041"/>
          </a:xfrm>
          <a:prstGeom prst="roundRect">
            <a:avLst/>
          </a:prstGeom>
          <a:ln>
            <a:noFill/>
            <a:prstDash val="sysDash"/>
          </a:ln>
          <a:effectLst>
            <a:outerShdw blurRad="279400" dist="38100" dir="5400000" algn="t" rotWithShape="0">
              <a:srgbClr val="002A86">
                <a:alpha val="40000"/>
              </a:srgbClr>
            </a:outerShdw>
          </a:effectLst>
        </p:spPr>
      </p:pic>
      <p:pic>
        <p:nvPicPr>
          <p:cNvPr id="7" name="Picture 6">
            <a:extLst>
              <a:ext uri="{FF2B5EF4-FFF2-40B4-BE49-F238E27FC236}">
                <a16:creationId xmlns:a16="http://schemas.microsoft.com/office/drawing/2014/main" id="{B4715119-5888-FF8F-22AE-5E40CA392E96}"/>
              </a:ext>
            </a:extLst>
          </p:cNvPr>
          <p:cNvPicPr>
            <a:picLocks noChangeAspect="1"/>
          </p:cNvPicPr>
          <p:nvPr/>
        </p:nvPicPr>
        <p:blipFill>
          <a:blip r:embed="rId11"/>
          <a:srcRect b="30783"/>
          <a:stretch>
            <a:fillRect/>
          </a:stretch>
        </p:blipFill>
        <p:spPr>
          <a:xfrm>
            <a:off x="463431" y="2439962"/>
            <a:ext cx="7070843" cy="892269"/>
          </a:xfrm>
          <a:prstGeom prst="roundRect">
            <a:avLst>
              <a:gd name="adj" fmla="val 9489"/>
            </a:avLst>
          </a:prstGeom>
          <a:ln>
            <a:noFill/>
            <a:prstDash val="sysDash"/>
          </a:ln>
          <a:effectLst>
            <a:outerShdw blurRad="279400" dist="38100" dir="5400000" algn="t" rotWithShape="0">
              <a:srgbClr val="002A86">
                <a:alpha val="40000"/>
              </a:srgbClr>
            </a:outerShdw>
          </a:effectLst>
        </p:spPr>
      </p:pic>
      <p:pic>
        <p:nvPicPr>
          <p:cNvPr id="13" name="Picture 12">
            <a:extLst>
              <a:ext uri="{FF2B5EF4-FFF2-40B4-BE49-F238E27FC236}">
                <a16:creationId xmlns:a16="http://schemas.microsoft.com/office/drawing/2014/main" id="{4DE77B26-19D2-FB49-6688-F8CD065C7652}"/>
              </a:ext>
            </a:extLst>
          </p:cNvPr>
          <p:cNvPicPr>
            <a:picLocks noChangeAspect="1"/>
          </p:cNvPicPr>
          <p:nvPr/>
        </p:nvPicPr>
        <p:blipFill>
          <a:blip r:embed="rId12"/>
          <a:srcRect b="28202"/>
          <a:stretch>
            <a:fillRect/>
          </a:stretch>
        </p:blipFill>
        <p:spPr>
          <a:xfrm>
            <a:off x="469846" y="3545155"/>
            <a:ext cx="7070844" cy="1503606"/>
          </a:xfrm>
          <a:prstGeom prst="roundRect">
            <a:avLst>
              <a:gd name="adj" fmla="val 9006"/>
            </a:avLst>
          </a:prstGeom>
          <a:ln>
            <a:noFill/>
            <a:prstDash val="sysDash"/>
          </a:ln>
          <a:effectLst>
            <a:outerShdw blurRad="279400" dist="38100" dir="5400000" algn="t" rotWithShape="0">
              <a:srgbClr val="002A86">
                <a:alpha val="40000"/>
              </a:srgbClr>
            </a:outerShdw>
          </a:effectLst>
        </p:spPr>
      </p:pic>
      <p:sp>
        <p:nvSpPr>
          <p:cNvPr id="14" name="Oval 13">
            <a:extLst>
              <a:ext uri="{FF2B5EF4-FFF2-40B4-BE49-F238E27FC236}">
                <a16:creationId xmlns:a16="http://schemas.microsoft.com/office/drawing/2014/main" id="{832898FD-9512-602B-6D67-7D7AD46627BB}"/>
              </a:ext>
            </a:extLst>
          </p:cNvPr>
          <p:cNvSpPr/>
          <p:nvPr/>
        </p:nvSpPr>
        <p:spPr bwMode="gray">
          <a:xfrm>
            <a:off x="219074" y="1040042"/>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kumimoji="0" sz="20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rPr>
              <a:t>1</a:t>
            </a:r>
            <a:endParaRPr kumimoji="0" sz="18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endParaRPr>
          </a:p>
        </p:txBody>
      </p:sp>
      <p:sp>
        <p:nvSpPr>
          <p:cNvPr id="15" name="Oval 14">
            <a:extLst>
              <a:ext uri="{FF2B5EF4-FFF2-40B4-BE49-F238E27FC236}">
                <a16:creationId xmlns:a16="http://schemas.microsoft.com/office/drawing/2014/main" id="{038071D0-FB07-EDC7-7448-EDF4B8E5BC0A}"/>
              </a:ext>
            </a:extLst>
          </p:cNvPr>
          <p:cNvSpPr/>
          <p:nvPr/>
        </p:nvSpPr>
        <p:spPr bwMode="gray">
          <a:xfrm>
            <a:off x="135741" y="2193009"/>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sz="2000" kern="0">
                <a:solidFill>
                  <a:srgbClr val="FFFFFF"/>
                </a:solidFill>
                <a:latin typeface="72 Brand Medium"/>
                <a:ea typeface="Arial Unicode MS" pitchFamily="34" charset="-128"/>
                <a:cs typeface="Arial Unicode MS" pitchFamily="34" charset="-128"/>
              </a:rPr>
              <a:t>2</a:t>
            </a:r>
            <a:endParaRPr kumimoji="0" sz="18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endParaRPr>
          </a:p>
        </p:txBody>
      </p:sp>
      <p:sp>
        <p:nvSpPr>
          <p:cNvPr id="17" name="Oval 16">
            <a:extLst>
              <a:ext uri="{FF2B5EF4-FFF2-40B4-BE49-F238E27FC236}">
                <a16:creationId xmlns:a16="http://schemas.microsoft.com/office/drawing/2014/main" id="{4ED8EBA4-EE7D-D6A8-B03F-0010AAF97688}"/>
              </a:ext>
            </a:extLst>
          </p:cNvPr>
          <p:cNvSpPr/>
          <p:nvPr/>
        </p:nvSpPr>
        <p:spPr bwMode="gray">
          <a:xfrm>
            <a:off x="169459" y="3397319"/>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sz="2000" kern="0">
                <a:solidFill>
                  <a:srgbClr val="FFFFFF"/>
                </a:solidFill>
                <a:latin typeface="72 Brand Medium"/>
                <a:ea typeface="Arial Unicode MS" pitchFamily="34" charset="-128"/>
                <a:cs typeface="Arial Unicode MS" pitchFamily="34" charset="-128"/>
              </a:rPr>
              <a:t>3</a:t>
            </a:r>
            <a:endParaRPr kumimoji="0" sz="18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endParaRPr>
          </a:p>
        </p:txBody>
      </p:sp>
      <p:pic>
        <p:nvPicPr>
          <p:cNvPr id="4" name="Picture 3">
            <a:extLst>
              <a:ext uri="{FF2B5EF4-FFF2-40B4-BE49-F238E27FC236}">
                <a16:creationId xmlns:a16="http://schemas.microsoft.com/office/drawing/2014/main" id="{8804F81A-09C3-A7B2-7EA3-C4521ED64E97}"/>
              </a:ext>
            </a:extLst>
          </p:cNvPr>
          <p:cNvPicPr>
            <a:picLocks noChangeAspect="1"/>
          </p:cNvPicPr>
          <p:nvPr/>
        </p:nvPicPr>
        <p:blipFill>
          <a:blip r:embed="rId13"/>
          <a:srcRect b="27035"/>
          <a:stretch>
            <a:fillRect/>
          </a:stretch>
        </p:blipFill>
        <p:spPr>
          <a:xfrm>
            <a:off x="441016" y="5252358"/>
            <a:ext cx="7048067" cy="843553"/>
          </a:xfrm>
          <a:prstGeom prst="roundRect">
            <a:avLst/>
          </a:prstGeom>
          <a:ln>
            <a:noFill/>
            <a:prstDash val="sysDash"/>
          </a:ln>
          <a:effectLst>
            <a:outerShdw blurRad="279400" dist="38100" dir="5400000" algn="t" rotWithShape="0">
              <a:srgbClr val="002A86">
                <a:alpha val="40000"/>
              </a:srgbClr>
            </a:outerShdw>
          </a:effectLst>
        </p:spPr>
      </p:pic>
      <p:sp>
        <p:nvSpPr>
          <p:cNvPr id="6" name="Rectangle 5">
            <a:extLst>
              <a:ext uri="{FF2B5EF4-FFF2-40B4-BE49-F238E27FC236}">
                <a16:creationId xmlns:a16="http://schemas.microsoft.com/office/drawing/2014/main" id="{6BFECB2E-2794-511E-0435-707DFBF71364}"/>
              </a:ext>
            </a:extLst>
          </p:cNvPr>
          <p:cNvSpPr/>
          <p:nvPr/>
        </p:nvSpPr>
        <p:spPr bwMode="gray">
          <a:xfrm>
            <a:off x="7026967" y="5606957"/>
            <a:ext cx="462116" cy="231052"/>
          </a:xfrm>
          <a:prstGeom prst="rect">
            <a:avLst/>
          </a:prstGeom>
          <a:noFill/>
          <a:ln w="38100" algn="ctr">
            <a:solidFill>
              <a:srgbClr val="0070F2"/>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sz="1800" b="0" i="0" u="none" strike="noStrike" kern="0" cap="none" spc="0" normalizeH="0" baseline="0">
              <a:ln>
                <a:noFill/>
              </a:ln>
              <a:solidFill>
                <a:srgbClr val="000000"/>
              </a:solidFill>
              <a:effectLst/>
              <a:uLnTx/>
              <a:uFillTx/>
              <a:latin typeface="Arial"/>
              <a:ea typeface="Arial Unicode MS" pitchFamily="34" charset="-128"/>
              <a:cs typeface="Arial Unicode MS" pitchFamily="34" charset="-128"/>
            </a:endParaRPr>
          </a:p>
        </p:txBody>
      </p:sp>
      <p:sp>
        <p:nvSpPr>
          <p:cNvPr id="8" name="Oval 7">
            <a:extLst>
              <a:ext uri="{FF2B5EF4-FFF2-40B4-BE49-F238E27FC236}">
                <a16:creationId xmlns:a16="http://schemas.microsoft.com/office/drawing/2014/main" id="{1F9A0E44-9332-A94D-EBB5-DC6FB2457523}"/>
              </a:ext>
            </a:extLst>
          </p:cNvPr>
          <p:cNvSpPr/>
          <p:nvPr/>
        </p:nvSpPr>
        <p:spPr bwMode="gray">
          <a:xfrm>
            <a:off x="219073" y="5105917"/>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sz="2000" kern="0">
                <a:solidFill>
                  <a:srgbClr val="FFFFFF"/>
                </a:solidFill>
                <a:latin typeface="72 Brand Medium"/>
                <a:ea typeface="Arial Unicode MS" pitchFamily="34" charset="-128"/>
                <a:cs typeface="Arial Unicode MS" pitchFamily="34" charset="-128"/>
              </a:rPr>
              <a:t>4</a:t>
            </a:r>
            <a:endParaRPr kumimoji="0" sz="18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endParaRPr>
          </a:p>
        </p:txBody>
      </p:sp>
    </p:spTree>
    <p:custDataLst>
      <p:custData r:id="rId1"/>
      <p:custData r:id="rId2"/>
    </p:custDataLst>
    <p:extLst>
      <p:ext uri="{BB962C8B-B14F-4D97-AF65-F5344CB8AC3E}">
        <p14:creationId xmlns:p14="http://schemas.microsoft.com/office/powerpoint/2010/main" val="7852767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320AB90-8B6C-3C6A-5CC0-DE7D48E3301D}"/>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831261E7-3BAD-57A6-5B96-952C401CA61E}"/>
              </a:ext>
            </a:extLst>
          </p:cNvPr>
          <p:cNvSpPr/>
          <p:nvPr/>
        </p:nvSpPr>
        <p:spPr bwMode="gray">
          <a:xfrm>
            <a:off x="7695457" y="3570"/>
            <a:ext cx="4487017" cy="6854430"/>
          </a:xfrm>
          <a:prstGeom prst="rect">
            <a:avLst/>
          </a:prstGeom>
          <a:solidFill>
            <a:schemeClr val="bg1">
              <a:lumMod val="95000"/>
            </a:schemeClr>
          </a:solidFill>
          <a:ln w="25400" algn="ctr">
            <a:noFill/>
            <a:miter lim="800000"/>
            <a:headEnd/>
            <a:tailEnd/>
          </a:ln>
        </p:spPr>
        <p:txBody>
          <a:bodyPr lIns="90000" tIns="72000" rIns="90000" bIns="72000" rtlCol="0" anchor="ctr"/>
          <a:lstStyle/>
          <a:p>
            <a:pPr marL="0" marR="0" lvl="0" indent="0" algn="ctr" defTabSz="1088776" rtl="0" eaLnBrk="1" fontAlgn="base" latinLnBrk="0" hangingPunct="1">
              <a:lnSpc>
                <a:spcPct val="100000"/>
              </a:lnSpc>
              <a:spcBef>
                <a:spcPct val="50000"/>
              </a:spcBef>
              <a:spcAft>
                <a:spcPct val="0"/>
              </a:spcAft>
              <a:buClr>
                <a:srgbClr val="F0AB00"/>
              </a:buClr>
              <a:buSzPct val="80000"/>
              <a:buFontTx/>
              <a:buNone/>
              <a:tabLst/>
              <a:defRPr/>
            </a:pPr>
            <a:endParaRPr kumimoji="0" sz="2100" b="0" i="0" u="none" strike="noStrike" kern="0" cap="none" spc="0" normalizeH="0" baseline="0">
              <a:ln>
                <a:noFill/>
              </a:ln>
              <a:solidFill>
                <a:srgbClr val="000000"/>
              </a:solidFill>
              <a:effectLst/>
              <a:uLnTx/>
              <a:uFillTx/>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7D30E7D6-21E6-2BE8-84A3-A407FF1EED23}"/>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579625" y="503683"/>
            <a:ext cx="400172" cy="363561"/>
          </a:xfrm>
          <a:prstGeom prst="rect">
            <a:avLst/>
          </a:prstGeom>
        </p:spPr>
      </p:pic>
      <p:pic>
        <p:nvPicPr>
          <p:cNvPr id="9" name="Image 1" descr="preencoded.png">
            <a:extLst>
              <a:ext uri="{FF2B5EF4-FFF2-40B4-BE49-F238E27FC236}">
                <a16:creationId xmlns:a16="http://schemas.microsoft.com/office/drawing/2014/main" id="{1F01617F-D46D-A6EE-3E64-D8DD5C64BB9B}"/>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8092799" y="460502"/>
            <a:ext cx="1046931" cy="467000"/>
          </a:xfrm>
          <a:prstGeom prst="rect">
            <a:avLst/>
          </a:prstGeom>
        </p:spPr>
      </p:pic>
      <p:pic>
        <p:nvPicPr>
          <p:cNvPr id="10" name="Picture 9">
            <a:extLst>
              <a:ext uri="{FF2B5EF4-FFF2-40B4-BE49-F238E27FC236}">
                <a16:creationId xmlns:a16="http://schemas.microsoft.com/office/drawing/2014/main" id="{8EBF5EEE-B32B-365D-A3B1-62D293DF347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198605" y="514595"/>
            <a:ext cx="323165" cy="369332"/>
          </a:xfrm>
          <a:prstGeom prst="rect">
            <a:avLst/>
          </a:prstGeom>
        </p:spPr>
      </p:pic>
      <p:sp>
        <p:nvSpPr>
          <p:cNvPr id="2" name="Text Placeholder 4">
            <a:extLst>
              <a:ext uri="{FF2B5EF4-FFF2-40B4-BE49-F238E27FC236}">
                <a16:creationId xmlns:a16="http://schemas.microsoft.com/office/drawing/2014/main" id="{914755F5-50A1-97BF-C44E-6291DA9491C2}"/>
              </a:ext>
            </a:extLst>
          </p:cNvPr>
          <p:cNvSpPr txBox="1">
            <a:spLocks/>
          </p:cNvSpPr>
          <p:nvPr/>
        </p:nvSpPr>
        <p:spPr>
          <a:xfrm>
            <a:off x="8004991" y="1334270"/>
            <a:ext cx="3971109" cy="5475556"/>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R="0" lvl="0" fontAlgn="auto">
              <a:lnSpc>
                <a:spcPct val="100000"/>
              </a:lnSpc>
              <a:spcAft>
                <a:spcPts val="0"/>
              </a:spcAft>
              <a:buNone/>
              <a:tabLst/>
              <a:defRPr/>
            </a:pPr>
            <a:r>
              <a:rPr sz="1800">
                <a:solidFill>
                  <a:srgbClr val="0070F2"/>
                </a:solidFill>
                <a:latin typeface="72 Brand Medium" panose="020B0504030603020204" pitchFamily="34" charset="0"/>
              </a:rPr>
              <a:t>Adding comments and attachments to line items</a:t>
            </a:r>
          </a:p>
          <a:p>
            <a:pPr marL="449263" marR="0" lvl="0" indent="-441325" algn="l" defTabSz="1088558" rtl="0" eaLnBrk="1" fontAlgn="auto" latinLnBrk="0" hangingPunct="1">
              <a:lnSpc>
                <a:spcPct val="100000"/>
              </a:lnSpc>
              <a:spcBef>
                <a:spcPts val="1800"/>
              </a:spcBef>
              <a:spcAft>
                <a:spcPts val="0"/>
              </a:spcAft>
              <a:buClr>
                <a:srgbClr val="0070F2"/>
              </a:buClr>
              <a:buSzPct val="100000"/>
              <a:buFont typeface="+mj-lt"/>
              <a:buAutoNum type="arabicPeriod"/>
              <a:tabLst/>
              <a:defRPr/>
            </a:pPr>
            <a:r>
              <a:rPr kumimoji="0" sz="1200" b="1" i="0" u="none" strike="noStrike" kern="1200" cap="none" spc="0" normalizeH="0" baseline="0">
                <a:ln>
                  <a:noFill/>
                </a:ln>
                <a:solidFill>
                  <a:srgbClr val="000000"/>
                </a:solidFill>
                <a:effectLst/>
                <a:uLnTx/>
                <a:uFillTx/>
                <a:latin typeface="72 Brand" panose="020B0504030603020204" pitchFamily="34" charset="0"/>
                <a:ea typeface="+mn-ea"/>
                <a:cs typeface="+mn-cs"/>
              </a:rPr>
              <a:t>Comments </a:t>
            </a:r>
            <a:r>
              <a:rPr kumimoji="0" sz="1200" b="0" i="0" u="none" strike="noStrike" kern="1200" cap="none" spc="0" normalizeH="0" baseline="0">
                <a:ln>
                  <a:noFill/>
                </a:ln>
                <a:solidFill>
                  <a:srgbClr val="000000"/>
                </a:solidFill>
                <a:effectLst/>
                <a:uLnTx/>
                <a:uFillTx/>
                <a:latin typeface="72 Brand" panose="020B0504030603020204" pitchFamily="34" charset="0"/>
                <a:ea typeface="+mn-ea"/>
                <a:cs typeface="+mn-cs"/>
              </a:rPr>
              <a:t>can be added to a line item under </a:t>
            </a:r>
            <a:r>
              <a:rPr kumimoji="0" sz="1200" i="0" u="none" strike="noStrike" kern="1200" cap="none" spc="0" normalizeH="0" baseline="0">
                <a:ln>
                  <a:noFill/>
                </a:ln>
                <a:solidFill>
                  <a:srgbClr val="000000"/>
                </a:solidFill>
                <a:effectLst/>
                <a:uLnTx/>
                <a:uFillTx/>
                <a:latin typeface="72 Brand" panose="020B0504030603020204" pitchFamily="34" charset="0"/>
                <a:ea typeface="+mn-ea"/>
                <a:cs typeface="+mn-cs"/>
              </a:rPr>
              <a:t>Additional Information.</a:t>
            </a:r>
          </a:p>
          <a:p>
            <a:pPr marL="449263" marR="0" lvl="0" indent="-441325" algn="l" defTabSz="1088558" rtl="0" eaLnBrk="1" fontAlgn="auto" latinLnBrk="0" hangingPunct="1">
              <a:lnSpc>
                <a:spcPct val="100000"/>
              </a:lnSpc>
              <a:spcBef>
                <a:spcPts val="1800"/>
              </a:spcBef>
              <a:spcAft>
                <a:spcPts val="0"/>
              </a:spcAft>
              <a:buClr>
                <a:srgbClr val="0070F2"/>
              </a:buClr>
              <a:buSzPct val="100000"/>
              <a:buFont typeface="+mj-lt"/>
              <a:buAutoNum type="arabicPeriod"/>
              <a:tabLst/>
              <a:defRPr/>
            </a:pPr>
            <a:r>
              <a:rPr sz="1200">
                <a:solidFill>
                  <a:srgbClr val="000000"/>
                </a:solidFill>
              </a:rPr>
              <a:t>To add an attachment click on </a:t>
            </a:r>
            <a:r>
              <a:rPr sz="1200" b="1">
                <a:solidFill>
                  <a:srgbClr val="000000"/>
                </a:solidFill>
              </a:rPr>
              <a:t>Upload </a:t>
            </a:r>
            <a:r>
              <a:rPr sz="1200">
                <a:solidFill>
                  <a:srgbClr val="000000"/>
                </a:solidFill>
              </a:rPr>
              <a:t>and select a file.  The attachment will be scanned for viruses.</a:t>
            </a:r>
          </a:p>
          <a:p>
            <a:pPr marL="449263" marR="0" lvl="0" indent="-441325" algn="l" defTabSz="1088558" rtl="0" eaLnBrk="1" fontAlgn="auto" latinLnBrk="0" hangingPunct="1">
              <a:lnSpc>
                <a:spcPct val="100000"/>
              </a:lnSpc>
              <a:spcBef>
                <a:spcPts val="1800"/>
              </a:spcBef>
              <a:spcAft>
                <a:spcPts val="0"/>
              </a:spcAft>
              <a:buClr>
                <a:srgbClr val="0070F2"/>
              </a:buClr>
              <a:buSzPct val="100000"/>
              <a:buFont typeface="+mj-lt"/>
              <a:buAutoNum type="arabicPeriod"/>
              <a:tabLst/>
              <a:defRPr/>
            </a:pPr>
            <a:r>
              <a:rPr sz="1200">
                <a:solidFill>
                  <a:srgbClr val="000000"/>
                </a:solidFill>
              </a:rPr>
              <a:t>Once finished, click </a:t>
            </a:r>
            <a:r>
              <a:rPr sz="1200" b="1">
                <a:solidFill>
                  <a:srgbClr val="000000"/>
                </a:solidFill>
              </a:rPr>
              <a:t>Apply</a:t>
            </a:r>
            <a:r>
              <a:rPr sz="1200">
                <a:solidFill>
                  <a:srgbClr val="000000"/>
                </a:solidFill>
              </a:rPr>
              <a:t> to save all changes. </a:t>
            </a:r>
          </a:p>
          <a:p>
            <a:pPr marL="449263" marR="0" lvl="0" indent="-441325" algn="l" defTabSz="1088558" rtl="0" eaLnBrk="1" fontAlgn="auto" latinLnBrk="0" hangingPunct="1">
              <a:lnSpc>
                <a:spcPct val="100000"/>
              </a:lnSpc>
              <a:spcBef>
                <a:spcPts val="1800"/>
              </a:spcBef>
              <a:spcAft>
                <a:spcPts val="0"/>
              </a:spcAft>
              <a:buClr>
                <a:srgbClr val="0070F2"/>
              </a:buClr>
              <a:buSzPct val="100000"/>
              <a:buFont typeface="+mj-lt"/>
              <a:buAutoNum type="arabicPeriod"/>
              <a:tabLst/>
              <a:defRPr/>
            </a:pPr>
            <a:endParaRPr sz="1200">
              <a:solidFill>
                <a:srgbClr val="000000"/>
              </a:solidFill>
            </a:endParaRPr>
          </a:p>
        </p:txBody>
      </p:sp>
      <p:sp>
        <p:nvSpPr>
          <p:cNvPr id="3" name="Title 1">
            <a:extLst>
              <a:ext uri="{FF2B5EF4-FFF2-40B4-BE49-F238E27FC236}">
                <a16:creationId xmlns:a16="http://schemas.microsoft.com/office/drawing/2014/main" id="{90D165ED-024A-20CC-D0BD-BF1C53987A92}"/>
              </a:ext>
            </a:extLst>
          </p:cNvPr>
          <p:cNvSpPr txBox="1">
            <a:spLocks/>
          </p:cNvSpPr>
          <p:nvPr/>
        </p:nvSpPr>
        <p:spPr bwMode="black">
          <a:xfrm>
            <a:off x="463432" y="265211"/>
            <a:ext cx="7232026" cy="369332"/>
          </a:xfrm>
          <a:prstGeom prst="rect">
            <a:avLst/>
          </a:prstGeom>
        </p:spPr>
        <p:txBody>
          <a:bodyPr vert="horz" wrap="square" lIns="0" tIns="0" rIns="0" bIns="0" rtlCol="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3" lvl="0" indent="-4763">
              <a:defRPr/>
            </a:pPr>
            <a:r>
              <a:t>Feature: </a:t>
            </a:r>
            <a:r>
              <a:rPr>
                <a:solidFill>
                  <a:srgbClr val="0070F2"/>
                </a:solidFill>
              </a:rPr>
              <a:t>Invoice Line Items</a:t>
            </a:r>
          </a:p>
        </p:txBody>
      </p:sp>
      <p:pic>
        <p:nvPicPr>
          <p:cNvPr id="5" name="Picture 4">
            <a:extLst>
              <a:ext uri="{FF2B5EF4-FFF2-40B4-BE49-F238E27FC236}">
                <a16:creationId xmlns:a16="http://schemas.microsoft.com/office/drawing/2014/main" id="{330E2B08-EAFE-18AC-761C-0FDAFE2B31C8}"/>
              </a:ext>
            </a:extLst>
          </p:cNvPr>
          <p:cNvPicPr>
            <a:picLocks noChangeAspect="1"/>
          </p:cNvPicPr>
          <p:nvPr/>
        </p:nvPicPr>
        <p:blipFill>
          <a:blip r:embed="rId10"/>
          <a:stretch>
            <a:fillRect/>
          </a:stretch>
        </p:blipFill>
        <p:spPr>
          <a:xfrm>
            <a:off x="463432" y="1105717"/>
            <a:ext cx="6673423" cy="990013"/>
          </a:xfrm>
          <a:prstGeom prst="roundRect">
            <a:avLst/>
          </a:prstGeom>
          <a:ln>
            <a:noFill/>
            <a:prstDash val="sysDash"/>
          </a:ln>
          <a:effectLst>
            <a:outerShdw blurRad="279400" dist="38100" dir="5400000" algn="t" rotWithShape="0">
              <a:srgbClr val="002A86">
                <a:alpha val="40000"/>
              </a:srgbClr>
            </a:outerShdw>
          </a:effectLst>
        </p:spPr>
      </p:pic>
      <p:pic>
        <p:nvPicPr>
          <p:cNvPr id="8" name="Picture 7">
            <a:extLst>
              <a:ext uri="{FF2B5EF4-FFF2-40B4-BE49-F238E27FC236}">
                <a16:creationId xmlns:a16="http://schemas.microsoft.com/office/drawing/2014/main" id="{69AB77A6-5158-A692-B2D7-845C8836E268}"/>
              </a:ext>
            </a:extLst>
          </p:cNvPr>
          <p:cNvPicPr>
            <a:picLocks noChangeAspect="1"/>
          </p:cNvPicPr>
          <p:nvPr/>
        </p:nvPicPr>
        <p:blipFill>
          <a:blip r:embed="rId11"/>
          <a:srcRect b="6223"/>
          <a:stretch>
            <a:fillRect/>
          </a:stretch>
        </p:blipFill>
        <p:spPr>
          <a:xfrm>
            <a:off x="466112" y="2309803"/>
            <a:ext cx="6673423" cy="2554889"/>
          </a:xfrm>
          <a:prstGeom prst="roundRect">
            <a:avLst>
              <a:gd name="adj" fmla="val 5970"/>
            </a:avLst>
          </a:prstGeom>
          <a:ln>
            <a:noFill/>
            <a:prstDash val="sysDash"/>
          </a:ln>
          <a:effectLst>
            <a:outerShdw blurRad="279400" dist="38100" dir="5400000" algn="t" rotWithShape="0">
              <a:srgbClr val="002A86">
                <a:alpha val="40000"/>
              </a:srgbClr>
            </a:outerShdw>
          </a:effectLst>
        </p:spPr>
      </p:pic>
      <p:pic>
        <p:nvPicPr>
          <p:cNvPr id="14" name="Picture 13">
            <a:extLst>
              <a:ext uri="{FF2B5EF4-FFF2-40B4-BE49-F238E27FC236}">
                <a16:creationId xmlns:a16="http://schemas.microsoft.com/office/drawing/2014/main" id="{9BFC6515-0935-309E-3AF9-01D9D4AAD7C9}"/>
              </a:ext>
            </a:extLst>
          </p:cNvPr>
          <p:cNvPicPr>
            <a:picLocks noChangeAspect="1"/>
          </p:cNvPicPr>
          <p:nvPr/>
        </p:nvPicPr>
        <p:blipFill>
          <a:blip r:embed="rId12"/>
          <a:stretch>
            <a:fillRect/>
          </a:stretch>
        </p:blipFill>
        <p:spPr>
          <a:xfrm>
            <a:off x="463432" y="5163163"/>
            <a:ext cx="6676103" cy="1482383"/>
          </a:xfrm>
          <a:prstGeom prst="roundRect">
            <a:avLst>
              <a:gd name="adj" fmla="val 5939"/>
            </a:avLst>
          </a:prstGeom>
          <a:ln>
            <a:noFill/>
            <a:prstDash val="sysDash"/>
          </a:ln>
          <a:effectLst>
            <a:outerShdw blurRad="279400" dist="38100" dir="5400000" algn="t" rotWithShape="0">
              <a:srgbClr val="002A86">
                <a:alpha val="40000"/>
              </a:srgbClr>
            </a:outerShdw>
          </a:effectLst>
        </p:spPr>
      </p:pic>
      <p:sp>
        <p:nvSpPr>
          <p:cNvPr id="4" name="Oval 3">
            <a:extLst>
              <a:ext uri="{FF2B5EF4-FFF2-40B4-BE49-F238E27FC236}">
                <a16:creationId xmlns:a16="http://schemas.microsoft.com/office/drawing/2014/main" id="{8BC7439D-0A9D-E234-63E1-9F64A1558F68}"/>
              </a:ext>
            </a:extLst>
          </p:cNvPr>
          <p:cNvSpPr/>
          <p:nvPr/>
        </p:nvSpPr>
        <p:spPr bwMode="gray">
          <a:xfrm>
            <a:off x="1570796" y="989369"/>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kumimoji="0" sz="20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rPr>
              <a:t>1</a:t>
            </a:r>
            <a:endParaRPr kumimoji="0" sz="18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endParaRPr>
          </a:p>
        </p:txBody>
      </p:sp>
      <p:sp>
        <p:nvSpPr>
          <p:cNvPr id="6" name="Oval 5">
            <a:extLst>
              <a:ext uri="{FF2B5EF4-FFF2-40B4-BE49-F238E27FC236}">
                <a16:creationId xmlns:a16="http://schemas.microsoft.com/office/drawing/2014/main" id="{1FAEFA0A-87FC-AF83-FC56-D1224B47986E}"/>
              </a:ext>
            </a:extLst>
          </p:cNvPr>
          <p:cNvSpPr/>
          <p:nvPr/>
        </p:nvSpPr>
        <p:spPr bwMode="gray">
          <a:xfrm>
            <a:off x="5973911" y="3607473"/>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sz="2000" kern="0">
                <a:solidFill>
                  <a:srgbClr val="FFFFFF"/>
                </a:solidFill>
                <a:latin typeface="72 Brand Medium"/>
                <a:ea typeface="Arial Unicode MS" pitchFamily="34" charset="-128"/>
                <a:cs typeface="Arial Unicode MS" pitchFamily="34" charset="-128"/>
              </a:rPr>
              <a:t>2</a:t>
            </a:r>
            <a:endParaRPr kumimoji="0" sz="18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endParaRPr>
          </a:p>
        </p:txBody>
      </p:sp>
      <p:sp>
        <p:nvSpPr>
          <p:cNvPr id="7" name="Oval 6">
            <a:extLst>
              <a:ext uri="{FF2B5EF4-FFF2-40B4-BE49-F238E27FC236}">
                <a16:creationId xmlns:a16="http://schemas.microsoft.com/office/drawing/2014/main" id="{A0F2979E-183B-2CB3-F712-86C4784C1F2E}"/>
              </a:ext>
            </a:extLst>
          </p:cNvPr>
          <p:cNvSpPr/>
          <p:nvPr/>
        </p:nvSpPr>
        <p:spPr bwMode="gray">
          <a:xfrm>
            <a:off x="5973911" y="6318010"/>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sz="2000" kern="0">
                <a:solidFill>
                  <a:srgbClr val="FFFFFF"/>
                </a:solidFill>
                <a:latin typeface="72 Brand Medium"/>
                <a:ea typeface="Arial Unicode MS" pitchFamily="34" charset="-128"/>
                <a:cs typeface="Arial Unicode MS" pitchFamily="34" charset="-128"/>
              </a:rPr>
              <a:t>3</a:t>
            </a:r>
            <a:endParaRPr kumimoji="0" sz="18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endParaRPr>
          </a:p>
        </p:txBody>
      </p:sp>
    </p:spTree>
    <p:custDataLst>
      <p:custData r:id="rId1"/>
      <p:custData r:id="rId2"/>
    </p:custDataLst>
    <p:extLst>
      <p:ext uri="{BB962C8B-B14F-4D97-AF65-F5344CB8AC3E}">
        <p14:creationId xmlns:p14="http://schemas.microsoft.com/office/powerpoint/2010/main" val="24035703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90D7CA6-5BE5-CD76-978E-A5DBF0B32125}"/>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A844016C-FB4E-628E-3855-7533EBD47577}"/>
              </a:ext>
            </a:extLst>
          </p:cNvPr>
          <p:cNvSpPr/>
          <p:nvPr/>
        </p:nvSpPr>
        <p:spPr bwMode="gray">
          <a:xfrm>
            <a:off x="7695457" y="3570"/>
            <a:ext cx="4487017" cy="6854430"/>
          </a:xfrm>
          <a:prstGeom prst="rect">
            <a:avLst/>
          </a:prstGeom>
          <a:solidFill>
            <a:schemeClr val="bg1">
              <a:lumMod val="95000"/>
            </a:schemeClr>
          </a:solidFill>
          <a:ln w="25400" algn="ctr">
            <a:noFill/>
            <a:miter lim="800000"/>
            <a:headEnd/>
            <a:tailEnd/>
          </a:ln>
        </p:spPr>
        <p:txBody>
          <a:bodyPr lIns="90000" tIns="72000" rIns="90000" bIns="72000" rtlCol="0" anchor="ctr"/>
          <a:lstStyle/>
          <a:p>
            <a:pPr marL="0" marR="0" lvl="0" indent="0" algn="ctr" defTabSz="1088776" rtl="0" eaLnBrk="1" fontAlgn="base" latinLnBrk="0" hangingPunct="1">
              <a:lnSpc>
                <a:spcPct val="100000"/>
              </a:lnSpc>
              <a:spcBef>
                <a:spcPct val="50000"/>
              </a:spcBef>
              <a:spcAft>
                <a:spcPct val="0"/>
              </a:spcAft>
              <a:buClr>
                <a:srgbClr val="F0AB00"/>
              </a:buClr>
              <a:buSzPct val="80000"/>
              <a:buFontTx/>
              <a:buNone/>
              <a:tabLst/>
              <a:defRPr/>
            </a:pPr>
            <a:endParaRPr kumimoji="0" sz="2100" b="0" i="0" u="none" strike="noStrike" kern="0" cap="none" spc="0" normalizeH="0" baseline="0">
              <a:ln>
                <a:noFill/>
              </a:ln>
              <a:solidFill>
                <a:srgbClr val="000000"/>
              </a:solidFill>
              <a:effectLst/>
              <a:uLnTx/>
              <a:uFillTx/>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AC8FBF5E-275F-44FC-7D40-48818CDB4464}"/>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579625" y="503683"/>
            <a:ext cx="400172" cy="363561"/>
          </a:xfrm>
          <a:prstGeom prst="rect">
            <a:avLst/>
          </a:prstGeom>
        </p:spPr>
      </p:pic>
      <p:pic>
        <p:nvPicPr>
          <p:cNvPr id="9" name="Image 1" descr="preencoded.png">
            <a:extLst>
              <a:ext uri="{FF2B5EF4-FFF2-40B4-BE49-F238E27FC236}">
                <a16:creationId xmlns:a16="http://schemas.microsoft.com/office/drawing/2014/main" id="{61093BA4-2649-AD3E-84C7-BEF47F20AD16}"/>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8092799" y="460502"/>
            <a:ext cx="1046931" cy="467000"/>
          </a:xfrm>
          <a:prstGeom prst="rect">
            <a:avLst/>
          </a:prstGeom>
        </p:spPr>
      </p:pic>
      <p:pic>
        <p:nvPicPr>
          <p:cNvPr id="10" name="Picture 9">
            <a:extLst>
              <a:ext uri="{FF2B5EF4-FFF2-40B4-BE49-F238E27FC236}">
                <a16:creationId xmlns:a16="http://schemas.microsoft.com/office/drawing/2014/main" id="{F44BDE28-278E-BE70-8BEB-6A3852C5D48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198605" y="514595"/>
            <a:ext cx="323165" cy="369332"/>
          </a:xfrm>
          <a:prstGeom prst="rect">
            <a:avLst/>
          </a:prstGeom>
        </p:spPr>
      </p:pic>
      <p:sp>
        <p:nvSpPr>
          <p:cNvPr id="2" name="Text Placeholder 4">
            <a:extLst>
              <a:ext uri="{FF2B5EF4-FFF2-40B4-BE49-F238E27FC236}">
                <a16:creationId xmlns:a16="http://schemas.microsoft.com/office/drawing/2014/main" id="{3206B05A-A436-7FC3-8D17-C37D658F5B82}"/>
              </a:ext>
            </a:extLst>
          </p:cNvPr>
          <p:cNvSpPr txBox="1">
            <a:spLocks/>
          </p:cNvSpPr>
          <p:nvPr/>
        </p:nvSpPr>
        <p:spPr>
          <a:xfrm>
            <a:off x="8004991" y="1334270"/>
            <a:ext cx="3971109" cy="5475556"/>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R="0" lvl="0" fontAlgn="auto">
              <a:lnSpc>
                <a:spcPct val="100000"/>
              </a:lnSpc>
              <a:spcAft>
                <a:spcPts val="0"/>
              </a:spcAft>
              <a:buNone/>
              <a:tabLst/>
              <a:defRPr/>
            </a:pPr>
            <a:r>
              <a:rPr kumimoji="0" sz="1800" b="0" i="0" u="none" strike="noStrike" kern="1200" cap="none" spc="0" normalizeH="0" baseline="0">
                <a:ln>
                  <a:noFill/>
                </a:ln>
                <a:solidFill>
                  <a:srgbClr val="0070F2"/>
                </a:solidFill>
                <a:effectLst/>
                <a:uLnTx/>
                <a:uFillTx/>
                <a:latin typeface="72 Brand Medium" panose="020B0504030603020204" pitchFamily="34" charset="0"/>
                <a:ea typeface="+mn-ea"/>
                <a:cs typeface="+mn-cs"/>
              </a:rPr>
              <a:t>Line</a:t>
            </a:r>
            <a:r>
              <a:rPr sz="1800">
                <a:solidFill>
                  <a:srgbClr val="0070F2"/>
                </a:solidFill>
                <a:latin typeface="72 Brand Medium" panose="020B0504030603020204" pitchFamily="34" charset="0"/>
              </a:rPr>
              <a:t> Level Tax</a:t>
            </a:r>
          </a:p>
          <a:p>
            <a:pPr marL="449263" marR="0" lvl="0" indent="-441325" algn="l" defTabSz="1088558" rtl="0" eaLnBrk="1" fontAlgn="auto" latinLnBrk="0" hangingPunct="1">
              <a:lnSpc>
                <a:spcPct val="100000"/>
              </a:lnSpc>
              <a:spcBef>
                <a:spcPts val="1800"/>
              </a:spcBef>
              <a:spcAft>
                <a:spcPts val="0"/>
              </a:spcAft>
              <a:buClr>
                <a:srgbClr val="0070F2"/>
              </a:buClr>
              <a:buSzPct val="100000"/>
              <a:buFont typeface="+mj-lt"/>
              <a:buAutoNum type="arabicPeriod"/>
              <a:tabLst/>
              <a:defRPr/>
            </a:pPr>
            <a:r>
              <a:rPr sz="1200">
                <a:solidFill>
                  <a:srgbClr val="000000"/>
                </a:solidFill>
              </a:rPr>
              <a:t>Under Tax Rules, </a:t>
            </a:r>
            <a:r>
              <a:rPr kumimoji="0" sz="1200" b="0" i="0" u="none" strike="noStrike" kern="1200" cap="none" spc="0" normalizeH="0" baseline="0">
                <a:ln>
                  <a:noFill/>
                </a:ln>
                <a:solidFill>
                  <a:srgbClr val="000000"/>
                </a:solidFill>
                <a:effectLst/>
                <a:uLnTx/>
                <a:uFillTx/>
                <a:latin typeface="72 Brand" panose="020B0504030603020204" pitchFamily="34" charset="0"/>
                <a:ea typeface="+mn-ea"/>
                <a:cs typeface="+mn-cs"/>
              </a:rPr>
              <a:t>select </a:t>
            </a:r>
            <a:r>
              <a:rPr kumimoji="0" sz="1200" b="1" i="0" u="none" strike="noStrike" kern="1200" cap="none" spc="0" normalizeH="0" baseline="0">
                <a:ln>
                  <a:noFill/>
                </a:ln>
                <a:solidFill>
                  <a:srgbClr val="000000"/>
                </a:solidFill>
                <a:effectLst/>
                <a:uLnTx/>
                <a:uFillTx/>
                <a:latin typeface="72 Brand" panose="020B0504030603020204" pitchFamily="34" charset="0"/>
                <a:ea typeface="+mn-ea"/>
                <a:cs typeface="+mn-cs"/>
              </a:rPr>
              <a:t>Add line level Tax</a:t>
            </a:r>
            <a:r>
              <a:rPr kumimoji="0" sz="1200" b="0" i="0" u="none" strike="noStrike" kern="1200" cap="none" spc="0" normalizeH="0" baseline="0">
                <a:ln>
                  <a:noFill/>
                </a:ln>
                <a:solidFill>
                  <a:srgbClr val="000000"/>
                </a:solidFill>
                <a:effectLst/>
                <a:uLnTx/>
                <a:uFillTx/>
                <a:latin typeface="72 Brand" panose="020B0504030603020204" pitchFamily="34" charset="0"/>
                <a:ea typeface="+mn-ea"/>
                <a:cs typeface="+mn-cs"/>
              </a:rPr>
              <a:t>. Under Tax, fill in the information and then click on the </a:t>
            </a:r>
            <a:r>
              <a:rPr sz="1200" b="1">
                <a:solidFill>
                  <a:srgbClr val="000000"/>
                </a:solidFill>
              </a:rPr>
              <a:t>Add Tax Item </a:t>
            </a:r>
            <a:r>
              <a:rPr sz="1200">
                <a:solidFill>
                  <a:srgbClr val="000000"/>
                </a:solidFill>
              </a:rPr>
              <a:t>option.</a:t>
            </a:r>
          </a:p>
          <a:p>
            <a:pPr marL="449263" marR="0" lvl="0" indent="-441325" algn="l" defTabSz="1088558" rtl="0" eaLnBrk="1" fontAlgn="auto" latinLnBrk="0" hangingPunct="1">
              <a:lnSpc>
                <a:spcPct val="100000"/>
              </a:lnSpc>
              <a:spcBef>
                <a:spcPts val="1800"/>
              </a:spcBef>
              <a:spcAft>
                <a:spcPts val="0"/>
              </a:spcAft>
              <a:buClr>
                <a:srgbClr val="0070F2"/>
              </a:buClr>
              <a:buSzPct val="100000"/>
              <a:buFont typeface="+mj-lt"/>
              <a:buAutoNum type="arabicPeriod"/>
              <a:tabLst/>
              <a:defRPr/>
            </a:pPr>
            <a:r>
              <a:rPr sz="1200">
                <a:solidFill>
                  <a:srgbClr val="000000"/>
                </a:solidFill>
              </a:rPr>
              <a:t>Choose </a:t>
            </a:r>
            <a:r>
              <a:rPr sz="1200" b="1">
                <a:solidFill>
                  <a:srgbClr val="000000"/>
                </a:solidFill>
              </a:rPr>
              <a:t>Tax Category </a:t>
            </a:r>
            <a:r>
              <a:rPr sz="1200">
                <a:solidFill>
                  <a:srgbClr val="000000"/>
                </a:solidFill>
              </a:rPr>
              <a:t>from the dropdown and add tax rate. Once you edited line item details click on apply to return to invoice</a:t>
            </a:r>
          </a:p>
          <a:p>
            <a:pPr marR="0" lvl="0" fontAlgn="auto">
              <a:lnSpc>
                <a:spcPct val="100000"/>
              </a:lnSpc>
              <a:spcAft>
                <a:spcPts val="0"/>
              </a:spcAft>
              <a:buNone/>
              <a:tabLst/>
              <a:defRPr/>
            </a:pPr>
            <a:r>
              <a:rPr sz="1200">
                <a:solidFill>
                  <a:srgbClr val="000000"/>
                </a:solidFill>
              </a:rPr>
              <a:t> </a:t>
            </a:r>
            <a:r>
              <a:rPr sz="1800">
                <a:solidFill>
                  <a:srgbClr val="0070F2"/>
                </a:solidFill>
                <a:latin typeface="72 Brand Medium" panose="020B0504030603020204" pitchFamily="34" charset="0"/>
              </a:rPr>
              <a:t>Payment Terms</a:t>
            </a:r>
          </a:p>
          <a:p>
            <a:pPr marL="449263" lvl="0" indent="-441325">
              <a:buClr>
                <a:srgbClr val="0070F2"/>
              </a:buClr>
              <a:buSzPct val="100000"/>
              <a:buFont typeface="+mj-lt"/>
              <a:buAutoNum type="arabicPeriod"/>
              <a:defRPr/>
            </a:pPr>
            <a:r>
              <a:rPr sz="1200">
                <a:solidFill>
                  <a:srgbClr val="000000"/>
                </a:solidFill>
              </a:rPr>
              <a:t>In </a:t>
            </a:r>
            <a:r>
              <a:rPr sz="1200" b="1">
                <a:solidFill>
                  <a:srgbClr val="000000"/>
                </a:solidFill>
              </a:rPr>
              <a:t>Additional Amounts Options </a:t>
            </a:r>
            <a:r>
              <a:rPr sz="1200">
                <a:solidFill>
                  <a:srgbClr val="000000"/>
                </a:solidFill>
              </a:rPr>
              <a:t>choose include payment terms</a:t>
            </a:r>
          </a:p>
          <a:p>
            <a:pPr marL="449263" lvl="0" indent="-441325">
              <a:buClr>
                <a:srgbClr val="0070F2"/>
              </a:buClr>
              <a:buSzPct val="100000"/>
              <a:buFont typeface="+mj-lt"/>
              <a:buAutoNum type="arabicPeriod"/>
              <a:defRPr/>
            </a:pPr>
            <a:r>
              <a:rPr sz="1200">
                <a:solidFill>
                  <a:srgbClr val="000000"/>
                </a:solidFill>
              </a:rPr>
              <a:t>Add Payment Terms to the invoice</a:t>
            </a:r>
          </a:p>
          <a:p>
            <a:pPr marR="0" lvl="0" fontAlgn="auto">
              <a:lnSpc>
                <a:spcPct val="100000"/>
              </a:lnSpc>
              <a:spcAft>
                <a:spcPts val="0"/>
              </a:spcAft>
              <a:buNone/>
              <a:tabLst/>
              <a:defRPr/>
            </a:pPr>
            <a:r>
              <a:rPr sz="1200">
                <a:solidFill>
                  <a:srgbClr val="000000"/>
                </a:solidFill>
              </a:rPr>
              <a:t> </a:t>
            </a:r>
            <a:r>
              <a:rPr sz="1800">
                <a:solidFill>
                  <a:srgbClr val="0070F2"/>
                </a:solidFill>
                <a:latin typeface="72 Brand Medium" panose="020B0504030603020204" pitchFamily="34" charset="0"/>
              </a:rPr>
              <a:t>Allowances &amp; Charges</a:t>
            </a:r>
          </a:p>
          <a:p>
            <a:pPr marL="449263" lvl="0" indent="-441325">
              <a:buClr>
                <a:srgbClr val="0070F2"/>
              </a:buClr>
              <a:buSzPct val="100000"/>
              <a:buFont typeface="+mj-lt"/>
              <a:buAutoNum type="arabicPeriod"/>
              <a:defRPr/>
            </a:pPr>
            <a:r>
              <a:rPr sz="1200">
                <a:solidFill>
                  <a:srgbClr val="000000"/>
                </a:solidFill>
              </a:rPr>
              <a:t>You can add allowances and charges on the header level by choosing the option in </a:t>
            </a:r>
            <a:r>
              <a:rPr sz="1200" b="1">
                <a:solidFill>
                  <a:srgbClr val="000000"/>
                </a:solidFill>
              </a:rPr>
              <a:t>Additional Amounts Options table</a:t>
            </a:r>
          </a:p>
          <a:p>
            <a:pPr marL="449263" lvl="0" indent="-441325">
              <a:buClr>
                <a:srgbClr val="0070F2"/>
              </a:buClr>
              <a:buSzPct val="100000"/>
              <a:buFont typeface="+mj-lt"/>
              <a:buAutoNum type="arabicPeriod"/>
              <a:defRPr/>
            </a:pPr>
            <a:r>
              <a:rPr sz="1200">
                <a:solidFill>
                  <a:srgbClr val="000000"/>
                </a:solidFill>
              </a:rPr>
              <a:t>Choose Service Code from the dropdown and fill in the details.</a:t>
            </a:r>
          </a:p>
          <a:p>
            <a:pPr marL="449263" marR="0" lvl="0" indent="-441325" algn="l" defTabSz="1088558" rtl="0" eaLnBrk="1" fontAlgn="auto" latinLnBrk="0" hangingPunct="1">
              <a:lnSpc>
                <a:spcPct val="100000"/>
              </a:lnSpc>
              <a:spcBef>
                <a:spcPts val="1800"/>
              </a:spcBef>
              <a:spcAft>
                <a:spcPts val="0"/>
              </a:spcAft>
              <a:buClr>
                <a:srgbClr val="0070F2"/>
              </a:buClr>
              <a:buSzPct val="100000"/>
              <a:buFont typeface="+mj-lt"/>
              <a:buAutoNum type="arabicPeriod"/>
              <a:tabLst/>
              <a:defRPr/>
            </a:pPr>
            <a:endParaRPr sz="1200">
              <a:solidFill>
                <a:srgbClr val="000000"/>
              </a:solidFill>
            </a:endParaRPr>
          </a:p>
        </p:txBody>
      </p:sp>
      <p:sp>
        <p:nvSpPr>
          <p:cNvPr id="3" name="Title 1">
            <a:extLst>
              <a:ext uri="{FF2B5EF4-FFF2-40B4-BE49-F238E27FC236}">
                <a16:creationId xmlns:a16="http://schemas.microsoft.com/office/drawing/2014/main" id="{23A0E41A-7ACC-E957-F6E3-9623DCFEC808}"/>
              </a:ext>
            </a:extLst>
          </p:cNvPr>
          <p:cNvSpPr txBox="1">
            <a:spLocks/>
          </p:cNvSpPr>
          <p:nvPr/>
        </p:nvSpPr>
        <p:spPr bwMode="black">
          <a:xfrm>
            <a:off x="463432" y="265211"/>
            <a:ext cx="7232026" cy="369332"/>
          </a:xfrm>
          <a:prstGeom prst="rect">
            <a:avLst/>
          </a:prstGeom>
        </p:spPr>
        <p:txBody>
          <a:bodyPr vert="horz" wrap="square" lIns="0" tIns="0" rIns="0" bIns="0" rtlCol="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3" marR="0" lvl="0" indent="-4763" algn="l" defTabSz="1088558" rtl="0" eaLnBrk="1" fontAlgn="auto" latinLnBrk="0" hangingPunct="1">
              <a:lnSpc>
                <a:spcPct val="100000"/>
              </a:lnSpc>
              <a:spcBef>
                <a:spcPct val="0"/>
              </a:spcBef>
              <a:spcAft>
                <a:spcPts val="0"/>
              </a:spcAft>
              <a:buClrTx/>
              <a:buSzTx/>
              <a:buFontTx/>
              <a:buNone/>
              <a:tabLst/>
              <a:defRPr/>
            </a:pPr>
            <a:r>
              <a:rPr kumimoji="0" sz="2400" b="0" i="0" u="none" strike="noStrike" kern="1200" cap="none" spc="0" normalizeH="0" baseline="0">
                <a:ln>
                  <a:noFill/>
                </a:ln>
                <a:effectLst/>
                <a:uLnTx/>
                <a:uFillTx/>
                <a:latin typeface="72 Brand Medium" panose="020B0504030603020204" pitchFamily="34" charset="0"/>
                <a:ea typeface="+mj-ea"/>
                <a:cs typeface="+mj-cs"/>
              </a:rPr>
              <a:t>Feature: </a:t>
            </a:r>
            <a:r>
              <a:rPr kumimoji="0" sz="2400" b="0" i="0" u="none" strike="noStrike" kern="1200" cap="none" spc="0" normalizeH="0" baseline="0">
                <a:ln>
                  <a:noFill/>
                </a:ln>
                <a:solidFill>
                  <a:srgbClr val="0070F2"/>
                </a:solidFill>
                <a:effectLst/>
                <a:uLnTx/>
                <a:uFillTx/>
                <a:latin typeface="72 Brand Medium" panose="020B0504030603020204" pitchFamily="34" charset="0"/>
                <a:ea typeface="+mj-ea"/>
                <a:cs typeface="+mj-cs"/>
              </a:rPr>
              <a:t>Invoice Line Items</a:t>
            </a:r>
            <a:endParaRPr>
              <a:solidFill>
                <a:srgbClr val="0070F2"/>
              </a:solidFill>
            </a:endParaRPr>
          </a:p>
        </p:txBody>
      </p:sp>
      <p:pic>
        <p:nvPicPr>
          <p:cNvPr id="16" name="Picture 15">
            <a:extLst>
              <a:ext uri="{FF2B5EF4-FFF2-40B4-BE49-F238E27FC236}">
                <a16:creationId xmlns:a16="http://schemas.microsoft.com/office/drawing/2014/main" id="{B100C770-F0CF-E4B2-ECCB-41951173073A}"/>
              </a:ext>
            </a:extLst>
          </p:cNvPr>
          <p:cNvPicPr>
            <a:picLocks noChangeAspect="1"/>
          </p:cNvPicPr>
          <p:nvPr/>
        </p:nvPicPr>
        <p:blipFill>
          <a:blip r:embed="rId10"/>
          <a:stretch>
            <a:fillRect/>
          </a:stretch>
        </p:blipFill>
        <p:spPr>
          <a:xfrm>
            <a:off x="463432" y="1417314"/>
            <a:ext cx="7025652" cy="685522"/>
          </a:xfrm>
          <a:prstGeom prst="roundRect">
            <a:avLst/>
          </a:prstGeom>
          <a:ln>
            <a:noFill/>
            <a:prstDash val="sysDash"/>
          </a:ln>
          <a:effectLst>
            <a:outerShdw blurRad="279400" dist="38100" dir="5400000" algn="t" rotWithShape="0">
              <a:srgbClr val="002A86">
                <a:alpha val="40000"/>
              </a:srgbClr>
            </a:outerShdw>
          </a:effectLst>
        </p:spPr>
      </p:pic>
      <p:pic>
        <p:nvPicPr>
          <p:cNvPr id="7" name="Picture 6">
            <a:extLst>
              <a:ext uri="{FF2B5EF4-FFF2-40B4-BE49-F238E27FC236}">
                <a16:creationId xmlns:a16="http://schemas.microsoft.com/office/drawing/2014/main" id="{EC423452-A8B6-1568-B0AD-D454003AA736}"/>
              </a:ext>
            </a:extLst>
          </p:cNvPr>
          <p:cNvPicPr>
            <a:picLocks noChangeAspect="1"/>
          </p:cNvPicPr>
          <p:nvPr/>
        </p:nvPicPr>
        <p:blipFill>
          <a:blip r:embed="rId11"/>
          <a:stretch>
            <a:fillRect/>
          </a:stretch>
        </p:blipFill>
        <p:spPr>
          <a:xfrm>
            <a:off x="463431" y="2201892"/>
            <a:ext cx="7025652" cy="310175"/>
          </a:xfrm>
          <a:prstGeom prst="roundRect">
            <a:avLst/>
          </a:prstGeom>
          <a:ln>
            <a:noFill/>
            <a:prstDash val="sysDash"/>
          </a:ln>
          <a:effectLst>
            <a:outerShdw blurRad="279400" dist="38100" dir="5400000" algn="t" rotWithShape="0">
              <a:srgbClr val="002A86">
                <a:alpha val="40000"/>
              </a:srgbClr>
            </a:outerShdw>
          </a:effectLst>
        </p:spPr>
      </p:pic>
      <p:pic>
        <p:nvPicPr>
          <p:cNvPr id="4" name="Picture 3">
            <a:extLst>
              <a:ext uri="{FF2B5EF4-FFF2-40B4-BE49-F238E27FC236}">
                <a16:creationId xmlns:a16="http://schemas.microsoft.com/office/drawing/2014/main" id="{3B63707D-FF33-55D5-F16B-F15E356A60EB}"/>
              </a:ext>
            </a:extLst>
          </p:cNvPr>
          <p:cNvPicPr>
            <a:picLocks noChangeAspect="1"/>
          </p:cNvPicPr>
          <p:nvPr/>
        </p:nvPicPr>
        <p:blipFill>
          <a:blip r:embed="rId12"/>
          <a:stretch>
            <a:fillRect/>
          </a:stretch>
        </p:blipFill>
        <p:spPr>
          <a:xfrm>
            <a:off x="463431" y="2864287"/>
            <a:ext cx="7025652" cy="1936801"/>
          </a:xfrm>
          <a:prstGeom prst="roundRect">
            <a:avLst>
              <a:gd name="adj" fmla="val 5719"/>
            </a:avLst>
          </a:prstGeom>
          <a:ln>
            <a:noFill/>
            <a:prstDash val="sysDash"/>
          </a:ln>
          <a:effectLst>
            <a:outerShdw blurRad="279400" dist="38100" dir="5400000" algn="t" rotWithShape="0">
              <a:srgbClr val="002A86">
                <a:alpha val="40000"/>
              </a:srgbClr>
            </a:outerShdw>
          </a:effectLst>
        </p:spPr>
      </p:pic>
      <p:pic>
        <p:nvPicPr>
          <p:cNvPr id="8" name="Picture 7">
            <a:extLst>
              <a:ext uri="{FF2B5EF4-FFF2-40B4-BE49-F238E27FC236}">
                <a16:creationId xmlns:a16="http://schemas.microsoft.com/office/drawing/2014/main" id="{173C53D4-8F34-CC56-5B8D-D76F1FCE7B17}"/>
              </a:ext>
            </a:extLst>
          </p:cNvPr>
          <p:cNvPicPr>
            <a:picLocks noChangeAspect="1"/>
          </p:cNvPicPr>
          <p:nvPr/>
        </p:nvPicPr>
        <p:blipFill>
          <a:blip r:embed="rId13"/>
          <a:stretch>
            <a:fillRect/>
          </a:stretch>
        </p:blipFill>
        <p:spPr>
          <a:xfrm>
            <a:off x="463431" y="5153309"/>
            <a:ext cx="7025652" cy="1117194"/>
          </a:xfrm>
          <a:prstGeom prst="roundRect">
            <a:avLst>
              <a:gd name="adj" fmla="val 9550"/>
            </a:avLst>
          </a:prstGeom>
          <a:ln>
            <a:noFill/>
          </a:ln>
          <a:effectLst>
            <a:outerShdw blurRad="279400" dist="38100" dir="5400000" algn="t" rotWithShape="0">
              <a:srgbClr val="002A86">
                <a:alpha val="40000"/>
              </a:srgbClr>
            </a:outerShdw>
          </a:effectLst>
        </p:spPr>
      </p:pic>
      <p:sp>
        <p:nvSpPr>
          <p:cNvPr id="12" name="Oval 11">
            <a:extLst>
              <a:ext uri="{FF2B5EF4-FFF2-40B4-BE49-F238E27FC236}">
                <a16:creationId xmlns:a16="http://schemas.microsoft.com/office/drawing/2014/main" id="{B284CDF7-3C40-AECD-ABF3-002773FF7D45}"/>
              </a:ext>
            </a:extLst>
          </p:cNvPr>
          <p:cNvSpPr/>
          <p:nvPr/>
        </p:nvSpPr>
        <p:spPr bwMode="gray">
          <a:xfrm>
            <a:off x="979797" y="1142257"/>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kumimoji="0" sz="20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rPr>
              <a:t>1</a:t>
            </a:r>
            <a:endParaRPr kumimoji="0" sz="18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endParaRPr>
          </a:p>
        </p:txBody>
      </p:sp>
      <p:sp>
        <p:nvSpPr>
          <p:cNvPr id="13" name="Oval 12">
            <a:extLst>
              <a:ext uri="{FF2B5EF4-FFF2-40B4-BE49-F238E27FC236}">
                <a16:creationId xmlns:a16="http://schemas.microsoft.com/office/drawing/2014/main" id="{2FF62390-D228-712D-18C4-1677FE2023BC}"/>
              </a:ext>
            </a:extLst>
          </p:cNvPr>
          <p:cNvSpPr/>
          <p:nvPr/>
        </p:nvSpPr>
        <p:spPr bwMode="gray">
          <a:xfrm>
            <a:off x="6261354" y="2184964"/>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sz="2000" kern="0">
                <a:solidFill>
                  <a:srgbClr val="FFFFFF"/>
                </a:solidFill>
                <a:latin typeface="72 Brand Medium"/>
                <a:ea typeface="Arial Unicode MS" pitchFamily="34" charset="-128"/>
                <a:cs typeface="Arial Unicode MS" pitchFamily="34" charset="-128"/>
              </a:rPr>
              <a:t>2</a:t>
            </a:r>
            <a:endParaRPr kumimoji="0" sz="18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endParaRPr>
          </a:p>
        </p:txBody>
      </p:sp>
      <p:sp>
        <p:nvSpPr>
          <p:cNvPr id="14" name="Oval 13">
            <a:extLst>
              <a:ext uri="{FF2B5EF4-FFF2-40B4-BE49-F238E27FC236}">
                <a16:creationId xmlns:a16="http://schemas.microsoft.com/office/drawing/2014/main" id="{68DB7A64-9461-CE05-0CB2-0BC7FC614048}"/>
              </a:ext>
            </a:extLst>
          </p:cNvPr>
          <p:cNvSpPr/>
          <p:nvPr/>
        </p:nvSpPr>
        <p:spPr bwMode="gray">
          <a:xfrm>
            <a:off x="6597329" y="5301788"/>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kumimoji="0" sz="18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rPr>
              <a:t>3</a:t>
            </a:r>
            <a:endParaRPr kumimoji="0" sz="18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endParaRPr>
          </a:p>
        </p:txBody>
      </p:sp>
    </p:spTree>
    <p:custDataLst>
      <p:custData r:id="rId1"/>
      <p:custData r:id="rId2"/>
    </p:custDataLst>
    <p:extLst>
      <p:ext uri="{BB962C8B-B14F-4D97-AF65-F5344CB8AC3E}">
        <p14:creationId xmlns:p14="http://schemas.microsoft.com/office/powerpoint/2010/main" val="38796173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CE902D5-9C36-76FF-D940-793EDB36B15F}"/>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C07B6F59-5A9C-FA46-B8BB-E9FDDBFFC507}"/>
              </a:ext>
            </a:extLst>
          </p:cNvPr>
          <p:cNvSpPr/>
          <p:nvPr/>
        </p:nvSpPr>
        <p:spPr bwMode="gray">
          <a:xfrm>
            <a:off x="7695457" y="3570"/>
            <a:ext cx="4487017" cy="6854430"/>
          </a:xfrm>
          <a:prstGeom prst="rect">
            <a:avLst/>
          </a:prstGeom>
          <a:solidFill>
            <a:schemeClr val="bg1">
              <a:lumMod val="95000"/>
            </a:schemeClr>
          </a:solidFill>
          <a:ln w="25400" algn="ctr">
            <a:noFill/>
            <a:miter lim="800000"/>
            <a:headEnd/>
            <a:tailEnd/>
          </a:ln>
        </p:spPr>
        <p:txBody>
          <a:bodyPr lIns="90000" tIns="72000" rIns="90000" bIns="72000" rtlCol="0" anchor="ctr"/>
          <a:lstStyle/>
          <a:p>
            <a:pPr marL="0" marR="0" lvl="0" indent="0" algn="ctr" defTabSz="1088776" rtl="0" eaLnBrk="1" fontAlgn="base" latinLnBrk="0" hangingPunct="1">
              <a:lnSpc>
                <a:spcPct val="100000"/>
              </a:lnSpc>
              <a:spcBef>
                <a:spcPct val="50000"/>
              </a:spcBef>
              <a:spcAft>
                <a:spcPct val="0"/>
              </a:spcAft>
              <a:buClr>
                <a:srgbClr val="F0AB00"/>
              </a:buClr>
              <a:buSzPct val="80000"/>
              <a:buFontTx/>
              <a:buNone/>
              <a:tabLst/>
              <a:defRPr/>
            </a:pPr>
            <a:endParaRPr kumimoji="0" sz="2100" b="0" i="0" u="none" strike="noStrike" kern="0" cap="none" spc="0" normalizeH="0" baseline="0">
              <a:ln>
                <a:noFill/>
              </a:ln>
              <a:solidFill>
                <a:srgbClr val="000000"/>
              </a:solidFill>
              <a:effectLst/>
              <a:uLnTx/>
              <a:uFillTx/>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E5729A6D-50AE-B9BF-A7E2-1EDF700B54A4}"/>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579625" y="503683"/>
            <a:ext cx="400172" cy="363561"/>
          </a:xfrm>
          <a:prstGeom prst="rect">
            <a:avLst/>
          </a:prstGeom>
        </p:spPr>
      </p:pic>
      <p:pic>
        <p:nvPicPr>
          <p:cNvPr id="9" name="Image 1" descr="preencoded.png">
            <a:extLst>
              <a:ext uri="{FF2B5EF4-FFF2-40B4-BE49-F238E27FC236}">
                <a16:creationId xmlns:a16="http://schemas.microsoft.com/office/drawing/2014/main" id="{E4058ED1-7FE6-1A67-623B-ED1A6FC3374F}"/>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8092799" y="460502"/>
            <a:ext cx="1046931" cy="467000"/>
          </a:xfrm>
          <a:prstGeom prst="rect">
            <a:avLst/>
          </a:prstGeom>
        </p:spPr>
      </p:pic>
      <p:pic>
        <p:nvPicPr>
          <p:cNvPr id="10" name="Picture 9">
            <a:extLst>
              <a:ext uri="{FF2B5EF4-FFF2-40B4-BE49-F238E27FC236}">
                <a16:creationId xmlns:a16="http://schemas.microsoft.com/office/drawing/2014/main" id="{5BBB3215-8D04-A6CE-12A5-113B8F4B251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198605" y="514595"/>
            <a:ext cx="323165" cy="369332"/>
          </a:xfrm>
          <a:prstGeom prst="rect">
            <a:avLst/>
          </a:prstGeom>
        </p:spPr>
      </p:pic>
      <p:sp>
        <p:nvSpPr>
          <p:cNvPr id="2" name="Text Placeholder 4">
            <a:extLst>
              <a:ext uri="{FF2B5EF4-FFF2-40B4-BE49-F238E27FC236}">
                <a16:creationId xmlns:a16="http://schemas.microsoft.com/office/drawing/2014/main" id="{82021EAF-8BAF-1F30-B07C-878A57104C21}"/>
              </a:ext>
            </a:extLst>
          </p:cNvPr>
          <p:cNvSpPr txBox="1">
            <a:spLocks/>
          </p:cNvSpPr>
          <p:nvPr/>
        </p:nvSpPr>
        <p:spPr>
          <a:xfrm>
            <a:off x="8004991" y="1334270"/>
            <a:ext cx="3971109" cy="5475556"/>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R="0" lvl="0" fontAlgn="auto">
              <a:lnSpc>
                <a:spcPct val="100000"/>
              </a:lnSpc>
              <a:spcAft>
                <a:spcPts val="0"/>
              </a:spcAft>
              <a:buNone/>
              <a:tabLst/>
              <a:defRPr/>
            </a:pPr>
            <a:r>
              <a:rPr sz="1800">
                <a:solidFill>
                  <a:srgbClr val="0070F2"/>
                </a:solidFill>
                <a:latin typeface="72 Brand Medium" panose="020B0504030603020204" pitchFamily="34" charset="0"/>
              </a:rPr>
              <a:t>Invoice changes are saved automatically</a:t>
            </a:r>
          </a:p>
          <a:p>
            <a:pPr marL="449263" marR="0" lvl="0" indent="-441325" algn="l" defTabSz="1088558" rtl="0" eaLnBrk="1" fontAlgn="auto" latinLnBrk="0" hangingPunct="1">
              <a:lnSpc>
                <a:spcPct val="100000"/>
              </a:lnSpc>
              <a:spcBef>
                <a:spcPts val="1800"/>
              </a:spcBef>
              <a:spcAft>
                <a:spcPts val="0"/>
              </a:spcAft>
              <a:buClr>
                <a:srgbClr val="0070F2"/>
              </a:buClr>
              <a:buSzPct val="100000"/>
              <a:buFont typeface="+mj-lt"/>
              <a:buAutoNum type="arabicPeriod"/>
              <a:tabLst/>
              <a:defRPr/>
            </a:pPr>
            <a:r>
              <a:rPr sz="1200">
                <a:solidFill>
                  <a:srgbClr val="000000"/>
                </a:solidFill>
              </a:rPr>
              <a:t>To continue working and complete your invoice, click </a:t>
            </a:r>
            <a:r>
              <a:rPr sz="1200" b="1">
                <a:solidFill>
                  <a:srgbClr val="000000"/>
                </a:solidFill>
              </a:rPr>
              <a:t>Next</a:t>
            </a:r>
            <a:r>
              <a:rPr sz="1200">
                <a:solidFill>
                  <a:srgbClr val="000000"/>
                </a:solidFill>
              </a:rPr>
              <a:t>. </a:t>
            </a:r>
          </a:p>
          <a:p>
            <a:pPr marL="449263" marR="0" lvl="0" indent="-441325" algn="l" defTabSz="1088558" rtl="0" eaLnBrk="1" fontAlgn="auto" latinLnBrk="0" hangingPunct="1">
              <a:lnSpc>
                <a:spcPct val="100000"/>
              </a:lnSpc>
              <a:spcBef>
                <a:spcPts val="1800"/>
              </a:spcBef>
              <a:spcAft>
                <a:spcPts val="0"/>
              </a:spcAft>
              <a:buClr>
                <a:srgbClr val="0070F2"/>
              </a:buClr>
              <a:buSzPct val="100000"/>
              <a:buFont typeface="+mj-lt"/>
              <a:buAutoNum type="arabicPeriod"/>
              <a:tabLst/>
              <a:defRPr/>
            </a:pPr>
            <a:r>
              <a:rPr sz="1200">
                <a:solidFill>
                  <a:srgbClr val="000000"/>
                </a:solidFill>
              </a:rPr>
              <a:t>To save a draft and continue working later, choose the option to </a:t>
            </a:r>
            <a:r>
              <a:rPr sz="1200" b="1">
                <a:solidFill>
                  <a:srgbClr val="000000"/>
                </a:solidFill>
              </a:rPr>
              <a:t>Save &amp; Close</a:t>
            </a:r>
            <a:r>
              <a:rPr sz="1200">
                <a:solidFill>
                  <a:srgbClr val="000000"/>
                </a:solidFill>
              </a:rPr>
              <a:t>. </a:t>
            </a:r>
          </a:p>
          <a:p>
            <a:pPr marL="449263" marR="0" lvl="0" indent="-441325" algn="l" defTabSz="1088558" rtl="0" eaLnBrk="1" fontAlgn="auto" latinLnBrk="0" hangingPunct="1">
              <a:lnSpc>
                <a:spcPct val="100000"/>
              </a:lnSpc>
              <a:spcBef>
                <a:spcPts val="1800"/>
              </a:spcBef>
              <a:spcAft>
                <a:spcPts val="0"/>
              </a:spcAft>
              <a:buClr>
                <a:srgbClr val="0070F2"/>
              </a:buClr>
              <a:buSzPct val="100000"/>
              <a:buFont typeface="+mj-lt"/>
              <a:buAutoNum type="arabicPeriod"/>
              <a:tabLst/>
              <a:defRPr/>
            </a:pPr>
            <a:r>
              <a:rPr sz="1200">
                <a:solidFill>
                  <a:srgbClr val="000000"/>
                </a:solidFill>
              </a:rPr>
              <a:t>To resume your work, select Invoices in the main menu and choose </a:t>
            </a:r>
            <a:r>
              <a:rPr sz="1200" b="1">
                <a:solidFill>
                  <a:srgbClr val="000000"/>
                </a:solidFill>
              </a:rPr>
              <a:t>Drafts </a:t>
            </a:r>
            <a:r>
              <a:rPr sz="1200">
                <a:solidFill>
                  <a:srgbClr val="000000"/>
                </a:solidFill>
              </a:rPr>
              <a:t>then choose your invoice from the list.</a:t>
            </a:r>
          </a:p>
          <a:p>
            <a:pPr marL="449263" marR="0" lvl="0" indent="-441325" algn="l" defTabSz="1088558" rtl="0" eaLnBrk="1" fontAlgn="auto" latinLnBrk="0" hangingPunct="1">
              <a:lnSpc>
                <a:spcPct val="100000"/>
              </a:lnSpc>
              <a:spcBef>
                <a:spcPts val="1800"/>
              </a:spcBef>
              <a:spcAft>
                <a:spcPts val="0"/>
              </a:spcAft>
              <a:buClr>
                <a:srgbClr val="0070F2"/>
              </a:buClr>
              <a:buSzPct val="100000"/>
              <a:buFont typeface="+mj-lt"/>
              <a:buAutoNum type="arabicPeriod"/>
              <a:tabLst/>
              <a:defRPr/>
            </a:pPr>
            <a:r>
              <a:rPr sz="1200">
                <a:solidFill>
                  <a:srgbClr val="000000"/>
                </a:solidFill>
              </a:rPr>
              <a:t>To </a:t>
            </a:r>
            <a:r>
              <a:rPr sz="1200" b="1">
                <a:solidFill>
                  <a:srgbClr val="000000"/>
                </a:solidFill>
              </a:rPr>
              <a:t>Discard</a:t>
            </a:r>
            <a:r>
              <a:rPr sz="1200">
                <a:solidFill>
                  <a:srgbClr val="000000"/>
                </a:solidFill>
              </a:rPr>
              <a:t> the draft, select the Discard Draft option. You will be asked to confirm.</a:t>
            </a:r>
          </a:p>
        </p:txBody>
      </p:sp>
      <p:sp>
        <p:nvSpPr>
          <p:cNvPr id="3" name="Title 1">
            <a:extLst>
              <a:ext uri="{FF2B5EF4-FFF2-40B4-BE49-F238E27FC236}">
                <a16:creationId xmlns:a16="http://schemas.microsoft.com/office/drawing/2014/main" id="{81E7D9A3-8B48-B478-0FCB-7EE970D5A33F}"/>
              </a:ext>
            </a:extLst>
          </p:cNvPr>
          <p:cNvSpPr txBox="1">
            <a:spLocks/>
          </p:cNvSpPr>
          <p:nvPr/>
        </p:nvSpPr>
        <p:spPr bwMode="black">
          <a:xfrm>
            <a:off x="463432" y="265211"/>
            <a:ext cx="7232026" cy="369332"/>
          </a:xfrm>
          <a:prstGeom prst="rect">
            <a:avLst/>
          </a:prstGeom>
        </p:spPr>
        <p:txBody>
          <a:bodyPr vert="horz" wrap="square" lIns="0" tIns="0" rIns="0" bIns="0" rtlCol="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3" marR="0" lvl="0" indent="-4763" algn="l" defTabSz="1088558" rtl="0" eaLnBrk="1" fontAlgn="auto" latinLnBrk="0" hangingPunct="1">
              <a:lnSpc>
                <a:spcPct val="100000"/>
              </a:lnSpc>
              <a:spcBef>
                <a:spcPct val="0"/>
              </a:spcBef>
              <a:spcAft>
                <a:spcPts val="0"/>
              </a:spcAft>
              <a:buClrTx/>
              <a:buSzTx/>
              <a:buFontTx/>
              <a:buNone/>
              <a:tabLst/>
              <a:defRPr/>
            </a:pPr>
            <a:r>
              <a:rPr kumimoji="0" sz="2400" b="0" i="0" u="none" strike="noStrike" kern="1200" cap="none" spc="0" normalizeH="0" baseline="0">
                <a:ln>
                  <a:noFill/>
                </a:ln>
                <a:effectLst/>
                <a:uLnTx/>
                <a:uFillTx/>
                <a:latin typeface="72 Brand Medium" panose="020B0504030603020204" pitchFamily="34" charset="0"/>
                <a:ea typeface="+mj-ea"/>
                <a:cs typeface="+mj-cs"/>
              </a:rPr>
              <a:t>Feature: </a:t>
            </a:r>
            <a:r>
              <a:rPr>
                <a:solidFill>
                  <a:srgbClr val="0070F2"/>
                </a:solidFill>
              </a:rPr>
              <a:t>Save Invoice Drafts</a:t>
            </a:r>
          </a:p>
        </p:txBody>
      </p:sp>
      <p:pic>
        <p:nvPicPr>
          <p:cNvPr id="5" name="Picture 4">
            <a:extLst>
              <a:ext uri="{FF2B5EF4-FFF2-40B4-BE49-F238E27FC236}">
                <a16:creationId xmlns:a16="http://schemas.microsoft.com/office/drawing/2014/main" id="{3C6F0CEF-D6F3-85D7-D85C-C8DADCB938C3}"/>
              </a:ext>
            </a:extLst>
          </p:cNvPr>
          <p:cNvPicPr>
            <a:picLocks noChangeAspect="1"/>
          </p:cNvPicPr>
          <p:nvPr/>
        </p:nvPicPr>
        <p:blipFill>
          <a:blip r:embed="rId10"/>
          <a:stretch>
            <a:fillRect/>
          </a:stretch>
        </p:blipFill>
        <p:spPr>
          <a:xfrm>
            <a:off x="463430" y="1568264"/>
            <a:ext cx="7025651" cy="406748"/>
          </a:xfrm>
          <a:prstGeom prst="roundRect">
            <a:avLst/>
          </a:prstGeom>
          <a:ln>
            <a:noFill/>
            <a:prstDash val="sysDash"/>
          </a:ln>
          <a:effectLst>
            <a:outerShdw blurRad="279400" dist="38100" dir="5400000" algn="t" rotWithShape="0">
              <a:srgbClr val="002A86">
                <a:alpha val="40000"/>
              </a:srgbClr>
            </a:outerShdw>
          </a:effectLst>
        </p:spPr>
      </p:pic>
      <p:pic>
        <p:nvPicPr>
          <p:cNvPr id="7" name="Picture 6">
            <a:extLst>
              <a:ext uri="{FF2B5EF4-FFF2-40B4-BE49-F238E27FC236}">
                <a16:creationId xmlns:a16="http://schemas.microsoft.com/office/drawing/2014/main" id="{0686BA3C-B778-FEA5-7FFB-45A5B1BACFFA}"/>
              </a:ext>
            </a:extLst>
          </p:cNvPr>
          <p:cNvPicPr>
            <a:picLocks noChangeAspect="1"/>
          </p:cNvPicPr>
          <p:nvPr/>
        </p:nvPicPr>
        <p:blipFill>
          <a:blip r:embed="rId11"/>
          <a:srcRect t="2710" b="4694"/>
          <a:stretch>
            <a:fillRect/>
          </a:stretch>
        </p:blipFill>
        <p:spPr>
          <a:xfrm>
            <a:off x="463431" y="2213113"/>
            <a:ext cx="7025651" cy="2849217"/>
          </a:xfrm>
          <a:prstGeom prst="roundRect">
            <a:avLst>
              <a:gd name="adj" fmla="val 5469"/>
            </a:avLst>
          </a:prstGeom>
          <a:ln>
            <a:noFill/>
            <a:prstDash val="sysDash"/>
          </a:ln>
          <a:effectLst>
            <a:outerShdw blurRad="279400" dist="38100" dir="5400000" algn="t" rotWithShape="0">
              <a:srgbClr val="002A86">
                <a:alpha val="40000"/>
              </a:srgbClr>
            </a:outerShdw>
          </a:effectLst>
        </p:spPr>
      </p:pic>
      <p:pic>
        <p:nvPicPr>
          <p:cNvPr id="13" name="Picture 12">
            <a:extLst>
              <a:ext uri="{FF2B5EF4-FFF2-40B4-BE49-F238E27FC236}">
                <a16:creationId xmlns:a16="http://schemas.microsoft.com/office/drawing/2014/main" id="{62BC9580-241E-9CD0-088D-617495B7A9B4}"/>
              </a:ext>
            </a:extLst>
          </p:cNvPr>
          <p:cNvPicPr>
            <a:picLocks noChangeAspect="1"/>
          </p:cNvPicPr>
          <p:nvPr/>
        </p:nvPicPr>
        <p:blipFill>
          <a:blip r:embed="rId12"/>
          <a:stretch>
            <a:fillRect/>
          </a:stretch>
        </p:blipFill>
        <p:spPr>
          <a:xfrm>
            <a:off x="463431" y="5300431"/>
            <a:ext cx="7025651" cy="739150"/>
          </a:xfrm>
          <a:prstGeom prst="roundRect">
            <a:avLst/>
          </a:prstGeom>
          <a:ln>
            <a:noFill/>
            <a:prstDash val="sysDash"/>
          </a:ln>
          <a:effectLst>
            <a:outerShdw blurRad="279400" dist="38100" dir="5400000" algn="t" rotWithShape="0">
              <a:srgbClr val="002A86">
                <a:alpha val="40000"/>
              </a:srgbClr>
            </a:outerShdw>
          </a:effectLst>
        </p:spPr>
      </p:pic>
      <p:sp>
        <p:nvSpPr>
          <p:cNvPr id="4" name="Oval 3">
            <a:extLst>
              <a:ext uri="{FF2B5EF4-FFF2-40B4-BE49-F238E27FC236}">
                <a16:creationId xmlns:a16="http://schemas.microsoft.com/office/drawing/2014/main" id="{690F75C8-FAC6-BBDB-B352-6FAFAF157B22}"/>
              </a:ext>
            </a:extLst>
          </p:cNvPr>
          <p:cNvSpPr/>
          <p:nvPr/>
        </p:nvSpPr>
        <p:spPr bwMode="gray">
          <a:xfrm>
            <a:off x="5238329" y="1631426"/>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kumimoji="0" sz="18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rPr>
              <a:t>1</a:t>
            </a:r>
            <a:endParaRPr kumimoji="0" sz="18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endParaRPr>
          </a:p>
        </p:txBody>
      </p:sp>
      <p:sp>
        <p:nvSpPr>
          <p:cNvPr id="6" name="Oval 5">
            <a:extLst>
              <a:ext uri="{FF2B5EF4-FFF2-40B4-BE49-F238E27FC236}">
                <a16:creationId xmlns:a16="http://schemas.microsoft.com/office/drawing/2014/main" id="{003DAE45-23BA-DBBB-7C05-F5623AE3B281}"/>
              </a:ext>
            </a:extLst>
          </p:cNvPr>
          <p:cNvSpPr/>
          <p:nvPr/>
        </p:nvSpPr>
        <p:spPr bwMode="gray">
          <a:xfrm>
            <a:off x="3164364" y="2971895"/>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kumimoji="0" sz="18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rPr>
              <a:t>3</a:t>
            </a:r>
            <a:endParaRPr kumimoji="0" sz="18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endParaRPr>
          </a:p>
        </p:txBody>
      </p:sp>
      <p:sp>
        <p:nvSpPr>
          <p:cNvPr id="8" name="Oval 7">
            <a:extLst>
              <a:ext uri="{FF2B5EF4-FFF2-40B4-BE49-F238E27FC236}">
                <a16:creationId xmlns:a16="http://schemas.microsoft.com/office/drawing/2014/main" id="{57DE36FD-0A74-8D21-A13C-A3E5B8367E70}"/>
              </a:ext>
            </a:extLst>
          </p:cNvPr>
          <p:cNvSpPr/>
          <p:nvPr/>
        </p:nvSpPr>
        <p:spPr bwMode="gray">
          <a:xfrm>
            <a:off x="6338029" y="5207729"/>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kumimoji="0" sz="18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rPr>
              <a:t>4</a:t>
            </a:r>
            <a:endParaRPr kumimoji="0" sz="18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endParaRPr>
          </a:p>
        </p:txBody>
      </p:sp>
    </p:spTree>
    <p:custDataLst>
      <p:custData r:id="rId1"/>
      <p:custData r:id="rId2"/>
    </p:custDataLst>
    <p:extLst>
      <p:ext uri="{BB962C8B-B14F-4D97-AF65-F5344CB8AC3E}">
        <p14:creationId xmlns:p14="http://schemas.microsoft.com/office/powerpoint/2010/main" val="792868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8F9BD88-D510-E57D-F38E-866C7BEBE813}"/>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4B26EE97-2DC1-ACFF-B6DE-2134D0555408}"/>
              </a:ext>
            </a:extLst>
          </p:cNvPr>
          <p:cNvSpPr/>
          <p:nvPr/>
        </p:nvSpPr>
        <p:spPr bwMode="gray">
          <a:xfrm>
            <a:off x="7695457" y="3570"/>
            <a:ext cx="4487017" cy="6854430"/>
          </a:xfrm>
          <a:prstGeom prst="rect">
            <a:avLst/>
          </a:prstGeom>
          <a:solidFill>
            <a:schemeClr val="bg1">
              <a:lumMod val="95000"/>
            </a:schemeClr>
          </a:solidFill>
          <a:ln w="25400" algn="ctr">
            <a:noFill/>
            <a:miter lim="800000"/>
            <a:headEnd/>
            <a:tailEnd/>
          </a:ln>
        </p:spPr>
        <p:txBody>
          <a:bodyPr lIns="90000" tIns="72000" rIns="90000" bIns="72000" rtlCol="0" anchor="ctr"/>
          <a:lstStyle/>
          <a:p>
            <a:pPr marL="0" marR="0" lvl="0" indent="0" algn="ctr" defTabSz="1088776" rtl="0" eaLnBrk="1" fontAlgn="base" latinLnBrk="0" hangingPunct="1">
              <a:lnSpc>
                <a:spcPct val="100000"/>
              </a:lnSpc>
              <a:spcBef>
                <a:spcPct val="50000"/>
              </a:spcBef>
              <a:spcAft>
                <a:spcPct val="0"/>
              </a:spcAft>
              <a:buClr>
                <a:srgbClr val="F0AB00"/>
              </a:buClr>
              <a:buSzPct val="80000"/>
              <a:buFontTx/>
              <a:buNone/>
              <a:tabLst/>
              <a:defRPr/>
            </a:pPr>
            <a:endParaRPr kumimoji="0" sz="2100" b="0" i="0" u="none" strike="noStrike" kern="0" cap="none" spc="0" normalizeH="0" baseline="0">
              <a:ln>
                <a:noFill/>
              </a:ln>
              <a:solidFill>
                <a:srgbClr val="000000"/>
              </a:solidFill>
              <a:effectLst/>
              <a:uLnTx/>
              <a:uFillTx/>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2806C3A7-EB55-0596-E5E3-179860AB6272}"/>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579625" y="503683"/>
            <a:ext cx="400172" cy="363561"/>
          </a:xfrm>
          <a:prstGeom prst="rect">
            <a:avLst/>
          </a:prstGeom>
        </p:spPr>
      </p:pic>
      <p:pic>
        <p:nvPicPr>
          <p:cNvPr id="9" name="Image 1" descr="preencoded.png">
            <a:extLst>
              <a:ext uri="{FF2B5EF4-FFF2-40B4-BE49-F238E27FC236}">
                <a16:creationId xmlns:a16="http://schemas.microsoft.com/office/drawing/2014/main" id="{4FCBF320-CC7F-6B00-23A5-29DF32D3D9F1}"/>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8092799" y="460502"/>
            <a:ext cx="1046931" cy="467000"/>
          </a:xfrm>
          <a:prstGeom prst="rect">
            <a:avLst/>
          </a:prstGeom>
        </p:spPr>
      </p:pic>
      <p:pic>
        <p:nvPicPr>
          <p:cNvPr id="10" name="Picture 9">
            <a:extLst>
              <a:ext uri="{FF2B5EF4-FFF2-40B4-BE49-F238E27FC236}">
                <a16:creationId xmlns:a16="http://schemas.microsoft.com/office/drawing/2014/main" id="{1BD67565-0D58-A2BE-AC9E-B0AF1BBFF83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198605" y="514595"/>
            <a:ext cx="323165" cy="369332"/>
          </a:xfrm>
          <a:prstGeom prst="rect">
            <a:avLst/>
          </a:prstGeom>
        </p:spPr>
      </p:pic>
      <p:sp>
        <p:nvSpPr>
          <p:cNvPr id="2" name="Text Placeholder 4">
            <a:extLst>
              <a:ext uri="{FF2B5EF4-FFF2-40B4-BE49-F238E27FC236}">
                <a16:creationId xmlns:a16="http://schemas.microsoft.com/office/drawing/2014/main" id="{C7C22F63-E1E3-9E2B-372F-6CFAAFDC3BAC}"/>
              </a:ext>
            </a:extLst>
          </p:cNvPr>
          <p:cNvSpPr txBox="1">
            <a:spLocks/>
          </p:cNvSpPr>
          <p:nvPr/>
        </p:nvSpPr>
        <p:spPr>
          <a:xfrm>
            <a:off x="8004991" y="1334270"/>
            <a:ext cx="3971109" cy="5475556"/>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R="0" lvl="0" fontAlgn="auto">
              <a:lnSpc>
                <a:spcPct val="100000"/>
              </a:lnSpc>
              <a:spcAft>
                <a:spcPts val="0"/>
              </a:spcAft>
              <a:buNone/>
              <a:tabLst/>
              <a:defRPr/>
            </a:pPr>
            <a:r>
              <a:rPr sz="1800">
                <a:solidFill>
                  <a:srgbClr val="0070F2"/>
                </a:solidFill>
                <a:latin typeface="72 Brand Medium" panose="020B0504030603020204" pitchFamily="34" charset="0"/>
              </a:rPr>
              <a:t>Preview, submit and resolve rejection errors</a:t>
            </a:r>
          </a:p>
          <a:p>
            <a:pPr marL="449263" marR="0" lvl="0" indent="-441325" algn="l" defTabSz="1088558" rtl="0" eaLnBrk="1" fontAlgn="auto" latinLnBrk="0" hangingPunct="1">
              <a:lnSpc>
                <a:spcPct val="100000"/>
              </a:lnSpc>
              <a:spcBef>
                <a:spcPts val="1800"/>
              </a:spcBef>
              <a:spcAft>
                <a:spcPts val="0"/>
              </a:spcAft>
              <a:buClr>
                <a:srgbClr val="0070F2"/>
              </a:buClr>
              <a:buSzPct val="100000"/>
              <a:buFont typeface="+mj-lt"/>
              <a:buAutoNum type="arabicPeriod"/>
              <a:tabLst/>
              <a:defRPr/>
            </a:pPr>
            <a:r>
              <a:rPr kumimoji="0" sz="1200" b="0" i="0" u="none" strike="noStrike" kern="1200" cap="none" spc="0" normalizeH="0" baseline="0">
                <a:ln>
                  <a:noFill/>
                </a:ln>
                <a:solidFill>
                  <a:srgbClr val="000000"/>
                </a:solidFill>
                <a:effectLst/>
                <a:uLnTx/>
                <a:uFillTx/>
                <a:latin typeface="72 Brand" panose="020B0504030603020204" pitchFamily="34" charset="0"/>
                <a:ea typeface="+mn-ea"/>
                <a:cs typeface="+mn-cs"/>
              </a:rPr>
              <a:t>Click on </a:t>
            </a:r>
            <a:r>
              <a:rPr kumimoji="0" sz="1200" b="1" i="0" u="none" strike="noStrike" kern="1200" cap="none" spc="0" normalizeH="0" baseline="0">
                <a:ln>
                  <a:noFill/>
                </a:ln>
                <a:solidFill>
                  <a:srgbClr val="000000"/>
                </a:solidFill>
                <a:effectLst/>
                <a:uLnTx/>
                <a:uFillTx/>
                <a:latin typeface="72 Brand" panose="020B0504030603020204" pitchFamily="34" charset="0"/>
                <a:ea typeface="+mn-ea"/>
                <a:cs typeface="+mn-cs"/>
              </a:rPr>
              <a:t>Next </a:t>
            </a:r>
            <a:r>
              <a:rPr kumimoji="0" sz="1200" b="0" i="0" u="none" strike="noStrike" kern="1200" cap="none" spc="0" normalizeH="0" baseline="0">
                <a:ln>
                  <a:noFill/>
                </a:ln>
                <a:solidFill>
                  <a:srgbClr val="000000"/>
                </a:solidFill>
                <a:effectLst/>
                <a:uLnTx/>
                <a:uFillTx/>
                <a:latin typeface="72 Brand" panose="020B0504030603020204" pitchFamily="34" charset="0"/>
                <a:ea typeface="+mn-ea"/>
                <a:cs typeface="+mn-cs"/>
              </a:rPr>
              <a:t>to finish invoice creation</a:t>
            </a:r>
            <a:endParaRPr sz="1200">
              <a:solidFill>
                <a:srgbClr val="000000"/>
              </a:solidFill>
            </a:endParaRPr>
          </a:p>
          <a:p>
            <a:pPr marL="449263" marR="0" lvl="0" indent="-441325" algn="l" defTabSz="1088558" rtl="0" eaLnBrk="1" fontAlgn="auto" latinLnBrk="0" hangingPunct="1">
              <a:lnSpc>
                <a:spcPct val="100000"/>
              </a:lnSpc>
              <a:spcBef>
                <a:spcPts val="1800"/>
              </a:spcBef>
              <a:spcAft>
                <a:spcPts val="0"/>
              </a:spcAft>
              <a:buClr>
                <a:srgbClr val="0070F2"/>
              </a:buClr>
              <a:buSzPct val="100000"/>
              <a:buFont typeface="+mj-lt"/>
              <a:buAutoNum type="arabicPeriod"/>
              <a:tabLst/>
              <a:defRPr/>
            </a:pPr>
            <a:r>
              <a:rPr sz="1200">
                <a:solidFill>
                  <a:srgbClr val="000000"/>
                </a:solidFill>
              </a:rPr>
              <a:t>We will generate a preview – you can validate the information on the invoice and either Edit the details (</a:t>
            </a:r>
            <a:r>
              <a:rPr sz="1200" b="1">
                <a:solidFill>
                  <a:srgbClr val="000000"/>
                </a:solidFill>
              </a:rPr>
              <a:t>Edit </a:t>
            </a:r>
            <a:r>
              <a:rPr sz="1200">
                <a:solidFill>
                  <a:srgbClr val="000000"/>
                </a:solidFill>
              </a:rPr>
              <a:t>option on the top)</a:t>
            </a:r>
          </a:p>
          <a:p>
            <a:pPr marL="449263" marR="0" lvl="0" indent="-441325" algn="l" defTabSz="1088558" rtl="0" eaLnBrk="1" fontAlgn="auto" latinLnBrk="0" hangingPunct="1">
              <a:lnSpc>
                <a:spcPct val="100000"/>
              </a:lnSpc>
              <a:spcBef>
                <a:spcPts val="1800"/>
              </a:spcBef>
              <a:spcAft>
                <a:spcPts val="0"/>
              </a:spcAft>
              <a:buClr>
                <a:srgbClr val="0070F2"/>
              </a:buClr>
              <a:buSzPct val="100000"/>
              <a:buFont typeface="+mj-lt"/>
              <a:buAutoNum type="arabicPeriod"/>
              <a:tabLst/>
              <a:defRPr/>
            </a:pPr>
            <a:r>
              <a:rPr sz="1200">
                <a:solidFill>
                  <a:srgbClr val="000000"/>
                </a:solidFill>
              </a:rPr>
              <a:t>To send your invoice to your buyer, click on </a:t>
            </a:r>
            <a:r>
              <a:rPr sz="1200" b="1">
                <a:solidFill>
                  <a:srgbClr val="000000"/>
                </a:solidFill>
              </a:rPr>
              <a:t>Submit. </a:t>
            </a:r>
            <a:r>
              <a:rPr sz="1200">
                <a:solidFill>
                  <a:srgbClr val="000000"/>
                </a:solidFill>
              </a:rPr>
              <a:t>Once your customer starts updating the invoice you will be notified of the status.</a:t>
            </a:r>
          </a:p>
          <a:p>
            <a:pPr marL="449263" lvl="0" indent="-441325">
              <a:buClr>
                <a:srgbClr val="0070F2"/>
              </a:buClr>
              <a:buSzPct val="100000"/>
              <a:buFont typeface="+mj-lt"/>
              <a:buAutoNum type="arabicPeriod"/>
              <a:defRPr/>
            </a:pPr>
            <a:r>
              <a:rPr sz="1200">
                <a:solidFill>
                  <a:srgbClr val="000000"/>
                </a:solidFill>
              </a:rPr>
              <a:t>If your invoice gets rejected by the buyer you will get a notification and </a:t>
            </a:r>
            <a:r>
              <a:rPr sz="1200" b="1">
                <a:solidFill>
                  <a:srgbClr val="000000"/>
                </a:solidFill>
              </a:rPr>
              <a:t>invoice errors </a:t>
            </a:r>
            <a:r>
              <a:rPr sz="1200">
                <a:solidFill>
                  <a:srgbClr val="000000"/>
                </a:solidFill>
              </a:rPr>
              <a:t>are specified on the pink strip</a:t>
            </a:r>
          </a:p>
          <a:p>
            <a:pPr marL="449263" lvl="0" indent="-441325">
              <a:buClr>
                <a:srgbClr val="0070F2"/>
              </a:buClr>
              <a:buSzPct val="100000"/>
              <a:buFont typeface="+mj-lt"/>
              <a:buAutoNum type="arabicPeriod"/>
              <a:defRPr/>
            </a:pPr>
            <a:r>
              <a:rPr sz="1200">
                <a:solidFill>
                  <a:srgbClr val="000000"/>
                </a:solidFill>
              </a:rPr>
              <a:t>Choose </a:t>
            </a:r>
            <a:r>
              <a:rPr sz="1200" b="1">
                <a:solidFill>
                  <a:srgbClr val="000000"/>
                </a:solidFill>
              </a:rPr>
              <a:t>Edit</a:t>
            </a:r>
            <a:r>
              <a:rPr sz="1200">
                <a:solidFill>
                  <a:srgbClr val="000000"/>
                </a:solidFill>
              </a:rPr>
              <a:t> option and add changes as per the errors and Re-submit the invoice.</a:t>
            </a:r>
          </a:p>
          <a:p>
            <a:pPr marL="449263" marR="0" lvl="0" indent="-441325" algn="l" defTabSz="1088558" rtl="0" eaLnBrk="1" fontAlgn="auto" latinLnBrk="0" hangingPunct="1">
              <a:lnSpc>
                <a:spcPct val="100000"/>
              </a:lnSpc>
              <a:spcBef>
                <a:spcPts val="1800"/>
              </a:spcBef>
              <a:spcAft>
                <a:spcPts val="0"/>
              </a:spcAft>
              <a:buClr>
                <a:srgbClr val="0070F2"/>
              </a:buClr>
              <a:buSzPct val="100000"/>
              <a:buFont typeface="+mj-lt"/>
              <a:buAutoNum type="arabicPeriod"/>
              <a:tabLst/>
              <a:defRPr/>
            </a:pPr>
            <a:endParaRPr sz="1200">
              <a:solidFill>
                <a:srgbClr val="000000"/>
              </a:solidFill>
            </a:endParaRPr>
          </a:p>
        </p:txBody>
      </p:sp>
      <p:sp>
        <p:nvSpPr>
          <p:cNvPr id="3" name="Title 1">
            <a:extLst>
              <a:ext uri="{FF2B5EF4-FFF2-40B4-BE49-F238E27FC236}">
                <a16:creationId xmlns:a16="http://schemas.microsoft.com/office/drawing/2014/main" id="{63FDDB61-0732-4E1F-D0F9-539AB15B7C17}"/>
              </a:ext>
            </a:extLst>
          </p:cNvPr>
          <p:cNvSpPr txBox="1">
            <a:spLocks/>
          </p:cNvSpPr>
          <p:nvPr/>
        </p:nvSpPr>
        <p:spPr bwMode="black">
          <a:xfrm>
            <a:off x="463432" y="265211"/>
            <a:ext cx="7232026" cy="369332"/>
          </a:xfrm>
          <a:prstGeom prst="rect">
            <a:avLst/>
          </a:prstGeom>
        </p:spPr>
        <p:txBody>
          <a:bodyPr vert="horz" wrap="square" lIns="0" tIns="0" rIns="0" bIns="0" rtlCol="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3" marR="0" lvl="0" indent="-4763" algn="l" defTabSz="1088558" rtl="0" eaLnBrk="1" fontAlgn="auto" latinLnBrk="0" hangingPunct="1">
              <a:lnSpc>
                <a:spcPct val="100000"/>
              </a:lnSpc>
              <a:spcBef>
                <a:spcPct val="0"/>
              </a:spcBef>
              <a:spcAft>
                <a:spcPts val="0"/>
              </a:spcAft>
              <a:buClrTx/>
              <a:buSzTx/>
              <a:buFontTx/>
              <a:buNone/>
              <a:tabLst/>
              <a:defRPr/>
            </a:pPr>
            <a:r>
              <a:rPr kumimoji="0" sz="2400" b="0" i="0" u="none" strike="noStrike" kern="1200" cap="none" spc="0" normalizeH="0" baseline="0">
                <a:ln>
                  <a:noFill/>
                </a:ln>
                <a:effectLst/>
                <a:uLnTx/>
                <a:uFillTx/>
                <a:latin typeface="72 Brand Medium" panose="020B0504030603020204" pitchFamily="34" charset="0"/>
                <a:ea typeface="+mj-ea"/>
                <a:cs typeface="+mj-cs"/>
              </a:rPr>
              <a:t>Feature: </a:t>
            </a:r>
            <a:r>
              <a:rPr>
                <a:solidFill>
                  <a:srgbClr val="0070F2"/>
                </a:solidFill>
              </a:rPr>
              <a:t>Preview &amp; Submit Invoices </a:t>
            </a:r>
          </a:p>
        </p:txBody>
      </p:sp>
      <p:pic>
        <p:nvPicPr>
          <p:cNvPr id="5" name="Picture 4">
            <a:extLst>
              <a:ext uri="{FF2B5EF4-FFF2-40B4-BE49-F238E27FC236}">
                <a16:creationId xmlns:a16="http://schemas.microsoft.com/office/drawing/2014/main" id="{82CBAB40-DCB4-98EA-B273-418CAB41C61E}"/>
              </a:ext>
            </a:extLst>
          </p:cNvPr>
          <p:cNvPicPr>
            <a:picLocks noChangeAspect="1"/>
          </p:cNvPicPr>
          <p:nvPr/>
        </p:nvPicPr>
        <p:blipFill>
          <a:blip r:embed="rId10"/>
          <a:srcRect t="17161"/>
          <a:stretch>
            <a:fillRect/>
          </a:stretch>
        </p:blipFill>
        <p:spPr>
          <a:xfrm>
            <a:off x="463432" y="1603512"/>
            <a:ext cx="7025651" cy="2630077"/>
          </a:xfrm>
          <a:prstGeom prst="roundRect">
            <a:avLst>
              <a:gd name="adj" fmla="val 4145"/>
            </a:avLst>
          </a:prstGeom>
          <a:ln>
            <a:noFill/>
            <a:prstDash val="sysDash"/>
          </a:ln>
          <a:effectLst>
            <a:outerShdw blurRad="279400" dist="38100" dir="5400000" algn="t" rotWithShape="0">
              <a:prstClr val="black">
                <a:alpha val="40000"/>
              </a:prstClr>
            </a:outerShdw>
          </a:effectLst>
        </p:spPr>
      </p:pic>
      <p:pic>
        <p:nvPicPr>
          <p:cNvPr id="6" name="Picture 5">
            <a:extLst>
              <a:ext uri="{FF2B5EF4-FFF2-40B4-BE49-F238E27FC236}">
                <a16:creationId xmlns:a16="http://schemas.microsoft.com/office/drawing/2014/main" id="{516136B8-6161-8174-F41C-EC9E7E9C17FE}"/>
              </a:ext>
            </a:extLst>
          </p:cNvPr>
          <p:cNvPicPr>
            <a:picLocks noChangeAspect="1"/>
          </p:cNvPicPr>
          <p:nvPr/>
        </p:nvPicPr>
        <p:blipFill>
          <a:blip r:embed="rId11"/>
          <a:stretch>
            <a:fillRect/>
          </a:stretch>
        </p:blipFill>
        <p:spPr>
          <a:xfrm>
            <a:off x="463432" y="983659"/>
            <a:ext cx="7025651" cy="406748"/>
          </a:xfrm>
          <a:prstGeom prst="roundRect">
            <a:avLst/>
          </a:prstGeom>
          <a:ln>
            <a:noFill/>
            <a:prstDash val="sysDash"/>
          </a:ln>
          <a:effectLst>
            <a:outerShdw blurRad="279400" dist="38100" dir="5400000" algn="t" rotWithShape="0">
              <a:prstClr val="black">
                <a:alpha val="40000"/>
              </a:prstClr>
            </a:outerShdw>
          </a:effectLst>
        </p:spPr>
      </p:pic>
      <p:pic>
        <p:nvPicPr>
          <p:cNvPr id="4" name="Picture 3">
            <a:extLst>
              <a:ext uri="{FF2B5EF4-FFF2-40B4-BE49-F238E27FC236}">
                <a16:creationId xmlns:a16="http://schemas.microsoft.com/office/drawing/2014/main" id="{89D17AC1-2BF4-545D-B1FF-36586E74FF97}"/>
              </a:ext>
            </a:extLst>
          </p:cNvPr>
          <p:cNvPicPr>
            <a:picLocks noChangeAspect="1"/>
          </p:cNvPicPr>
          <p:nvPr/>
        </p:nvPicPr>
        <p:blipFill>
          <a:blip r:embed="rId12"/>
          <a:srcRect b="29419"/>
          <a:stretch>
            <a:fillRect/>
          </a:stretch>
        </p:blipFill>
        <p:spPr>
          <a:xfrm>
            <a:off x="463431" y="4446694"/>
            <a:ext cx="7025652" cy="2146095"/>
          </a:xfrm>
          <a:prstGeom prst="roundRect">
            <a:avLst>
              <a:gd name="adj" fmla="val 3543"/>
            </a:avLst>
          </a:prstGeom>
          <a:ln>
            <a:noFill/>
            <a:prstDash val="sysDash"/>
          </a:ln>
          <a:effectLst>
            <a:outerShdw blurRad="279400" dist="38100" dir="5400000" algn="t" rotWithShape="0">
              <a:prstClr val="black">
                <a:alpha val="40000"/>
              </a:prstClr>
            </a:outerShdw>
          </a:effectLst>
        </p:spPr>
      </p:pic>
      <p:sp>
        <p:nvSpPr>
          <p:cNvPr id="7" name="Oval 6">
            <a:extLst>
              <a:ext uri="{FF2B5EF4-FFF2-40B4-BE49-F238E27FC236}">
                <a16:creationId xmlns:a16="http://schemas.microsoft.com/office/drawing/2014/main" id="{B2795A07-23FE-CE7A-44E4-BDBA1AAFB726}"/>
              </a:ext>
            </a:extLst>
          </p:cNvPr>
          <p:cNvSpPr/>
          <p:nvPr/>
        </p:nvSpPr>
        <p:spPr bwMode="gray">
          <a:xfrm>
            <a:off x="5286753" y="1035089"/>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kumimoji="0" sz="20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rPr>
              <a:t>1</a:t>
            </a:r>
            <a:endParaRPr kumimoji="0" sz="18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endParaRPr>
          </a:p>
        </p:txBody>
      </p:sp>
      <p:sp>
        <p:nvSpPr>
          <p:cNvPr id="8" name="Oval 7">
            <a:extLst>
              <a:ext uri="{FF2B5EF4-FFF2-40B4-BE49-F238E27FC236}">
                <a16:creationId xmlns:a16="http://schemas.microsoft.com/office/drawing/2014/main" id="{0B0910C1-64D3-4066-6F84-015E80A6F514}"/>
              </a:ext>
            </a:extLst>
          </p:cNvPr>
          <p:cNvSpPr/>
          <p:nvPr/>
        </p:nvSpPr>
        <p:spPr bwMode="gray">
          <a:xfrm>
            <a:off x="5955033" y="1478973"/>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sz="2000" kern="0">
                <a:solidFill>
                  <a:srgbClr val="FFFFFF"/>
                </a:solidFill>
                <a:latin typeface="72 Brand Medium"/>
                <a:ea typeface="Arial Unicode MS" pitchFamily="34" charset="-128"/>
                <a:cs typeface="Arial Unicode MS" pitchFamily="34" charset="-128"/>
              </a:rPr>
              <a:t>2</a:t>
            </a:r>
            <a:endParaRPr kumimoji="0" sz="18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endParaRPr>
          </a:p>
        </p:txBody>
      </p:sp>
      <p:sp>
        <p:nvSpPr>
          <p:cNvPr id="12" name="Oval 11">
            <a:extLst>
              <a:ext uri="{FF2B5EF4-FFF2-40B4-BE49-F238E27FC236}">
                <a16:creationId xmlns:a16="http://schemas.microsoft.com/office/drawing/2014/main" id="{4DB0AA7D-B7D5-18B4-EFDD-635ED157EFF7}"/>
              </a:ext>
            </a:extLst>
          </p:cNvPr>
          <p:cNvSpPr/>
          <p:nvPr/>
        </p:nvSpPr>
        <p:spPr bwMode="gray">
          <a:xfrm>
            <a:off x="6603303" y="3848902"/>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kumimoji="0" sz="18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rPr>
              <a:t>3</a:t>
            </a:r>
            <a:endParaRPr kumimoji="0" sz="18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endParaRPr>
          </a:p>
        </p:txBody>
      </p:sp>
      <p:sp>
        <p:nvSpPr>
          <p:cNvPr id="13" name="Oval 12">
            <a:extLst>
              <a:ext uri="{FF2B5EF4-FFF2-40B4-BE49-F238E27FC236}">
                <a16:creationId xmlns:a16="http://schemas.microsoft.com/office/drawing/2014/main" id="{F5F9787F-5548-96C0-9ABD-336D683B3CD5}"/>
              </a:ext>
            </a:extLst>
          </p:cNvPr>
          <p:cNvSpPr/>
          <p:nvPr/>
        </p:nvSpPr>
        <p:spPr bwMode="gray">
          <a:xfrm>
            <a:off x="176349" y="5254488"/>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kumimoji="0" sz="18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rPr>
              <a:t>4</a:t>
            </a:r>
            <a:endParaRPr kumimoji="0" sz="18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endParaRPr>
          </a:p>
        </p:txBody>
      </p:sp>
    </p:spTree>
    <p:custDataLst>
      <p:custData r:id="rId1"/>
      <p:custData r:id="rId2"/>
    </p:custDataLst>
    <p:extLst>
      <p:ext uri="{BB962C8B-B14F-4D97-AF65-F5344CB8AC3E}">
        <p14:creationId xmlns:p14="http://schemas.microsoft.com/office/powerpoint/2010/main" val="12321283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CA8FFA-E774-7C0A-5D35-EC6B34600E9E}"/>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10E0C99D-F03C-5688-75D0-B1F8DD951157}"/>
              </a:ext>
            </a:extLst>
          </p:cNvPr>
          <p:cNvSpPr>
            <a:spLocks noGrp="1"/>
          </p:cNvSpPr>
          <p:nvPr>
            <p:ph type="title"/>
          </p:nvPr>
        </p:nvSpPr>
        <p:spPr>
          <a:xfrm>
            <a:off x="232252" y="2583915"/>
            <a:ext cx="7408007" cy="498598"/>
          </a:xfrm>
        </p:spPr>
        <p:txBody>
          <a:bodyPr wrap="square">
            <a:spAutoFit/>
          </a:bodyPr>
          <a:lstStyle/>
          <a:p>
            <a:pPr>
              <a:defRPr>
                <a:hlinkClick r:id="rId4">
                  <a:extLst>
                    <a:ext uri="{A12FA001-AC4F-418D-AE19-62706E023703}">
                      <ahyp:hlinkClr xmlns:ahyp="http://schemas.microsoft.com/office/drawing/2018/hyperlinkcolor" val="tx"/>
                    </a:ext>
                  </a:extLst>
                </a:hlinkClick>
              </a:defRPr>
            </a:pPr>
            <a:r>
              <a:t>アカウントの登録</a:t>
            </a:r>
          </a:p>
        </p:txBody>
      </p:sp>
      <p:pic>
        <p:nvPicPr>
          <p:cNvPr id="16" name="Picture Placeholder 15" descr="A hanging lightbulb">
            <a:extLst>
              <a:ext uri="{FF2B5EF4-FFF2-40B4-BE49-F238E27FC236}">
                <a16:creationId xmlns:a16="http://schemas.microsoft.com/office/drawing/2014/main" id="{00B5BADF-4257-7248-90B4-766C44C6DBDE}"/>
              </a:ext>
            </a:extLst>
          </p:cNvPr>
          <p:cNvPicPr>
            <a:picLocks noGrp="1" noChangeAspect="1"/>
          </p:cNvPicPr>
          <p:nvPr>
            <p:ph type="pic" sz="quarter" idx="10"/>
          </p:nvPr>
        </p:nvPicPr>
        <p:blipFill>
          <a:blip r:embed="rId5"/>
          <a:srcRect l="27299" r="27299"/>
          <a:stretch>
            <a:fillRect/>
          </a:stretch>
        </p:blipFill>
        <p:spPr/>
      </p:pic>
    </p:spTree>
    <p:custDataLst>
      <p:custData r:id="rId1"/>
      <p:custData r:id="rId2"/>
    </p:custDataLst>
    <p:extLst>
      <p:ext uri="{BB962C8B-B14F-4D97-AF65-F5344CB8AC3E}">
        <p14:creationId xmlns:p14="http://schemas.microsoft.com/office/powerpoint/2010/main" val="52967487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9BE4196-9CE1-9D52-CA12-679196B8C4DB}"/>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AD2AEF1A-F861-276E-072C-F20C409913BA}"/>
              </a:ext>
            </a:extLst>
          </p:cNvPr>
          <p:cNvSpPr/>
          <p:nvPr/>
        </p:nvSpPr>
        <p:spPr bwMode="gray">
          <a:xfrm>
            <a:off x="7695042" y="4463"/>
            <a:ext cx="4485849" cy="6852645"/>
          </a:xfrm>
          <a:prstGeom prst="rect">
            <a:avLst/>
          </a:prstGeom>
          <a:solidFill>
            <a:schemeClr val="bg1">
              <a:lumMod val="95000"/>
            </a:schemeClr>
          </a:solidFill>
          <a:ln w="25400" algn="ctr">
            <a:noFill/>
            <a:miter lim="800000"/>
            <a:headEnd/>
            <a:tailEnd/>
          </a:ln>
        </p:spPr>
        <p:txBody>
          <a:bodyPr lIns="89977" tIns="71981" rIns="89977" bIns="71981" rtlCol="0" anchor="ctr"/>
          <a:lstStyle/>
          <a:p>
            <a:pPr algn="ctr" defTabSz="1088449" fontAlgn="base">
              <a:spcBef>
                <a:spcPct val="50000"/>
              </a:spcBef>
              <a:spcAft>
                <a:spcPct val="0"/>
              </a:spcAft>
              <a:buClr>
                <a:srgbClr val="F0AB00"/>
              </a:buClr>
              <a:buSzPct val="80000"/>
            </a:pPr>
            <a:endParaRPr sz="2099" kern="0">
              <a:solidFill>
                <a:srgbClr val="000000"/>
              </a:solidFill>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C369DC2F-0C71-3270-2650-60E988538633}"/>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581062" y="504445"/>
            <a:ext cx="400068" cy="363466"/>
          </a:xfrm>
          <a:prstGeom prst="rect">
            <a:avLst/>
          </a:prstGeom>
        </p:spPr>
      </p:pic>
      <p:pic>
        <p:nvPicPr>
          <p:cNvPr id="9" name="Image 1" descr="preencoded.png">
            <a:extLst>
              <a:ext uri="{FF2B5EF4-FFF2-40B4-BE49-F238E27FC236}">
                <a16:creationId xmlns:a16="http://schemas.microsoft.com/office/drawing/2014/main" id="{E8E5D222-0954-962F-5198-30420DBC44DE}"/>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8092280" y="461275"/>
            <a:ext cx="1046658" cy="466878"/>
          </a:xfrm>
          <a:prstGeom prst="rect">
            <a:avLst/>
          </a:prstGeom>
        </p:spPr>
      </p:pic>
      <p:pic>
        <p:nvPicPr>
          <p:cNvPr id="10" name="Picture 9">
            <a:extLst>
              <a:ext uri="{FF2B5EF4-FFF2-40B4-BE49-F238E27FC236}">
                <a16:creationId xmlns:a16="http://schemas.microsoft.com/office/drawing/2014/main" id="{48AA2006-D3DC-2D86-D7F2-47C9CBF2213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198059" y="515354"/>
            <a:ext cx="323081" cy="369236"/>
          </a:xfrm>
          <a:prstGeom prst="rect">
            <a:avLst/>
          </a:prstGeom>
        </p:spPr>
      </p:pic>
      <p:sp>
        <p:nvSpPr>
          <p:cNvPr id="2" name="Text Placeholder 4">
            <a:extLst>
              <a:ext uri="{FF2B5EF4-FFF2-40B4-BE49-F238E27FC236}">
                <a16:creationId xmlns:a16="http://schemas.microsoft.com/office/drawing/2014/main" id="{B0396AF7-97A2-5CF7-232F-FDE6D36E8006}"/>
              </a:ext>
            </a:extLst>
          </p:cNvPr>
          <p:cNvSpPr txBox="1">
            <a:spLocks/>
          </p:cNvSpPr>
          <p:nvPr/>
        </p:nvSpPr>
        <p:spPr>
          <a:xfrm>
            <a:off x="8004496" y="1334816"/>
            <a:ext cx="3970075" cy="5474130"/>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defTabSz="1088231">
              <a:spcBef>
                <a:spcPts val="1799"/>
              </a:spcBef>
            </a:pPr>
            <a:r>
              <a:rPr sz="1799">
                <a:solidFill>
                  <a:srgbClr val="0070F2"/>
                </a:solidFill>
                <a:latin typeface="72 Brand Medium" panose="020B0504030603020204" pitchFamily="34" charset="0"/>
              </a:rPr>
              <a:t>Easily access purchase order from the Workbench Orders tile to begin</a:t>
            </a:r>
            <a:endParaRPr sz="1799">
              <a:solidFill>
                <a:srgbClr val="0070F2"/>
              </a:solidFill>
              <a:latin typeface="72 Brand Medium" panose="020B0504030603020204" pitchFamily="34" charset="0"/>
            </a:endParaRPr>
          </a:p>
          <a:p>
            <a:pPr marL="449128" indent="-441193" defTabSz="1088231">
              <a:spcBef>
                <a:spcPts val="1799"/>
              </a:spcBef>
              <a:buClr>
                <a:srgbClr val="0070F2"/>
              </a:buClr>
              <a:buSzPct val="100000"/>
              <a:buFont typeface="+mj-lt"/>
              <a:buAutoNum type="arabicPeriod"/>
            </a:pPr>
            <a:r>
              <a:rPr sz="1600">
                <a:solidFill>
                  <a:srgbClr val="000000"/>
                </a:solidFill>
                <a:latin typeface="72 Brand Light" panose="020B0304030603020204" pitchFamily="34" charset="0"/>
              </a:rPr>
              <a:t>Select the purchase order to be invoiced. The 'Create Invoice' button is activated only if ship notice(s) exist for the PO</a:t>
            </a:r>
          </a:p>
          <a:p>
            <a:pPr marL="449128" indent="-441193" defTabSz="1088231">
              <a:spcBef>
                <a:spcPts val="1799"/>
              </a:spcBef>
              <a:buClr>
                <a:srgbClr val="0070F2"/>
              </a:buClr>
              <a:buSzPct val="100000"/>
              <a:buFont typeface="+mj-lt"/>
              <a:buAutoNum type="arabicPeriod"/>
            </a:pPr>
            <a:r>
              <a:rPr sz="1600">
                <a:solidFill>
                  <a:srgbClr val="000000"/>
                </a:solidFill>
                <a:latin typeface="72 Brand Light" panose="020B0304030603020204" pitchFamily="34" charset="0"/>
              </a:rPr>
              <a:t>An intermediate screen for ASN selection shows up if </a:t>
            </a:r>
            <a:r>
              <a:rPr sz="1800">
                <a:solidFill>
                  <a:srgbClr val="000000"/>
                </a:solidFill>
                <a:latin typeface="72 Brand Light" panose="020B0304030603020204" pitchFamily="34" charset="0"/>
              </a:rPr>
              <a:t>there are multiple ship notices against the PO. ‘Require references to ship notices on invoices’ has been enabled by the buyer. </a:t>
            </a:r>
          </a:p>
          <a:p>
            <a:pPr marL="449128" indent="-441193" defTabSz="1088231">
              <a:spcBef>
                <a:spcPts val="1799"/>
              </a:spcBef>
              <a:buClr>
                <a:srgbClr val="0070F2"/>
              </a:buClr>
              <a:buSzPct val="100000"/>
              <a:buFont typeface="+mj-lt"/>
              <a:buAutoNum type="arabicPeriod"/>
            </a:pPr>
            <a:r>
              <a:rPr sz="1600">
                <a:solidFill>
                  <a:srgbClr val="000000"/>
                </a:solidFill>
                <a:latin typeface="72 Brand Light" panose="020B0304030603020204" pitchFamily="34" charset="0"/>
              </a:rPr>
              <a:t>Select the ASN from the drop-down and proceed to create invoice as a standard process</a:t>
            </a:r>
          </a:p>
          <a:p>
            <a:pPr marL="449128" indent="-441193" defTabSz="1088231">
              <a:spcBef>
                <a:spcPts val="1799"/>
              </a:spcBef>
              <a:buClr>
                <a:srgbClr val="0070F2"/>
              </a:buClr>
              <a:buSzPct val="100000"/>
              <a:buFont typeface="+mj-lt"/>
              <a:buAutoNum type="arabicPeriod"/>
            </a:pPr>
            <a:endParaRPr sz="1600">
              <a:solidFill>
                <a:srgbClr val="000000"/>
              </a:solidFill>
              <a:latin typeface="72 Brand Light" panose="020B0304030603020204" pitchFamily="34" charset="0"/>
            </a:endParaRPr>
          </a:p>
          <a:p>
            <a:pPr marL="449128" indent="-441193" defTabSz="1088231">
              <a:spcBef>
                <a:spcPts val="1799"/>
              </a:spcBef>
              <a:buClr>
                <a:srgbClr val="0070F2"/>
              </a:buClr>
              <a:buSzPct val="100000"/>
              <a:buFont typeface="+mj-lt"/>
              <a:buAutoNum type="arabicPeriod"/>
            </a:pPr>
            <a:endParaRPr sz="1600">
              <a:solidFill>
                <a:srgbClr val="000000"/>
              </a:solidFill>
              <a:latin typeface="72 Brand Light" panose="020B0304030603020204" pitchFamily="34" charset="0"/>
            </a:endParaRPr>
          </a:p>
        </p:txBody>
      </p:sp>
      <p:pic>
        <p:nvPicPr>
          <p:cNvPr id="6" name="Picture 5">
            <a:extLst>
              <a:ext uri="{FF2B5EF4-FFF2-40B4-BE49-F238E27FC236}">
                <a16:creationId xmlns:a16="http://schemas.microsoft.com/office/drawing/2014/main" id="{28D9C615-DE29-0243-A28E-701EE24749FB}"/>
              </a:ext>
            </a:extLst>
          </p:cNvPr>
          <p:cNvPicPr>
            <a:picLocks noChangeAspect="1"/>
          </p:cNvPicPr>
          <p:nvPr/>
        </p:nvPicPr>
        <p:blipFill>
          <a:blip r:embed="rId10"/>
          <a:stretch>
            <a:fillRect/>
          </a:stretch>
        </p:blipFill>
        <p:spPr>
          <a:xfrm>
            <a:off x="464898" y="1244047"/>
            <a:ext cx="7023824" cy="2056262"/>
          </a:xfrm>
          <a:prstGeom prst="roundRect">
            <a:avLst>
              <a:gd name="adj" fmla="val 7000"/>
            </a:avLst>
          </a:prstGeom>
          <a:effectLst>
            <a:outerShdw blurRad="279400" dist="38100" dir="5400000" algn="t" rotWithShape="0">
              <a:schemeClr val="tx2">
                <a:alpha val="40000"/>
              </a:schemeClr>
            </a:outerShdw>
          </a:effectLst>
        </p:spPr>
      </p:pic>
      <p:sp>
        <p:nvSpPr>
          <p:cNvPr id="4" name="Oval 3">
            <a:extLst>
              <a:ext uri="{FF2B5EF4-FFF2-40B4-BE49-F238E27FC236}">
                <a16:creationId xmlns:a16="http://schemas.microsoft.com/office/drawing/2014/main" id="{170F9C9E-7B3F-031B-982A-A75E03979CBE}"/>
              </a:ext>
            </a:extLst>
          </p:cNvPr>
          <p:cNvSpPr/>
          <p:nvPr/>
        </p:nvSpPr>
        <p:spPr bwMode="gray">
          <a:xfrm>
            <a:off x="4869894" y="1022105"/>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kumimoji="0" sz="20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rPr>
              <a:t>1</a:t>
            </a:r>
            <a:endParaRPr kumimoji="0" sz="18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endParaRPr>
          </a:p>
        </p:txBody>
      </p:sp>
      <p:sp>
        <p:nvSpPr>
          <p:cNvPr id="14" name="Title 3">
            <a:extLst>
              <a:ext uri="{FF2B5EF4-FFF2-40B4-BE49-F238E27FC236}">
                <a16:creationId xmlns:a16="http://schemas.microsoft.com/office/drawing/2014/main" id="{03C20E27-CA07-B502-341F-53FB6CE6707B}"/>
              </a:ext>
            </a:extLst>
          </p:cNvPr>
          <p:cNvSpPr>
            <a:spLocks noGrp="1"/>
          </p:cNvSpPr>
          <p:nvPr>
            <p:ph type="title"/>
          </p:nvPr>
        </p:nvSpPr>
        <p:spPr>
          <a:xfrm>
            <a:off x="504001" y="503999"/>
            <a:ext cx="6970481" cy="369332"/>
          </a:xfrm>
        </p:spPr>
        <p:txBody>
          <a:bodyPr/>
          <a:lstStyle/>
          <a:p>
            <a:r>
              <a:rPr b="1">
                <a:latin typeface="+mn-lt"/>
              </a:rPr>
              <a:t>Features: </a:t>
            </a:r>
            <a:r>
              <a:rPr>
                <a:solidFill>
                  <a:srgbClr val="0070F2"/>
                </a:solidFill>
              </a:rPr>
              <a:t>PO-based Invoice with ASN Reference</a:t>
            </a:r>
          </a:p>
        </p:txBody>
      </p:sp>
      <p:pic>
        <p:nvPicPr>
          <p:cNvPr id="15" name="Picture 14">
            <a:extLst>
              <a:ext uri="{FF2B5EF4-FFF2-40B4-BE49-F238E27FC236}">
                <a16:creationId xmlns:a16="http://schemas.microsoft.com/office/drawing/2014/main" id="{505FA999-6926-A98A-EB53-98F097866527}"/>
              </a:ext>
            </a:extLst>
          </p:cNvPr>
          <p:cNvPicPr>
            <a:picLocks noChangeAspect="1"/>
          </p:cNvPicPr>
          <p:nvPr/>
        </p:nvPicPr>
        <p:blipFill>
          <a:blip r:embed="rId11"/>
          <a:stretch>
            <a:fillRect/>
          </a:stretch>
        </p:blipFill>
        <p:spPr>
          <a:xfrm>
            <a:off x="464898" y="5106232"/>
            <a:ext cx="6970481" cy="1326151"/>
          </a:xfrm>
          <a:prstGeom prst="roundRect">
            <a:avLst>
              <a:gd name="adj" fmla="val 7541"/>
            </a:avLst>
          </a:prstGeom>
          <a:effectLst>
            <a:outerShdw blurRad="279400" dist="38100" dir="5400000" algn="t" rotWithShape="0">
              <a:srgbClr val="002A86">
                <a:alpha val="40000"/>
              </a:srgbClr>
            </a:outerShdw>
          </a:effectLst>
        </p:spPr>
      </p:pic>
      <p:pic>
        <p:nvPicPr>
          <p:cNvPr id="16" name="Picture 15">
            <a:extLst>
              <a:ext uri="{FF2B5EF4-FFF2-40B4-BE49-F238E27FC236}">
                <a16:creationId xmlns:a16="http://schemas.microsoft.com/office/drawing/2014/main" id="{96B670BF-B414-0033-36CC-E3325DCAC63E}"/>
              </a:ext>
            </a:extLst>
          </p:cNvPr>
          <p:cNvPicPr>
            <a:picLocks noChangeAspect="1"/>
          </p:cNvPicPr>
          <p:nvPr/>
        </p:nvPicPr>
        <p:blipFill>
          <a:blip r:embed="rId12"/>
          <a:stretch>
            <a:fillRect/>
          </a:stretch>
        </p:blipFill>
        <p:spPr>
          <a:xfrm>
            <a:off x="464898" y="3522251"/>
            <a:ext cx="6970481" cy="1428277"/>
          </a:xfrm>
          <a:prstGeom prst="roundRect">
            <a:avLst>
              <a:gd name="adj" fmla="val 9135"/>
            </a:avLst>
          </a:prstGeom>
          <a:effectLst>
            <a:outerShdw blurRad="279400" dist="38100" dir="5400000" algn="t" rotWithShape="0">
              <a:srgbClr val="002A86">
                <a:alpha val="40000"/>
              </a:srgbClr>
            </a:outerShdw>
          </a:effectLst>
        </p:spPr>
      </p:pic>
      <p:sp>
        <p:nvSpPr>
          <p:cNvPr id="17" name="Rectangle 16">
            <a:extLst>
              <a:ext uri="{FF2B5EF4-FFF2-40B4-BE49-F238E27FC236}">
                <a16:creationId xmlns:a16="http://schemas.microsoft.com/office/drawing/2014/main" id="{F8D332BE-22A2-536E-D7BF-26CC94D88A47}"/>
              </a:ext>
            </a:extLst>
          </p:cNvPr>
          <p:cNvSpPr/>
          <p:nvPr/>
        </p:nvSpPr>
        <p:spPr bwMode="gray">
          <a:xfrm>
            <a:off x="4160566" y="4291249"/>
            <a:ext cx="1124465" cy="659279"/>
          </a:xfrm>
          <a:prstGeom prst="rect">
            <a:avLst/>
          </a:prstGeom>
          <a:noFill/>
          <a:ln w="25400" algn="ctr">
            <a:solidFill>
              <a:schemeClr val="tx2"/>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sz="1800" b="0" i="0" u="none" strike="noStrike" kern="0" cap="none" spc="0" normalizeH="0" baseline="0">
              <a:ln>
                <a:noFill/>
              </a:ln>
              <a:effectLst/>
              <a:uLnTx/>
              <a:uFillTx/>
              <a:ea typeface="Arial Unicode MS" pitchFamily="34" charset="-128"/>
              <a:cs typeface="Arial Unicode MS" pitchFamily="34" charset="-128"/>
            </a:endParaRPr>
          </a:p>
        </p:txBody>
      </p:sp>
      <p:sp>
        <p:nvSpPr>
          <p:cNvPr id="19" name="TextBox 18">
            <a:extLst>
              <a:ext uri="{FF2B5EF4-FFF2-40B4-BE49-F238E27FC236}">
                <a16:creationId xmlns:a16="http://schemas.microsoft.com/office/drawing/2014/main" id="{AFFCEE3B-32E2-0769-65AC-B2244F37D9FA}"/>
              </a:ext>
            </a:extLst>
          </p:cNvPr>
          <p:cNvSpPr txBox="1"/>
          <p:nvPr/>
        </p:nvSpPr>
        <p:spPr>
          <a:xfrm>
            <a:off x="4443027" y="3814417"/>
            <a:ext cx="1663917" cy="184666"/>
          </a:xfrm>
          <a:prstGeom prst="rect">
            <a:avLst/>
          </a:prstGeom>
          <a:noFill/>
        </p:spPr>
        <p:txBody>
          <a:bodyPr wrap="none" lIns="0" tIns="0" rIns="0" bIns="0" rtlCol="0">
            <a:spAutoFit/>
          </a:bodyPr>
          <a:lstStyle/>
          <a:p>
            <a:pPr algn="l" fontAlgn="base">
              <a:spcBef>
                <a:spcPct val="50000"/>
              </a:spcBef>
              <a:spcAft>
                <a:spcPct val="0"/>
              </a:spcAft>
              <a:buClr>
                <a:schemeClr val="tx1"/>
              </a:buClr>
              <a:buSzPct val="100000"/>
            </a:pPr>
            <a:r>
              <a:rPr sz="1200" kern="0">
                <a:solidFill>
                  <a:schemeClr val="tx2"/>
                </a:solidFill>
                <a:latin typeface="72 Brand" panose="020B0504030603020204" pitchFamily="34" charset="0"/>
                <a:ea typeface="Arial Unicode MS" pitchFamily="34" charset="-128"/>
                <a:cs typeface="Arial Unicode MS" pitchFamily="34" charset="-128"/>
              </a:rPr>
              <a:t>Ship Notice line quantity</a:t>
            </a:r>
          </a:p>
        </p:txBody>
      </p:sp>
      <p:sp>
        <p:nvSpPr>
          <p:cNvPr id="20" name="Rectangle 19">
            <a:extLst>
              <a:ext uri="{FF2B5EF4-FFF2-40B4-BE49-F238E27FC236}">
                <a16:creationId xmlns:a16="http://schemas.microsoft.com/office/drawing/2014/main" id="{0ABC4B62-B8EF-17F0-6F4D-D8F631A88071}"/>
              </a:ext>
            </a:extLst>
          </p:cNvPr>
          <p:cNvSpPr/>
          <p:nvPr/>
        </p:nvSpPr>
        <p:spPr bwMode="gray">
          <a:xfrm>
            <a:off x="4737772" y="6216754"/>
            <a:ext cx="547259" cy="208404"/>
          </a:xfrm>
          <a:prstGeom prst="rect">
            <a:avLst/>
          </a:prstGeom>
          <a:noFill/>
          <a:ln w="25400" algn="ctr">
            <a:solidFill>
              <a:schemeClr val="tx2"/>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sz="1800" b="0" i="0" u="none" strike="noStrike" kern="0" cap="none" spc="0" normalizeH="0" baseline="0">
              <a:ln>
                <a:noFill/>
              </a:ln>
              <a:effectLst/>
              <a:uLnTx/>
              <a:uFillTx/>
              <a:ea typeface="Arial Unicode MS" pitchFamily="34" charset="-128"/>
              <a:cs typeface="Arial Unicode MS" pitchFamily="34" charset="-128"/>
            </a:endParaRPr>
          </a:p>
        </p:txBody>
      </p:sp>
      <p:sp>
        <p:nvSpPr>
          <p:cNvPr id="21" name="Oval 20">
            <a:extLst>
              <a:ext uri="{FF2B5EF4-FFF2-40B4-BE49-F238E27FC236}">
                <a16:creationId xmlns:a16="http://schemas.microsoft.com/office/drawing/2014/main" id="{BAD0F7CA-7A04-C50F-B418-78D7940A11D5}"/>
              </a:ext>
            </a:extLst>
          </p:cNvPr>
          <p:cNvSpPr/>
          <p:nvPr/>
        </p:nvSpPr>
        <p:spPr bwMode="gray">
          <a:xfrm>
            <a:off x="4110805" y="3410906"/>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kumimoji="0" sz="20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rPr>
              <a:t>2</a:t>
            </a:r>
            <a:endParaRPr kumimoji="0" sz="18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endParaRPr>
          </a:p>
        </p:txBody>
      </p:sp>
    </p:spTree>
    <p:custDataLst>
      <p:custData r:id="rId1"/>
      <p:custData r:id="rId2"/>
    </p:custDataLst>
    <p:extLst>
      <p:ext uri="{BB962C8B-B14F-4D97-AF65-F5344CB8AC3E}">
        <p14:creationId xmlns:p14="http://schemas.microsoft.com/office/powerpoint/2010/main" val="1895001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9B54405-539C-A5A0-9B8E-72BCD41AFE9D}"/>
            </a:ext>
          </a:extLst>
        </p:cNvPr>
        <p:cNvGrpSpPr/>
        <p:nvPr/>
      </p:nvGrpSpPr>
      <p:grpSpPr>
        <a:xfrm>
          <a:off x="0" y="0"/>
          <a:ext cx="0" cy="0"/>
          <a:chOff x="0" y="0"/>
          <a:chExt cx="0" cy="0"/>
        </a:xfrm>
      </p:grpSpPr>
      <p:pic>
        <p:nvPicPr>
          <p:cNvPr id="25" name="Picture 24">
            <a:extLst>
              <a:ext uri="{FF2B5EF4-FFF2-40B4-BE49-F238E27FC236}">
                <a16:creationId xmlns:a16="http://schemas.microsoft.com/office/drawing/2014/main" id="{D49BE65D-EA86-89D5-65B7-5FA8954D9CB0}"/>
              </a:ext>
            </a:extLst>
          </p:cNvPr>
          <p:cNvPicPr>
            <a:picLocks noChangeAspect="1"/>
          </p:cNvPicPr>
          <p:nvPr/>
        </p:nvPicPr>
        <p:blipFill>
          <a:blip r:embed="rId5"/>
          <a:srcRect r="2521"/>
          <a:stretch>
            <a:fillRect/>
          </a:stretch>
        </p:blipFill>
        <p:spPr>
          <a:xfrm>
            <a:off x="407047" y="1353791"/>
            <a:ext cx="7081675" cy="2182490"/>
          </a:xfrm>
          <a:prstGeom prst="roundRect">
            <a:avLst>
              <a:gd name="adj" fmla="val 5130"/>
            </a:avLst>
          </a:prstGeom>
          <a:effectLst>
            <a:outerShdw blurRad="279400" dist="38100" dir="5400000" algn="t" rotWithShape="0">
              <a:srgbClr val="002A86">
                <a:alpha val="40000"/>
              </a:srgbClr>
            </a:outerShdw>
          </a:effectLst>
        </p:spPr>
      </p:pic>
      <p:sp>
        <p:nvSpPr>
          <p:cNvPr id="18" name="Rectangle 17">
            <a:extLst>
              <a:ext uri="{FF2B5EF4-FFF2-40B4-BE49-F238E27FC236}">
                <a16:creationId xmlns:a16="http://schemas.microsoft.com/office/drawing/2014/main" id="{9CCE34EF-9777-DAA2-FF7C-85E8C9803EE0}"/>
              </a:ext>
            </a:extLst>
          </p:cNvPr>
          <p:cNvSpPr/>
          <p:nvPr/>
        </p:nvSpPr>
        <p:spPr bwMode="gray">
          <a:xfrm>
            <a:off x="7695042" y="4463"/>
            <a:ext cx="4485849" cy="6852645"/>
          </a:xfrm>
          <a:prstGeom prst="rect">
            <a:avLst/>
          </a:prstGeom>
          <a:solidFill>
            <a:schemeClr val="bg1">
              <a:lumMod val="95000"/>
            </a:schemeClr>
          </a:solidFill>
          <a:ln w="25400" algn="ctr">
            <a:noFill/>
            <a:miter lim="800000"/>
            <a:headEnd/>
            <a:tailEnd/>
          </a:ln>
        </p:spPr>
        <p:txBody>
          <a:bodyPr lIns="89977" tIns="71981" rIns="89977" bIns="71981" rtlCol="0" anchor="ctr"/>
          <a:lstStyle/>
          <a:p>
            <a:pPr algn="ctr" defTabSz="1088449" fontAlgn="base">
              <a:spcBef>
                <a:spcPct val="50000"/>
              </a:spcBef>
              <a:spcAft>
                <a:spcPct val="0"/>
              </a:spcAft>
              <a:buClr>
                <a:srgbClr val="F0AB00"/>
              </a:buClr>
              <a:buSzPct val="80000"/>
            </a:pPr>
            <a:endParaRPr sz="2099" kern="0">
              <a:solidFill>
                <a:srgbClr val="000000"/>
              </a:solidFill>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A69DFC8A-0144-0708-8330-8DB652C2342B}"/>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581062" y="504445"/>
            <a:ext cx="400068" cy="363466"/>
          </a:xfrm>
          <a:prstGeom prst="rect">
            <a:avLst/>
          </a:prstGeom>
        </p:spPr>
      </p:pic>
      <p:pic>
        <p:nvPicPr>
          <p:cNvPr id="9" name="Image 1" descr="preencoded.png">
            <a:extLst>
              <a:ext uri="{FF2B5EF4-FFF2-40B4-BE49-F238E27FC236}">
                <a16:creationId xmlns:a16="http://schemas.microsoft.com/office/drawing/2014/main" id="{8F7DD1EB-C79B-04C5-9C64-E53A44EBE085}"/>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8092280" y="461275"/>
            <a:ext cx="1046658" cy="466878"/>
          </a:xfrm>
          <a:prstGeom prst="rect">
            <a:avLst/>
          </a:prstGeom>
        </p:spPr>
      </p:pic>
      <p:pic>
        <p:nvPicPr>
          <p:cNvPr id="10" name="Picture 9">
            <a:extLst>
              <a:ext uri="{FF2B5EF4-FFF2-40B4-BE49-F238E27FC236}">
                <a16:creationId xmlns:a16="http://schemas.microsoft.com/office/drawing/2014/main" id="{DEA3BD69-9AA7-C0C9-701B-07F62C91DD4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198059" y="515354"/>
            <a:ext cx="323081" cy="369236"/>
          </a:xfrm>
          <a:prstGeom prst="rect">
            <a:avLst/>
          </a:prstGeom>
        </p:spPr>
      </p:pic>
      <p:sp>
        <p:nvSpPr>
          <p:cNvPr id="2" name="Text Placeholder 4">
            <a:extLst>
              <a:ext uri="{FF2B5EF4-FFF2-40B4-BE49-F238E27FC236}">
                <a16:creationId xmlns:a16="http://schemas.microsoft.com/office/drawing/2014/main" id="{D85242B1-2047-2AD0-8B02-F1428F186572}"/>
              </a:ext>
            </a:extLst>
          </p:cNvPr>
          <p:cNvSpPr txBox="1">
            <a:spLocks/>
          </p:cNvSpPr>
          <p:nvPr/>
        </p:nvSpPr>
        <p:spPr>
          <a:xfrm>
            <a:off x="8004496" y="1334816"/>
            <a:ext cx="3970075" cy="5474130"/>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defTabSz="1088231">
              <a:spcBef>
                <a:spcPts val="1799"/>
              </a:spcBef>
            </a:pPr>
            <a:r>
              <a:rPr sz="1799">
                <a:solidFill>
                  <a:srgbClr val="0070F2"/>
                </a:solidFill>
                <a:latin typeface="72 Brand Medium" panose="020B0504030603020204" pitchFamily="34" charset="0"/>
              </a:rPr>
              <a:t>Easily access purchase order from the Workbench Orders tile to begin</a:t>
            </a:r>
            <a:endParaRPr sz="1799">
              <a:solidFill>
                <a:srgbClr val="0070F2"/>
              </a:solidFill>
              <a:latin typeface="72 Brand Medium" panose="020B0504030603020204" pitchFamily="34" charset="0"/>
            </a:endParaRPr>
          </a:p>
          <a:p>
            <a:pPr marL="449128" indent="-441193" defTabSz="1088231">
              <a:spcBef>
                <a:spcPts val="1799"/>
              </a:spcBef>
              <a:buClr>
                <a:srgbClr val="0070F2"/>
              </a:buClr>
              <a:buSzPct val="100000"/>
              <a:buFont typeface="+mj-lt"/>
              <a:buAutoNum type="arabicPeriod"/>
            </a:pPr>
            <a:r>
              <a:rPr sz="1400">
                <a:solidFill>
                  <a:srgbClr val="000000"/>
                </a:solidFill>
                <a:latin typeface="72 Brand Light" panose="020B0304030603020204" pitchFamily="34" charset="0"/>
              </a:rPr>
              <a:t>Once on the purchase order details page, navigate to </a:t>
            </a:r>
            <a:r>
              <a:rPr sz="1400" b="1">
                <a:solidFill>
                  <a:srgbClr val="000000"/>
                </a:solidFill>
                <a:latin typeface="72 Brand Light" panose="020B0304030603020204" pitchFamily="34" charset="0"/>
              </a:rPr>
              <a:t>Related Documents</a:t>
            </a:r>
            <a:r>
              <a:rPr sz="1400">
                <a:solidFill>
                  <a:srgbClr val="000000"/>
                </a:solidFill>
                <a:latin typeface="72 Brand Light" panose="020B0304030603020204" pitchFamily="34" charset="0"/>
              </a:rPr>
              <a:t>. Here you will see the GRN documents.</a:t>
            </a:r>
          </a:p>
          <a:p>
            <a:pPr marL="449128" indent="-441193" defTabSz="1088231">
              <a:spcBef>
                <a:spcPts val="1799"/>
              </a:spcBef>
              <a:buClr>
                <a:srgbClr val="0070F2"/>
              </a:buClr>
              <a:buSzPct val="100000"/>
              <a:buFont typeface="+mj-lt"/>
              <a:buAutoNum type="arabicPeriod"/>
            </a:pPr>
            <a:r>
              <a:rPr sz="1400">
                <a:solidFill>
                  <a:srgbClr val="000000"/>
                </a:solidFill>
                <a:latin typeface="72 Brand Light" panose="020B0304030603020204" pitchFamily="34" charset="0"/>
              </a:rPr>
              <a:t>From the 'Select Receipts To Be Invoiced' wizard, there are multiple receipts against the PO. The Require references to receipts on invoices business rule has been enabled by the buyer</a:t>
            </a:r>
          </a:p>
          <a:p>
            <a:pPr marL="449128" indent="-441193" defTabSz="1088231">
              <a:spcBef>
                <a:spcPts val="1799"/>
              </a:spcBef>
              <a:buClr>
                <a:srgbClr val="0070F2"/>
              </a:buClr>
              <a:buSzPct val="100000"/>
              <a:buFont typeface="+mj-lt"/>
              <a:buAutoNum type="arabicPeriod"/>
            </a:pPr>
            <a:r>
              <a:rPr sz="1400">
                <a:solidFill>
                  <a:srgbClr val="000000"/>
                </a:solidFill>
                <a:latin typeface="72 Brand Light" panose="020B0304030603020204" pitchFamily="34" charset="0"/>
              </a:rPr>
              <a:t>Select one or multiple GRN from the list</a:t>
            </a:r>
          </a:p>
          <a:p>
            <a:pPr marL="449128" indent="-441193" defTabSz="1088231">
              <a:spcBef>
                <a:spcPts val="1799"/>
              </a:spcBef>
              <a:buClr>
                <a:srgbClr val="0070F2"/>
              </a:buClr>
              <a:buSzPct val="100000"/>
              <a:buFont typeface="+mj-lt"/>
              <a:buAutoNum type="arabicPeriod"/>
            </a:pPr>
            <a:endParaRPr sz="1400">
              <a:solidFill>
                <a:srgbClr val="000000"/>
              </a:solidFill>
              <a:latin typeface="72 Brand Light" panose="020B0304030603020204" pitchFamily="34" charset="0"/>
            </a:endParaRPr>
          </a:p>
          <a:p>
            <a:pPr marL="449128" indent="-441193" defTabSz="1088231">
              <a:spcBef>
                <a:spcPts val="1799"/>
              </a:spcBef>
              <a:buClr>
                <a:srgbClr val="0070F2"/>
              </a:buClr>
              <a:buSzPct val="100000"/>
              <a:buFont typeface="+mj-lt"/>
              <a:buAutoNum type="arabicPeriod"/>
            </a:pPr>
            <a:endParaRPr sz="1600">
              <a:solidFill>
                <a:srgbClr val="000000"/>
              </a:solidFill>
              <a:latin typeface="72 Brand Light" panose="020B0304030603020204" pitchFamily="34" charset="0"/>
            </a:endParaRPr>
          </a:p>
        </p:txBody>
      </p:sp>
      <p:sp>
        <p:nvSpPr>
          <p:cNvPr id="8" name="Rectangle 7">
            <a:extLst>
              <a:ext uri="{FF2B5EF4-FFF2-40B4-BE49-F238E27FC236}">
                <a16:creationId xmlns:a16="http://schemas.microsoft.com/office/drawing/2014/main" id="{34566729-0E60-6D80-5000-867C15C184E7}"/>
              </a:ext>
            </a:extLst>
          </p:cNvPr>
          <p:cNvSpPr/>
          <p:nvPr/>
        </p:nvSpPr>
        <p:spPr bwMode="gray">
          <a:xfrm>
            <a:off x="407047" y="2992877"/>
            <a:ext cx="1348032" cy="520096"/>
          </a:xfrm>
          <a:prstGeom prst="rect">
            <a:avLst/>
          </a:prstGeom>
          <a:noFill/>
          <a:ln w="25400" algn="ctr">
            <a:solidFill>
              <a:schemeClr val="tx2"/>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sz="1800" b="0" i="0" u="none" strike="noStrike" kern="0" cap="none" spc="0" normalizeH="0" baseline="0">
              <a:ln>
                <a:noFill/>
              </a:ln>
              <a:effectLst/>
              <a:uLnTx/>
              <a:uFillTx/>
              <a:ea typeface="Arial Unicode MS" pitchFamily="34" charset="-128"/>
              <a:cs typeface="Arial Unicode MS" pitchFamily="34" charset="-128"/>
            </a:endParaRPr>
          </a:p>
        </p:txBody>
      </p:sp>
      <p:pic>
        <p:nvPicPr>
          <p:cNvPr id="6" name="Picture 5">
            <a:extLst>
              <a:ext uri="{FF2B5EF4-FFF2-40B4-BE49-F238E27FC236}">
                <a16:creationId xmlns:a16="http://schemas.microsoft.com/office/drawing/2014/main" id="{B74477B4-F642-EBF4-E753-FFD1EE196CC2}"/>
              </a:ext>
            </a:extLst>
          </p:cNvPr>
          <p:cNvPicPr>
            <a:picLocks noChangeAspect="1"/>
          </p:cNvPicPr>
          <p:nvPr/>
        </p:nvPicPr>
        <p:blipFill>
          <a:blip r:embed="rId11"/>
          <a:srcRect r="2830"/>
          <a:stretch>
            <a:fillRect/>
          </a:stretch>
        </p:blipFill>
        <p:spPr>
          <a:xfrm>
            <a:off x="407047" y="3790428"/>
            <a:ext cx="7081675" cy="842616"/>
          </a:xfrm>
          <a:prstGeom prst="roundRect">
            <a:avLst/>
          </a:prstGeom>
          <a:effectLst>
            <a:outerShdw blurRad="279400" dist="38100" dir="5400000" algn="t" rotWithShape="0">
              <a:srgbClr val="002A86">
                <a:alpha val="40000"/>
              </a:srgbClr>
            </a:outerShdw>
          </a:effectLst>
        </p:spPr>
      </p:pic>
      <p:pic>
        <p:nvPicPr>
          <p:cNvPr id="7" name="Picture 6">
            <a:extLst>
              <a:ext uri="{FF2B5EF4-FFF2-40B4-BE49-F238E27FC236}">
                <a16:creationId xmlns:a16="http://schemas.microsoft.com/office/drawing/2014/main" id="{A26BB501-E27E-1914-9723-9E4E694B1306}"/>
              </a:ext>
            </a:extLst>
          </p:cNvPr>
          <p:cNvPicPr>
            <a:picLocks noChangeAspect="1"/>
          </p:cNvPicPr>
          <p:nvPr/>
        </p:nvPicPr>
        <p:blipFill>
          <a:blip r:embed="rId12"/>
          <a:srcRect r="3650"/>
          <a:stretch>
            <a:fillRect/>
          </a:stretch>
        </p:blipFill>
        <p:spPr>
          <a:xfrm>
            <a:off x="439122" y="4921554"/>
            <a:ext cx="7081675" cy="1041924"/>
          </a:xfrm>
          <a:prstGeom prst="roundRect">
            <a:avLst/>
          </a:prstGeom>
          <a:effectLst>
            <a:outerShdw blurRad="279400" dist="38100" dir="5400000" algn="t" rotWithShape="0">
              <a:srgbClr val="002A86">
                <a:alpha val="40000"/>
              </a:srgbClr>
            </a:outerShdw>
          </a:effectLst>
        </p:spPr>
      </p:pic>
      <p:sp>
        <p:nvSpPr>
          <p:cNvPr id="16" name="Rectangle 15">
            <a:extLst>
              <a:ext uri="{FF2B5EF4-FFF2-40B4-BE49-F238E27FC236}">
                <a16:creationId xmlns:a16="http://schemas.microsoft.com/office/drawing/2014/main" id="{46B254D3-2CFA-9799-3CED-E62E33D6B8AC}"/>
              </a:ext>
            </a:extLst>
          </p:cNvPr>
          <p:cNvSpPr/>
          <p:nvPr/>
        </p:nvSpPr>
        <p:spPr bwMode="gray">
          <a:xfrm>
            <a:off x="464898" y="5569641"/>
            <a:ext cx="1290181" cy="393837"/>
          </a:xfrm>
          <a:prstGeom prst="rect">
            <a:avLst/>
          </a:prstGeom>
          <a:noFill/>
          <a:ln w="25400" algn="ctr">
            <a:solidFill>
              <a:schemeClr val="tx2"/>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sz="1800" b="0" i="0" u="none" strike="noStrike" kern="0" cap="none" spc="0" normalizeH="0" baseline="0">
              <a:ln>
                <a:noFill/>
              </a:ln>
              <a:effectLst/>
              <a:uLnTx/>
              <a:uFillTx/>
              <a:ea typeface="Arial Unicode MS" pitchFamily="34" charset="-128"/>
              <a:cs typeface="Arial Unicode MS" pitchFamily="34" charset="-128"/>
            </a:endParaRPr>
          </a:p>
        </p:txBody>
      </p:sp>
      <p:sp>
        <p:nvSpPr>
          <p:cNvPr id="17" name="Oval 16">
            <a:extLst>
              <a:ext uri="{FF2B5EF4-FFF2-40B4-BE49-F238E27FC236}">
                <a16:creationId xmlns:a16="http://schemas.microsoft.com/office/drawing/2014/main" id="{6C796B98-C441-F1A7-24E1-6CFCFF962A12}"/>
              </a:ext>
            </a:extLst>
          </p:cNvPr>
          <p:cNvSpPr/>
          <p:nvPr/>
        </p:nvSpPr>
        <p:spPr bwMode="gray">
          <a:xfrm>
            <a:off x="1701350" y="2710318"/>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kumimoji="0" sz="20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rPr>
              <a:t>1</a:t>
            </a:r>
            <a:endParaRPr kumimoji="0" sz="18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endParaRPr>
          </a:p>
        </p:txBody>
      </p:sp>
      <p:sp>
        <p:nvSpPr>
          <p:cNvPr id="21" name="Oval 20">
            <a:extLst>
              <a:ext uri="{FF2B5EF4-FFF2-40B4-BE49-F238E27FC236}">
                <a16:creationId xmlns:a16="http://schemas.microsoft.com/office/drawing/2014/main" id="{C6E5D980-2BC8-1AC1-DE3B-515CC8E50A9D}"/>
              </a:ext>
            </a:extLst>
          </p:cNvPr>
          <p:cNvSpPr/>
          <p:nvPr/>
        </p:nvSpPr>
        <p:spPr bwMode="gray">
          <a:xfrm>
            <a:off x="1707382" y="5220574"/>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kumimoji="0" sz="20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rPr>
              <a:t>3</a:t>
            </a:r>
            <a:endParaRPr kumimoji="0" sz="18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endParaRPr>
          </a:p>
        </p:txBody>
      </p:sp>
      <p:sp>
        <p:nvSpPr>
          <p:cNvPr id="22" name="Oval 21">
            <a:extLst>
              <a:ext uri="{FF2B5EF4-FFF2-40B4-BE49-F238E27FC236}">
                <a16:creationId xmlns:a16="http://schemas.microsoft.com/office/drawing/2014/main" id="{4155CD36-43E1-E0E0-C795-AA4C74AA91E6}"/>
              </a:ext>
            </a:extLst>
          </p:cNvPr>
          <p:cNvSpPr/>
          <p:nvPr/>
        </p:nvSpPr>
        <p:spPr bwMode="gray">
          <a:xfrm>
            <a:off x="1701350" y="3627997"/>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kumimoji="0" sz="20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rPr>
              <a:t>2</a:t>
            </a:r>
            <a:endParaRPr kumimoji="0" sz="18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endParaRPr>
          </a:p>
        </p:txBody>
      </p:sp>
      <p:sp>
        <p:nvSpPr>
          <p:cNvPr id="4" name="Title 3">
            <a:extLst>
              <a:ext uri="{FF2B5EF4-FFF2-40B4-BE49-F238E27FC236}">
                <a16:creationId xmlns:a16="http://schemas.microsoft.com/office/drawing/2014/main" id="{38245817-0935-18EC-968F-6EEBB3DF6A4C}"/>
              </a:ext>
            </a:extLst>
          </p:cNvPr>
          <p:cNvSpPr>
            <a:spLocks noGrp="1"/>
          </p:cNvSpPr>
          <p:nvPr>
            <p:ph type="title"/>
          </p:nvPr>
        </p:nvSpPr>
        <p:spPr>
          <a:xfrm>
            <a:off x="504001" y="503999"/>
            <a:ext cx="6970481" cy="369332"/>
          </a:xfrm>
        </p:spPr>
        <p:txBody>
          <a:bodyPr/>
          <a:lstStyle/>
          <a:p>
            <a:r>
              <a:rPr b="1">
                <a:latin typeface="+mn-lt"/>
              </a:rPr>
              <a:t>Features: </a:t>
            </a:r>
            <a:r>
              <a:rPr>
                <a:solidFill>
                  <a:srgbClr val="0070F2"/>
                </a:solidFill>
              </a:rPr>
              <a:t>PO-based Invoice with GRN Reference</a:t>
            </a:r>
          </a:p>
        </p:txBody>
      </p:sp>
    </p:spTree>
    <p:custDataLst>
      <p:custData r:id="rId1"/>
      <p:custData r:id="rId2"/>
    </p:custDataLst>
    <p:extLst>
      <p:ext uri="{BB962C8B-B14F-4D97-AF65-F5344CB8AC3E}">
        <p14:creationId xmlns:p14="http://schemas.microsoft.com/office/powerpoint/2010/main" val="18523971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81F75C-BA0C-EDD3-0D46-51B0929168B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292C5BF1-BEBA-DDFD-F584-77517FD62119}"/>
              </a:ext>
            </a:extLst>
          </p:cNvPr>
          <p:cNvPicPr>
            <a:picLocks noChangeAspect="1"/>
          </p:cNvPicPr>
          <p:nvPr/>
        </p:nvPicPr>
        <p:blipFill>
          <a:blip r:embed="rId5"/>
          <a:srcRect l="1753"/>
          <a:stretch>
            <a:fillRect/>
          </a:stretch>
        </p:blipFill>
        <p:spPr>
          <a:xfrm>
            <a:off x="502708" y="1359775"/>
            <a:ext cx="7050885" cy="2226735"/>
          </a:xfrm>
          <a:prstGeom prst="roundRect">
            <a:avLst>
              <a:gd name="adj" fmla="val 7005"/>
            </a:avLst>
          </a:prstGeom>
          <a:effectLst>
            <a:outerShdw blurRad="279400" dist="38100" dir="5400000" algn="t" rotWithShape="0">
              <a:srgbClr val="002A86">
                <a:alpha val="40000"/>
              </a:srgbClr>
            </a:outerShdw>
          </a:effectLst>
        </p:spPr>
      </p:pic>
      <p:sp>
        <p:nvSpPr>
          <p:cNvPr id="18" name="Rectangle 17">
            <a:extLst>
              <a:ext uri="{FF2B5EF4-FFF2-40B4-BE49-F238E27FC236}">
                <a16:creationId xmlns:a16="http://schemas.microsoft.com/office/drawing/2014/main" id="{A9305397-9F2B-51D6-FAC7-96ABDB9C768A}"/>
              </a:ext>
            </a:extLst>
          </p:cNvPr>
          <p:cNvSpPr/>
          <p:nvPr/>
        </p:nvSpPr>
        <p:spPr bwMode="gray">
          <a:xfrm>
            <a:off x="7695042" y="4463"/>
            <a:ext cx="4485849" cy="6852645"/>
          </a:xfrm>
          <a:prstGeom prst="rect">
            <a:avLst/>
          </a:prstGeom>
          <a:solidFill>
            <a:schemeClr val="bg1">
              <a:lumMod val="95000"/>
            </a:schemeClr>
          </a:solidFill>
          <a:ln w="25400" algn="ctr">
            <a:noFill/>
            <a:miter lim="800000"/>
            <a:headEnd/>
            <a:tailEnd/>
          </a:ln>
        </p:spPr>
        <p:txBody>
          <a:bodyPr lIns="89977" tIns="71981" rIns="89977" bIns="71981" anchor="ctr"/>
          <a:lstStyle/>
          <a:p>
            <a:pPr algn="ctr" defTabSz="1088449" fontAlgn="base">
              <a:spcBef>
                <a:spcPct val="50000"/>
              </a:spcBef>
              <a:spcAft>
                <a:spcPct val="0"/>
              </a:spcAft>
              <a:buClr>
                <a:srgbClr val="F0AB00"/>
              </a:buClr>
              <a:buSzPct val="80000"/>
            </a:pPr>
            <a:endParaRPr sz="2099" kern="0">
              <a:solidFill>
                <a:srgbClr val="000000"/>
              </a:solidFill>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1946A687-A801-3592-A089-B56361354DEE}"/>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581062" y="504445"/>
            <a:ext cx="400068" cy="363466"/>
          </a:xfrm>
          <a:prstGeom prst="rect">
            <a:avLst/>
          </a:prstGeom>
        </p:spPr>
      </p:pic>
      <p:pic>
        <p:nvPicPr>
          <p:cNvPr id="9" name="Image 1" descr="preencoded.png">
            <a:extLst>
              <a:ext uri="{FF2B5EF4-FFF2-40B4-BE49-F238E27FC236}">
                <a16:creationId xmlns:a16="http://schemas.microsoft.com/office/drawing/2014/main" id="{CCA72BE6-CB2E-CB7B-4618-007CBA637A97}"/>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8092280" y="461275"/>
            <a:ext cx="1046658" cy="466878"/>
          </a:xfrm>
          <a:prstGeom prst="rect">
            <a:avLst/>
          </a:prstGeom>
        </p:spPr>
      </p:pic>
      <p:pic>
        <p:nvPicPr>
          <p:cNvPr id="10" name="Picture 9">
            <a:extLst>
              <a:ext uri="{FF2B5EF4-FFF2-40B4-BE49-F238E27FC236}">
                <a16:creationId xmlns:a16="http://schemas.microsoft.com/office/drawing/2014/main" id="{1F4CE109-EBE2-70A3-F409-1739D80DB5D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198059" y="515354"/>
            <a:ext cx="323081" cy="369236"/>
          </a:xfrm>
          <a:prstGeom prst="rect">
            <a:avLst/>
          </a:prstGeom>
        </p:spPr>
      </p:pic>
      <p:sp>
        <p:nvSpPr>
          <p:cNvPr id="2" name="Text Placeholder 4">
            <a:extLst>
              <a:ext uri="{FF2B5EF4-FFF2-40B4-BE49-F238E27FC236}">
                <a16:creationId xmlns:a16="http://schemas.microsoft.com/office/drawing/2014/main" id="{8971EA98-C170-F557-8274-317CBC484910}"/>
              </a:ext>
            </a:extLst>
          </p:cNvPr>
          <p:cNvSpPr txBox="1">
            <a:spLocks/>
          </p:cNvSpPr>
          <p:nvPr/>
        </p:nvSpPr>
        <p:spPr>
          <a:xfrm>
            <a:off x="8004496" y="1334816"/>
            <a:ext cx="3970075" cy="5474130"/>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defTabSz="1088231">
              <a:spcBef>
                <a:spcPts val="1799"/>
              </a:spcBef>
              <a:defRPr sz="1799">
                <a:solidFill>
                  <a:srgbClr val="0070F2"/>
                </a:solidFill>
                <a:latin typeface="72 Brand Medium" panose="020B0504030603020204" pitchFamily="34" charset="0"/>
              </a:defRPr>
            </a:pPr>
            <a:r>
              <a:t>請求書画面</a:t>
            </a:r>
            <a:endParaRPr sz="1600">
              <a:solidFill>
                <a:srgbClr val="000000"/>
              </a:solidFill>
              <a:latin typeface="72 Brand Light" panose="020B0304030603020204" pitchFamily="34" charset="0"/>
            </a:endParaRPr>
          </a:p>
          <a:p>
            <a:pPr marL="449128" indent="-441193" defTabSz="1088231">
              <a:spcBef>
                <a:spcPts val="1799"/>
              </a:spcBef>
              <a:buClr>
                <a:srgbClr val="0070F2"/>
              </a:buClr>
              <a:buSzPct val="100000"/>
              <a:buFont typeface="+mj-lt"/>
              <a:buAutoNum type="arabicPeriod"/>
              <a:defRPr sz="1600">
                <a:solidFill>
                  <a:srgbClr val="000000"/>
                </a:solidFill>
                <a:latin typeface="72 Brand Light" panose="020B0304030603020204" pitchFamily="34" charset="0"/>
              </a:defRPr>
            </a:pPr>
            <a:r>
              <a:t>［作成</a:t>
            </a:r>
            <a:r>
              <a:rPr>
                <a:sym typeface="Wingdings" pitchFamily="2" charset="2"/>
              </a:rPr>
              <a:t>］→［請求書</a:t>
            </a:r>
            <a:r>
              <a:t>］をクリックします。</a:t>
            </a:r>
          </a:p>
          <a:p>
            <a:pPr marL="449128" indent="-441193" defTabSz="1088231">
              <a:spcBef>
                <a:spcPts val="1799"/>
              </a:spcBef>
              <a:buClr>
                <a:srgbClr val="0070F2"/>
              </a:buClr>
              <a:buSzPct val="100000"/>
              <a:buFont typeface="+mj-lt"/>
              <a:buAutoNum type="arabicPeriod"/>
              <a:defRPr sz="1600">
                <a:solidFill>
                  <a:srgbClr val="000000"/>
                </a:solidFill>
                <a:latin typeface="72 Brand Light" panose="020B0304030603020204" pitchFamily="34" charset="0"/>
              </a:defRPr>
            </a:pPr>
            <a:r>
              <a:t>選択した GRN で参照される購買発注明細に対して請求書が登録されます。</a:t>
            </a:r>
          </a:p>
          <a:p>
            <a:pPr marL="449128" indent="-441193" defTabSz="1088231">
              <a:spcBef>
                <a:spcPts val="1799"/>
              </a:spcBef>
              <a:buClr>
                <a:srgbClr val="0070F2"/>
              </a:buClr>
              <a:buSzPct val="100000"/>
              <a:buFont typeface="+mj-lt"/>
              <a:buAutoNum type="arabicPeriod"/>
              <a:defRPr sz="1600">
                <a:solidFill>
                  <a:srgbClr val="000000"/>
                </a:solidFill>
                <a:latin typeface="72 Brand Light" panose="020B0304030603020204" pitchFamily="34" charset="0"/>
              </a:defRPr>
            </a:pPr>
            <a:r>
              <a:t>請求書明細の数量は、対応する受入済み数量を超えることはできません。</a:t>
            </a:r>
          </a:p>
        </p:txBody>
      </p:sp>
      <p:sp>
        <p:nvSpPr>
          <p:cNvPr id="7" name="Rectangle 6">
            <a:extLst>
              <a:ext uri="{FF2B5EF4-FFF2-40B4-BE49-F238E27FC236}">
                <a16:creationId xmlns:a16="http://schemas.microsoft.com/office/drawing/2014/main" id="{BBD0366E-A98A-BE56-94BB-3BFC1DC592F5}"/>
              </a:ext>
            </a:extLst>
          </p:cNvPr>
          <p:cNvSpPr/>
          <p:nvPr/>
        </p:nvSpPr>
        <p:spPr bwMode="gray">
          <a:xfrm>
            <a:off x="6090092" y="1477801"/>
            <a:ext cx="1138740" cy="839513"/>
          </a:xfrm>
          <a:prstGeom prst="rect">
            <a:avLst/>
          </a:prstGeom>
          <a:noFill/>
          <a:ln w="25400" algn="ctr">
            <a:solidFill>
              <a:schemeClr val="tx2"/>
            </a:solidFill>
            <a:miter lim="800000"/>
            <a:headEnd/>
            <a:tailEnd/>
          </a:ln>
        </p:spPr>
        <p:txBody>
          <a:bodyPr lIns="90000" tIns="72000" rIns="90000" bIns="7200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sz="1200" b="0" i="0" u="none" strike="noStrike" kern="0" cap="none" spc="0" normalizeH="0" baseline="0">
              <a:ln>
                <a:noFill/>
              </a:ln>
              <a:solidFill>
                <a:schemeClr val="tx2"/>
              </a:solidFill>
              <a:effectLst/>
              <a:uLnTx/>
              <a:uFillTx/>
              <a:ea typeface="Arial Unicode MS" pitchFamily="34" charset="-128"/>
              <a:cs typeface="Arial Unicode MS" pitchFamily="34" charset="-128"/>
            </a:endParaRPr>
          </a:p>
        </p:txBody>
      </p:sp>
      <p:pic>
        <p:nvPicPr>
          <p:cNvPr id="6" name="Picture 5">
            <a:extLst>
              <a:ext uri="{FF2B5EF4-FFF2-40B4-BE49-F238E27FC236}">
                <a16:creationId xmlns:a16="http://schemas.microsoft.com/office/drawing/2014/main" id="{963F5888-1BF0-EAB7-72A3-EB6355EAA87C}"/>
              </a:ext>
            </a:extLst>
          </p:cNvPr>
          <p:cNvPicPr>
            <a:picLocks noChangeAspect="1"/>
          </p:cNvPicPr>
          <p:nvPr/>
        </p:nvPicPr>
        <p:blipFill>
          <a:blip r:embed="rId11"/>
          <a:stretch>
            <a:fillRect/>
          </a:stretch>
        </p:blipFill>
        <p:spPr>
          <a:xfrm>
            <a:off x="504002" y="4071881"/>
            <a:ext cx="7049592" cy="1793473"/>
          </a:xfrm>
          <a:prstGeom prst="roundRect">
            <a:avLst>
              <a:gd name="adj" fmla="val 3921"/>
            </a:avLst>
          </a:prstGeom>
          <a:effectLst>
            <a:outerShdw blurRad="279400" dist="38100" dir="5400000" algn="t" rotWithShape="0">
              <a:srgbClr val="002A86">
                <a:alpha val="40000"/>
              </a:srgbClr>
            </a:outerShdw>
          </a:effectLst>
        </p:spPr>
      </p:pic>
      <p:sp>
        <p:nvSpPr>
          <p:cNvPr id="14" name="Rectangle 13">
            <a:extLst>
              <a:ext uri="{FF2B5EF4-FFF2-40B4-BE49-F238E27FC236}">
                <a16:creationId xmlns:a16="http://schemas.microsoft.com/office/drawing/2014/main" id="{12BEA197-7EB6-C63F-2FB1-A9046964C910}"/>
              </a:ext>
            </a:extLst>
          </p:cNvPr>
          <p:cNvSpPr/>
          <p:nvPr/>
        </p:nvSpPr>
        <p:spPr bwMode="gray">
          <a:xfrm>
            <a:off x="502708" y="5060515"/>
            <a:ext cx="2065127" cy="708273"/>
          </a:xfrm>
          <a:prstGeom prst="rect">
            <a:avLst/>
          </a:prstGeom>
          <a:noFill/>
          <a:ln w="38100" algn="ctr">
            <a:solidFill>
              <a:schemeClr val="tx2"/>
            </a:solidFill>
            <a:miter lim="800000"/>
            <a:headEnd/>
            <a:tailEnd/>
          </a:ln>
        </p:spPr>
        <p:txBody>
          <a:bodyPr lIns="90000" tIns="72000" rIns="90000" bIns="7200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sz="1800" b="0" i="0" u="none" strike="noStrike" kern="0" cap="none" spc="0" normalizeH="0" baseline="0">
              <a:ln>
                <a:noFill/>
              </a:ln>
              <a:effectLst/>
              <a:uLnTx/>
              <a:uFillTx/>
              <a:ea typeface="Arial Unicode MS" pitchFamily="34" charset="-128"/>
              <a:cs typeface="Arial Unicode MS" pitchFamily="34" charset="-128"/>
            </a:endParaRPr>
          </a:p>
        </p:txBody>
      </p:sp>
      <p:sp>
        <p:nvSpPr>
          <p:cNvPr id="5" name="Title 3">
            <a:extLst>
              <a:ext uri="{FF2B5EF4-FFF2-40B4-BE49-F238E27FC236}">
                <a16:creationId xmlns:a16="http://schemas.microsoft.com/office/drawing/2014/main" id="{FDBE7FDA-5E82-BB10-3CBE-5BDB071F64DC}"/>
              </a:ext>
            </a:extLst>
          </p:cNvPr>
          <p:cNvSpPr>
            <a:spLocks noGrp="1"/>
          </p:cNvSpPr>
          <p:nvPr>
            <p:ph type="title"/>
          </p:nvPr>
        </p:nvSpPr>
        <p:spPr>
          <a:xfrm>
            <a:off x="504001" y="503999"/>
            <a:ext cx="6970481" cy="369332"/>
          </a:xfrm>
        </p:spPr>
        <p:txBody>
          <a:bodyPr/>
          <a:lstStyle/>
          <a:p>
            <a:r>
              <a:rPr b="1">
                <a:latin typeface="+mn-lt"/>
              </a:rPr>
              <a:t>機能:</a:t>
            </a:r>
            <a:r>
              <a:rPr>
                <a:solidFill>
                  <a:srgbClr val="0070F2"/>
                </a:solidFill>
              </a:rPr>
              <a:t> GRN 参照のある注文書あり請求書</a:t>
            </a:r>
          </a:p>
        </p:txBody>
      </p:sp>
    </p:spTree>
    <p:custDataLst>
      <p:custData r:id="rId1"/>
      <p:custData r:id="rId2"/>
    </p:custDataLst>
    <p:extLst>
      <p:ext uri="{BB962C8B-B14F-4D97-AF65-F5344CB8AC3E}">
        <p14:creationId xmlns:p14="http://schemas.microsoft.com/office/powerpoint/2010/main" val="22910121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80D4D84-C5AD-8B43-906A-5FD96FDA7767}"/>
              </a:ext>
            </a:extLst>
          </p:cNvPr>
          <p:cNvSpPr>
            <a:spLocks noGrp="1"/>
          </p:cNvSpPr>
          <p:nvPr>
            <p:ph type="title"/>
          </p:nvPr>
        </p:nvSpPr>
        <p:spPr>
          <a:xfrm>
            <a:off x="505458" y="501017"/>
            <a:ext cx="7321968" cy="369332"/>
          </a:xfrm>
        </p:spPr>
        <p:txBody>
          <a:bodyPr/>
          <a:lstStyle/>
          <a:p>
            <a:pPr>
              <a:defRPr>
                <a:latin typeface="+mj-lt"/>
                <a:cs typeface="Arial" panose="020B0604020202020204" pitchFamily="34" charset="0"/>
              </a:defRPr>
            </a:pPr>
            <a:r>
              <a:t>リソース</a:t>
            </a:r>
          </a:p>
        </p:txBody>
      </p:sp>
      <p:pic>
        <p:nvPicPr>
          <p:cNvPr id="6" name="Picture 5" descr="A person and person looking at a computer screen  Description automatically generated with medium confidence">
            <a:extLst>
              <a:ext uri="{FF2B5EF4-FFF2-40B4-BE49-F238E27FC236}">
                <a16:creationId xmlns:a16="http://schemas.microsoft.com/office/drawing/2014/main" id="{0B3A53BB-982C-1D44-AEBB-1296EF8DE54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138368" y="-14276"/>
            <a:ext cx="5055221" cy="6872276"/>
          </a:xfrm>
          <a:prstGeom prst="rect">
            <a:avLst/>
          </a:prstGeom>
        </p:spPr>
      </p:pic>
      <p:grpSp>
        <p:nvGrpSpPr>
          <p:cNvPr id="3" name="Group 2">
            <a:extLst>
              <a:ext uri="{FF2B5EF4-FFF2-40B4-BE49-F238E27FC236}">
                <a16:creationId xmlns:a16="http://schemas.microsoft.com/office/drawing/2014/main" id="{2F1FB43A-8CB0-A748-9FF6-7D6C635563ED}"/>
              </a:ext>
            </a:extLst>
          </p:cNvPr>
          <p:cNvGrpSpPr/>
          <p:nvPr/>
        </p:nvGrpSpPr>
        <p:grpSpPr>
          <a:xfrm>
            <a:off x="510003" y="1385642"/>
            <a:ext cx="6056049" cy="961810"/>
            <a:chOff x="2071165" y="1283465"/>
            <a:chExt cx="3781663" cy="961810"/>
          </a:xfrm>
        </p:grpSpPr>
        <p:sp>
          <p:nvSpPr>
            <p:cNvPr id="31" name="Rectangle 30">
              <a:extLst>
                <a:ext uri="{FF2B5EF4-FFF2-40B4-BE49-F238E27FC236}">
                  <a16:creationId xmlns:a16="http://schemas.microsoft.com/office/drawing/2014/main" id="{D28C01BE-800E-E84C-A376-C79AA66D70FA}"/>
                </a:ext>
              </a:extLst>
            </p:cNvPr>
            <p:cNvSpPr/>
            <p:nvPr/>
          </p:nvSpPr>
          <p:spPr bwMode="gray">
            <a:xfrm>
              <a:off x="2071165" y="1283465"/>
              <a:ext cx="3781663" cy="961810"/>
            </a:xfrm>
            <a:prstGeom prst="rect">
              <a:avLst/>
            </a:prstGeom>
            <a:solidFill>
              <a:schemeClr val="bg1"/>
            </a:solidFill>
            <a:ln w="25400" algn="ctr">
              <a:solidFill>
                <a:schemeClr val="tx2"/>
              </a:solidFill>
              <a:miter lim="800000"/>
              <a:headEnd/>
              <a:tailEnd/>
            </a:ln>
          </p:spPr>
          <p:txBody>
            <a:bodyPr lIns="90000" tIns="72000" rIns="90000" bIns="72000" anchor="ctr"/>
            <a:lstStyle/>
            <a:p>
              <a:pPr algn="ctr" defTabSz="914400" fontAlgn="base">
                <a:spcBef>
                  <a:spcPct val="50000"/>
                </a:spcBef>
                <a:spcAft>
                  <a:spcPct val="0"/>
                </a:spcAft>
                <a:buClr>
                  <a:srgbClr val="F0AB00"/>
                </a:buClr>
                <a:buSzPct val="80000"/>
              </a:pPr>
              <a:endParaRPr sz="1800" kern="0">
                <a:latin typeface="+mn-lt"/>
                <a:ea typeface="Arial Unicode MS" pitchFamily="34" charset="-128"/>
                <a:cs typeface="Arial" panose="020B0604020202020204" pitchFamily="34" charset="0"/>
              </a:endParaRPr>
            </a:p>
          </p:txBody>
        </p:sp>
        <p:sp>
          <p:nvSpPr>
            <p:cNvPr id="33" name="Rectangle 32">
              <a:extLst>
                <a:ext uri="{FF2B5EF4-FFF2-40B4-BE49-F238E27FC236}">
                  <a16:creationId xmlns:a16="http://schemas.microsoft.com/office/drawing/2014/main" id="{1E7AC8A5-79C2-7947-9362-65C95321A513}"/>
                </a:ext>
              </a:extLst>
            </p:cNvPr>
            <p:cNvSpPr/>
            <p:nvPr/>
          </p:nvSpPr>
          <p:spPr>
            <a:xfrm>
              <a:off x="2111137" y="1414278"/>
              <a:ext cx="3695684" cy="830997"/>
            </a:xfrm>
            <a:prstGeom prst="rect">
              <a:avLst/>
            </a:prstGeom>
          </p:spPr>
          <p:txBody>
            <a:bodyPr wrap="square">
              <a:spAutoFit/>
            </a:bodyPr>
            <a:lstStyle/>
            <a:p>
              <a:pPr>
                <a:defRPr sz="1600">
                  <a:latin typeface="+mn-lt"/>
                  <a:cs typeface="Arial" panose="020B0604020202020204" pitchFamily="34" charset="0"/>
                </a:defRPr>
              </a:pPr>
              <a:r>
                <a:t>はじめに?</a:t>
              </a:r>
            </a:p>
            <a:p>
              <a:pPr>
                <a:defRPr sz="1600" b="1">
                  <a:latin typeface="+mn-lt"/>
                  <a:cs typeface="Arial" panose="020B0604020202020204" pitchFamily="34" charset="0"/>
                  <a:hlinkClick r:id="rId4"/>
                </a:defRPr>
              </a:pPr>
              <a:r>
                <a:t>サプライヤ向け BTP の SAP Business Network クイックツアー</a:t>
              </a:r>
              <a:endParaRPr sz="1600" b="1">
                <a:latin typeface="+mn-lt"/>
                <a:cs typeface="Arial" panose="020B0604020202020204" pitchFamily="34" charset="0"/>
              </a:endParaRPr>
            </a:p>
          </p:txBody>
        </p:sp>
      </p:grpSp>
      <p:grpSp>
        <p:nvGrpSpPr>
          <p:cNvPr id="9" name="Group 8">
            <a:extLst>
              <a:ext uri="{FF2B5EF4-FFF2-40B4-BE49-F238E27FC236}">
                <a16:creationId xmlns:a16="http://schemas.microsoft.com/office/drawing/2014/main" id="{85A01532-89F6-A944-9280-75ACF7FE5AC7}"/>
              </a:ext>
            </a:extLst>
          </p:cNvPr>
          <p:cNvGrpSpPr/>
          <p:nvPr/>
        </p:nvGrpSpPr>
        <p:grpSpPr>
          <a:xfrm>
            <a:off x="505170" y="4714898"/>
            <a:ext cx="6056049" cy="961809"/>
            <a:chOff x="2068863" y="5093625"/>
            <a:chExt cx="3782270" cy="961809"/>
          </a:xfrm>
        </p:grpSpPr>
        <p:sp>
          <p:nvSpPr>
            <p:cNvPr id="29" name="Rectangle 28">
              <a:extLst>
                <a:ext uri="{FF2B5EF4-FFF2-40B4-BE49-F238E27FC236}">
                  <a16:creationId xmlns:a16="http://schemas.microsoft.com/office/drawing/2014/main" id="{F98C3ED8-62E8-5949-AA20-B821AA396B67}"/>
                </a:ext>
              </a:extLst>
            </p:cNvPr>
            <p:cNvSpPr/>
            <p:nvPr/>
          </p:nvSpPr>
          <p:spPr bwMode="gray">
            <a:xfrm>
              <a:off x="2068863" y="5093625"/>
              <a:ext cx="3782270" cy="961809"/>
            </a:xfrm>
            <a:prstGeom prst="rect">
              <a:avLst/>
            </a:prstGeom>
            <a:solidFill>
              <a:schemeClr val="bg1"/>
            </a:solidFill>
            <a:ln w="25400" algn="ctr">
              <a:solidFill>
                <a:schemeClr val="tx2"/>
              </a:solidFill>
              <a:miter lim="800000"/>
              <a:headEnd/>
              <a:tailEnd/>
            </a:ln>
          </p:spPr>
          <p:txBody>
            <a:bodyPr lIns="90000" tIns="72000" rIns="90000" bIns="72000" anchor="ctr"/>
            <a:lstStyle/>
            <a:p>
              <a:pPr algn="ctr" defTabSz="914400" fontAlgn="base">
                <a:spcBef>
                  <a:spcPct val="50000"/>
                </a:spcBef>
                <a:spcAft>
                  <a:spcPct val="0"/>
                </a:spcAft>
                <a:buClr>
                  <a:srgbClr val="F0AB00"/>
                </a:buClr>
                <a:buSzPct val="80000"/>
              </a:pPr>
              <a:endParaRPr sz="1800" kern="0">
                <a:latin typeface="+mn-lt"/>
                <a:ea typeface="Arial Unicode MS" pitchFamily="34" charset="-128"/>
                <a:cs typeface="Arial" panose="020B0604020202020204" pitchFamily="34" charset="0"/>
              </a:endParaRPr>
            </a:p>
          </p:txBody>
        </p:sp>
        <p:sp>
          <p:nvSpPr>
            <p:cNvPr id="30" name="Rectangle 29">
              <a:extLst>
                <a:ext uri="{FF2B5EF4-FFF2-40B4-BE49-F238E27FC236}">
                  <a16:creationId xmlns:a16="http://schemas.microsoft.com/office/drawing/2014/main" id="{C9634752-2636-474E-A1E2-E19D9DC5364E}"/>
                </a:ext>
              </a:extLst>
            </p:cNvPr>
            <p:cNvSpPr/>
            <p:nvPr/>
          </p:nvSpPr>
          <p:spPr>
            <a:xfrm>
              <a:off x="2111859" y="5282141"/>
              <a:ext cx="2953852" cy="584775"/>
            </a:xfrm>
            <a:prstGeom prst="rect">
              <a:avLst/>
            </a:prstGeom>
          </p:spPr>
          <p:txBody>
            <a:bodyPr wrap="square">
              <a:spAutoFit/>
            </a:bodyPr>
            <a:lstStyle/>
            <a:p>
              <a:pPr>
                <a:defRPr sz="1600">
                  <a:latin typeface="+mn-lt"/>
                  <a:cs typeface="Arial" panose="020B0604020202020204" pitchFamily="34" charset="0"/>
                </a:defRPr>
              </a:pPr>
              <a:r>
                <a:t>サポートが必要な場合</a:t>
              </a:r>
            </a:p>
            <a:p>
              <a:pPr>
                <a:defRPr sz="1600" b="1">
                  <a:latin typeface="+mn-lt"/>
                  <a:cs typeface="Arial" panose="020B0604020202020204" pitchFamily="34" charset="0"/>
                  <a:hlinkClick r:id="rId5"/>
                </a:defRPr>
              </a:pPr>
              <a:r>
                <a:t>ヘルプリソース</a:t>
              </a:r>
              <a:endParaRPr sz="1600" b="1">
                <a:latin typeface="+mn-lt"/>
                <a:cs typeface="Arial" panose="020B0604020202020204" pitchFamily="34" charset="0"/>
              </a:endParaRPr>
            </a:p>
          </p:txBody>
        </p:sp>
      </p:grpSp>
      <p:grpSp>
        <p:nvGrpSpPr>
          <p:cNvPr id="5" name="Group 4">
            <a:extLst>
              <a:ext uri="{FF2B5EF4-FFF2-40B4-BE49-F238E27FC236}">
                <a16:creationId xmlns:a16="http://schemas.microsoft.com/office/drawing/2014/main" id="{C08B51F4-FB8F-8A42-A4B6-71E29FA63FF7}"/>
              </a:ext>
            </a:extLst>
          </p:cNvPr>
          <p:cNvGrpSpPr/>
          <p:nvPr/>
        </p:nvGrpSpPr>
        <p:grpSpPr>
          <a:xfrm>
            <a:off x="506972" y="3004540"/>
            <a:ext cx="6056049" cy="961810"/>
            <a:chOff x="2069043" y="2461054"/>
            <a:chExt cx="3782270" cy="961810"/>
          </a:xfrm>
        </p:grpSpPr>
        <p:sp>
          <p:nvSpPr>
            <p:cNvPr id="41" name="Rectangle 40">
              <a:extLst>
                <a:ext uri="{FF2B5EF4-FFF2-40B4-BE49-F238E27FC236}">
                  <a16:creationId xmlns:a16="http://schemas.microsoft.com/office/drawing/2014/main" id="{490EF9A6-836E-AD40-B555-E5415260855A}"/>
                </a:ext>
              </a:extLst>
            </p:cNvPr>
            <p:cNvSpPr/>
            <p:nvPr/>
          </p:nvSpPr>
          <p:spPr bwMode="gray">
            <a:xfrm>
              <a:off x="2069043" y="2461054"/>
              <a:ext cx="3782270" cy="961810"/>
            </a:xfrm>
            <a:prstGeom prst="rect">
              <a:avLst/>
            </a:prstGeom>
            <a:solidFill>
              <a:schemeClr val="bg1"/>
            </a:solidFill>
            <a:ln w="25400" algn="ctr">
              <a:solidFill>
                <a:schemeClr val="tx2"/>
              </a:solidFill>
              <a:miter lim="800000"/>
              <a:headEnd/>
              <a:tailEnd/>
            </a:ln>
          </p:spPr>
          <p:txBody>
            <a:bodyPr lIns="90000" tIns="72000" rIns="90000" bIns="72000" anchor="ctr"/>
            <a:lstStyle/>
            <a:p>
              <a:pPr algn="ctr" defTabSz="914400" fontAlgn="base">
                <a:spcBef>
                  <a:spcPct val="50000"/>
                </a:spcBef>
                <a:spcAft>
                  <a:spcPct val="0"/>
                </a:spcAft>
                <a:buClr>
                  <a:srgbClr val="F0AB00"/>
                </a:buClr>
                <a:buSzPct val="80000"/>
              </a:pPr>
              <a:endParaRPr sz="1800" kern="0">
                <a:latin typeface="+mn-lt"/>
                <a:ea typeface="Arial Unicode MS" pitchFamily="34" charset="-128"/>
                <a:cs typeface="Arial" panose="020B0604020202020204" pitchFamily="34" charset="0"/>
              </a:endParaRPr>
            </a:p>
          </p:txBody>
        </p:sp>
        <p:sp>
          <p:nvSpPr>
            <p:cNvPr id="42" name="Rectangle 41">
              <a:extLst>
                <a:ext uri="{FF2B5EF4-FFF2-40B4-BE49-F238E27FC236}">
                  <a16:creationId xmlns:a16="http://schemas.microsoft.com/office/drawing/2014/main" id="{13578D58-0C07-744C-AB04-49209725F070}"/>
                </a:ext>
              </a:extLst>
            </p:cNvPr>
            <p:cNvSpPr/>
            <p:nvPr/>
          </p:nvSpPr>
          <p:spPr>
            <a:xfrm>
              <a:off x="2110914" y="2639961"/>
              <a:ext cx="2953852" cy="584775"/>
            </a:xfrm>
            <a:prstGeom prst="rect">
              <a:avLst/>
            </a:prstGeom>
          </p:spPr>
          <p:txBody>
            <a:bodyPr wrap="square">
              <a:spAutoFit/>
            </a:bodyPr>
            <a:lstStyle/>
            <a:p>
              <a:pPr>
                <a:defRPr sz="1600">
                  <a:latin typeface="+mn-lt"/>
                  <a:cs typeface="Arial" panose="020B0604020202020204" pitchFamily="34" charset="0"/>
                </a:defRPr>
              </a:pPr>
              <a:r>
                <a:t>詳細情報</a:t>
              </a:r>
            </a:p>
            <a:p>
              <a:pPr>
                <a:defRPr sz="1600" b="1">
                  <a:latin typeface="+mn-lt"/>
                  <a:cs typeface="Arial" panose="020B0604020202020204" pitchFamily="34" charset="0"/>
                  <a:hlinkClick r:id="rId6"/>
                </a:defRPr>
              </a:pPr>
              <a:r>
                <a:t>BTP 上の SAP Business Network</a:t>
              </a:r>
              <a:endParaRPr sz="1600" b="1">
                <a:latin typeface="+mn-lt"/>
                <a:cs typeface="Arial" panose="020B0604020202020204" pitchFamily="34" charset="0"/>
              </a:endParaRPr>
            </a:p>
          </p:txBody>
        </p:sp>
      </p:grpSp>
    </p:spTree>
    <p:extLst>
      <p:ext uri="{BB962C8B-B14F-4D97-AF65-F5344CB8AC3E}">
        <p14:creationId xmlns:p14="http://schemas.microsoft.com/office/powerpoint/2010/main" val="81233303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and person looking at a computer screen  Description automatically generated with medium confidence">
            <a:extLst>
              <a:ext uri="{FF2B5EF4-FFF2-40B4-BE49-F238E27FC236}">
                <a16:creationId xmlns:a16="http://schemas.microsoft.com/office/drawing/2014/main" id="{640A47CF-1755-EDBE-CECD-44BAFA6B4B4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138368" y="-14276"/>
            <a:ext cx="5055221" cy="6872276"/>
          </a:xfrm>
          <a:prstGeom prst="rect">
            <a:avLst/>
          </a:prstGeom>
        </p:spPr>
      </p:pic>
      <p:sp>
        <p:nvSpPr>
          <p:cNvPr id="10" name="Rectangle 9">
            <a:extLst>
              <a:ext uri="{FF2B5EF4-FFF2-40B4-BE49-F238E27FC236}">
                <a16:creationId xmlns:a16="http://schemas.microsoft.com/office/drawing/2014/main" id="{85CC982A-8E36-E536-E4B4-7D353741F486}"/>
              </a:ext>
            </a:extLst>
          </p:cNvPr>
          <p:cNvSpPr/>
          <p:nvPr/>
        </p:nvSpPr>
        <p:spPr bwMode="gray">
          <a:xfrm>
            <a:off x="201706" y="2738193"/>
            <a:ext cx="3254188" cy="825278"/>
          </a:xfrm>
          <a:prstGeom prst="rect">
            <a:avLst/>
          </a:prstGeom>
          <a:solidFill>
            <a:schemeClr val="bg1"/>
          </a:solidFill>
          <a:ln w="25400" algn="ctr">
            <a:noFill/>
            <a:miter lim="800000"/>
            <a:headEnd/>
            <a:tailEnd/>
          </a:ln>
        </p:spPr>
        <p:txBody>
          <a:bodyPr lIns="90000" tIns="72000" rIns="90000" bIns="7200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sz="1800" b="0" i="0" u="none" strike="noStrike" kern="0" cap="none" spc="0" normalizeH="0" baseline="0">
              <a:ln>
                <a:noFill/>
              </a:ln>
              <a:effectLst/>
              <a:uLnTx/>
              <a:uFillTx/>
              <a:ea typeface="Arial Unicode MS" pitchFamily="34" charset="-128"/>
              <a:cs typeface="Arial Unicode MS" pitchFamily="34" charset="-128"/>
            </a:endParaRPr>
          </a:p>
        </p:txBody>
      </p:sp>
      <p:sp>
        <p:nvSpPr>
          <p:cNvPr id="3" name="Title 2">
            <a:extLst>
              <a:ext uri="{FF2B5EF4-FFF2-40B4-BE49-F238E27FC236}">
                <a16:creationId xmlns:a16="http://schemas.microsoft.com/office/drawing/2014/main" id="{E7ACBD7C-0955-DE97-0062-2CAA3FAE1A50}"/>
              </a:ext>
            </a:extLst>
          </p:cNvPr>
          <p:cNvSpPr>
            <a:spLocks noGrp="1"/>
          </p:cNvSpPr>
          <p:nvPr>
            <p:ph type="title"/>
          </p:nvPr>
        </p:nvSpPr>
        <p:spPr>
          <a:xfrm>
            <a:off x="409109" y="2547808"/>
            <a:ext cx="5413477" cy="1015663"/>
          </a:xfrm>
        </p:spPr>
        <p:txBody>
          <a:bodyPr/>
          <a:lstStyle/>
          <a:p>
            <a:pPr>
              <a:defRPr sz="6600"/>
            </a:pPr>
            <a:r>
              <a:t>質疑応答</a:t>
            </a:r>
          </a:p>
        </p:txBody>
      </p:sp>
    </p:spTree>
    <p:extLst>
      <p:ext uri="{BB962C8B-B14F-4D97-AF65-F5344CB8AC3E}">
        <p14:creationId xmlns:p14="http://schemas.microsoft.com/office/powerpoint/2010/main" val="154968677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AB0C9C-3E2D-CBBE-65D2-C64F35FE967B}"/>
            </a:ext>
          </a:extLst>
        </p:cNvPr>
        <p:cNvGrpSpPr/>
        <p:nvPr/>
      </p:nvGrpSpPr>
      <p:grpSpPr>
        <a:xfrm>
          <a:off x="0" y="0"/>
          <a:ext cx="0" cy="0"/>
          <a:chOff x="0" y="0"/>
          <a:chExt cx="0" cy="0"/>
        </a:xfrm>
      </p:grpSpPr>
    </p:spTree>
    <p:extLst>
      <p:ext uri="{BB962C8B-B14F-4D97-AF65-F5344CB8AC3E}">
        <p14:creationId xmlns:p14="http://schemas.microsoft.com/office/powerpoint/2010/main" val="80205451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F4141F8-481F-2997-51E8-3E6AA751BA51}"/>
            </a:ext>
          </a:extLst>
        </p:cNvPr>
        <p:cNvGrpSpPr/>
        <p:nvPr/>
      </p:nvGrpSpPr>
      <p:grpSpPr>
        <a:xfrm>
          <a:off x="0" y="0"/>
          <a:ext cx="0" cy="0"/>
          <a:chOff x="0" y="0"/>
          <a:chExt cx="0" cy="0"/>
        </a:xfrm>
      </p:grpSpPr>
      <p:grpSp>
        <p:nvGrpSpPr>
          <p:cNvPr id="62" name="Group 61">
            <a:extLst>
              <a:ext uri="{FF2B5EF4-FFF2-40B4-BE49-F238E27FC236}">
                <a16:creationId xmlns:a16="http://schemas.microsoft.com/office/drawing/2014/main" id="{EAAEF573-F6E4-1DD2-9A94-FEFB5A25FECE}"/>
              </a:ext>
            </a:extLst>
          </p:cNvPr>
          <p:cNvGrpSpPr/>
          <p:nvPr/>
        </p:nvGrpSpPr>
        <p:grpSpPr>
          <a:xfrm>
            <a:off x="4025714" y="1604829"/>
            <a:ext cx="4127917" cy="4127917"/>
            <a:chOff x="3182616" y="1975590"/>
            <a:chExt cx="4127917" cy="4127917"/>
          </a:xfrm>
        </p:grpSpPr>
        <p:cxnSp>
          <p:nvCxnSpPr>
            <p:cNvPr id="60" name="Straight Connector 59">
              <a:extLst>
                <a:ext uri="{FF2B5EF4-FFF2-40B4-BE49-F238E27FC236}">
                  <a16:creationId xmlns:a16="http://schemas.microsoft.com/office/drawing/2014/main" id="{B187F804-1F57-40F7-6016-83AD28AA4490}"/>
                </a:ext>
              </a:extLst>
            </p:cNvPr>
            <p:cNvCxnSpPr>
              <a:cxnSpLocks/>
            </p:cNvCxnSpPr>
            <p:nvPr/>
          </p:nvCxnSpPr>
          <p:spPr>
            <a:xfrm rot="5400000" flipH="1">
              <a:off x="3182616" y="4039068"/>
              <a:ext cx="4127917" cy="962"/>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78DF607-A59C-5BB6-75ED-526C9AE89C24}"/>
                </a:ext>
              </a:extLst>
            </p:cNvPr>
            <p:cNvCxnSpPr>
              <a:cxnSpLocks/>
            </p:cNvCxnSpPr>
            <p:nvPr/>
          </p:nvCxnSpPr>
          <p:spPr>
            <a:xfrm flipH="1">
              <a:off x="3182616" y="4039068"/>
              <a:ext cx="4127917" cy="962"/>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EC70DA99-F59D-37D5-54DF-29C0FCE2AE35}"/>
              </a:ext>
            </a:extLst>
          </p:cNvPr>
          <p:cNvGrpSpPr/>
          <p:nvPr/>
        </p:nvGrpSpPr>
        <p:grpSpPr>
          <a:xfrm rot="18900000">
            <a:off x="4021051" y="1808932"/>
            <a:ext cx="4127917" cy="4127917"/>
            <a:chOff x="3182616" y="1975590"/>
            <a:chExt cx="4127917" cy="4127917"/>
          </a:xfrm>
        </p:grpSpPr>
        <p:cxnSp>
          <p:nvCxnSpPr>
            <p:cNvPr id="64" name="Straight Connector 63">
              <a:extLst>
                <a:ext uri="{FF2B5EF4-FFF2-40B4-BE49-F238E27FC236}">
                  <a16:creationId xmlns:a16="http://schemas.microsoft.com/office/drawing/2014/main" id="{4869F164-4E77-601D-00B6-06515A5C48EA}"/>
                </a:ext>
              </a:extLst>
            </p:cNvPr>
            <p:cNvCxnSpPr>
              <a:cxnSpLocks/>
            </p:cNvCxnSpPr>
            <p:nvPr/>
          </p:nvCxnSpPr>
          <p:spPr>
            <a:xfrm rot="5400000" flipH="1">
              <a:off x="3182616" y="4039068"/>
              <a:ext cx="4127917" cy="962"/>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2D0EABA6-1024-7BFF-5FBB-FA1D5C863D8A}"/>
                </a:ext>
              </a:extLst>
            </p:cNvPr>
            <p:cNvCxnSpPr>
              <a:cxnSpLocks/>
            </p:cNvCxnSpPr>
            <p:nvPr/>
          </p:nvCxnSpPr>
          <p:spPr>
            <a:xfrm flipH="1">
              <a:off x="3182616" y="4039068"/>
              <a:ext cx="4127917" cy="962"/>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5" name="Donut 4">
            <a:extLst>
              <a:ext uri="{FF2B5EF4-FFF2-40B4-BE49-F238E27FC236}">
                <a16:creationId xmlns:a16="http://schemas.microsoft.com/office/drawing/2014/main" id="{6FAD7479-B158-84C6-9911-6691E027658B}"/>
              </a:ext>
            </a:extLst>
          </p:cNvPr>
          <p:cNvSpPr/>
          <p:nvPr/>
        </p:nvSpPr>
        <p:spPr bwMode="gray">
          <a:xfrm>
            <a:off x="4370265" y="1921486"/>
            <a:ext cx="3460357" cy="3460357"/>
          </a:xfrm>
          <a:prstGeom prst="donut">
            <a:avLst>
              <a:gd name="adj" fmla="val 16075"/>
            </a:avLst>
          </a:prstGeom>
          <a:gradFill>
            <a:gsLst>
              <a:gs pos="0">
                <a:schemeClr val="bg2"/>
              </a:gs>
              <a:gs pos="50000">
                <a:srgbClr val="002A86"/>
              </a:gs>
              <a:gs pos="75000">
                <a:srgbClr val="0070F2"/>
              </a:gs>
              <a:gs pos="26000">
                <a:srgbClr val="0070F2"/>
              </a:gs>
              <a:gs pos="99000">
                <a:schemeClr val="bg2"/>
              </a:gs>
            </a:gsLst>
            <a:lin ang="6000000" scaled="0"/>
          </a:gradFill>
          <a:ln w="25400" algn="ctr">
            <a:noFill/>
            <a:miter lim="800000"/>
            <a:headEnd/>
            <a:tailEnd/>
          </a:ln>
          <a:effectLst>
            <a:innerShdw blurRad="63500" dist="50800" dir="13500000">
              <a:srgbClr val="00144A">
                <a:alpha val="50000"/>
              </a:srgbClr>
            </a:innerShdw>
          </a:effectLst>
        </p:spPr>
        <p:txBody>
          <a:bodyPr lIns="90000" tIns="72000" rIns="90000" bIns="72000" rtlCol="0" anchor="ctr"/>
          <a:lstStyle/>
          <a:p>
            <a:pPr algn="ctr" defTabSz="914400" fontAlgn="base">
              <a:spcBef>
                <a:spcPct val="50000"/>
              </a:spcBef>
              <a:spcAft>
                <a:spcPct val="0"/>
              </a:spcAft>
              <a:buClr>
                <a:srgbClr val="F0AB00"/>
              </a:buClr>
              <a:buSzPct val="80000"/>
            </a:pPr>
            <a:endParaRPr sz="1800" kern="0">
              <a:solidFill>
                <a:schemeClr val="bg1"/>
              </a:solidFill>
              <a:latin typeface="+mn-lt"/>
              <a:ea typeface="72 Brand" pitchFamily="34" charset="-128"/>
              <a:cs typeface="72 Brand" pitchFamily="34" charset="-128"/>
            </a:endParaRPr>
          </a:p>
        </p:txBody>
      </p:sp>
      <p:sp>
        <p:nvSpPr>
          <p:cNvPr id="59" name="Oval 58">
            <a:extLst>
              <a:ext uri="{FF2B5EF4-FFF2-40B4-BE49-F238E27FC236}">
                <a16:creationId xmlns:a16="http://schemas.microsoft.com/office/drawing/2014/main" id="{E818CCDC-DC11-7C82-51F2-695CE4D29847}"/>
              </a:ext>
            </a:extLst>
          </p:cNvPr>
          <p:cNvSpPr/>
          <p:nvPr/>
        </p:nvSpPr>
        <p:spPr bwMode="gray">
          <a:xfrm>
            <a:off x="4909352" y="2459933"/>
            <a:ext cx="2363339" cy="2363339"/>
          </a:xfrm>
          <a:prstGeom prst="ellipse">
            <a:avLst/>
          </a:prstGeom>
          <a:solidFill>
            <a:schemeClr val="bg1"/>
          </a:solidFill>
          <a:ln w="25400" algn="ctr">
            <a:noFill/>
            <a:miter lim="800000"/>
            <a:headEnd/>
            <a:tailEnd/>
          </a:ln>
        </p:spPr>
        <p:txBody>
          <a:bodyPr lIns="90000" tIns="72000" rIns="90000" bIns="72000" rtlCol="0" anchor="ctr"/>
          <a:lstStyle/>
          <a:p>
            <a:pPr algn="ctr" defTabSz="914400" fontAlgn="base">
              <a:spcBef>
                <a:spcPct val="50000"/>
              </a:spcBef>
              <a:spcAft>
                <a:spcPct val="0"/>
              </a:spcAft>
              <a:buClr>
                <a:srgbClr val="F0AB00"/>
              </a:buClr>
              <a:buSzPct val="80000"/>
            </a:pPr>
            <a:endParaRPr sz="1800" kern="0">
              <a:solidFill>
                <a:schemeClr val="bg1"/>
              </a:solidFill>
              <a:latin typeface="+mn-lt"/>
              <a:ea typeface="72 Brand" pitchFamily="34" charset="-128"/>
              <a:cs typeface="72 Brand" pitchFamily="34" charset="-128"/>
            </a:endParaRPr>
          </a:p>
        </p:txBody>
      </p:sp>
      <p:sp>
        <p:nvSpPr>
          <p:cNvPr id="4" name="Title 3">
            <a:extLst>
              <a:ext uri="{FF2B5EF4-FFF2-40B4-BE49-F238E27FC236}">
                <a16:creationId xmlns:a16="http://schemas.microsoft.com/office/drawing/2014/main" id="{62C5D875-C7CE-F072-7C16-0748E2D12F92}"/>
              </a:ext>
            </a:extLst>
          </p:cNvPr>
          <p:cNvSpPr>
            <a:spLocks noGrp="1"/>
          </p:cNvSpPr>
          <p:nvPr>
            <p:ph type="title"/>
          </p:nvPr>
        </p:nvSpPr>
        <p:spPr>
          <a:xfrm>
            <a:off x="252327" y="242139"/>
            <a:ext cx="11183564" cy="676788"/>
          </a:xfrm>
        </p:spPr>
        <p:txBody>
          <a:bodyPr/>
          <a:lstStyle/>
          <a:p>
            <a:r>
              <a:t>SAP Business Network is the solution</a:t>
            </a:r>
            <a:br/>
            <a:endParaRPr sz="2000">
              <a:latin typeface="+mn-lt"/>
            </a:endParaRPr>
          </a:p>
        </p:txBody>
      </p:sp>
      <p:sp>
        <p:nvSpPr>
          <p:cNvPr id="6" name="TextBox 5">
            <a:extLst>
              <a:ext uri="{FF2B5EF4-FFF2-40B4-BE49-F238E27FC236}">
                <a16:creationId xmlns:a16="http://schemas.microsoft.com/office/drawing/2014/main" id="{98DC29E0-6E6B-353F-D002-E88B7CAD0B55}"/>
              </a:ext>
            </a:extLst>
          </p:cNvPr>
          <p:cNvSpPr txBox="1"/>
          <p:nvPr/>
        </p:nvSpPr>
        <p:spPr>
          <a:xfrm>
            <a:off x="4603246" y="1878301"/>
            <a:ext cx="2986679" cy="3198684"/>
          </a:xfrm>
          <a:prstGeom prst="rect">
            <a:avLst/>
          </a:prstGeom>
          <a:noFill/>
        </p:spPr>
        <p:txBody>
          <a:bodyPr spcFirstLastPara="1" wrap="square" lIns="0" tIns="0" rIns="0" bIns="0" numCol="1" rtlCol="0">
            <a:prstTxWarp prst="textArchDown">
              <a:avLst/>
            </a:prstTxWarp>
            <a:spAutoFit/>
          </a:bodyPr>
          <a:lstStyle/>
          <a:p>
            <a:pPr algn="ctr" fontAlgn="base">
              <a:spcBef>
                <a:spcPct val="50000"/>
              </a:spcBef>
              <a:spcAft>
                <a:spcPct val="0"/>
              </a:spcAft>
              <a:buClr>
                <a:schemeClr val="tx1"/>
              </a:buClr>
              <a:buSzPct val="100000"/>
            </a:pPr>
            <a:r>
              <a:rPr sz="1700" kern="0">
                <a:solidFill>
                  <a:schemeClr val="bg2"/>
                </a:solidFill>
                <a:latin typeface="+mj-lt"/>
                <a:ea typeface="72 Brand" pitchFamily="34" charset="-128"/>
                <a:cs typeface="72 Brand" pitchFamily="34" charset="-128"/>
              </a:rPr>
              <a:t>|</a:t>
            </a:r>
            <a:r>
              <a:rPr sz="1700" kern="0">
                <a:solidFill>
                  <a:schemeClr val="bg1"/>
                </a:solidFill>
                <a:latin typeface="+mj-lt"/>
                <a:ea typeface="72 Brand" pitchFamily="34" charset="-128"/>
                <a:cs typeface="72 Brand" pitchFamily="34" charset="-128"/>
              </a:rPr>
              <a:t>                 </a:t>
            </a:r>
            <a:r>
              <a:rPr sz="1700" b="1" kern="0">
                <a:solidFill>
                  <a:schemeClr val="bg1"/>
                </a:solidFill>
                <a:ea typeface="72 Brand" pitchFamily="34" charset="-128"/>
                <a:cs typeface="72 Brand" pitchFamily="34" charset="-128"/>
              </a:rPr>
              <a:t>Compliance</a:t>
            </a:r>
            <a:r>
              <a:rPr sz="1700" kern="0">
                <a:solidFill>
                  <a:schemeClr val="bg1"/>
                </a:solidFill>
                <a:latin typeface="+mj-lt"/>
                <a:ea typeface="72 Brand" pitchFamily="34" charset="-128"/>
                <a:cs typeface="72 Brand" pitchFamily="34" charset="-128"/>
              </a:rPr>
              <a:t>                 </a:t>
            </a:r>
            <a:r>
              <a:rPr sz="1700" kern="0">
                <a:solidFill>
                  <a:schemeClr val="bg2"/>
                </a:solidFill>
                <a:latin typeface="+mj-lt"/>
                <a:ea typeface="72 Brand" pitchFamily="34" charset="-128"/>
                <a:cs typeface="72 Brand" pitchFamily="34" charset="-128"/>
              </a:rPr>
              <a:t> |</a:t>
            </a:r>
          </a:p>
        </p:txBody>
      </p:sp>
      <p:sp>
        <p:nvSpPr>
          <p:cNvPr id="13" name="Text Placeholder 3">
            <a:extLst>
              <a:ext uri="{FF2B5EF4-FFF2-40B4-BE49-F238E27FC236}">
                <a16:creationId xmlns:a16="http://schemas.microsoft.com/office/drawing/2014/main" id="{3494EFCC-63C5-8816-949A-5F3C86135FA6}"/>
              </a:ext>
            </a:extLst>
          </p:cNvPr>
          <p:cNvSpPr txBox="1">
            <a:spLocks/>
          </p:cNvSpPr>
          <p:nvPr/>
        </p:nvSpPr>
        <p:spPr bwMode="black">
          <a:xfrm>
            <a:off x="2391453" y="1711028"/>
            <a:ext cx="1579601" cy="420915"/>
          </a:xfrm>
          <a:prstGeom prst="rect">
            <a:avLst/>
          </a:prstGeom>
        </p:spPr>
        <p:txBody>
          <a:bodyPr vert="horz" lIns="0" tIns="0" rIns="0" bIns="0" rtlCol="0" anchor="ctr">
            <a:noAutofit/>
          </a:bodyPr>
          <a:lstStyle>
            <a:lvl1pPr marL="0" indent="0" algn="l" defTabSz="1087905" rtl="0" eaLnBrk="1" latinLnBrk="0" hangingPunct="1">
              <a:spcBef>
                <a:spcPts val="1798"/>
              </a:spcBef>
              <a:buClrTx/>
              <a:buSzPct val="80000"/>
              <a:buFont typeface="72 Brand" panose="02000000000000000000" pitchFamily="2" charset="0"/>
              <a:buChar char="​"/>
              <a:defRPr sz="1998" b="0" i="0" kern="1200">
                <a:solidFill>
                  <a:schemeClr val="tx1"/>
                </a:solidFill>
                <a:latin typeface="+mn-lt"/>
                <a:ea typeface="+mn-ea"/>
                <a:cs typeface="+mn-cs"/>
              </a:defRPr>
            </a:lvl1pPr>
            <a:lvl2pPr marL="179856" indent="-179856" algn="l" defTabSz="1087905" rtl="0" eaLnBrk="1" latinLnBrk="0" hangingPunct="1">
              <a:spcBef>
                <a:spcPts val="600"/>
              </a:spcBef>
              <a:buClr>
                <a:schemeClr val="tx1"/>
              </a:buClr>
              <a:buSzPct val="100000"/>
              <a:buFont typeface="Arial" panose="020B0604020202020204" pitchFamily="34" charset="0"/>
              <a:buChar char="•"/>
              <a:defRPr sz="1798" b="0" i="0" kern="1200">
                <a:solidFill>
                  <a:schemeClr val="tx1"/>
                </a:solidFill>
                <a:latin typeface="+mn-lt"/>
                <a:ea typeface="+mn-ea"/>
                <a:cs typeface="+mn-cs"/>
              </a:defRPr>
            </a:lvl2pPr>
            <a:lvl3pPr marL="358559" indent="-179280" algn="l" defTabSz="1087905" rtl="0" eaLnBrk="1" latinLnBrk="0" hangingPunct="1">
              <a:spcBef>
                <a:spcPts val="300"/>
              </a:spcBef>
              <a:buClr>
                <a:schemeClr val="tx1"/>
              </a:buClr>
              <a:buSzPct val="100000"/>
              <a:buFont typeface="Arial" panose="020B0604020202020204" pitchFamily="34" charset="0"/>
              <a:buChar char="–"/>
              <a:defRPr sz="1798" b="0" i="0" kern="1200">
                <a:solidFill>
                  <a:schemeClr val="tx1"/>
                </a:solidFill>
                <a:latin typeface="+mn-lt"/>
                <a:ea typeface="+mn-ea"/>
                <a:cs typeface="+mn-cs"/>
              </a:defRPr>
            </a:lvl3pPr>
            <a:lvl4pPr marL="539568" indent="-179856" algn="l" defTabSz="1087905"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mn-lt"/>
                <a:ea typeface="+mn-ea"/>
                <a:cs typeface="+mn-cs"/>
              </a:defRPr>
            </a:lvl4pPr>
            <a:lvl5pPr marL="719424" indent="-179856" algn="l" defTabSz="1087905"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mn-lt"/>
                <a:ea typeface="+mn-ea"/>
                <a:cs typeface="+mn-cs"/>
              </a:defRPr>
            </a:lvl5pPr>
            <a:lvl6pPr marL="2991739" indent="-271976" algn="l" defTabSz="1087905" rtl="0" eaLnBrk="1" latinLnBrk="0" hangingPunct="1">
              <a:spcBef>
                <a:spcPct val="20000"/>
              </a:spcBef>
              <a:buFont typeface="Arial" pitchFamily="34" charset="0"/>
              <a:buChar char="•"/>
              <a:defRPr sz="2398" kern="1200">
                <a:solidFill>
                  <a:schemeClr val="tx1"/>
                </a:solidFill>
                <a:latin typeface="+mn-lt"/>
                <a:ea typeface="+mn-ea"/>
                <a:cs typeface="+mn-cs"/>
              </a:defRPr>
            </a:lvl6pPr>
            <a:lvl7pPr marL="3535692" indent="-271976" algn="l" defTabSz="1087905" rtl="0" eaLnBrk="1" latinLnBrk="0" hangingPunct="1">
              <a:spcBef>
                <a:spcPct val="20000"/>
              </a:spcBef>
              <a:buFont typeface="Arial" pitchFamily="34" charset="0"/>
              <a:buChar char="•"/>
              <a:defRPr sz="2398" kern="1200">
                <a:solidFill>
                  <a:schemeClr val="tx1"/>
                </a:solidFill>
                <a:latin typeface="+mn-lt"/>
                <a:ea typeface="+mn-ea"/>
                <a:cs typeface="+mn-cs"/>
              </a:defRPr>
            </a:lvl7pPr>
            <a:lvl8pPr marL="4079644" indent="-271976" algn="l" defTabSz="1087905" rtl="0" eaLnBrk="1" latinLnBrk="0" hangingPunct="1">
              <a:spcBef>
                <a:spcPct val="20000"/>
              </a:spcBef>
              <a:buFont typeface="Arial" pitchFamily="34" charset="0"/>
              <a:buChar char="•"/>
              <a:defRPr sz="2398" kern="1200">
                <a:solidFill>
                  <a:schemeClr val="tx1"/>
                </a:solidFill>
                <a:latin typeface="+mn-lt"/>
                <a:ea typeface="+mn-ea"/>
                <a:cs typeface="+mn-cs"/>
              </a:defRPr>
            </a:lvl8pPr>
            <a:lvl9pPr marL="4623598" indent="-271976" algn="l" defTabSz="1087905" rtl="0" eaLnBrk="1" latinLnBrk="0" hangingPunct="1">
              <a:spcBef>
                <a:spcPct val="20000"/>
              </a:spcBef>
              <a:buFont typeface="Arial" pitchFamily="34" charset="0"/>
              <a:buChar char="•"/>
              <a:defRPr sz="2398" kern="1200">
                <a:solidFill>
                  <a:schemeClr val="tx1"/>
                </a:solidFill>
                <a:latin typeface="+mn-lt"/>
                <a:ea typeface="+mn-ea"/>
                <a:cs typeface="+mn-cs"/>
              </a:defRPr>
            </a:lvl9pPr>
          </a:lstStyle>
          <a:p>
            <a:pPr algn="r">
              <a:spcBef>
                <a:spcPts val="0"/>
              </a:spcBef>
              <a:buClr>
                <a:srgbClr val="0070C0"/>
              </a:buClr>
              <a:buNone/>
            </a:pPr>
            <a:r>
              <a:rPr sz="1700">
                <a:latin typeface="+mj-lt"/>
              </a:rPr>
              <a:t>Asset </a:t>
            </a:r>
            <a:br>
              <a:rPr sz="1700">
                <a:latin typeface="+mj-lt"/>
              </a:rPr>
            </a:br>
            <a:r>
              <a:rPr sz="1700">
                <a:latin typeface="+mj-lt"/>
              </a:rPr>
              <a:t>operators</a:t>
            </a:r>
          </a:p>
        </p:txBody>
      </p:sp>
      <p:sp>
        <p:nvSpPr>
          <p:cNvPr id="25" name="Oval 24">
            <a:extLst>
              <a:ext uri="{FF2B5EF4-FFF2-40B4-BE49-F238E27FC236}">
                <a16:creationId xmlns:a16="http://schemas.microsoft.com/office/drawing/2014/main" id="{800C80DE-7A89-A48E-A4A0-86F08F391CEF}"/>
              </a:ext>
            </a:extLst>
          </p:cNvPr>
          <p:cNvSpPr/>
          <p:nvPr/>
        </p:nvSpPr>
        <p:spPr bwMode="gray">
          <a:xfrm>
            <a:off x="7445178" y="1650462"/>
            <a:ext cx="614990" cy="614990"/>
          </a:xfrm>
          <a:prstGeom prst="ellipse">
            <a:avLst/>
          </a:prstGeom>
          <a:solidFill>
            <a:schemeClr val="bg2"/>
          </a:solidFill>
          <a:ln w="25400" algn="ctr">
            <a:noFill/>
            <a:miter lim="800000"/>
            <a:headEnd/>
            <a:tailEnd/>
          </a:ln>
        </p:spPr>
        <p:txBody>
          <a:bodyPr lIns="90000" tIns="72000" rIns="90000" bIns="72000" rtlCol="0" anchor="ctr"/>
          <a:lstStyle/>
          <a:p>
            <a:pPr algn="ctr" defTabSz="914400" fontAlgn="base">
              <a:spcBef>
                <a:spcPct val="50000"/>
              </a:spcBef>
              <a:spcAft>
                <a:spcPct val="0"/>
              </a:spcAft>
              <a:buClr>
                <a:srgbClr val="F0AB00"/>
              </a:buClr>
              <a:buSzPct val="80000"/>
            </a:pPr>
            <a:endParaRPr sz="1800" kern="0">
              <a:solidFill>
                <a:schemeClr val="bg1"/>
              </a:solidFill>
              <a:latin typeface="+mn-lt"/>
              <a:ea typeface="72 Brand" pitchFamily="34" charset="-128"/>
              <a:cs typeface="72 Brand" pitchFamily="34" charset="-128"/>
            </a:endParaRPr>
          </a:p>
        </p:txBody>
      </p:sp>
      <p:sp>
        <p:nvSpPr>
          <p:cNvPr id="26" name="Oval 25">
            <a:extLst>
              <a:ext uri="{FF2B5EF4-FFF2-40B4-BE49-F238E27FC236}">
                <a16:creationId xmlns:a16="http://schemas.microsoft.com/office/drawing/2014/main" id="{A92B8148-D71C-B055-EC75-D3AC4CDAC678}"/>
              </a:ext>
            </a:extLst>
          </p:cNvPr>
          <p:cNvSpPr/>
          <p:nvPr/>
        </p:nvSpPr>
        <p:spPr bwMode="gray">
          <a:xfrm>
            <a:off x="8149643" y="3344168"/>
            <a:ext cx="614990" cy="614990"/>
          </a:xfrm>
          <a:prstGeom prst="ellipse">
            <a:avLst/>
          </a:prstGeom>
          <a:solidFill>
            <a:srgbClr val="0070F2"/>
          </a:solidFill>
          <a:ln w="25400" algn="ctr">
            <a:noFill/>
            <a:miter lim="800000"/>
            <a:headEnd/>
            <a:tailEnd/>
          </a:ln>
        </p:spPr>
        <p:txBody>
          <a:bodyPr lIns="90000" tIns="72000" rIns="90000" bIns="72000" rtlCol="0" anchor="ctr"/>
          <a:lstStyle/>
          <a:p>
            <a:pPr algn="ctr" defTabSz="914400" fontAlgn="base">
              <a:spcBef>
                <a:spcPct val="50000"/>
              </a:spcBef>
              <a:spcAft>
                <a:spcPct val="0"/>
              </a:spcAft>
              <a:buClr>
                <a:srgbClr val="F0AB00"/>
              </a:buClr>
              <a:buSzPct val="80000"/>
            </a:pPr>
            <a:endParaRPr sz="1800" kern="0">
              <a:solidFill>
                <a:schemeClr val="bg1"/>
              </a:solidFill>
              <a:latin typeface="+mn-lt"/>
              <a:ea typeface="72 Brand" pitchFamily="34" charset="-128"/>
              <a:cs typeface="72 Brand" pitchFamily="34" charset="-128"/>
            </a:endParaRPr>
          </a:p>
        </p:txBody>
      </p:sp>
      <p:sp>
        <p:nvSpPr>
          <p:cNvPr id="27" name="Oval 26">
            <a:extLst>
              <a:ext uri="{FF2B5EF4-FFF2-40B4-BE49-F238E27FC236}">
                <a16:creationId xmlns:a16="http://schemas.microsoft.com/office/drawing/2014/main" id="{FC1B727F-6A2B-E269-635C-DA5E4A213774}"/>
              </a:ext>
            </a:extLst>
          </p:cNvPr>
          <p:cNvSpPr/>
          <p:nvPr/>
        </p:nvSpPr>
        <p:spPr bwMode="gray">
          <a:xfrm>
            <a:off x="4119175" y="5009833"/>
            <a:ext cx="614990" cy="614990"/>
          </a:xfrm>
          <a:prstGeom prst="ellipse">
            <a:avLst/>
          </a:prstGeom>
          <a:solidFill>
            <a:srgbClr val="002A86"/>
          </a:solidFill>
          <a:ln w="25400" algn="ctr">
            <a:noFill/>
            <a:miter lim="800000"/>
            <a:headEnd/>
            <a:tailEnd/>
          </a:ln>
        </p:spPr>
        <p:txBody>
          <a:bodyPr lIns="90000" tIns="72000" rIns="90000" bIns="72000" rtlCol="0" anchor="ctr"/>
          <a:lstStyle/>
          <a:p>
            <a:pPr algn="ctr" defTabSz="914400" fontAlgn="base">
              <a:spcBef>
                <a:spcPct val="50000"/>
              </a:spcBef>
              <a:spcAft>
                <a:spcPct val="0"/>
              </a:spcAft>
              <a:buClr>
                <a:srgbClr val="F0AB00"/>
              </a:buClr>
              <a:buSzPct val="80000"/>
            </a:pPr>
            <a:endParaRPr sz="1800" kern="0">
              <a:solidFill>
                <a:schemeClr val="bg1"/>
              </a:solidFill>
              <a:latin typeface="+mn-lt"/>
              <a:ea typeface="72 Brand" pitchFamily="34" charset="-128"/>
              <a:cs typeface="72 Brand" pitchFamily="34" charset="-128"/>
            </a:endParaRPr>
          </a:p>
        </p:txBody>
      </p:sp>
      <p:sp>
        <p:nvSpPr>
          <p:cNvPr id="28" name="Oval 27">
            <a:extLst>
              <a:ext uri="{FF2B5EF4-FFF2-40B4-BE49-F238E27FC236}">
                <a16:creationId xmlns:a16="http://schemas.microsoft.com/office/drawing/2014/main" id="{2F3C31ED-5B90-79E4-AA28-FF71792F0A10}"/>
              </a:ext>
            </a:extLst>
          </p:cNvPr>
          <p:cNvSpPr/>
          <p:nvPr/>
        </p:nvSpPr>
        <p:spPr bwMode="gray">
          <a:xfrm>
            <a:off x="3410723" y="3344168"/>
            <a:ext cx="614990" cy="614990"/>
          </a:xfrm>
          <a:prstGeom prst="ellipse">
            <a:avLst/>
          </a:prstGeom>
          <a:solidFill>
            <a:srgbClr val="0070F2"/>
          </a:solidFill>
          <a:ln w="25400" algn="ctr">
            <a:noFill/>
            <a:miter lim="800000"/>
            <a:headEnd/>
            <a:tailEnd/>
          </a:ln>
        </p:spPr>
        <p:txBody>
          <a:bodyPr lIns="90000" tIns="72000" rIns="90000" bIns="72000" rtlCol="0" anchor="ctr"/>
          <a:lstStyle/>
          <a:p>
            <a:pPr algn="ctr" defTabSz="914400" fontAlgn="base">
              <a:spcBef>
                <a:spcPct val="50000"/>
              </a:spcBef>
              <a:spcAft>
                <a:spcPct val="0"/>
              </a:spcAft>
              <a:buClr>
                <a:srgbClr val="F0AB00"/>
              </a:buClr>
              <a:buSzPct val="80000"/>
            </a:pPr>
            <a:endParaRPr sz="1800" kern="0">
              <a:solidFill>
                <a:schemeClr val="bg1"/>
              </a:solidFill>
              <a:latin typeface="+mn-lt"/>
              <a:ea typeface="72 Brand" pitchFamily="34" charset="-128"/>
              <a:cs typeface="72 Brand" pitchFamily="34" charset="-128"/>
            </a:endParaRPr>
          </a:p>
        </p:txBody>
      </p:sp>
      <p:sp>
        <p:nvSpPr>
          <p:cNvPr id="29" name="Oval 28">
            <a:extLst>
              <a:ext uri="{FF2B5EF4-FFF2-40B4-BE49-F238E27FC236}">
                <a16:creationId xmlns:a16="http://schemas.microsoft.com/office/drawing/2014/main" id="{EE04F1E3-A6C0-F0B2-A82E-8AFC26C9B32A}"/>
              </a:ext>
            </a:extLst>
          </p:cNvPr>
          <p:cNvSpPr/>
          <p:nvPr/>
        </p:nvSpPr>
        <p:spPr bwMode="gray">
          <a:xfrm>
            <a:off x="7438965" y="5009833"/>
            <a:ext cx="614990" cy="614990"/>
          </a:xfrm>
          <a:prstGeom prst="ellipse">
            <a:avLst/>
          </a:prstGeom>
          <a:solidFill>
            <a:schemeClr val="bg2"/>
          </a:solidFill>
          <a:ln w="25400" algn="ctr">
            <a:noFill/>
            <a:miter lim="800000"/>
            <a:headEnd/>
            <a:tailEnd/>
          </a:ln>
        </p:spPr>
        <p:txBody>
          <a:bodyPr lIns="90000" tIns="72000" rIns="90000" bIns="72000" rtlCol="0" anchor="ctr"/>
          <a:lstStyle/>
          <a:p>
            <a:pPr algn="ctr" defTabSz="914400" fontAlgn="base">
              <a:spcBef>
                <a:spcPct val="50000"/>
              </a:spcBef>
              <a:spcAft>
                <a:spcPct val="0"/>
              </a:spcAft>
              <a:buClr>
                <a:srgbClr val="F0AB00"/>
              </a:buClr>
              <a:buSzPct val="80000"/>
            </a:pPr>
            <a:endParaRPr sz="1800" kern="0">
              <a:solidFill>
                <a:schemeClr val="bg1"/>
              </a:solidFill>
              <a:latin typeface="+mn-lt"/>
              <a:ea typeface="72 Brand" pitchFamily="34" charset="-128"/>
              <a:cs typeface="72 Brand" pitchFamily="34" charset="-128"/>
            </a:endParaRPr>
          </a:p>
        </p:txBody>
      </p:sp>
      <p:pic>
        <p:nvPicPr>
          <p:cNvPr id="30" name="Graphic 29">
            <a:extLst>
              <a:ext uri="{FF2B5EF4-FFF2-40B4-BE49-F238E27FC236}">
                <a16:creationId xmlns:a16="http://schemas.microsoft.com/office/drawing/2014/main" id="{C8ABFA32-752E-A16B-A0AF-6CE1FFB1A7E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84496" y="5155365"/>
            <a:ext cx="323926" cy="323926"/>
          </a:xfrm>
          <a:prstGeom prst="rect">
            <a:avLst/>
          </a:prstGeom>
        </p:spPr>
      </p:pic>
      <p:pic>
        <p:nvPicPr>
          <p:cNvPr id="32" name="Graphic 31">
            <a:extLst>
              <a:ext uri="{FF2B5EF4-FFF2-40B4-BE49-F238E27FC236}">
                <a16:creationId xmlns:a16="http://schemas.microsoft.com/office/drawing/2014/main" id="{7176646F-C4AE-4658-7E69-DE241F431C2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261556" y="5152214"/>
            <a:ext cx="330228" cy="330228"/>
          </a:xfrm>
          <a:prstGeom prst="rect">
            <a:avLst/>
          </a:prstGeom>
        </p:spPr>
      </p:pic>
      <p:pic>
        <p:nvPicPr>
          <p:cNvPr id="33" name="Graphic 32">
            <a:extLst>
              <a:ext uri="{FF2B5EF4-FFF2-40B4-BE49-F238E27FC236}">
                <a16:creationId xmlns:a16="http://schemas.microsoft.com/office/drawing/2014/main" id="{161809C5-7DCA-0A26-85F7-20BA44769D4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270786" y="3465311"/>
            <a:ext cx="372704" cy="372704"/>
          </a:xfrm>
          <a:prstGeom prst="rect">
            <a:avLst/>
          </a:prstGeom>
        </p:spPr>
      </p:pic>
      <p:pic>
        <p:nvPicPr>
          <p:cNvPr id="34" name="Graphic 33">
            <a:extLst>
              <a:ext uri="{FF2B5EF4-FFF2-40B4-BE49-F238E27FC236}">
                <a16:creationId xmlns:a16="http://schemas.microsoft.com/office/drawing/2014/main" id="{C333E929-C189-B1AF-458C-B643A9F3E7D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570845" y="1776129"/>
            <a:ext cx="363656" cy="363656"/>
          </a:xfrm>
          <a:prstGeom prst="rect">
            <a:avLst/>
          </a:prstGeom>
        </p:spPr>
      </p:pic>
      <p:sp>
        <p:nvSpPr>
          <p:cNvPr id="35" name="Text Placeholder 3">
            <a:extLst>
              <a:ext uri="{FF2B5EF4-FFF2-40B4-BE49-F238E27FC236}">
                <a16:creationId xmlns:a16="http://schemas.microsoft.com/office/drawing/2014/main" id="{00D3E1AD-1F35-366C-E6EB-63D5A6A4AFB2}"/>
              </a:ext>
            </a:extLst>
          </p:cNvPr>
          <p:cNvSpPr txBox="1">
            <a:spLocks/>
          </p:cNvSpPr>
          <p:nvPr/>
        </p:nvSpPr>
        <p:spPr bwMode="black">
          <a:xfrm>
            <a:off x="8210719" y="1747500"/>
            <a:ext cx="1094742" cy="420915"/>
          </a:xfrm>
          <a:prstGeom prst="rect">
            <a:avLst/>
          </a:prstGeom>
        </p:spPr>
        <p:txBody>
          <a:bodyPr vert="horz" lIns="0" tIns="0" rIns="0" bIns="0" rtlCol="0" anchor="ctr">
            <a:noAutofit/>
          </a:bodyPr>
          <a:lstStyle>
            <a:lvl1pPr marL="0" indent="0" algn="l" defTabSz="1087905" rtl="0" eaLnBrk="1" latinLnBrk="0" hangingPunct="1">
              <a:spcBef>
                <a:spcPts val="1798"/>
              </a:spcBef>
              <a:buClrTx/>
              <a:buSzPct val="80000"/>
              <a:buFont typeface="72 Brand" panose="02000000000000000000" pitchFamily="2" charset="0"/>
              <a:buChar char="​"/>
              <a:defRPr sz="1998" b="0" i="0" kern="1200">
                <a:solidFill>
                  <a:schemeClr val="tx1"/>
                </a:solidFill>
                <a:latin typeface="+mn-lt"/>
                <a:ea typeface="+mn-ea"/>
                <a:cs typeface="+mn-cs"/>
              </a:defRPr>
            </a:lvl1pPr>
            <a:lvl2pPr marL="179856" indent="-179856" algn="l" defTabSz="1087905" rtl="0" eaLnBrk="1" latinLnBrk="0" hangingPunct="1">
              <a:spcBef>
                <a:spcPts val="600"/>
              </a:spcBef>
              <a:buClr>
                <a:schemeClr val="tx1"/>
              </a:buClr>
              <a:buSzPct val="100000"/>
              <a:buFont typeface="Arial" panose="020B0604020202020204" pitchFamily="34" charset="0"/>
              <a:buChar char="•"/>
              <a:defRPr sz="1798" b="0" i="0" kern="1200">
                <a:solidFill>
                  <a:schemeClr val="tx1"/>
                </a:solidFill>
                <a:latin typeface="+mn-lt"/>
                <a:ea typeface="+mn-ea"/>
                <a:cs typeface="+mn-cs"/>
              </a:defRPr>
            </a:lvl2pPr>
            <a:lvl3pPr marL="358559" indent="-179280" algn="l" defTabSz="1087905" rtl="0" eaLnBrk="1" latinLnBrk="0" hangingPunct="1">
              <a:spcBef>
                <a:spcPts val="300"/>
              </a:spcBef>
              <a:buClr>
                <a:schemeClr val="tx1"/>
              </a:buClr>
              <a:buSzPct val="100000"/>
              <a:buFont typeface="Arial" panose="020B0604020202020204" pitchFamily="34" charset="0"/>
              <a:buChar char="–"/>
              <a:defRPr sz="1798" b="0" i="0" kern="1200">
                <a:solidFill>
                  <a:schemeClr val="tx1"/>
                </a:solidFill>
                <a:latin typeface="+mn-lt"/>
                <a:ea typeface="+mn-ea"/>
                <a:cs typeface="+mn-cs"/>
              </a:defRPr>
            </a:lvl3pPr>
            <a:lvl4pPr marL="539568" indent="-179856" algn="l" defTabSz="1087905"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mn-lt"/>
                <a:ea typeface="+mn-ea"/>
                <a:cs typeface="+mn-cs"/>
              </a:defRPr>
            </a:lvl4pPr>
            <a:lvl5pPr marL="719424" indent="-179856" algn="l" defTabSz="1087905"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mn-lt"/>
                <a:ea typeface="+mn-ea"/>
                <a:cs typeface="+mn-cs"/>
              </a:defRPr>
            </a:lvl5pPr>
            <a:lvl6pPr marL="2991739" indent="-271976" algn="l" defTabSz="1087905" rtl="0" eaLnBrk="1" latinLnBrk="0" hangingPunct="1">
              <a:spcBef>
                <a:spcPct val="20000"/>
              </a:spcBef>
              <a:buFont typeface="Arial" pitchFamily="34" charset="0"/>
              <a:buChar char="•"/>
              <a:defRPr sz="2398" kern="1200">
                <a:solidFill>
                  <a:schemeClr val="tx1"/>
                </a:solidFill>
                <a:latin typeface="+mn-lt"/>
                <a:ea typeface="+mn-ea"/>
                <a:cs typeface="+mn-cs"/>
              </a:defRPr>
            </a:lvl6pPr>
            <a:lvl7pPr marL="3535692" indent="-271976" algn="l" defTabSz="1087905" rtl="0" eaLnBrk="1" latinLnBrk="0" hangingPunct="1">
              <a:spcBef>
                <a:spcPct val="20000"/>
              </a:spcBef>
              <a:buFont typeface="Arial" pitchFamily="34" charset="0"/>
              <a:buChar char="•"/>
              <a:defRPr sz="2398" kern="1200">
                <a:solidFill>
                  <a:schemeClr val="tx1"/>
                </a:solidFill>
                <a:latin typeface="+mn-lt"/>
                <a:ea typeface="+mn-ea"/>
                <a:cs typeface="+mn-cs"/>
              </a:defRPr>
            </a:lvl7pPr>
            <a:lvl8pPr marL="4079644" indent="-271976" algn="l" defTabSz="1087905" rtl="0" eaLnBrk="1" latinLnBrk="0" hangingPunct="1">
              <a:spcBef>
                <a:spcPct val="20000"/>
              </a:spcBef>
              <a:buFont typeface="Arial" pitchFamily="34" charset="0"/>
              <a:buChar char="•"/>
              <a:defRPr sz="2398" kern="1200">
                <a:solidFill>
                  <a:schemeClr val="tx1"/>
                </a:solidFill>
                <a:latin typeface="+mn-lt"/>
                <a:ea typeface="+mn-ea"/>
                <a:cs typeface="+mn-cs"/>
              </a:defRPr>
            </a:lvl8pPr>
            <a:lvl9pPr marL="4623598" indent="-271976" algn="l" defTabSz="1087905" rtl="0" eaLnBrk="1" latinLnBrk="0" hangingPunct="1">
              <a:spcBef>
                <a:spcPct val="20000"/>
              </a:spcBef>
              <a:buFont typeface="Arial" pitchFamily="34" charset="0"/>
              <a:buChar char="•"/>
              <a:defRPr sz="2398" kern="1200">
                <a:solidFill>
                  <a:schemeClr val="tx1"/>
                </a:solidFill>
                <a:latin typeface="+mn-lt"/>
                <a:ea typeface="+mn-ea"/>
                <a:cs typeface="+mn-cs"/>
              </a:defRPr>
            </a:lvl9pPr>
          </a:lstStyle>
          <a:p>
            <a:pPr>
              <a:spcBef>
                <a:spcPts val="0"/>
              </a:spcBef>
              <a:buClr>
                <a:srgbClr val="0070C0"/>
              </a:buClr>
              <a:buNone/>
            </a:pPr>
            <a:r>
              <a:rPr sz="1700">
                <a:latin typeface="+mj-lt"/>
              </a:rPr>
              <a:t>Suppliers</a:t>
            </a:r>
          </a:p>
        </p:txBody>
      </p:sp>
      <p:sp>
        <p:nvSpPr>
          <p:cNvPr id="36" name="Text Placeholder 3">
            <a:extLst>
              <a:ext uri="{FF2B5EF4-FFF2-40B4-BE49-F238E27FC236}">
                <a16:creationId xmlns:a16="http://schemas.microsoft.com/office/drawing/2014/main" id="{688D4132-6B80-D2F4-BB0B-BD9BD9F7FDB9}"/>
              </a:ext>
            </a:extLst>
          </p:cNvPr>
          <p:cNvSpPr txBox="1">
            <a:spLocks/>
          </p:cNvSpPr>
          <p:nvPr/>
        </p:nvSpPr>
        <p:spPr bwMode="black">
          <a:xfrm>
            <a:off x="8891304" y="3441207"/>
            <a:ext cx="815724" cy="420915"/>
          </a:xfrm>
          <a:prstGeom prst="rect">
            <a:avLst/>
          </a:prstGeom>
        </p:spPr>
        <p:txBody>
          <a:bodyPr vert="horz" lIns="0" tIns="0" rIns="0" bIns="0" rtlCol="0" anchor="ctr">
            <a:noAutofit/>
          </a:bodyPr>
          <a:lstStyle>
            <a:lvl1pPr marL="0" indent="0" algn="l" defTabSz="1087905" rtl="0" eaLnBrk="1" latinLnBrk="0" hangingPunct="1">
              <a:spcBef>
                <a:spcPts val="1798"/>
              </a:spcBef>
              <a:buClrTx/>
              <a:buSzPct val="80000"/>
              <a:buFont typeface="72 Brand" panose="02000000000000000000" pitchFamily="2" charset="0"/>
              <a:buChar char="​"/>
              <a:defRPr sz="1998" b="0" i="0" kern="1200">
                <a:solidFill>
                  <a:schemeClr val="tx1"/>
                </a:solidFill>
                <a:latin typeface="+mn-lt"/>
                <a:ea typeface="+mn-ea"/>
                <a:cs typeface="+mn-cs"/>
              </a:defRPr>
            </a:lvl1pPr>
            <a:lvl2pPr marL="179856" indent="-179856" algn="l" defTabSz="1087905" rtl="0" eaLnBrk="1" latinLnBrk="0" hangingPunct="1">
              <a:spcBef>
                <a:spcPts val="600"/>
              </a:spcBef>
              <a:buClr>
                <a:schemeClr val="tx1"/>
              </a:buClr>
              <a:buSzPct val="100000"/>
              <a:buFont typeface="Arial" panose="020B0604020202020204" pitchFamily="34" charset="0"/>
              <a:buChar char="•"/>
              <a:defRPr sz="1798" b="0" i="0" kern="1200">
                <a:solidFill>
                  <a:schemeClr val="tx1"/>
                </a:solidFill>
                <a:latin typeface="+mn-lt"/>
                <a:ea typeface="+mn-ea"/>
                <a:cs typeface="+mn-cs"/>
              </a:defRPr>
            </a:lvl2pPr>
            <a:lvl3pPr marL="358559" indent="-179280" algn="l" defTabSz="1087905" rtl="0" eaLnBrk="1" latinLnBrk="0" hangingPunct="1">
              <a:spcBef>
                <a:spcPts val="300"/>
              </a:spcBef>
              <a:buClr>
                <a:schemeClr val="tx1"/>
              </a:buClr>
              <a:buSzPct val="100000"/>
              <a:buFont typeface="Arial" panose="020B0604020202020204" pitchFamily="34" charset="0"/>
              <a:buChar char="–"/>
              <a:defRPr sz="1798" b="0" i="0" kern="1200">
                <a:solidFill>
                  <a:schemeClr val="tx1"/>
                </a:solidFill>
                <a:latin typeface="+mn-lt"/>
                <a:ea typeface="+mn-ea"/>
                <a:cs typeface="+mn-cs"/>
              </a:defRPr>
            </a:lvl3pPr>
            <a:lvl4pPr marL="539568" indent="-179856" algn="l" defTabSz="1087905"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mn-lt"/>
                <a:ea typeface="+mn-ea"/>
                <a:cs typeface="+mn-cs"/>
              </a:defRPr>
            </a:lvl4pPr>
            <a:lvl5pPr marL="719424" indent="-179856" algn="l" defTabSz="1087905"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mn-lt"/>
                <a:ea typeface="+mn-ea"/>
                <a:cs typeface="+mn-cs"/>
              </a:defRPr>
            </a:lvl5pPr>
            <a:lvl6pPr marL="2991739" indent="-271976" algn="l" defTabSz="1087905" rtl="0" eaLnBrk="1" latinLnBrk="0" hangingPunct="1">
              <a:spcBef>
                <a:spcPct val="20000"/>
              </a:spcBef>
              <a:buFont typeface="Arial" pitchFamily="34" charset="0"/>
              <a:buChar char="•"/>
              <a:defRPr sz="2398" kern="1200">
                <a:solidFill>
                  <a:schemeClr val="tx1"/>
                </a:solidFill>
                <a:latin typeface="+mn-lt"/>
                <a:ea typeface="+mn-ea"/>
                <a:cs typeface="+mn-cs"/>
              </a:defRPr>
            </a:lvl6pPr>
            <a:lvl7pPr marL="3535692" indent="-271976" algn="l" defTabSz="1087905" rtl="0" eaLnBrk="1" latinLnBrk="0" hangingPunct="1">
              <a:spcBef>
                <a:spcPct val="20000"/>
              </a:spcBef>
              <a:buFont typeface="Arial" pitchFamily="34" charset="0"/>
              <a:buChar char="•"/>
              <a:defRPr sz="2398" kern="1200">
                <a:solidFill>
                  <a:schemeClr val="tx1"/>
                </a:solidFill>
                <a:latin typeface="+mn-lt"/>
                <a:ea typeface="+mn-ea"/>
                <a:cs typeface="+mn-cs"/>
              </a:defRPr>
            </a:lvl7pPr>
            <a:lvl8pPr marL="4079644" indent="-271976" algn="l" defTabSz="1087905" rtl="0" eaLnBrk="1" latinLnBrk="0" hangingPunct="1">
              <a:spcBef>
                <a:spcPct val="20000"/>
              </a:spcBef>
              <a:buFont typeface="Arial" pitchFamily="34" charset="0"/>
              <a:buChar char="•"/>
              <a:defRPr sz="2398" kern="1200">
                <a:solidFill>
                  <a:schemeClr val="tx1"/>
                </a:solidFill>
                <a:latin typeface="+mn-lt"/>
                <a:ea typeface="+mn-ea"/>
                <a:cs typeface="+mn-cs"/>
              </a:defRPr>
            </a:lvl8pPr>
            <a:lvl9pPr marL="4623598" indent="-271976" algn="l" defTabSz="1087905" rtl="0" eaLnBrk="1" latinLnBrk="0" hangingPunct="1">
              <a:spcBef>
                <a:spcPct val="20000"/>
              </a:spcBef>
              <a:buFont typeface="Arial" pitchFamily="34" charset="0"/>
              <a:buChar char="•"/>
              <a:defRPr sz="2398" kern="1200">
                <a:solidFill>
                  <a:schemeClr val="tx1"/>
                </a:solidFill>
                <a:latin typeface="+mn-lt"/>
                <a:ea typeface="+mn-ea"/>
                <a:cs typeface="+mn-cs"/>
              </a:defRPr>
            </a:lvl9pPr>
          </a:lstStyle>
          <a:p>
            <a:pPr>
              <a:spcBef>
                <a:spcPts val="0"/>
              </a:spcBef>
              <a:buClr>
                <a:srgbClr val="0070C0"/>
              </a:buClr>
              <a:buNone/>
            </a:pPr>
            <a:r>
              <a:rPr sz="1700">
                <a:latin typeface="+mj-lt"/>
              </a:rPr>
              <a:t>Carriers</a:t>
            </a:r>
          </a:p>
        </p:txBody>
      </p:sp>
      <p:sp>
        <p:nvSpPr>
          <p:cNvPr id="37" name="Text Placeholder 3">
            <a:extLst>
              <a:ext uri="{FF2B5EF4-FFF2-40B4-BE49-F238E27FC236}">
                <a16:creationId xmlns:a16="http://schemas.microsoft.com/office/drawing/2014/main" id="{161D346F-B1D6-810F-3876-8CAD732C1FD3}"/>
              </a:ext>
            </a:extLst>
          </p:cNvPr>
          <p:cNvSpPr txBox="1">
            <a:spLocks/>
          </p:cNvSpPr>
          <p:nvPr/>
        </p:nvSpPr>
        <p:spPr bwMode="black">
          <a:xfrm>
            <a:off x="1611165" y="5210108"/>
            <a:ext cx="2359889" cy="420915"/>
          </a:xfrm>
          <a:prstGeom prst="rect">
            <a:avLst/>
          </a:prstGeom>
        </p:spPr>
        <p:txBody>
          <a:bodyPr vert="horz" lIns="0" tIns="0" rIns="0" bIns="0" rtlCol="0" anchor="ctr">
            <a:noAutofit/>
          </a:bodyPr>
          <a:lstStyle>
            <a:lvl1pPr marL="0" indent="0" algn="l" defTabSz="1087905" rtl="0" eaLnBrk="1" latinLnBrk="0" hangingPunct="1">
              <a:spcBef>
                <a:spcPts val="1798"/>
              </a:spcBef>
              <a:buClrTx/>
              <a:buSzPct val="80000"/>
              <a:buFont typeface="72 Brand" panose="02000000000000000000" pitchFamily="2" charset="0"/>
              <a:buChar char="​"/>
              <a:defRPr sz="1998" b="0" i="0" kern="1200">
                <a:solidFill>
                  <a:schemeClr val="tx1"/>
                </a:solidFill>
                <a:latin typeface="+mn-lt"/>
                <a:ea typeface="+mn-ea"/>
                <a:cs typeface="+mn-cs"/>
              </a:defRPr>
            </a:lvl1pPr>
            <a:lvl2pPr marL="179856" indent="-179856" algn="l" defTabSz="1087905" rtl="0" eaLnBrk="1" latinLnBrk="0" hangingPunct="1">
              <a:spcBef>
                <a:spcPts val="600"/>
              </a:spcBef>
              <a:buClr>
                <a:schemeClr val="tx1"/>
              </a:buClr>
              <a:buSzPct val="100000"/>
              <a:buFont typeface="Arial" panose="020B0604020202020204" pitchFamily="34" charset="0"/>
              <a:buChar char="•"/>
              <a:defRPr sz="1798" b="0" i="0" kern="1200">
                <a:solidFill>
                  <a:schemeClr val="tx1"/>
                </a:solidFill>
                <a:latin typeface="+mn-lt"/>
                <a:ea typeface="+mn-ea"/>
                <a:cs typeface="+mn-cs"/>
              </a:defRPr>
            </a:lvl2pPr>
            <a:lvl3pPr marL="358559" indent="-179280" algn="l" defTabSz="1087905" rtl="0" eaLnBrk="1" latinLnBrk="0" hangingPunct="1">
              <a:spcBef>
                <a:spcPts val="300"/>
              </a:spcBef>
              <a:buClr>
                <a:schemeClr val="tx1"/>
              </a:buClr>
              <a:buSzPct val="100000"/>
              <a:buFont typeface="Arial" panose="020B0604020202020204" pitchFamily="34" charset="0"/>
              <a:buChar char="–"/>
              <a:defRPr sz="1798" b="0" i="0" kern="1200">
                <a:solidFill>
                  <a:schemeClr val="tx1"/>
                </a:solidFill>
                <a:latin typeface="+mn-lt"/>
                <a:ea typeface="+mn-ea"/>
                <a:cs typeface="+mn-cs"/>
              </a:defRPr>
            </a:lvl3pPr>
            <a:lvl4pPr marL="539568" indent="-179856" algn="l" defTabSz="1087905"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mn-lt"/>
                <a:ea typeface="+mn-ea"/>
                <a:cs typeface="+mn-cs"/>
              </a:defRPr>
            </a:lvl4pPr>
            <a:lvl5pPr marL="719424" indent="-179856" algn="l" defTabSz="1087905"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mn-lt"/>
                <a:ea typeface="+mn-ea"/>
                <a:cs typeface="+mn-cs"/>
              </a:defRPr>
            </a:lvl5pPr>
            <a:lvl6pPr marL="2991739" indent="-271976" algn="l" defTabSz="1087905" rtl="0" eaLnBrk="1" latinLnBrk="0" hangingPunct="1">
              <a:spcBef>
                <a:spcPct val="20000"/>
              </a:spcBef>
              <a:buFont typeface="Arial" pitchFamily="34" charset="0"/>
              <a:buChar char="•"/>
              <a:defRPr sz="2398" kern="1200">
                <a:solidFill>
                  <a:schemeClr val="tx1"/>
                </a:solidFill>
                <a:latin typeface="+mn-lt"/>
                <a:ea typeface="+mn-ea"/>
                <a:cs typeface="+mn-cs"/>
              </a:defRPr>
            </a:lvl6pPr>
            <a:lvl7pPr marL="3535692" indent="-271976" algn="l" defTabSz="1087905" rtl="0" eaLnBrk="1" latinLnBrk="0" hangingPunct="1">
              <a:spcBef>
                <a:spcPct val="20000"/>
              </a:spcBef>
              <a:buFont typeface="Arial" pitchFamily="34" charset="0"/>
              <a:buChar char="•"/>
              <a:defRPr sz="2398" kern="1200">
                <a:solidFill>
                  <a:schemeClr val="tx1"/>
                </a:solidFill>
                <a:latin typeface="+mn-lt"/>
                <a:ea typeface="+mn-ea"/>
                <a:cs typeface="+mn-cs"/>
              </a:defRPr>
            </a:lvl7pPr>
            <a:lvl8pPr marL="4079644" indent="-271976" algn="l" defTabSz="1087905" rtl="0" eaLnBrk="1" latinLnBrk="0" hangingPunct="1">
              <a:spcBef>
                <a:spcPct val="20000"/>
              </a:spcBef>
              <a:buFont typeface="Arial" pitchFamily="34" charset="0"/>
              <a:buChar char="•"/>
              <a:defRPr sz="2398" kern="1200">
                <a:solidFill>
                  <a:schemeClr val="tx1"/>
                </a:solidFill>
                <a:latin typeface="+mn-lt"/>
                <a:ea typeface="+mn-ea"/>
                <a:cs typeface="+mn-cs"/>
              </a:defRPr>
            </a:lvl8pPr>
            <a:lvl9pPr marL="4623598" indent="-271976" algn="l" defTabSz="1087905" rtl="0" eaLnBrk="1" latinLnBrk="0" hangingPunct="1">
              <a:spcBef>
                <a:spcPct val="20000"/>
              </a:spcBef>
              <a:buFont typeface="Arial" pitchFamily="34" charset="0"/>
              <a:buChar char="•"/>
              <a:defRPr sz="2398" kern="1200">
                <a:solidFill>
                  <a:schemeClr val="tx1"/>
                </a:solidFill>
                <a:latin typeface="+mn-lt"/>
                <a:ea typeface="+mn-ea"/>
                <a:cs typeface="+mn-cs"/>
              </a:defRPr>
            </a:lvl9pPr>
          </a:lstStyle>
          <a:p>
            <a:pPr algn="r">
              <a:spcBef>
                <a:spcPts val="0"/>
              </a:spcBef>
              <a:buClr>
                <a:srgbClr val="0070C0"/>
              </a:buClr>
              <a:buNone/>
            </a:pPr>
            <a:r>
              <a:rPr sz="1700">
                <a:latin typeface="+mj-lt"/>
              </a:rPr>
              <a:t>Contract </a:t>
            </a:r>
            <a:br>
              <a:rPr sz="1700">
                <a:latin typeface="+mj-lt"/>
              </a:rPr>
            </a:br>
            <a:r>
              <a:rPr sz="1700">
                <a:latin typeface="+mj-lt"/>
              </a:rPr>
              <a:t>manufacturers</a:t>
            </a:r>
          </a:p>
        </p:txBody>
      </p:sp>
      <p:sp>
        <p:nvSpPr>
          <p:cNvPr id="38" name="Text Placeholder 3">
            <a:extLst>
              <a:ext uri="{FF2B5EF4-FFF2-40B4-BE49-F238E27FC236}">
                <a16:creationId xmlns:a16="http://schemas.microsoft.com/office/drawing/2014/main" id="{40C9BBDA-BFC8-1CDD-BC03-BFC0DF2882BB}"/>
              </a:ext>
            </a:extLst>
          </p:cNvPr>
          <p:cNvSpPr txBox="1">
            <a:spLocks/>
          </p:cNvSpPr>
          <p:nvPr/>
        </p:nvSpPr>
        <p:spPr bwMode="black">
          <a:xfrm>
            <a:off x="8210719" y="5210108"/>
            <a:ext cx="2105300" cy="420915"/>
          </a:xfrm>
          <a:prstGeom prst="rect">
            <a:avLst/>
          </a:prstGeom>
        </p:spPr>
        <p:txBody>
          <a:bodyPr vert="horz" lIns="0" tIns="0" rIns="0" bIns="0" rtlCol="0" anchor="ctr">
            <a:noAutofit/>
          </a:bodyPr>
          <a:lstStyle>
            <a:lvl1pPr marL="0" indent="0" algn="l" defTabSz="1087905" rtl="0" eaLnBrk="1" latinLnBrk="0" hangingPunct="1">
              <a:spcBef>
                <a:spcPts val="1798"/>
              </a:spcBef>
              <a:buClrTx/>
              <a:buSzPct val="80000"/>
              <a:buFont typeface="72 Brand" panose="02000000000000000000" pitchFamily="2" charset="0"/>
              <a:buChar char="​"/>
              <a:defRPr sz="1998" b="0" i="0" kern="1200">
                <a:solidFill>
                  <a:schemeClr val="tx1"/>
                </a:solidFill>
                <a:latin typeface="+mn-lt"/>
                <a:ea typeface="+mn-ea"/>
                <a:cs typeface="+mn-cs"/>
              </a:defRPr>
            </a:lvl1pPr>
            <a:lvl2pPr marL="179856" indent="-179856" algn="l" defTabSz="1087905" rtl="0" eaLnBrk="1" latinLnBrk="0" hangingPunct="1">
              <a:spcBef>
                <a:spcPts val="600"/>
              </a:spcBef>
              <a:buClr>
                <a:schemeClr val="tx1"/>
              </a:buClr>
              <a:buSzPct val="100000"/>
              <a:buFont typeface="Arial" panose="020B0604020202020204" pitchFamily="34" charset="0"/>
              <a:buChar char="•"/>
              <a:defRPr sz="1798" b="0" i="0" kern="1200">
                <a:solidFill>
                  <a:schemeClr val="tx1"/>
                </a:solidFill>
                <a:latin typeface="+mn-lt"/>
                <a:ea typeface="+mn-ea"/>
                <a:cs typeface="+mn-cs"/>
              </a:defRPr>
            </a:lvl2pPr>
            <a:lvl3pPr marL="358559" indent="-179280" algn="l" defTabSz="1087905" rtl="0" eaLnBrk="1" latinLnBrk="0" hangingPunct="1">
              <a:spcBef>
                <a:spcPts val="300"/>
              </a:spcBef>
              <a:buClr>
                <a:schemeClr val="tx1"/>
              </a:buClr>
              <a:buSzPct val="100000"/>
              <a:buFont typeface="Arial" panose="020B0604020202020204" pitchFamily="34" charset="0"/>
              <a:buChar char="–"/>
              <a:defRPr sz="1798" b="0" i="0" kern="1200">
                <a:solidFill>
                  <a:schemeClr val="tx1"/>
                </a:solidFill>
                <a:latin typeface="+mn-lt"/>
                <a:ea typeface="+mn-ea"/>
                <a:cs typeface="+mn-cs"/>
              </a:defRPr>
            </a:lvl3pPr>
            <a:lvl4pPr marL="539568" indent="-179856" algn="l" defTabSz="1087905"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mn-lt"/>
                <a:ea typeface="+mn-ea"/>
                <a:cs typeface="+mn-cs"/>
              </a:defRPr>
            </a:lvl4pPr>
            <a:lvl5pPr marL="719424" indent="-179856" algn="l" defTabSz="1087905"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mn-lt"/>
                <a:ea typeface="+mn-ea"/>
                <a:cs typeface="+mn-cs"/>
              </a:defRPr>
            </a:lvl5pPr>
            <a:lvl6pPr marL="2991739" indent="-271976" algn="l" defTabSz="1087905" rtl="0" eaLnBrk="1" latinLnBrk="0" hangingPunct="1">
              <a:spcBef>
                <a:spcPct val="20000"/>
              </a:spcBef>
              <a:buFont typeface="Arial" pitchFamily="34" charset="0"/>
              <a:buChar char="•"/>
              <a:defRPr sz="2398" kern="1200">
                <a:solidFill>
                  <a:schemeClr val="tx1"/>
                </a:solidFill>
                <a:latin typeface="+mn-lt"/>
                <a:ea typeface="+mn-ea"/>
                <a:cs typeface="+mn-cs"/>
              </a:defRPr>
            </a:lvl6pPr>
            <a:lvl7pPr marL="3535692" indent="-271976" algn="l" defTabSz="1087905" rtl="0" eaLnBrk="1" latinLnBrk="0" hangingPunct="1">
              <a:spcBef>
                <a:spcPct val="20000"/>
              </a:spcBef>
              <a:buFont typeface="Arial" pitchFamily="34" charset="0"/>
              <a:buChar char="•"/>
              <a:defRPr sz="2398" kern="1200">
                <a:solidFill>
                  <a:schemeClr val="tx1"/>
                </a:solidFill>
                <a:latin typeface="+mn-lt"/>
                <a:ea typeface="+mn-ea"/>
                <a:cs typeface="+mn-cs"/>
              </a:defRPr>
            </a:lvl7pPr>
            <a:lvl8pPr marL="4079644" indent="-271976" algn="l" defTabSz="1087905" rtl="0" eaLnBrk="1" latinLnBrk="0" hangingPunct="1">
              <a:spcBef>
                <a:spcPct val="20000"/>
              </a:spcBef>
              <a:buFont typeface="Arial" pitchFamily="34" charset="0"/>
              <a:buChar char="•"/>
              <a:defRPr sz="2398" kern="1200">
                <a:solidFill>
                  <a:schemeClr val="tx1"/>
                </a:solidFill>
                <a:latin typeface="+mn-lt"/>
                <a:ea typeface="+mn-ea"/>
                <a:cs typeface="+mn-cs"/>
              </a:defRPr>
            </a:lvl8pPr>
            <a:lvl9pPr marL="4623598" indent="-271976" algn="l" defTabSz="1087905" rtl="0" eaLnBrk="1" latinLnBrk="0" hangingPunct="1">
              <a:spcBef>
                <a:spcPct val="20000"/>
              </a:spcBef>
              <a:buFont typeface="Arial" pitchFamily="34" charset="0"/>
              <a:buChar char="•"/>
              <a:defRPr sz="2398" kern="1200">
                <a:solidFill>
                  <a:schemeClr val="tx1"/>
                </a:solidFill>
                <a:latin typeface="+mn-lt"/>
                <a:ea typeface="+mn-ea"/>
                <a:cs typeface="+mn-cs"/>
              </a:defRPr>
            </a:lvl9pPr>
          </a:lstStyle>
          <a:p>
            <a:pPr>
              <a:spcBef>
                <a:spcPts val="0"/>
              </a:spcBef>
              <a:buClr>
                <a:srgbClr val="0070C0"/>
              </a:buClr>
              <a:buNone/>
            </a:pPr>
            <a:r>
              <a:rPr sz="1700">
                <a:latin typeface="+mj-lt"/>
              </a:rPr>
              <a:t>Service </a:t>
            </a:r>
            <a:br>
              <a:rPr sz="1700">
                <a:latin typeface="+mj-lt"/>
              </a:rPr>
            </a:br>
            <a:r>
              <a:rPr sz="1700">
                <a:latin typeface="+mj-lt"/>
              </a:rPr>
              <a:t>providers</a:t>
            </a:r>
          </a:p>
        </p:txBody>
      </p:sp>
      <p:sp>
        <p:nvSpPr>
          <p:cNvPr id="39" name="Text Placeholder 3">
            <a:extLst>
              <a:ext uri="{FF2B5EF4-FFF2-40B4-BE49-F238E27FC236}">
                <a16:creationId xmlns:a16="http://schemas.microsoft.com/office/drawing/2014/main" id="{EA407202-FF7D-4773-9A44-32572DCA3632}"/>
              </a:ext>
            </a:extLst>
          </p:cNvPr>
          <p:cNvSpPr txBox="1">
            <a:spLocks/>
          </p:cNvSpPr>
          <p:nvPr/>
        </p:nvSpPr>
        <p:spPr bwMode="black">
          <a:xfrm>
            <a:off x="2077750" y="3441207"/>
            <a:ext cx="1197774" cy="420915"/>
          </a:xfrm>
          <a:prstGeom prst="rect">
            <a:avLst/>
          </a:prstGeom>
        </p:spPr>
        <p:txBody>
          <a:bodyPr vert="horz" lIns="0" tIns="0" rIns="0" bIns="0" rtlCol="0" anchor="ctr">
            <a:noAutofit/>
          </a:bodyPr>
          <a:lstStyle>
            <a:lvl1pPr marL="0" indent="0" algn="l" defTabSz="1087905" rtl="0" eaLnBrk="1" latinLnBrk="0" hangingPunct="1">
              <a:spcBef>
                <a:spcPts val="1798"/>
              </a:spcBef>
              <a:buClrTx/>
              <a:buSzPct val="80000"/>
              <a:buFont typeface="72 Brand" panose="02000000000000000000" pitchFamily="2" charset="0"/>
              <a:buChar char="​"/>
              <a:defRPr sz="1998" b="0" i="0" kern="1200">
                <a:solidFill>
                  <a:schemeClr val="tx1"/>
                </a:solidFill>
                <a:latin typeface="+mn-lt"/>
                <a:ea typeface="+mn-ea"/>
                <a:cs typeface="+mn-cs"/>
              </a:defRPr>
            </a:lvl1pPr>
            <a:lvl2pPr marL="179856" indent="-179856" algn="l" defTabSz="1087905" rtl="0" eaLnBrk="1" latinLnBrk="0" hangingPunct="1">
              <a:spcBef>
                <a:spcPts val="600"/>
              </a:spcBef>
              <a:buClr>
                <a:schemeClr val="tx1"/>
              </a:buClr>
              <a:buSzPct val="100000"/>
              <a:buFont typeface="Arial" panose="020B0604020202020204" pitchFamily="34" charset="0"/>
              <a:buChar char="•"/>
              <a:defRPr sz="1798" b="0" i="0" kern="1200">
                <a:solidFill>
                  <a:schemeClr val="tx1"/>
                </a:solidFill>
                <a:latin typeface="+mn-lt"/>
                <a:ea typeface="+mn-ea"/>
                <a:cs typeface="+mn-cs"/>
              </a:defRPr>
            </a:lvl2pPr>
            <a:lvl3pPr marL="358559" indent="-179280" algn="l" defTabSz="1087905" rtl="0" eaLnBrk="1" latinLnBrk="0" hangingPunct="1">
              <a:spcBef>
                <a:spcPts val="300"/>
              </a:spcBef>
              <a:buClr>
                <a:schemeClr val="tx1"/>
              </a:buClr>
              <a:buSzPct val="100000"/>
              <a:buFont typeface="Arial" panose="020B0604020202020204" pitchFamily="34" charset="0"/>
              <a:buChar char="–"/>
              <a:defRPr sz="1798" b="0" i="0" kern="1200">
                <a:solidFill>
                  <a:schemeClr val="tx1"/>
                </a:solidFill>
                <a:latin typeface="+mn-lt"/>
                <a:ea typeface="+mn-ea"/>
                <a:cs typeface="+mn-cs"/>
              </a:defRPr>
            </a:lvl3pPr>
            <a:lvl4pPr marL="539568" indent="-179856" algn="l" defTabSz="1087905"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mn-lt"/>
                <a:ea typeface="+mn-ea"/>
                <a:cs typeface="+mn-cs"/>
              </a:defRPr>
            </a:lvl4pPr>
            <a:lvl5pPr marL="719424" indent="-179856" algn="l" defTabSz="1087905"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mn-lt"/>
                <a:ea typeface="+mn-ea"/>
                <a:cs typeface="+mn-cs"/>
              </a:defRPr>
            </a:lvl5pPr>
            <a:lvl6pPr marL="2991739" indent="-271976" algn="l" defTabSz="1087905" rtl="0" eaLnBrk="1" latinLnBrk="0" hangingPunct="1">
              <a:spcBef>
                <a:spcPct val="20000"/>
              </a:spcBef>
              <a:buFont typeface="Arial" pitchFamily="34" charset="0"/>
              <a:buChar char="•"/>
              <a:defRPr sz="2398" kern="1200">
                <a:solidFill>
                  <a:schemeClr val="tx1"/>
                </a:solidFill>
                <a:latin typeface="+mn-lt"/>
                <a:ea typeface="+mn-ea"/>
                <a:cs typeface="+mn-cs"/>
              </a:defRPr>
            </a:lvl6pPr>
            <a:lvl7pPr marL="3535692" indent="-271976" algn="l" defTabSz="1087905" rtl="0" eaLnBrk="1" latinLnBrk="0" hangingPunct="1">
              <a:spcBef>
                <a:spcPct val="20000"/>
              </a:spcBef>
              <a:buFont typeface="Arial" pitchFamily="34" charset="0"/>
              <a:buChar char="•"/>
              <a:defRPr sz="2398" kern="1200">
                <a:solidFill>
                  <a:schemeClr val="tx1"/>
                </a:solidFill>
                <a:latin typeface="+mn-lt"/>
                <a:ea typeface="+mn-ea"/>
                <a:cs typeface="+mn-cs"/>
              </a:defRPr>
            </a:lvl7pPr>
            <a:lvl8pPr marL="4079644" indent="-271976" algn="l" defTabSz="1087905" rtl="0" eaLnBrk="1" latinLnBrk="0" hangingPunct="1">
              <a:spcBef>
                <a:spcPct val="20000"/>
              </a:spcBef>
              <a:buFont typeface="Arial" pitchFamily="34" charset="0"/>
              <a:buChar char="•"/>
              <a:defRPr sz="2398" kern="1200">
                <a:solidFill>
                  <a:schemeClr val="tx1"/>
                </a:solidFill>
                <a:latin typeface="+mn-lt"/>
                <a:ea typeface="+mn-ea"/>
                <a:cs typeface="+mn-cs"/>
              </a:defRPr>
            </a:lvl8pPr>
            <a:lvl9pPr marL="4623598" indent="-271976" algn="l" defTabSz="1087905" rtl="0" eaLnBrk="1" latinLnBrk="0" hangingPunct="1">
              <a:spcBef>
                <a:spcPct val="20000"/>
              </a:spcBef>
              <a:buFont typeface="Arial" pitchFamily="34" charset="0"/>
              <a:buChar char="•"/>
              <a:defRPr sz="2398" kern="1200">
                <a:solidFill>
                  <a:schemeClr val="tx1"/>
                </a:solidFill>
                <a:latin typeface="+mn-lt"/>
                <a:ea typeface="+mn-ea"/>
                <a:cs typeface="+mn-cs"/>
              </a:defRPr>
            </a:lvl9pPr>
          </a:lstStyle>
          <a:p>
            <a:pPr algn="r">
              <a:spcBef>
                <a:spcPts val="0"/>
              </a:spcBef>
              <a:buClr>
                <a:srgbClr val="0070C0"/>
              </a:buClr>
              <a:buNone/>
            </a:pPr>
            <a:r>
              <a:rPr sz="1700">
                <a:latin typeface="+mj-lt"/>
              </a:rPr>
              <a:t>Co-packers</a:t>
            </a:r>
          </a:p>
        </p:txBody>
      </p:sp>
      <p:sp>
        <p:nvSpPr>
          <p:cNvPr id="47" name="Text Placeholder 8">
            <a:extLst>
              <a:ext uri="{FF2B5EF4-FFF2-40B4-BE49-F238E27FC236}">
                <a16:creationId xmlns:a16="http://schemas.microsoft.com/office/drawing/2014/main" id="{D3D798C5-ADBB-F48F-B6CA-7551F1F5D10F}"/>
              </a:ext>
            </a:extLst>
          </p:cNvPr>
          <p:cNvSpPr txBox="1">
            <a:spLocks/>
          </p:cNvSpPr>
          <p:nvPr/>
        </p:nvSpPr>
        <p:spPr>
          <a:xfrm>
            <a:off x="4926124" y="3067963"/>
            <a:ext cx="2340922" cy="1121541"/>
          </a:xfrm>
          <a:prstGeom prst="rect">
            <a:avLst/>
          </a:prstGeom>
        </p:spPr>
        <p:txBody>
          <a:bodyPr/>
          <a:lstStyle>
            <a:lvl1pPr marL="0" indent="0" algn="l" defTabSz="1087905" rtl="0" eaLnBrk="1" latinLnBrk="0" hangingPunct="1">
              <a:spcBef>
                <a:spcPts val="1798"/>
              </a:spcBef>
              <a:buClrTx/>
              <a:buSzPct val="80000"/>
              <a:buFont typeface="72 Brand" panose="02000000000000000000" pitchFamily="2" charset="0"/>
              <a:buChar char="​"/>
              <a:defRPr sz="1998" b="0" i="0" kern="1200">
                <a:solidFill>
                  <a:schemeClr val="tx1"/>
                </a:solidFill>
                <a:latin typeface="+mn-lt"/>
                <a:ea typeface="+mn-ea"/>
                <a:cs typeface="+mn-cs"/>
              </a:defRPr>
            </a:lvl1pPr>
            <a:lvl2pPr marL="179856" indent="-179856" algn="l" defTabSz="1087905" rtl="0" eaLnBrk="1" latinLnBrk="0" hangingPunct="1">
              <a:spcBef>
                <a:spcPts val="600"/>
              </a:spcBef>
              <a:buClr>
                <a:schemeClr val="tx1"/>
              </a:buClr>
              <a:buSzPct val="100000"/>
              <a:buFont typeface="Arial" panose="020B0604020202020204" pitchFamily="34" charset="0"/>
              <a:buChar char="•"/>
              <a:defRPr sz="1798" b="0" i="0" kern="1200">
                <a:solidFill>
                  <a:schemeClr val="tx1"/>
                </a:solidFill>
                <a:latin typeface="+mn-lt"/>
                <a:ea typeface="+mn-ea"/>
                <a:cs typeface="+mn-cs"/>
              </a:defRPr>
            </a:lvl2pPr>
            <a:lvl3pPr marL="358559" indent="-179280" algn="l" defTabSz="1087905" rtl="0" eaLnBrk="1" latinLnBrk="0" hangingPunct="1">
              <a:spcBef>
                <a:spcPts val="300"/>
              </a:spcBef>
              <a:buClr>
                <a:schemeClr val="tx1"/>
              </a:buClr>
              <a:buSzPct val="100000"/>
              <a:buFont typeface="Arial" panose="020B0604020202020204" pitchFamily="34" charset="0"/>
              <a:buChar char="–"/>
              <a:defRPr sz="1798" b="0" i="0" kern="1200">
                <a:solidFill>
                  <a:schemeClr val="tx1"/>
                </a:solidFill>
                <a:latin typeface="+mn-lt"/>
                <a:ea typeface="+mn-ea"/>
                <a:cs typeface="+mn-cs"/>
              </a:defRPr>
            </a:lvl3pPr>
            <a:lvl4pPr marL="539568" indent="-179856" algn="l" defTabSz="1087905"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mn-lt"/>
                <a:ea typeface="+mn-ea"/>
                <a:cs typeface="+mn-cs"/>
              </a:defRPr>
            </a:lvl4pPr>
            <a:lvl5pPr marL="719424" indent="-179856" algn="l" defTabSz="1087905"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mn-lt"/>
                <a:ea typeface="+mn-ea"/>
                <a:cs typeface="+mn-cs"/>
              </a:defRPr>
            </a:lvl5pPr>
            <a:lvl6pPr marL="2991739" indent="-271976" algn="l" defTabSz="1087905" rtl="0" eaLnBrk="1" latinLnBrk="0" hangingPunct="1">
              <a:spcBef>
                <a:spcPct val="20000"/>
              </a:spcBef>
              <a:buFont typeface="Arial" pitchFamily="34" charset="0"/>
              <a:buChar char="•"/>
              <a:defRPr sz="2398" kern="1200">
                <a:solidFill>
                  <a:schemeClr val="tx1"/>
                </a:solidFill>
                <a:latin typeface="+mn-lt"/>
                <a:ea typeface="+mn-ea"/>
                <a:cs typeface="+mn-cs"/>
              </a:defRPr>
            </a:lvl6pPr>
            <a:lvl7pPr marL="3535692" indent="-271976" algn="l" defTabSz="1087905" rtl="0" eaLnBrk="1" latinLnBrk="0" hangingPunct="1">
              <a:spcBef>
                <a:spcPct val="20000"/>
              </a:spcBef>
              <a:buFont typeface="Arial" pitchFamily="34" charset="0"/>
              <a:buChar char="•"/>
              <a:defRPr sz="2398" kern="1200">
                <a:solidFill>
                  <a:schemeClr val="tx1"/>
                </a:solidFill>
                <a:latin typeface="+mn-lt"/>
                <a:ea typeface="+mn-ea"/>
                <a:cs typeface="+mn-cs"/>
              </a:defRPr>
            </a:lvl7pPr>
            <a:lvl8pPr marL="4079644" indent="-271976" algn="l" defTabSz="1087905" rtl="0" eaLnBrk="1" latinLnBrk="0" hangingPunct="1">
              <a:spcBef>
                <a:spcPct val="20000"/>
              </a:spcBef>
              <a:buFont typeface="Arial" pitchFamily="34" charset="0"/>
              <a:buChar char="•"/>
              <a:defRPr sz="2398" kern="1200">
                <a:solidFill>
                  <a:schemeClr val="tx1"/>
                </a:solidFill>
                <a:latin typeface="+mn-lt"/>
                <a:ea typeface="+mn-ea"/>
                <a:cs typeface="+mn-cs"/>
              </a:defRPr>
            </a:lvl8pPr>
            <a:lvl9pPr marL="4623598" indent="-271976" algn="l" defTabSz="1087905" rtl="0" eaLnBrk="1" latinLnBrk="0" hangingPunct="1">
              <a:spcBef>
                <a:spcPct val="20000"/>
              </a:spcBef>
              <a:buFont typeface="Arial" pitchFamily="34" charset="0"/>
              <a:buChar char="•"/>
              <a:defRPr sz="2398" kern="1200">
                <a:solidFill>
                  <a:schemeClr val="tx1"/>
                </a:solidFill>
                <a:latin typeface="+mn-lt"/>
                <a:ea typeface="+mn-ea"/>
                <a:cs typeface="+mn-cs"/>
              </a:defRPr>
            </a:lvl9pPr>
          </a:lstStyle>
          <a:p>
            <a:pPr algn="ctr">
              <a:spcBef>
                <a:spcPts val="0"/>
              </a:spcBef>
            </a:pPr>
            <a:r>
              <a:rPr sz="2400" kern="0">
                <a:solidFill>
                  <a:srgbClr val="002A86"/>
                </a:solidFill>
                <a:latin typeface="+mj-lt"/>
                <a:ea typeface="72 Brand" pitchFamily="34" charset="-128"/>
                <a:cs typeface="72 Brand" pitchFamily="34" charset="-128"/>
              </a:rPr>
              <a:t>SAP </a:t>
            </a:r>
            <a:br>
              <a:rPr sz="2400" kern="0">
                <a:solidFill>
                  <a:srgbClr val="002A86"/>
                </a:solidFill>
                <a:latin typeface="+mj-lt"/>
                <a:ea typeface="72 Brand" pitchFamily="34" charset="-128"/>
                <a:cs typeface="72 Brand" pitchFamily="34" charset="-128"/>
              </a:rPr>
            </a:br>
            <a:r>
              <a:rPr sz="2400" kern="0">
                <a:solidFill>
                  <a:srgbClr val="002A86"/>
                </a:solidFill>
                <a:latin typeface="+mj-lt"/>
                <a:ea typeface="72 Brand" pitchFamily="34" charset="-128"/>
                <a:cs typeface="72 Brand" pitchFamily="34" charset="-128"/>
              </a:rPr>
              <a:t>Business </a:t>
            </a:r>
            <a:br>
              <a:rPr sz="2400" kern="0">
                <a:solidFill>
                  <a:srgbClr val="002A86"/>
                </a:solidFill>
                <a:latin typeface="+mj-lt"/>
                <a:ea typeface="72 Brand" pitchFamily="34" charset="-128"/>
                <a:cs typeface="72 Brand" pitchFamily="34" charset="-128"/>
              </a:rPr>
            </a:br>
            <a:r>
              <a:rPr sz="2400" kern="0">
                <a:solidFill>
                  <a:srgbClr val="002A86"/>
                </a:solidFill>
                <a:latin typeface="+mj-lt"/>
                <a:ea typeface="72 Brand" pitchFamily="34" charset="-128"/>
                <a:cs typeface="72 Brand" pitchFamily="34" charset="-128"/>
              </a:rPr>
              <a:t>Network</a:t>
            </a:r>
          </a:p>
        </p:txBody>
      </p:sp>
      <p:sp>
        <p:nvSpPr>
          <p:cNvPr id="48" name="Text Placeholder 3">
            <a:extLst>
              <a:ext uri="{FF2B5EF4-FFF2-40B4-BE49-F238E27FC236}">
                <a16:creationId xmlns:a16="http://schemas.microsoft.com/office/drawing/2014/main" id="{7C2A1565-F72F-D6F5-E049-ED6CA78951F5}"/>
              </a:ext>
            </a:extLst>
          </p:cNvPr>
          <p:cNvSpPr txBox="1">
            <a:spLocks/>
          </p:cNvSpPr>
          <p:nvPr/>
        </p:nvSpPr>
        <p:spPr bwMode="black">
          <a:xfrm>
            <a:off x="6516635" y="1125279"/>
            <a:ext cx="1094742" cy="420915"/>
          </a:xfrm>
          <a:prstGeom prst="rect">
            <a:avLst/>
          </a:prstGeom>
        </p:spPr>
        <p:txBody>
          <a:bodyPr vert="horz" lIns="0" tIns="0" rIns="0" bIns="0" rtlCol="0" anchor="ctr">
            <a:noAutofit/>
          </a:bodyPr>
          <a:lstStyle>
            <a:lvl1pPr marL="0" indent="0" algn="l" defTabSz="1087905" rtl="0" eaLnBrk="1" latinLnBrk="0" hangingPunct="1">
              <a:spcBef>
                <a:spcPts val="1798"/>
              </a:spcBef>
              <a:buClrTx/>
              <a:buSzPct val="80000"/>
              <a:buFont typeface="72 Brand" panose="02000000000000000000" pitchFamily="2" charset="0"/>
              <a:buChar char="​"/>
              <a:defRPr sz="1998" b="0" i="0" kern="1200">
                <a:solidFill>
                  <a:schemeClr val="tx1"/>
                </a:solidFill>
                <a:latin typeface="+mn-lt"/>
                <a:ea typeface="+mn-ea"/>
                <a:cs typeface="+mn-cs"/>
              </a:defRPr>
            </a:lvl1pPr>
            <a:lvl2pPr marL="179856" indent="-179856" algn="l" defTabSz="1087905" rtl="0" eaLnBrk="1" latinLnBrk="0" hangingPunct="1">
              <a:spcBef>
                <a:spcPts val="600"/>
              </a:spcBef>
              <a:buClr>
                <a:schemeClr val="tx1"/>
              </a:buClr>
              <a:buSzPct val="100000"/>
              <a:buFont typeface="Arial" panose="020B0604020202020204" pitchFamily="34" charset="0"/>
              <a:buChar char="•"/>
              <a:defRPr sz="1798" b="0" i="0" kern="1200">
                <a:solidFill>
                  <a:schemeClr val="tx1"/>
                </a:solidFill>
                <a:latin typeface="+mn-lt"/>
                <a:ea typeface="+mn-ea"/>
                <a:cs typeface="+mn-cs"/>
              </a:defRPr>
            </a:lvl2pPr>
            <a:lvl3pPr marL="358559" indent="-179280" algn="l" defTabSz="1087905" rtl="0" eaLnBrk="1" latinLnBrk="0" hangingPunct="1">
              <a:spcBef>
                <a:spcPts val="300"/>
              </a:spcBef>
              <a:buClr>
                <a:schemeClr val="tx1"/>
              </a:buClr>
              <a:buSzPct val="100000"/>
              <a:buFont typeface="Arial" panose="020B0604020202020204" pitchFamily="34" charset="0"/>
              <a:buChar char="–"/>
              <a:defRPr sz="1798" b="0" i="0" kern="1200">
                <a:solidFill>
                  <a:schemeClr val="tx1"/>
                </a:solidFill>
                <a:latin typeface="+mn-lt"/>
                <a:ea typeface="+mn-ea"/>
                <a:cs typeface="+mn-cs"/>
              </a:defRPr>
            </a:lvl3pPr>
            <a:lvl4pPr marL="539568" indent="-179856" algn="l" defTabSz="1087905"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mn-lt"/>
                <a:ea typeface="+mn-ea"/>
                <a:cs typeface="+mn-cs"/>
              </a:defRPr>
            </a:lvl4pPr>
            <a:lvl5pPr marL="719424" indent="-179856" algn="l" defTabSz="1087905"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mn-lt"/>
                <a:ea typeface="+mn-ea"/>
                <a:cs typeface="+mn-cs"/>
              </a:defRPr>
            </a:lvl5pPr>
            <a:lvl6pPr marL="2991739" indent="-271976" algn="l" defTabSz="1087905" rtl="0" eaLnBrk="1" latinLnBrk="0" hangingPunct="1">
              <a:spcBef>
                <a:spcPct val="20000"/>
              </a:spcBef>
              <a:buFont typeface="Arial" pitchFamily="34" charset="0"/>
              <a:buChar char="•"/>
              <a:defRPr sz="2398" kern="1200">
                <a:solidFill>
                  <a:schemeClr val="tx1"/>
                </a:solidFill>
                <a:latin typeface="+mn-lt"/>
                <a:ea typeface="+mn-ea"/>
                <a:cs typeface="+mn-cs"/>
              </a:defRPr>
            </a:lvl6pPr>
            <a:lvl7pPr marL="3535692" indent="-271976" algn="l" defTabSz="1087905" rtl="0" eaLnBrk="1" latinLnBrk="0" hangingPunct="1">
              <a:spcBef>
                <a:spcPct val="20000"/>
              </a:spcBef>
              <a:buFont typeface="Arial" pitchFamily="34" charset="0"/>
              <a:buChar char="•"/>
              <a:defRPr sz="2398" kern="1200">
                <a:solidFill>
                  <a:schemeClr val="tx1"/>
                </a:solidFill>
                <a:latin typeface="+mn-lt"/>
                <a:ea typeface="+mn-ea"/>
                <a:cs typeface="+mn-cs"/>
              </a:defRPr>
            </a:lvl7pPr>
            <a:lvl8pPr marL="4079644" indent="-271976" algn="l" defTabSz="1087905" rtl="0" eaLnBrk="1" latinLnBrk="0" hangingPunct="1">
              <a:spcBef>
                <a:spcPct val="20000"/>
              </a:spcBef>
              <a:buFont typeface="Arial" pitchFamily="34" charset="0"/>
              <a:buChar char="•"/>
              <a:defRPr sz="2398" kern="1200">
                <a:solidFill>
                  <a:schemeClr val="tx1"/>
                </a:solidFill>
                <a:latin typeface="+mn-lt"/>
                <a:ea typeface="+mn-ea"/>
                <a:cs typeface="+mn-cs"/>
              </a:defRPr>
            </a:lvl8pPr>
            <a:lvl9pPr marL="4623598" indent="-271976" algn="l" defTabSz="1087905" rtl="0" eaLnBrk="1" latinLnBrk="0" hangingPunct="1">
              <a:spcBef>
                <a:spcPct val="20000"/>
              </a:spcBef>
              <a:buFont typeface="Arial" pitchFamily="34" charset="0"/>
              <a:buChar char="•"/>
              <a:defRPr sz="2398" kern="1200">
                <a:solidFill>
                  <a:schemeClr val="tx1"/>
                </a:solidFill>
                <a:latin typeface="+mn-lt"/>
                <a:ea typeface="+mn-ea"/>
                <a:cs typeface="+mn-cs"/>
              </a:defRPr>
            </a:lvl9pPr>
          </a:lstStyle>
          <a:p>
            <a:pPr>
              <a:spcBef>
                <a:spcPts val="0"/>
              </a:spcBef>
              <a:buClr>
                <a:srgbClr val="0070C0"/>
              </a:buClr>
              <a:buNone/>
            </a:pPr>
            <a:r>
              <a:rPr sz="1700">
                <a:latin typeface="+mj-lt"/>
              </a:rPr>
              <a:t>Buyers</a:t>
            </a:r>
          </a:p>
        </p:txBody>
      </p:sp>
      <p:sp>
        <p:nvSpPr>
          <p:cNvPr id="49" name="Text Placeholder 3">
            <a:extLst>
              <a:ext uri="{FF2B5EF4-FFF2-40B4-BE49-F238E27FC236}">
                <a16:creationId xmlns:a16="http://schemas.microsoft.com/office/drawing/2014/main" id="{F44145B2-8EED-E526-6851-F8D5CBD3BFC7}"/>
              </a:ext>
            </a:extLst>
          </p:cNvPr>
          <p:cNvSpPr txBox="1">
            <a:spLocks/>
          </p:cNvSpPr>
          <p:nvPr/>
        </p:nvSpPr>
        <p:spPr bwMode="black">
          <a:xfrm>
            <a:off x="6518539" y="5781264"/>
            <a:ext cx="1631104" cy="420915"/>
          </a:xfrm>
          <a:prstGeom prst="rect">
            <a:avLst/>
          </a:prstGeom>
        </p:spPr>
        <p:txBody>
          <a:bodyPr vert="horz" lIns="0" tIns="0" rIns="0" bIns="0" rtlCol="0" anchor="ctr">
            <a:noAutofit/>
          </a:bodyPr>
          <a:lstStyle>
            <a:lvl1pPr marL="0" indent="0" algn="l" defTabSz="1087905" rtl="0" eaLnBrk="1" latinLnBrk="0" hangingPunct="1">
              <a:spcBef>
                <a:spcPts val="1798"/>
              </a:spcBef>
              <a:buClrTx/>
              <a:buSzPct val="80000"/>
              <a:buFont typeface="72 Brand" panose="02000000000000000000" pitchFamily="2" charset="0"/>
              <a:buChar char="​"/>
              <a:defRPr sz="1998" b="0" i="0" kern="1200">
                <a:solidFill>
                  <a:schemeClr val="tx1"/>
                </a:solidFill>
                <a:latin typeface="+mn-lt"/>
                <a:ea typeface="+mn-ea"/>
                <a:cs typeface="+mn-cs"/>
              </a:defRPr>
            </a:lvl1pPr>
            <a:lvl2pPr marL="179856" indent="-179856" algn="l" defTabSz="1087905" rtl="0" eaLnBrk="1" latinLnBrk="0" hangingPunct="1">
              <a:spcBef>
                <a:spcPts val="600"/>
              </a:spcBef>
              <a:buClr>
                <a:schemeClr val="tx1"/>
              </a:buClr>
              <a:buSzPct val="100000"/>
              <a:buFont typeface="Arial" panose="020B0604020202020204" pitchFamily="34" charset="0"/>
              <a:buChar char="•"/>
              <a:defRPr sz="1798" b="0" i="0" kern="1200">
                <a:solidFill>
                  <a:schemeClr val="tx1"/>
                </a:solidFill>
                <a:latin typeface="+mn-lt"/>
                <a:ea typeface="+mn-ea"/>
                <a:cs typeface="+mn-cs"/>
              </a:defRPr>
            </a:lvl2pPr>
            <a:lvl3pPr marL="358559" indent="-179280" algn="l" defTabSz="1087905" rtl="0" eaLnBrk="1" latinLnBrk="0" hangingPunct="1">
              <a:spcBef>
                <a:spcPts val="300"/>
              </a:spcBef>
              <a:buClr>
                <a:schemeClr val="tx1"/>
              </a:buClr>
              <a:buSzPct val="100000"/>
              <a:buFont typeface="Arial" panose="020B0604020202020204" pitchFamily="34" charset="0"/>
              <a:buChar char="–"/>
              <a:defRPr sz="1798" b="0" i="0" kern="1200">
                <a:solidFill>
                  <a:schemeClr val="tx1"/>
                </a:solidFill>
                <a:latin typeface="+mn-lt"/>
                <a:ea typeface="+mn-ea"/>
                <a:cs typeface="+mn-cs"/>
              </a:defRPr>
            </a:lvl3pPr>
            <a:lvl4pPr marL="539568" indent="-179856" algn="l" defTabSz="1087905"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mn-lt"/>
                <a:ea typeface="+mn-ea"/>
                <a:cs typeface="+mn-cs"/>
              </a:defRPr>
            </a:lvl4pPr>
            <a:lvl5pPr marL="719424" indent="-179856" algn="l" defTabSz="1087905"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mn-lt"/>
                <a:ea typeface="+mn-ea"/>
                <a:cs typeface="+mn-cs"/>
              </a:defRPr>
            </a:lvl5pPr>
            <a:lvl6pPr marL="2991739" indent="-271976" algn="l" defTabSz="1087905" rtl="0" eaLnBrk="1" latinLnBrk="0" hangingPunct="1">
              <a:spcBef>
                <a:spcPct val="20000"/>
              </a:spcBef>
              <a:buFont typeface="Arial" pitchFamily="34" charset="0"/>
              <a:buChar char="•"/>
              <a:defRPr sz="2398" kern="1200">
                <a:solidFill>
                  <a:schemeClr val="tx1"/>
                </a:solidFill>
                <a:latin typeface="+mn-lt"/>
                <a:ea typeface="+mn-ea"/>
                <a:cs typeface="+mn-cs"/>
              </a:defRPr>
            </a:lvl6pPr>
            <a:lvl7pPr marL="3535692" indent="-271976" algn="l" defTabSz="1087905" rtl="0" eaLnBrk="1" latinLnBrk="0" hangingPunct="1">
              <a:spcBef>
                <a:spcPct val="20000"/>
              </a:spcBef>
              <a:buFont typeface="Arial" pitchFamily="34" charset="0"/>
              <a:buChar char="•"/>
              <a:defRPr sz="2398" kern="1200">
                <a:solidFill>
                  <a:schemeClr val="tx1"/>
                </a:solidFill>
                <a:latin typeface="+mn-lt"/>
                <a:ea typeface="+mn-ea"/>
                <a:cs typeface="+mn-cs"/>
              </a:defRPr>
            </a:lvl7pPr>
            <a:lvl8pPr marL="4079644" indent="-271976" algn="l" defTabSz="1087905" rtl="0" eaLnBrk="1" latinLnBrk="0" hangingPunct="1">
              <a:spcBef>
                <a:spcPct val="20000"/>
              </a:spcBef>
              <a:buFont typeface="Arial" pitchFamily="34" charset="0"/>
              <a:buChar char="•"/>
              <a:defRPr sz="2398" kern="1200">
                <a:solidFill>
                  <a:schemeClr val="tx1"/>
                </a:solidFill>
                <a:latin typeface="+mn-lt"/>
                <a:ea typeface="+mn-ea"/>
                <a:cs typeface="+mn-cs"/>
              </a:defRPr>
            </a:lvl8pPr>
            <a:lvl9pPr marL="4623598" indent="-271976" algn="l" defTabSz="1087905" rtl="0" eaLnBrk="1" latinLnBrk="0" hangingPunct="1">
              <a:spcBef>
                <a:spcPct val="20000"/>
              </a:spcBef>
              <a:buFont typeface="Arial" pitchFamily="34" charset="0"/>
              <a:buChar char="•"/>
              <a:defRPr sz="2398" kern="1200">
                <a:solidFill>
                  <a:schemeClr val="tx1"/>
                </a:solidFill>
                <a:latin typeface="+mn-lt"/>
                <a:ea typeface="+mn-ea"/>
                <a:cs typeface="+mn-cs"/>
              </a:defRPr>
            </a:lvl9pPr>
          </a:lstStyle>
          <a:p>
            <a:pPr algn="ctr">
              <a:spcBef>
                <a:spcPts val="0"/>
              </a:spcBef>
              <a:buClr>
                <a:srgbClr val="0070C0"/>
              </a:buClr>
              <a:buNone/>
            </a:pPr>
            <a:r>
              <a:rPr sz="1700">
                <a:latin typeface="+mj-lt"/>
              </a:rPr>
              <a:t>Manufacturers</a:t>
            </a:r>
          </a:p>
        </p:txBody>
      </p:sp>
      <p:sp>
        <p:nvSpPr>
          <p:cNvPr id="51" name="Oval 50">
            <a:extLst>
              <a:ext uri="{FF2B5EF4-FFF2-40B4-BE49-F238E27FC236}">
                <a16:creationId xmlns:a16="http://schemas.microsoft.com/office/drawing/2014/main" id="{FCAD213A-E9B7-2D69-0995-B3CC1A8BB3DA}"/>
              </a:ext>
            </a:extLst>
          </p:cNvPr>
          <p:cNvSpPr/>
          <p:nvPr/>
        </p:nvSpPr>
        <p:spPr bwMode="gray">
          <a:xfrm>
            <a:off x="5792947" y="1033441"/>
            <a:ext cx="614990" cy="614990"/>
          </a:xfrm>
          <a:prstGeom prst="ellipse">
            <a:avLst/>
          </a:prstGeom>
          <a:solidFill>
            <a:srgbClr val="0070F2"/>
          </a:solidFill>
          <a:ln w="25400" algn="ctr">
            <a:noFill/>
            <a:miter lim="800000"/>
            <a:headEnd/>
            <a:tailEnd/>
          </a:ln>
        </p:spPr>
        <p:txBody>
          <a:bodyPr lIns="90000" tIns="72000" rIns="90000" bIns="72000" rtlCol="0" anchor="ctr"/>
          <a:lstStyle/>
          <a:p>
            <a:pPr algn="ctr" defTabSz="914400" fontAlgn="base">
              <a:spcBef>
                <a:spcPct val="50000"/>
              </a:spcBef>
              <a:spcAft>
                <a:spcPct val="0"/>
              </a:spcAft>
              <a:buClr>
                <a:srgbClr val="F0AB00"/>
              </a:buClr>
              <a:buSzPct val="80000"/>
            </a:pPr>
            <a:endParaRPr sz="1800" kern="0">
              <a:solidFill>
                <a:schemeClr val="bg1"/>
              </a:solidFill>
              <a:latin typeface="+mn-lt"/>
              <a:ea typeface="72 Brand" pitchFamily="34" charset="-128"/>
              <a:cs typeface="72 Brand" pitchFamily="34" charset="-128"/>
            </a:endParaRPr>
          </a:p>
        </p:txBody>
      </p:sp>
      <p:pic>
        <p:nvPicPr>
          <p:cNvPr id="52" name="Graphic 51">
            <a:extLst>
              <a:ext uri="{FF2B5EF4-FFF2-40B4-BE49-F238E27FC236}">
                <a16:creationId xmlns:a16="http://schemas.microsoft.com/office/drawing/2014/main" id="{F1A7D954-ECC5-3B4D-E1AF-2396474412F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938619" y="1188585"/>
            <a:ext cx="323646" cy="323646"/>
          </a:xfrm>
          <a:prstGeom prst="rect">
            <a:avLst/>
          </a:prstGeom>
        </p:spPr>
      </p:pic>
      <p:sp>
        <p:nvSpPr>
          <p:cNvPr id="53" name="Oval 52">
            <a:extLst>
              <a:ext uri="{FF2B5EF4-FFF2-40B4-BE49-F238E27FC236}">
                <a16:creationId xmlns:a16="http://schemas.microsoft.com/office/drawing/2014/main" id="{EDD133C7-2C1A-1F8B-0CE7-4A4EA2255BC8}"/>
              </a:ext>
            </a:extLst>
          </p:cNvPr>
          <p:cNvSpPr/>
          <p:nvPr/>
        </p:nvSpPr>
        <p:spPr bwMode="gray">
          <a:xfrm>
            <a:off x="4119175" y="1650462"/>
            <a:ext cx="614990" cy="614990"/>
          </a:xfrm>
          <a:prstGeom prst="ellipse">
            <a:avLst/>
          </a:prstGeom>
          <a:solidFill>
            <a:srgbClr val="002A86"/>
          </a:solidFill>
          <a:ln w="25400" algn="ctr">
            <a:noFill/>
            <a:miter lim="800000"/>
            <a:headEnd/>
            <a:tailEnd/>
          </a:ln>
        </p:spPr>
        <p:txBody>
          <a:bodyPr lIns="90000" tIns="72000" rIns="90000" bIns="72000" rtlCol="0" anchor="ctr"/>
          <a:lstStyle/>
          <a:p>
            <a:pPr algn="ctr" defTabSz="914400" fontAlgn="base">
              <a:spcBef>
                <a:spcPct val="50000"/>
              </a:spcBef>
              <a:spcAft>
                <a:spcPct val="0"/>
              </a:spcAft>
              <a:buClr>
                <a:srgbClr val="F0AB00"/>
              </a:buClr>
              <a:buSzPct val="80000"/>
            </a:pPr>
            <a:endParaRPr sz="1800" kern="0">
              <a:solidFill>
                <a:schemeClr val="bg1"/>
              </a:solidFill>
              <a:latin typeface="+mn-lt"/>
              <a:ea typeface="72 Brand" pitchFamily="34" charset="-128"/>
              <a:cs typeface="72 Brand" pitchFamily="34" charset="-128"/>
            </a:endParaRPr>
          </a:p>
        </p:txBody>
      </p:sp>
      <p:sp>
        <p:nvSpPr>
          <p:cNvPr id="61" name="Oval 60">
            <a:extLst>
              <a:ext uri="{FF2B5EF4-FFF2-40B4-BE49-F238E27FC236}">
                <a16:creationId xmlns:a16="http://schemas.microsoft.com/office/drawing/2014/main" id="{743E6448-708E-7596-380F-D4968A246EE3}"/>
              </a:ext>
            </a:extLst>
          </p:cNvPr>
          <p:cNvSpPr/>
          <p:nvPr/>
        </p:nvSpPr>
        <p:spPr bwMode="gray">
          <a:xfrm>
            <a:off x="5792947" y="5684225"/>
            <a:ext cx="614990" cy="614990"/>
          </a:xfrm>
          <a:prstGeom prst="ellipse">
            <a:avLst/>
          </a:prstGeom>
          <a:solidFill>
            <a:srgbClr val="0070F2"/>
          </a:solidFill>
          <a:ln w="25400" algn="ctr">
            <a:noFill/>
            <a:miter lim="800000"/>
            <a:headEnd/>
            <a:tailEnd/>
          </a:ln>
        </p:spPr>
        <p:txBody>
          <a:bodyPr lIns="90000" tIns="72000" rIns="90000" bIns="72000" rtlCol="0" anchor="ctr"/>
          <a:lstStyle/>
          <a:p>
            <a:pPr algn="ctr" defTabSz="914400" fontAlgn="base">
              <a:spcBef>
                <a:spcPct val="50000"/>
              </a:spcBef>
              <a:spcAft>
                <a:spcPct val="0"/>
              </a:spcAft>
              <a:buClr>
                <a:srgbClr val="F0AB00"/>
              </a:buClr>
              <a:buSzPct val="80000"/>
            </a:pPr>
            <a:endParaRPr sz="1800" kern="0">
              <a:solidFill>
                <a:schemeClr val="bg1"/>
              </a:solidFill>
              <a:latin typeface="+mn-lt"/>
              <a:ea typeface="72 Brand" pitchFamily="34" charset="-128"/>
              <a:cs typeface="72 Brand" pitchFamily="34" charset="-128"/>
            </a:endParaRPr>
          </a:p>
        </p:txBody>
      </p:sp>
      <p:pic>
        <p:nvPicPr>
          <p:cNvPr id="31" name="Graphic 30">
            <a:extLst>
              <a:ext uri="{FF2B5EF4-FFF2-40B4-BE49-F238E27FC236}">
                <a16:creationId xmlns:a16="http://schemas.microsoft.com/office/drawing/2014/main" id="{1B5F616F-3D27-1F04-3A9C-13256B2327AE}"/>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244985" y="1776272"/>
            <a:ext cx="363373" cy="363373"/>
          </a:xfrm>
          <a:prstGeom prst="rect">
            <a:avLst/>
          </a:prstGeom>
        </p:spPr>
      </p:pic>
      <p:pic>
        <p:nvPicPr>
          <p:cNvPr id="70" name="Graphic 69">
            <a:extLst>
              <a:ext uri="{FF2B5EF4-FFF2-40B4-BE49-F238E27FC236}">
                <a16:creationId xmlns:a16="http://schemas.microsoft.com/office/drawing/2014/main" id="{6D59EDF3-D333-C814-249E-EC6DA1B20933}"/>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532384" y="3465223"/>
            <a:ext cx="366658" cy="366658"/>
          </a:xfrm>
          <a:prstGeom prst="rect">
            <a:avLst/>
          </a:prstGeom>
        </p:spPr>
      </p:pic>
      <p:pic>
        <p:nvPicPr>
          <p:cNvPr id="72" name="Graphic 71">
            <a:extLst>
              <a:ext uri="{FF2B5EF4-FFF2-40B4-BE49-F238E27FC236}">
                <a16:creationId xmlns:a16="http://schemas.microsoft.com/office/drawing/2014/main" id="{9B9298C3-B3C4-050E-FD5B-26631D37B2AE}"/>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5913043" y="5807524"/>
            <a:ext cx="368392" cy="368392"/>
          </a:xfrm>
          <a:prstGeom prst="rect">
            <a:avLst/>
          </a:prstGeom>
        </p:spPr>
      </p:pic>
      <p:sp>
        <p:nvSpPr>
          <p:cNvPr id="9" name="TextBox 8">
            <a:extLst>
              <a:ext uri="{FF2B5EF4-FFF2-40B4-BE49-F238E27FC236}">
                <a16:creationId xmlns:a16="http://schemas.microsoft.com/office/drawing/2014/main" id="{6E025F59-C1A8-31FF-EAF0-576B683C3493}"/>
              </a:ext>
            </a:extLst>
          </p:cNvPr>
          <p:cNvSpPr txBox="1"/>
          <p:nvPr/>
        </p:nvSpPr>
        <p:spPr>
          <a:xfrm>
            <a:off x="4607103" y="2187640"/>
            <a:ext cx="2986679" cy="3028376"/>
          </a:xfrm>
          <a:prstGeom prst="rect">
            <a:avLst/>
          </a:prstGeom>
          <a:noFill/>
        </p:spPr>
        <p:txBody>
          <a:bodyPr spcFirstLastPara="1" wrap="square" lIns="0" tIns="0" rIns="0" bIns="0" numCol="1" rtlCol="0">
            <a:prstTxWarp prst="textArchUp">
              <a:avLst/>
            </a:prstTxWarp>
            <a:spAutoFit/>
          </a:bodyPr>
          <a:lstStyle/>
          <a:p>
            <a:pPr algn="ctr" fontAlgn="base">
              <a:spcBef>
                <a:spcPct val="50000"/>
              </a:spcBef>
              <a:spcAft>
                <a:spcPct val="0"/>
              </a:spcAft>
              <a:buClr>
                <a:schemeClr val="tx1"/>
              </a:buClr>
              <a:buSzPct val="100000"/>
            </a:pPr>
            <a:r>
              <a:rPr sz="1700" b="1" kern="0">
                <a:solidFill>
                  <a:schemeClr val="bg1"/>
                </a:solidFill>
                <a:ea typeface="72 Brand" pitchFamily="34" charset="-128"/>
                <a:cs typeface="72 Brand" pitchFamily="34" charset="-128"/>
              </a:rPr>
              <a:t>Visibility</a:t>
            </a:r>
            <a:r>
              <a:rPr sz="1700" kern="0">
                <a:solidFill>
                  <a:schemeClr val="bg1"/>
                </a:solidFill>
                <a:latin typeface="+mj-lt"/>
                <a:ea typeface="72 Brand" pitchFamily="34" charset="-128"/>
                <a:cs typeface="72 Brand" pitchFamily="34" charset="-128"/>
              </a:rPr>
              <a:t>                      </a:t>
            </a:r>
            <a:r>
              <a:rPr sz="1700" kern="0">
                <a:solidFill>
                  <a:schemeClr val="bg2"/>
                </a:solidFill>
                <a:latin typeface="+mj-lt"/>
                <a:ea typeface="72 Brand" pitchFamily="34" charset="-128"/>
                <a:cs typeface="72 Brand" pitchFamily="34" charset="-128"/>
              </a:rPr>
              <a:t> |</a:t>
            </a:r>
            <a:r>
              <a:rPr sz="1700" kern="0">
                <a:solidFill>
                  <a:schemeClr val="bg1"/>
                </a:solidFill>
                <a:latin typeface="+mj-lt"/>
                <a:ea typeface="72 Brand" pitchFamily="34" charset="-128"/>
                <a:cs typeface="72 Brand" pitchFamily="34" charset="-128"/>
              </a:rPr>
              <a:t>                     </a:t>
            </a:r>
            <a:r>
              <a:rPr sz="1700" b="1" kern="0">
                <a:solidFill>
                  <a:schemeClr val="bg1"/>
                </a:solidFill>
                <a:ea typeface="72 Brand" pitchFamily="34" charset="-128"/>
                <a:cs typeface="72 Brand" pitchFamily="34" charset="-128"/>
              </a:rPr>
              <a:t>Efficiency</a:t>
            </a:r>
          </a:p>
        </p:txBody>
      </p:sp>
    </p:spTree>
    <p:custDataLst>
      <p:custData r:id="rId1"/>
      <p:custData r:id="rId2"/>
    </p:custDataLst>
    <p:extLst>
      <p:ext uri="{BB962C8B-B14F-4D97-AF65-F5344CB8AC3E}">
        <p14:creationId xmlns:p14="http://schemas.microsoft.com/office/powerpoint/2010/main" val="19380651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025442-77AE-4D78-A550-E5AAB80AD89C}"/>
              </a:ext>
            </a:extLst>
          </p:cNvPr>
          <p:cNvSpPr txBox="1"/>
          <p:nvPr/>
        </p:nvSpPr>
        <p:spPr>
          <a:xfrm>
            <a:off x="491982" y="879796"/>
            <a:ext cx="5310925" cy="1231106"/>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sz="1600" kern="0">
                <a:latin typeface="72" panose="020B0503030000000003" pitchFamily="34" charset="0"/>
                <a:ea typeface="Arial Unicode MS" pitchFamily="34" charset="-128"/>
                <a:cs typeface="72" panose="020B0503030000000003" pitchFamily="34" charset="0"/>
              </a:rPr>
              <a:t>More than 3.4 million connected companies transact $2.1+ trillion in commerce on SAP Business Network. Why? Because everything needed to manage commerce-from sourcing and orders through invoice and payment-is there for them, along with experts to help optimize the program.</a:t>
            </a:r>
          </a:p>
        </p:txBody>
      </p:sp>
      <p:cxnSp>
        <p:nvCxnSpPr>
          <p:cNvPr id="5" name="Straight Connector 4">
            <a:extLst>
              <a:ext uri="{FF2B5EF4-FFF2-40B4-BE49-F238E27FC236}">
                <a16:creationId xmlns:a16="http://schemas.microsoft.com/office/drawing/2014/main" id="{51BC7815-5C92-4DBD-9BB6-7068F44CC054}"/>
              </a:ext>
            </a:extLst>
          </p:cNvPr>
          <p:cNvCxnSpPr>
            <a:cxnSpLocks/>
          </p:cNvCxnSpPr>
          <p:nvPr/>
        </p:nvCxnSpPr>
        <p:spPr>
          <a:xfrm>
            <a:off x="6624084" y="874713"/>
            <a:ext cx="0" cy="5462587"/>
          </a:xfrm>
          <a:prstGeom prst="line">
            <a:avLst/>
          </a:prstGeom>
          <a:ln w="25400">
            <a:solidFill>
              <a:schemeClr val="tx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74D6C9B-94F5-414C-B2E0-250B4E33A3E7}"/>
              </a:ext>
            </a:extLst>
          </p:cNvPr>
          <p:cNvSpPr txBox="1"/>
          <p:nvPr/>
        </p:nvSpPr>
        <p:spPr>
          <a:xfrm>
            <a:off x="6910870" y="885346"/>
            <a:ext cx="4288300" cy="553998"/>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sz="1800" b="1" kern="0">
                <a:latin typeface="72" panose="020B0503030000000003" pitchFamily="34" charset="0"/>
                <a:ea typeface="Arial Unicode MS" pitchFamily="34" charset="-128"/>
                <a:cs typeface="72" panose="020B0503030000000003" pitchFamily="34" charset="0"/>
              </a:rPr>
              <a:t>Largest business-to-business network on</a:t>
            </a:r>
            <a:r>
              <a:rPr sz="1800" b="1" kern="0">
                <a:solidFill>
                  <a:schemeClr val="accent1"/>
                </a:solidFill>
                <a:latin typeface="72" panose="020B0503030000000003" pitchFamily="34" charset="0"/>
                <a:ea typeface="Arial Unicode MS" pitchFamily="34" charset="-128"/>
                <a:cs typeface="72" panose="020B0503030000000003" pitchFamily="34" charset="0"/>
              </a:rPr>
              <a:t> </a:t>
            </a:r>
            <a:r>
              <a:rPr sz="1800" b="1" kern="0">
                <a:latin typeface="72" panose="020B0503030000000003" pitchFamily="34" charset="0"/>
                <a:ea typeface="Arial Unicode MS" pitchFamily="34" charset="-128"/>
                <a:cs typeface="72" panose="020B0503030000000003" pitchFamily="34" charset="0"/>
              </a:rPr>
              <a:t>the planet</a:t>
            </a:r>
          </a:p>
        </p:txBody>
      </p:sp>
      <p:sp>
        <p:nvSpPr>
          <p:cNvPr id="8" name="TextBox 7">
            <a:extLst>
              <a:ext uri="{FF2B5EF4-FFF2-40B4-BE49-F238E27FC236}">
                <a16:creationId xmlns:a16="http://schemas.microsoft.com/office/drawing/2014/main" id="{4A957E0B-F76B-4DA5-B8F4-4B36912E86A2}"/>
              </a:ext>
            </a:extLst>
          </p:cNvPr>
          <p:cNvSpPr txBox="1"/>
          <p:nvPr/>
        </p:nvSpPr>
        <p:spPr>
          <a:xfrm>
            <a:off x="583721" y="2465627"/>
            <a:ext cx="4615600" cy="369332"/>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sz="2400" b="1" kern="0">
                <a:latin typeface="72" panose="020B0503030000000003" pitchFamily="34" charset="0"/>
                <a:ea typeface="Arial Unicode MS" pitchFamily="34" charset="-128"/>
                <a:cs typeface="72" panose="020B0503030000000003" pitchFamily="34" charset="0"/>
              </a:rPr>
              <a:t>Benefits for </a:t>
            </a:r>
            <a:r>
              <a:rPr sz="2400" b="1" kern="0">
                <a:solidFill>
                  <a:schemeClr val="tx2"/>
                </a:solidFill>
                <a:latin typeface="72" panose="020B0503030000000003" pitchFamily="34" charset="0"/>
                <a:ea typeface="Arial Unicode MS" pitchFamily="34" charset="-128"/>
                <a:cs typeface="72" panose="020B0503030000000003" pitchFamily="34" charset="0"/>
              </a:rPr>
              <a:t>Sellers</a:t>
            </a:r>
          </a:p>
        </p:txBody>
      </p:sp>
      <p:sp>
        <p:nvSpPr>
          <p:cNvPr id="9" name="TextBox 8">
            <a:extLst>
              <a:ext uri="{FF2B5EF4-FFF2-40B4-BE49-F238E27FC236}">
                <a16:creationId xmlns:a16="http://schemas.microsoft.com/office/drawing/2014/main" id="{792C0628-0A47-4ED0-9D60-4EAACFC5FE0E}"/>
              </a:ext>
            </a:extLst>
          </p:cNvPr>
          <p:cNvSpPr txBox="1"/>
          <p:nvPr/>
        </p:nvSpPr>
        <p:spPr>
          <a:xfrm>
            <a:off x="583721" y="3141243"/>
            <a:ext cx="1727642" cy="215444"/>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sz="1400" b="1" kern="0">
                <a:latin typeface="72" panose="020B0503030000000003" pitchFamily="34" charset="0"/>
                <a:ea typeface="Arial Unicode MS" pitchFamily="34" charset="-128"/>
                <a:cs typeface="72" panose="020B0503030000000003" pitchFamily="34" charset="0"/>
              </a:rPr>
              <a:t>LOWER COSTS</a:t>
            </a:r>
          </a:p>
        </p:txBody>
      </p:sp>
      <p:sp>
        <p:nvSpPr>
          <p:cNvPr id="13" name="TextBox 12">
            <a:extLst>
              <a:ext uri="{FF2B5EF4-FFF2-40B4-BE49-F238E27FC236}">
                <a16:creationId xmlns:a16="http://schemas.microsoft.com/office/drawing/2014/main" id="{08C3FD53-DA4C-445D-984D-3EF9BF0BC71C}"/>
              </a:ext>
            </a:extLst>
          </p:cNvPr>
          <p:cNvSpPr txBox="1"/>
          <p:nvPr/>
        </p:nvSpPr>
        <p:spPr>
          <a:xfrm>
            <a:off x="4899085" y="2978170"/>
            <a:ext cx="823876" cy="492443"/>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sz="3200" b="1" kern="0">
                <a:solidFill>
                  <a:schemeClr val="tx2"/>
                </a:solidFill>
                <a:latin typeface="72" panose="020B0503030000000003" pitchFamily="34" charset="0"/>
                <a:ea typeface="Arial Unicode MS" pitchFamily="34" charset="-128"/>
                <a:cs typeface="72" panose="020B0503030000000003" pitchFamily="34" charset="0"/>
              </a:rPr>
              <a:t>60%</a:t>
            </a:r>
          </a:p>
        </p:txBody>
      </p:sp>
      <p:sp>
        <p:nvSpPr>
          <p:cNvPr id="14" name="TextBox 13">
            <a:extLst>
              <a:ext uri="{FF2B5EF4-FFF2-40B4-BE49-F238E27FC236}">
                <a16:creationId xmlns:a16="http://schemas.microsoft.com/office/drawing/2014/main" id="{2C956372-44A4-4763-B3C6-5943BAD8C393}"/>
              </a:ext>
            </a:extLst>
          </p:cNvPr>
          <p:cNvSpPr txBox="1"/>
          <p:nvPr/>
        </p:nvSpPr>
        <p:spPr>
          <a:xfrm>
            <a:off x="3286131" y="3439553"/>
            <a:ext cx="2395350" cy="169277"/>
          </a:xfrm>
          <a:prstGeom prst="rect">
            <a:avLst/>
          </a:prstGeom>
          <a:noFill/>
        </p:spPr>
        <p:txBody>
          <a:bodyPr wrap="square" lIns="0" tIns="0" rIns="0" bIns="0" rtlCol="0">
            <a:spAutoFit/>
          </a:bodyPr>
          <a:lstStyle/>
          <a:p>
            <a:pPr algn="r" fontAlgn="base">
              <a:spcBef>
                <a:spcPct val="50000"/>
              </a:spcBef>
              <a:spcAft>
                <a:spcPct val="0"/>
              </a:spcAft>
              <a:buClr>
                <a:srgbClr val="F0AB00"/>
              </a:buClr>
              <a:buSzPct val="80000"/>
            </a:pPr>
            <a:r>
              <a:rPr sz="1100" kern="0">
                <a:latin typeface="72" panose="020B0503030000000003" pitchFamily="34" charset="0"/>
                <a:ea typeface="Arial Unicode MS" pitchFamily="34" charset="-128"/>
                <a:cs typeface="72" panose="020B0503030000000003" pitchFamily="34" charset="0"/>
              </a:rPr>
              <a:t>average reduction in operating costs</a:t>
            </a:r>
          </a:p>
        </p:txBody>
      </p:sp>
      <p:grpSp>
        <p:nvGrpSpPr>
          <p:cNvPr id="38" name="Group 37">
            <a:extLst>
              <a:ext uri="{FF2B5EF4-FFF2-40B4-BE49-F238E27FC236}">
                <a16:creationId xmlns:a16="http://schemas.microsoft.com/office/drawing/2014/main" id="{BF9BB216-B92E-4983-AE60-D30B121066B7}"/>
              </a:ext>
            </a:extLst>
          </p:cNvPr>
          <p:cNvGrpSpPr/>
          <p:nvPr/>
        </p:nvGrpSpPr>
        <p:grpSpPr>
          <a:xfrm>
            <a:off x="6929749" y="1512049"/>
            <a:ext cx="971087" cy="778671"/>
            <a:chOff x="7761461" y="1257548"/>
            <a:chExt cx="971087" cy="778671"/>
          </a:xfrm>
        </p:grpSpPr>
        <p:sp>
          <p:nvSpPr>
            <p:cNvPr id="35" name="TextBox 34">
              <a:extLst>
                <a:ext uri="{FF2B5EF4-FFF2-40B4-BE49-F238E27FC236}">
                  <a16:creationId xmlns:a16="http://schemas.microsoft.com/office/drawing/2014/main" id="{D9B16759-0D86-47E1-B6C7-2C9482D10E3B}"/>
                </a:ext>
              </a:extLst>
            </p:cNvPr>
            <p:cNvSpPr txBox="1"/>
            <p:nvPr/>
          </p:nvSpPr>
          <p:spPr>
            <a:xfrm>
              <a:off x="7761461" y="1257548"/>
              <a:ext cx="971087" cy="492443"/>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sz="3200" b="1" kern="0">
                  <a:solidFill>
                    <a:schemeClr val="accent3"/>
                  </a:solidFill>
                  <a:latin typeface="72" panose="020B0503030000000003" pitchFamily="34" charset="0"/>
                  <a:ea typeface="Arial Unicode MS" pitchFamily="34" charset="-128"/>
                  <a:cs typeface="72" panose="020B0503030000000003" pitchFamily="34" charset="0"/>
                </a:rPr>
                <a:t>3.4M</a:t>
              </a:r>
            </a:p>
          </p:txBody>
        </p:sp>
        <p:sp>
          <p:nvSpPr>
            <p:cNvPr id="36" name="TextBox 35">
              <a:extLst>
                <a:ext uri="{FF2B5EF4-FFF2-40B4-BE49-F238E27FC236}">
                  <a16:creationId xmlns:a16="http://schemas.microsoft.com/office/drawing/2014/main" id="{0279EC14-569E-456E-82B5-9256B98C89FD}"/>
                </a:ext>
              </a:extLst>
            </p:cNvPr>
            <p:cNvSpPr txBox="1"/>
            <p:nvPr/>
          </p:nvSpPr>
          <p:spPr>
            <a:xfrm>
              <a:off x="7793360" y="1697665"/>
              <a:ext cx="844239" cy="338554"/>
            </a:xfrm>
            <a:prstGeom prst="rect">
              <a:avLst/>
            </a:prstGeom>
            <a:noFill/>
          </p:spPr>
          <p:txBody>
            <a:bodyPr wrap="square" lIns="0" tIns="0" rIns="0" bIns="0" rtlCol="0">
              <a:spAutoFit/>
            </a:bodyPr>
            <a:lstStyle/>
            <a:p>
              <a:pPr algn="r" fontAlgn="base">
                <a:spcAft>
                  <a:spcPct val="0"/>
                </a:spcAft>
                <a:buClr>
                  <a:srgbClr val="F0AB00"/>
                </a:buClr>
                <a:buSzPct val="80000"/>
              </a:pPr>
              <a:r>
                <a:rPr sz="1100" kern="0">
                  <a:latin typeface="72" panose="020B0503030000000003" pitchFamily="34" charset="0"/>
                  <a:ea typeface="Arial Unicode MS" pitchFamily="34" charset="-128"/>
                  <a:cs typeface="72" panose="020B0503030000000003" pitchFamily="34" charset="0"/>
                </a:rPr>
                <a:t>connected companies</a:t>
              </a:r>
            </a:p>
          </p:txBody>
        </p:sp>
      </p:grpSp>
      <p:sp>
        <p:nvSpPr>
          <p:cNvPr id="21" name="TextBox 20">
            <a:extLst>
              <a:ext uri="{FF2B5EF4-FFF2-40B4-BE49-F238E27FC236}">
                <a16:creationId xmlns:a16="http://schemas.microsoft.com/office/drawing/2014/main" id="{1A328776-5304-4F8F-9AAD-E66D78F60407}"/>
              </a:ext>
            </a:extLst>
          </p:cNvPr>
          <p:cNvSpPr txBox="1"/>
          <p:nvPr/>
        </p:nvSpPr>
        <p:spPr>
          <a:xfrm>
            <a:off x="583721" y="3944399"/>
            <a:ext cx="2138214" cy="215444"/>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sz="1400" b="1" kern="0">
                <a:latin typeface="72" panose="020B0503030000000003" pitchFamily="34" charset="0"/>
                <a:ea typeface="Arial Unicode MS" pitchFamily="34" charset="-128"/>
                <a:cs typeface="72" panose="020B0503030000000003" pitchFamily="34" charset="0"/>
              </a:rPr>
              <a:t>GREATER EFFICIENCY</a:t>
            </a:r>
          </a:p>
        </p:txBody>
      </p:sp>
      <p:sp>
        <p:nvSpPr>
          <p:cNvPr id="22" name="TextBox 21">
            <a:extLst>
              <a:ext uri="{FF2B5EF4-FFF2-40B4-BE49-F238E27FC236}">
                <a16:creationId xmlns:a16="http://schemas.microsoft.com/office/drawing/2014/main" id="{3206949B-3F1B-42E6-98E3-EB69BB6661C1}"/>
              </a:ext>
            </a:extLst>
          </p:cNvPr>
          <p:cNvSpPr txBox="1"/>
          <p:nvPr/>
        </p:nvSpPr>
        <p:spPr>
          <a:xfrm>
            <a:off x="4318925" y="3781326"/>
            <a:ext cx="1404036" cy="492443"/>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sz="3200" b="1" kern="0">
                <a:solidFill>
                  <a:schemeClr val="tx2"/>
                </a:solidFill>
                <a:latin typeface="72" panose="020B0503030000000003" pitchFamily="34" charset="0"/>
                <a:ea typeface="Arial Unicode MS" pitchFamily="34" charset="-128"/>
                <a:cs typeface="72" panose="020B0503030000000003" pitchFamily="34" charset="0"/>
              </a:rPr>
              <a:t>50-75%</a:t>
            </a:r>
          </a:p>
        </p:txBody>
      </p:sp>
      <p:sp>
        <p:nvSpPr>
          <p:cNvPr id="23" name="TextBox 22">
            <a:extLst>
              <a:ext uri="{FF2B5EF4-FFF2-40B4-BE49-F238E27FC236}">
                <a16:creationId xmlns:a16="http://schemas.microsoft.com/office/drawing/2014/main" id="{5E44301B-6C83-4D52-9758-368E7B6E3ED8}"/>
              </a:ext>
            </a:extLst>
          </p:cNvPr>
          <p:cNvSpPr txBox="1"/>
          <p:nvPr/>
        </p:nvSpPr>
        <p:spPr>
          <a:xfrm>
            <a:off x="4130219" y="4242709"/>
            <a:ext cx="1551261" cy="169277"/>
          </a:xfrm>
          <a:prstGeom prst="rect">
            <a:avLst/>
          </a:prstGeom>
          <a:noFill/>
        </p:spPr>
        <p:txBody>
          <a:bodyPr wrap="square" lIns="0" tIns="0" rIns="0" bIns="0" rtlCol="0">
            <a:spAutoFit/>
          </a:bodyPr>
          <a:lstStyle/>
          <a:p>
            <a:pPr algn="r" fontAlgn="base">
              <a:spcBef>
                <a:spcPct val="50000"/>
              </a:spcBef>
              <a:spcAft>
                <a:spcPct val="0"/>
              </a:spcAft>
              <a:buClr>
                <a:srgbClr val="F0AB00"/>
              </a:buClr>
              <a:buSzPct val="80000"/>
            </a:pPr>
            <a:r>
              <a:rPr sz="1100" kern="0">
                <a:latin typeface="72" panose="020B0503030000000003" pitchFamily="34" charset="0"/>
                <a:ea typeface="Arial Unicode MS" pitchFamily="34" charset="-128"/>
                <a:cs typeface="72" panose="020B0503030000000003" pitchFamily="34" charset="0"/>
              </a:rPr>
              <a:t>faster transaction cycles</a:t>
            </a:r>
          </a:p>
        </p:txBody>
      </p:sp>
      <p:sp>
        <p:nvSpPr>
          <p:cNvPr id="26" name="TextBox 25">
            <a:extLst>
              <a:ext uri="{FF2B5EF4-FFF2-40B4-BE49-F238E27FC236}">
                <a16:creationId xmlns:a16="http://schemas.microsoft.com/office/drawing/2014/main" id="{9B88C6B1-BFCA-4EB3-9B3E-A762FE043B5F}"/>
              </a:ext>
            </a:extLst>
          </p:cNvPr>
          <p:cNvSpPr txBox="1"/>
          <p:nvPr/>
        </p:nvSpPr>
        <p:spPr>
          <a:xfrm>
            <a:off x="583721" y="4747555"/>
            <a:ext cx="1727642" cy="215444"/>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sz="1400" b="1" kern="0">
                <a:latin typeface="72" panose="020B0503030000000003" pitchFamily="34" charset="0"/>
                <a:ea typeface="Arial Unicode MS" pitchFamily="34" charset="-128"/>
                <a:cs typeface="72" panose="020B0503030000000003" pitchFamily="34" charset="0"/>
              </a:rPr>
              <a:t>INCREASED SALES</a:t>
            </a:r>
          </a:p>
        </p:txBody>
      </p:sp>
      <p:sp>
        <p:nvSpPr>
          <p:cNvPr id="27" name="TextBox 26">
            <a:extLst>
              <a:ext uri="{FF2B5EF4-FFF2-40B4-BE49-F238E27FC236}">
                <a16:creationId xmlns:a16="http://schemas.microsoft.com/office/drawing/2014/main" id="{0031D470-ACCA-4BFC-9C01-A5B8ABD975B2}"/>
              </a:ext>
            </a:extLst>
          </p:cNvPr>
          <p:cNvSpPr txBox="1"/>
          <p:nvPr/>
        </p:nvSpPr>
        <p:spPr>
          <a:xfrm>
            <a:off x="4542211" y="4584482"/>
            <a:ext cx="1244548" cy="492443"/>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sz="3200" b="1" kern="0">
                <a:solidFill>
                  <a:schemeClr val="tx2"/>
                </a:solidFill>
                <a:latin typeface="72" panose="020B0503030000000003" pitchFamily="34" charset="0"/>
                <a:ea typeface="Arial Unicode MS" pitchFamily="34" charset="-128"/>
                <a:cs typeface="72" panose="020B0503030000000003" pitchFamily="34" charset="0"/>
              </a:rPr>
              <a:t>5-20%</a:t>
            </a:r>
          </a:p>
        </p:txBody>
      </p:sp>
      <p:sp>
        <p:nvSpPr>
          <p:cNvPr id="28" name="TextBox 27">
            <a:extLst>
              <a:ext uri="{FF2B5EF4-FFF2-40B4-BE49-F238E27FC236}">
                <a16:creationId xmlns:a16="http://schemas.microsoft.com/office/drawing/2014/main" id="{0D7B31EB-1CEA-4B02-ADFC-30B948A8BCE4}"/>
              </a:ext>
            </a:extLst>
          </p:cNvPr>
          <p:cNvSpPr txBox="1"/>
          <p:nvPr/>
        </p:nvSpPr>
        <p:spPr>
          <a:xfrm>
            <a:off x="2590421" y="5045865"/>
            <a:ext cx="3091059" cy="169277"/>
          </a:xfrm>
          <a:prstGeom prst="rect">
            <a:avLst/>
          </a:prstGeom>
          <a:noFill/>
        </p:spPr>
        <p:txBody>
          <a:bodyPr wrap="square" lIns="0" tIns="0" rIns="0" bIns="0" rtlCol="0">
            <a:spAutoFit/>
          </a:bodyPr>
          <a:lstStyle/>
          <a:p>
            <a:pPr algn="r" fontAlgn="base">
              <a:spcBef>
                <a:spcPct val="50000"/>
              </a:spcBef>
              <a:spcAft>
                <a:spcPct val="0"/>
              </a:spcAft>
              <a:buClr>
                <a:srgbClr val="F0AB00"/>
              </a:buClr>
              <a:buSzPct val="80000"/>
            </a:pPr>
            <a:r>
              <a:rPr sz="1100" kern="0">
                <a:latin typeface="72" panose="020B0503030000000003" pitchFamily="34" charset="0"/>
                <a:ea typeface="Arial Unicode MS" pitchFamily="34" charset="-128"/>
                <a:cs typeface="72" panose="020B0503030000000003" pitchFamily="34" charset="0"/>
              </a:rPr>
              <a:t>increase in revenue for new customers</a:t>
            </a:r>
          </a:p>
        </p:txBody>
      </p:sp>
      <p:sp>
        <p:nvSpPr>
          <p:cNvPr id="31" name="TextBox 30">
            <a:extLst>
              <a:ext uri="{FF2B5EF4-FFF2-40B4-BE49-F238E27FC236}">
                <a16:creationId xmlns:a16="http://schemas.microsoft.com/office/drawing/2014/main" id="{B1A8E74D-A44D-4B72-A151-FB3B44D04443}"/>
              </a:ext>
            </a:extLst>
          </p:cNvPr>
          <p:cNvSpPr txBox="1"/>
          <p:nvPr/>
        </p:nvSpPr>
        <p:spPr>
          <a:xfrm>
            <a:off x="583721" y="5550711"/>
            <a:ext cx="1727642" cy="215444"/>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sz="1400" b="1" kern="0">
                <a:latin typeface="72" panose="020B0503030000000003" pitchFamily="34" charset="0"/>
                <a:ea typeface="Arial Unicode MS" pitchFamily="34" charset="-128"/>
                <a:cs typeface="72" panose="020B0503030000000003" pitchFamily="34" charset="0"/>
              </a:rPr>
              <a:t>STRONGER TIES</a:t>
            </a:r>
          </a:p>
        </p:txBody>
      </p:sp>
      <p:sp>
        <p:nvSpPr>
          <p:cNvPr id="32" name="TextBox 31">
            <a:extLst>
              <a:ext uri="{FF2B5EF4-FFF2-40B4-BE49-F238E27FC236}">
                <a16:creationId xmlns:a16="http://schemas.microsoft.com/office/drawing/2014/main" id="{4CD49071-2AFA-4846-979D-6A325621DE86}"/>
              </a:ext>
            </a:extLst>
          </p:cNvPr>
          <p:cNvSpPr txBox="1"/>
          <p:nvPr/>
        </p:nvSpPr>
        <p:spPr>
          <a:xfrm>
            <a:off x="4899085" y="5387638"/>
            <a:ext cx="823876" cy="492443"/>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sz="3200" b="1" kern="0">
                <a:solidFill>
                  <a:schemeClr val="tx2"/>
                </a:solidFill>
                <a:latin typeface="72" panose="020B0503030000000003" pitchFamily="34" charset="0"/>
                <a:ea typeface="Arial Unicode MS" pitchFamily="34" charset="-128"/>
                <a:cs typeface="72" panose="020B0503030000000003" pitchFamily="34" charset="0"/>
              </a:rPr>
              <a:t>60%</a:t>
            </a:r>
          </a:p>
        </p:txBody>
      </p:sp>
      <p:sp>
        <p:nvSpPr>
          <p:cNvPr id="33" name="TextBox 32">
            <a:extLst>
              <a:ext uri="{FF2B5EF4-FFF2-40B4-BE49-F238E27FC236}">
                <a16:creationId xmlns:a16="http://schemas.microsoft.com/office/drawing/2014/main" id="{76AED67F-7A9E-4396-A459-081737A4C2D6}"/>
              </a:ext>
            </a:extLst>
          </p:cNvPr>
          <p:cNvSpPr txBox="1"/>
          <p:nvPr/>
        </p:nvSpPr>
        <p:spPr>
          <a:xfrm>
            <a:off x="3362325" y="5849021"/>
            <a:ext cx="2319155" cy="169277"/>
          </a:xfrm>
          <a:prstGeom prst="rect">
            <a:avLst/>
          </a:prstGeom>
          <a:noFill/>
        </p:spPr>
        <p:txBody>
          <a:bodyPr wrap="square" lIns="0" tIns="0" rIns="0" bIns="0" rtlCol="0">
            <a:spAutoFit/>
          </a:bodyPr>
          <a:lstStyle/>
          <a:p>
            <a:pPr algn="r" fontAlgn="base">
              <a:spcBef>
                <a:spcPct val="50000"/>
              </a:spcBef>
              <a:spcAft>
                <a:spcPct val="0"/>
              </a:spcAft>
              <a:buClr>
                <a:srgbClr val="F0AB00"/>
              </a:buClr>
              <a:buSzPct val="80000"/>
            </a:pPr>
            <a:r>
              <a:rPr sz="1100" kern="0">
                <a:latin typeface="72" panose="020B0503030000000003" pitchFamily="34" charset="0"/>
                <a:ea typeface="Arial Unicode MS" pitchFamily="34" charset="-128"/>
                <a:cs typeface="72" panose="020B0503030000000003" pitchFamily="34" charset="0"/>
              </a:rPr>
              <a:t>improvement in customer retention</a:t>
            </a:r>
          </a:p>
        </p:txBody>
      </p:sp>
      <p:grpSp>
        <p:nvGrpSpPr>
          <p:cNvPr id="3" name="Group 2">
            <a:extLst>
              <a:ext uri="{FF2B5EF4-FFF2-40B4-BE49-F238E27FC236}">
                <a16:creationId xmlns:a16="http://schemas.microsoft.com/office/drawing/2014/main" id="{B3238FB8-A3A1-4254-B3DA-EEC152DE9294}"/>
              </a:ext>
            </a:extLst>
          </p:cNvPr>
          <p:cNvGrpSpPr/>
          <p:nvPr/>
        </p:nvGrpSpPr>
        <p:grpSpPr>
          <a:xfrm>
            <a:off x="503237" y="3418242"/>
            <a:ext cx="5178235" cy="2409468"/>
            <a:chOff x="503238" y="3565189"/>
            <a:chExt cx="4527550" cy="2409468"/>
          </a:xfrm>
        </p:grpSpPr>
        <p:cxnSp>
          <p:nvCxnSpPr>
            <p:cNvPr id="15" name="Straight Connector 14">
              <a:extLst>
                <a:ext uri="{FF2B5EF4-FFF2-40B4-BE49-F238E27FC236}">
                  <a16:creationId xmlns:a16="http://schemas.microsoft.com/office/drawing/2014/main" id="{1D9468E0-7604-44A6-BE48-69A3EB0AD6DD}"/>
                </a:ext>
              </a:extLst>
            </p:cNvPr>
            <p:cNvCxnSpPr>
              <a:cxnSpLocks/>
            </p:cNvCxnSpPr>
            <p:nvPr/>
          </p:nvCxnSpPr>
          <p:spPr>
            <a:xfrm>
              <a:off x="503238" y="3565189"/>
              <a:ext cx="4527550" cy="0"/>
            </a:xfrm>
            <a:prstGeom prst="line">
              <a:avLst/>
            </a:prstGeom>
            <a:ln w="12700">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BCEB1A3-FB94-4A81-85B4-31CB78BF099A}"/>
                </a:ext>
              </a:extLst>
            </p:cNvPr>
            <p:cNvCxnSpPr>
              <a:cxnSpLocks/>
            </p:cNvCxnSpPr>
            <p:nvPr/>
          </p:nvCxnSpPr>
          <p:spPr>
            <a:xfrm>
              <a:off x="503238" y="4368345"/>
              <a:ext cx="4527550" cy="0"/>
            </a:xfrm>
            <a:prstGeom prst="line">
              <a:avLst/>
            </a:prstGeom>
            <a:ln w="12700">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0ABF6A6-361B-4BDE-B728-351B4D92E609}"/>
                </a:ext>
              </a:extLst>
            </p:cNvPr>
            <p:cNvCxnSpPr>
              <a:cxnSpLocks/>
            </p:cNvCxnSpPr>
            <p:nvPr/>
          </p:nvCxnSpPr>
          <p:spPr>
            <a:xfrm>
              <a:off x="503238" y="5171501"/>
              <a:ext cx="4527550" cy="0"/>
            </a:xfrm>
            <a:prstGeom prst="line">
              <a:avLst/>
            </a:prstGeom>
            <a:ln w="12700">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6E5B2DE-1AF8-4F48-B493-99B991A13AB7}"/>
                </a:ext>
              </a:extLst>
            </p:cNvPr>
            <p:cNvCxnSpPr>
              <a:cxnSpLocks/>
            </p:cNvCxnSpPr>
            <p:nvPr/>
          </p:nvCxnSpPr>
          <p:spPr>
            <a:xfrm>
              <a:off x="503238" y="5974657"/>
              <a:ext cx="4527550" cy="0"/>
            </a:xfrm>
            <a:prstGeom prst="line">
              <a:avLst/>
            </a:prstGeom>
            <a:ln w="12700">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9750869B-FA67-406C-A23D-29735015C479}"/>
              </a:ext>
            </a:extLst>
          </p:cNvPr>
          <p:cNvGrpSpPr/>
          <p:nvPr/>
        </p:nvGrpSpPr>
        <p:grpSpPr>
          <a:xfrm>
            <a:off x="8295594" y="1512049"/>
            <a:ext cx="1702114" cy="609394"/>
            <a:chOff x="7514654" y="1257548"/>
            <a:chExt cx="1702114" cy="609394"/>
          </a:xfrm>
        </p:grpSpPr>
        <p:sp>
          <p:nvSpPr>
            <p:cNvPr id="40" name="TextBox 39">
              <a:extLst>
                <a:ext uri="{FF2B5EF4-FFF2-40B4-BE49-F238E27FC236}">
                  <a16:creationId xmlns:a16="http://schemas.microsoft.com/office/drawing/2014/main" id="{4F309263-E213-4ACB-817F-A0565692810F}"/>
                </a:ext>
              </a:extLst>
            </p:cNvPr>
            <p:cNvSpPr txBox="1"/>
            <p:nvPr/>
          </p:nvSpPr>
          <p:spPr>
            <a:xfrm>
              <a:off x="8245681" y="1257548"/>
              <a:ext cx="971087" cy="492443"/>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sz="3200" b="1" kern="0">
                  <a:solidFill>
                    <a:schemeClr val="accent3"/>
                  </a:solidFill>
                  <a:latin typeface="72" panose="020B0503030000000003" pitchFamily="34" charset="0"/>
                  <a:ea typeface="Arial Unicode MS" pitchFamily="34" charset="-128"/>
                  <a:cs typeface="72" panose="020B0503030000000003" pitchFamily="34" charset="0"/>
                </a:rPr>
                <a:t>190</a:t>
              </a:r>
            </a:p>
          </p:txBody>
        </p:sp>
        <p:sp>
          <p:nvSpPr>
            <p:cNvPr id="41" name="TextBox 40">
              <a:extLst>
                <a:ext uri="{FF2B5EF4-FFF2-40B4-BE49-F238E27FC236}">
                  <a16:creationId xmlns:a16="http://schemas.microsoft.com/office/drawing/2014/main" id="{498431D7-CA64-4A1E-99AE-4DB3ACBC25B4}"/>
                </a:ext>
              </a:extLst>
            </p:cNvPr>
            <p:cNvSpPr txBox="1"/>
            <p:nvPr/>
          </p:nvSpPr>
          <p:spPr>
            <a:xfrm>
              <a:off x="7514654" y="1697665"/>
              <a:ext cx="1392501" cy="169277"/>
            </a:xfrm>
            <a:prstGeom prst="rect">
              <a:avLst/>
            </a:prstGeom>
            <a:noFill/>
          </p:spPr>
          <p:txBody>
            <a:bodyPr wrap="square" lIns="0" tIns="0" rIns="0" bIns="0" rtlCol="0">
              <a:spAutoFit/>
            </a:bodyPr>
            <a:lstStyle/>
            <a:p>
              <a:pPr algn="r" fontAlgn="base">
                <a:spcAft>
                  <a:spcPct val="0"/>
                </a:spcAft>
                <a:buClr>
                  <a:srgbClr val="F0AB00"/>
                </a:buClr>
                <a:buSzPct val="80000"/>
              </a:pPr>
              <a:r>
                <a:rPr sz="1100" kern="0">
                  <a:latin typeface="72" panose="020B0503030000000003" pitchFamily="34" charset="0"/>
                  <a:ea typeface="Arial Unicode MS" pitchFamily="34" charset="-128"/>
                  <a:cs typeface="72" panose="020B0503030000000003" pitchFamily="34" charset="0"/>
                </a:rPr>
                <a:t>countries</a:t>
              </a:r>
            </a:p>
          </p:txBody>
        </p:sp>
      </p:grpSp>
      <p:grpSp>
        <p:nvGrpSpPr>
          <p:cNvPr id="42" name="Group 41">
            <a:extLst>
              <a:ext uri="{FF2B5EF4-FFF2-40B4-BE49-F238E27FC236}">
                <a16:creationId xmlns:a16="http://schemas.microsoft.com/office/drawing/2014/main" id="{F7008A14-3681-43E0-8727-B1F57E0EBB53}"/>
              </a:ext>
            </a:extLst>
          </p:cNvPr>
          <p:cNvGrpSpPr/>
          <p:nvPr/>
        </p:nvGrpSpPr>
        <p:grpSpPr>
          <a:xfrm>
            <a:off x="10657748" y="1512049"/>
            <a:ext cx="1392501" cy="609394"/>
            <a:chOff x="7761461" y="1257548"/>
            <a:chExt cx="1392501" cy="609394"/>
          </a:xfrm>
        </p:grpSpPr>
        <p:sp>
          <p:nvSpPr>
            <p:cNvPr id="43" name="TextBox 42">
              <a:extLst>
                <a:ext uri="{FF2B5EF4-FFF2-40B4-BE49-F238E27FC236}">
                  <a16:creationId xmlns:a16="http://schemas.microsoft.com/office/drawing/2014/main" id="{38EFCD90-CBC7-4527-92B9-6AF7CB55DA5E}"/>
                </a:ext>
              </a:extLst>
            </p:cNvPr>
            <p:cNvSpPr txBox="1"/>
            <p:nvPr/>
          </p:nvSpPr>
          <p:spPr>
            <a:xfrm>
              <a:off x="7761461" y="1257548"/>
              <a:ext cx="971087" cy="492443"/>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sz="3200" b="1" kern="0">
                  <a:solidFill>
                    <a:schemeClr val="accent3"/>
                  </a:solidFill>
                  <a:latin typeface="+mn-lt"/>
                  <a:ea typeface="Arial Unicode MS" pitchFamily="34" charset="-128"/>
                  <a:cs typeface="Arial Unicode MS" pitchFamily="34" charset="-128"/>
                </a:rPr>
                <a:t>21</a:t>
              </a:r>
            </a:p>
          </p:txBody>
        </p:sp>
        <p:sp>
          <p:nvSpPr>
            <p:cNvPr id="44" name="TextBox 43">
              <a:extLst>
                <a:ext uri="{FF2B5EF4-FFF2-40B4-BE49-F238E27FC236}">
                  <a16:creationId xmlns:a16="http://schemas.microsoft.com/office/drawing/2014/main" id="{7763E489-BD68-4D04-A092-121EFE879744}"/>
                </a:ext>
              </a:extLst>
            </p:cNvPr>
            <p:cNvSpPr txBox="1"/>
            <p:nvPr/>
          </p:nvSpPr>
          <p:spPr>
            <a:xfrm>
              <a:off x="7761461" y="1697665"/>
              <a:ext cx="1392501" cy="169277"/>
            </a:xfrm>
            <a:prstGeom prst="rect">
              <a:avLst/>
            </a:prstGeom>
            <a:noFill/>
          </p:spPr>
          <p:txBody>
            <a:bodyPr wrap="square" lIns="0" tIns="0" rIns="0" bIns="0" rtlCol="0">
              <a:spAutoFit/>
            </a:bodyPr>
            <a:lstStyle/>
            <a:p>
              <a:pPr fontAlgn="base">
                <a:spcAft>
                  <a:spcPct val="0"/>
                </a:spcAft>
                <a:buClr>
                  <a:srgbClr val="F0AB00"/>
                </a:buClr>
                <a:buSzPct val="80000"/>
              </a:pPr>
              <a:r>
                <a:rPr sz="1100" kern="0">
                  <a:latin typeface="+mn-lt"/>
                  <a:ea typeface="Arial Unicode MS" pitchFamily="34" charset="-128"/>
                  <a:cs typeface="Arial Unicode MS" pitchFamily="34" charset="-128"/>
                </a:rPr>
                <a:t>languages</a:t>
              </a:r>
            </a:p>
          </p:txBody>
        </p:sp>
      </p:grpSp>
      <p:sp>
        <p:nvSpPr>
          <p:cNvPr id="46" name="TextBox 45">
            <a:extLst>
              <a:ext uri="{FF2B5EF4-FFF2-40B4-BE49-F238E27FC236}">
                <a16:creationId xmlns:a16="http://schemas.microsoft.com/office/drawing/2014/main" id="{3BDD4B92-6134-40BE-8AC5-ABEEEEBCB759}"/>
              </a:ext>
            </a:extLst>
          </p:cNvPr>
          <p:cNvSpPr txBox="1"/>
          <p:nvPr/>
        </p:nvSpPr>
        <p:spPr>
          <a:xfrm>
            <a:off x="8504029" y="2628107"/>
            <a:ext cx="1163883" cy="369332"/>
          </a:xfrm>
          <a:prstGeom prst="rect">
            <a:avLst/>
          </a:prstGeom>
          <a:noFill/>
        </p:spPr>
        <p:txBody>
          <a:bodyPr wrap="square" lIns="0" tIns="0" rIns="0" bIns="0" rtlCol="0">
            <a:spAutoFit/>
          </a:bodyPr>
          <a:lstStyle/>
          <a:p>
            <a:pPr algn="r" fontAlgn="base">
              <a:spcBef>
                <a:spcPct val="50000"/>
              </a:spcBef>
              <a:spcAft>
                <a:spcPct val="0"/>
              </a:spcAft>
              <a:buClr>
                <a:srgbClr val="F0AB00"/>
              </a:buClr>
              <a:buSzPct val="80000"/>
            </a:pPr>
            <a:r>
              <a:rPr sz="2400" b="1" kern="0">
                <a:solidFill>
                  <a:schemeClr val="accent3"/>
                </a:solidFill>
                <a:latin typeface="72" panose="020B0503030000000003" pitchFamily="34" charset="0"/>
                <a:ea typeface="Arial Unicode MS" pitchFamily="34" charset="-128"/>
                <a:cs typeface="72" panose="020B0503030000000003" pitchFamily="34" charset="0"/>
              </a:rPr>
              <a:t>$2.1T</a:t>
            </a:r>
          </a:p>
        </p:txBody>
      </p:sp>
      <p:sp>
        <p:nvSpPr>
          <p:cNvPr id="47" name="TextBox 46">
            <a:extLst>
              <a:ext uri="{FF2B5EF4-FFF2-40B4-BE49-F238E27FC236}">
                <a16:creationId xmlns:a16="http://schemas.microsoft.com/office/drawing/2014/main" id="{0EE1DC13-DBCF-4B07-BE06-A673143815CA}"/>
              </a:ext>
            </a:extLst>
          </p:cNvPr>
          <p:cNvSpPr txBox="1"/>
          <p:nvPr/>
        </p:nvSpPr>
        <p:spPr>
          <a:xfrm>
            <a:off x="10284631" y="2728135"/>
            <a:ext cx="1392501" cy="169277"/>
          </a:xfrm>
          <a:prstGeom prst="rect">
            <a:avLst/>
          </a:prstGeom>
          <a:noFill/>
        </p:spPr>
        <p:txBody>
          <a:bodyPr wrap="square" lIns="0" tIns="0" rIns="0" bIns="0" rtlCol="0">
            <a:spAutoFit/>
          </a:bodyPr>
          <a:lstStyle/>
          <a:p>
            <a:pPr fontAlgn="base">
              <a:spcAft>
                <a:spcPct val="0"/>
              </a:spcAft>
              <a:buClr>
                <a:srgbClr val="F0AB00"/>
              </a:buClr>
              <a:buSzPct val="80000"/>
            </a:pPr>
            <a:r>
              <a:rPr sz="1100" kern="0">
                <a:latin typeface="72" panose="020B0503030000000003" pitchFamily="34" charset="0"/>
                <a:ea typeface="Arial Unicode MS" pitchFamily="34" charset="-128"/>
                <a:cs typeface="72" panose="020B0503030000000003" pitchFamily="34" charset="0"/>
              </a:rPr>
              <a:t>commerce transacted</a:t>
            </a:r>
          </a:p>
        </p:txBody>
      </p:sp>
      <p:sp>
        <p:nvSpPr>
          <p:cNvPr id="49" name="TextBox 48">
            <a:extLst>
              <a:ext uri="{FF2B5EF4-FFF2-40B4-BE49-F238E27FC236}">
                <a16:creationId xmlns:a16="http://schemas.microsoft.com/office/drawing/2014/main" id="{786581B3-D934-433C-9B37-98CDB9718EF4}"/>
              </a:ext>
            </a:extLst>
          </p:cNvPr>
          <p:cNvSpPr txBox="1"/>
          <p:nvPr/>
        </p:nvSpPr>
        <p:spPr>
          <a:xfrm>
            <a:off x="8504029" y="2991802"/>
            <a:ext cx="1163883" cy="369332"/>
          </a:xfrm>
          <a:prstGeom prst="rect">
            <a:avLst/>
          </a:prstGeom>
          <a:noFill/>
        </p:spPr>
        <p:txBody>
          <a:bodyPr wrap="square" lIns="0" tIns="0" rIns="0" bIns="0" rtlCol="0">
            <a:spAutoFit/>
          </a:bodyPr>
          <a:lstStyle/>
          <a:p>
            <a:pPr algn="r" fontAlgn="base">
              <a:spcBef>
                <a:spcPct val="50000"/>
              </a:spcBef>
              <a:spcAft>
                <a:spcPct val="0"/>
              </a:spcAft>
              <a:buClr>
                <a:srgbClr val="F0AB00"/>
              </a:buClr>
              <a:buSzPct val="80000"/>
            </a:pPr>
            <a:r>
              <a:rPr sz="2400" b="1" kern="0">
                <a:solidFill>
                  <a:schemeClr val="accent3"/>
                </a:solidFill>
                <a:latin typeface="72" panose="020B0503030000000003" pitchFamily="34" charset="0"/>
                <a:ea typeface="Arial Unicode MS" pitchFamily="34" charset="-128"/>
                <a:cs typeface="72" panose="020B0503030000000003" pitchFamily="34" charset="0"/>
              </a:rPr>
              <a:t>150M</a:t>
            </a:r>
          </a:p>
        </p:txBody>
      </p:sp>
      <p:sp>
        <p:nvSpPr>
          <p:cNvPr id="50" name="TextBox 49">
            <a:extLst>
              <a:ext uri="{FF2B5EF4-FFF2-40B4-BE49-F238E27FC236}">
                <a16:creationId xmlns:a16="http://schemas.microsoft.com/office/drawing/2014/main" id="{D32D23CF-17F4-4767-BAD7-0EA9109D0ECB}"/>
              </a:ext>
            </a:extLst>
          </p:cNvPr>
          <p:cNvSpPr txBox="1"/>
          <p:nvPr/>
        </p:nvSpPr>
        <p:spPr>
          <a:xfrm>
            <a:off x="10284631" y="3007191"/>
            <a:ext cx="1392501" cy="338554"/>
          </a:xfrm>
          <a:prstGeom prst="rect">
            <a:avLst/>
          </a:prstGeom>
          <a:noFill/>
        </p:spPr>
        <p:txBody>
          <a:bodyPr wrap="square" lIns="0" tIns="0" rIns="0" bIns="0" rtlCol="0">
            <a:spAutoFit/>
          </a:bodyPr>
          <a:lstStyle/>
          <a:p>
            <a:pPr fontAlgn="base">
              <a:spcAft>
                <a:spcPct val="0"/>
              </a:spcAft>
              <a:buClr>
                <a:srgbClr val="F0AB00"/>
              </a:buClr>
              <a:buSzPct val="80000"/>
            </a:pPr>
            <a:r>
              <a:rPr sz="1100" kern="0">
                <a:latin typeface="72" panose="020B0503030000000003" pitchFamily="34" charset="0"/>
                <a:ea typeface="Arial Unicode MS" pitchFamily="34" charset="-128"/>
                <a:cs typeface="72" panose="020B0503030000000003" pitchFamily="34" charset="0"/>
              </a:rPr>
              <a:t>business commerce</a:t>
            </a:r>
          </a:p>
          <a:p>
            <a:pPr fontAlgn="base">
              <a:spcAft>
                <a:spcPct val="0"/>
              </a:spcAft>
              <a:buClr>
                <a:srgbClr val="F0AB00"/>
              </a:buClr>
              <a:buSzPct val="80000"/>
            </a:pPr>
            <a:r>
              <a:rPr sz="1100" kern="0">
                <a:latin typeface="72" panose="020B0503030000000003" pitchFamily="34" charset="0"/>
                <a:ea typeface="Arial Unicode MS" pitchFamily="34" charset="-128"/>
                <a:cs typeface="72" panose="020B0503030000000003" pitchFamily="34" charset="0"/>
              </a:rPr>
              <a:t>transactions</a:t>
            </a:r>
          </a:p>
        </p:txBody>
      </p:sp>
      <p:sp>
        <p:nvSpPr>
          <p:cNvPr id="52" name="TextBox 51">
            <a:extLst>
              <a:ext uri="{FF2B5EF4-FFF2-40B4-BE49-F238E27FC236}">
                <a16:creationId xmlns:a16="http://schemas.microsoft.com/office/drawing/2014/main" id="{78B37CE4-AC3C-4A61-9398-A946160C385E}"/>
              </a:ext>
            </a:extLst>
          </p:cNvPr>
          <p:cNvSpPr txBox="1"/>
          <p:nvPr/>
        </p:nvSpPr>
        <p:spPr>
          <a:xfrm>
            <a:off x="8504029" y="3746466"/>
            <a:ext cx="1163883" cy="1107996"/>
          </a:xfrm>
          <a:prstGeom prst="rect">
            <a:avLst/>
          </a:prstGeom>
          <a:noFill/>
        </p:spPr>
        <p:txBody>
          <a:bodyPr wrap="square" lIns="0" tIns="0" rIns="0" bIns="0" rtlCol="0">
            <a:spAutoFit/>
          </a:bodyPr>
          <a:lstStyle/>
          <a:p>
            <a:pPr algn="r" fontAlgn="base">
              <a:spcAft>
                <a:spcPct val="0"/>
              </a:spcAft>
              <a:buClr>
                <a:srgbClr val="F0AB00"/>
              </a:buClr>
              <a:buSzPct val="80000"/>
            </a:pPr>
            <a:r>
              <a:rPr sz="2400" b="1" kern="0">
                <a:solidFill>
                  <a:schemeClr val="accent3"/>
                </a:solidFill>
                <a:latin typeface="72" panose="020B0503030000000003" pitchFamily="34" charset="0"/>
                <a:ea typeface="Arial Unicode MS" pitchFamily="34" charset="-128"/>
                <a:cs typeface="72" panose="020B0503030000000003" pitchFamily="34" charset="0"/>
              </a:rPr>
              <a:t>$2.2M</a:t>
            </a:r>
          </a:p>
          <a:p>
            <a:pPr algn="r" fontAlgn="base">
              <a:spcAft>
                <a:spcPct val="0"/>
              </a:spcAft>
              <a:buClr>
                <a:srgbClr val="F0AB00"/>
              </a:buClr>
              <a:buSzPct val="80000"/>
            </a:pPr>
            <a:r>
              <a:rPr sz="2400" b="1" kern="0">
                <a:solidFill>
                  <a:schemeClr val="accent3"/>
                </a:solidFill>
                <a:latin typeface="72" panose="020B0503030000000003" pitchFamily="34" charset="0"/>
                <a:ea typeface="Arial Unicode MS" pitchFamily="34" charset="-128"/>
                <a:cs typeface="72" panose="020B0503030000000003" pitchFamily="34" charset="0"/>
              </a:rPr>
              <a:t>69</a:t>
            </a:r>
          </a:p>
          <a:p>
            <a:pPr algn="r" fontAlgn="base">
              <a:spcAft>
                <a:spcPct val="0"/>
              </a:spcAft>
              <a:buClr>
                <a:srgbClr val="F0AB00"/>
              </a:buClr>
              <a:buSzPct val="80000"/>
            </a:pPr>
            <a:r>
              <a:rPr sz="2400" b="1" kern="0">
                <a:solidFill>
                  <a:schemeClr val="accent3"/>
                </a:solidFill>
                <a:latin typeface="72" panose="020B0503030000000003" pitchFamily="34" charset="0"/>
                <a:ea typeface="Arial Unicode MS" pitchFamily="34" charset="-128"/>
                <a:cs typeface="72" panose="020B0503030000000003" pitchFamily="34" charset="0"/>
              </a:rPr>
              <a:t>60</a:t>
            </a:r>
          </a:p>
        </p:txBody>
      </p:sp>
      <p:sp>
        <p:nvSpPr>
          <p:cNvPr id="53" name="TextBox 52">
            <a:extLst>
              <a:ext uri="{FF2B5EF4-FFF2-40B4-BE49-F238E27FC236}">
                <a16:creationId xmlns:a16="http://schemas.microsoft.com/office/drawing/2014/main" id="{A9E0AAAA-AF00-4661-86C2-E24C38C6343E}"/>
              </a:ext>
            </a:extLst>
          </p:cNvPr>
          <p:cNvSpPr txBox="1"/>
          <p:nvPr/>
        </p:nvSpPr>
        <p:spPr>
          <a:xfrm>
            <a:off x="10284631" y="3781812"/>
            <a:ext cx="1392501" cy="338554"/>
          </a:xfrm>
          <a:prstGeom prst="rect">
            <a:avLst/>
          </a:prstGeom>
          <a:noFill/>
        </p:spPr>
        <p:txBody>
          <a:bodyPr wrap="square" lIns="0" tIns="0" rIns="0" bIns="0" rtlCol="0">
            <a:spAutoFit/>
          </a:bodyPr>
          <a:lstStyle/>
          <a:p>
            <a:pPr fontAlgn="base">
              <a:spcAft>
                <a:spcPct val="0"/>
              </a:spcAft>
              <a:buClr>
                <a:srgbClr val="F0AB00"/>
              </a:buClr>
              <a:buSzPct val="80000"/>
            </a:pPr>
            <a:r>
              <a:rPr sz="1100" kern="0">
                <a:latin typeface="72" panose="020B0503030000000003" pitchFamily="34" charset="0"/>
                <a:ea typeface="Arial Unicode MS" pitchFamily="34" charset="-128"/>
                <a:cs typeface="72" panose="020B0503030000000003" pitchFamily="34" charset="0"/>
              </a:rPr>
              <a:t>new business posted on Ariba Discovery</a:t>
            </a:r>
          </a:p>
        </p:txBody>
      </p:sp>
      <p:sp>
        <p:nvSpPr>
          <p:cNvPr id="54" name="TextBox 53">
            <a:extLst>
              <a:ext uri="{FF2B5EF4-FFF2-40B4-BE49-F238E27FC236}">
                <a16:creationId xmlns:a16="http://schemas.microsoft.com/office/drawing/2014/main" id="{B330B911-C61A-41FF-875F-E37CB888788E}"/>
              </a:ext>
            </a:extLst>
          </p:cNvPr>
          <p:cNvSpPr txBox="1"/>
          <p:nvPr/>
        </p:nvSpPr>
        <p:spPr>
          <a:xfrm>
            <a:off x="10284630" y="4226458"/>
            <a:ext cx="1392501" cy="169277"/>
          </a:xfrm>
          <a:prstGeom prst="rect">
            <a:avLst/>
          </a:prstGeom>
          <a:noFill/>
        </p:spPr>
        <p:txBody>
          <a:bodyPr wrap="square" lIns="0" tIns="0" rIns="0" bIns="0" rtlCol="0">
            <a:spAutoFit/>
          </a:bodyPr>
          <a:lstStyle/>
          <a:p>
            <a:pPr fontAlgn="base">
              <a:spcAft>
                <a:spcPct val="0"/>
              </a:spcAft>
              <a:buClr>
                <a:srgbClr val="F0AB00"/>
              </a:buClr>
              <a:buSzPct val="80000"/>
            </a:pPr>
            <a:r>
              <a:rPr sz="1100" kern="0">
                <a:latin typeface="72" panose="020B0503030000000003" pitchFamily="34" charset="0"/>
                <a:ea typeface="Arial Unicode MS" pitchFamily="34" charset="-128"/>
                <a:cs typeface="72" panose="020B0503030000000003" pitchFamily="34" charset="0"/>
              </a:rPr>
              <a:t>relationship formed</a:t>
            </a:r>
          </a:p>
        </p:txBody>
      </p:sp>
      <p:sp>
        <p:nvSpPr>
          <p:cNvPr id="55" name="TextBox 54">
            <a:extLst>
              <a:ext uri="{FF2B5EF4-FFF2-40B4-BE49-F238E27FC236}">
                <a16:creationId xmlns:a16="http://schemas.microsoft.com/office/drawing/2014/main" id="{E8BA459C-1C5D-43E3-A494-0FE11224BAF9}"/>
              </a:ext>
            </a:extLst>
          </p:cNvPr>
          <p:cNvSpPr txBox="1"/>
          <p:nvPr/>
        </p:nvSpPr>
        <p:spPr>
          <a:xfrm>
            <a:off x="10284629" y="4556094"/>
            <a:ext cx="1506162" cy="169277"/>
          </a:xfrm>
          <a:prstGeom prst="rect">
            <a:avLst/>
          </a:prstGeom>
          <a:noFill/>
        </p:spPr>
        <p:txBody>
          <a:bodyPr wrap="square" lIns="0" tIns="0" rIns="0" bIns="0" rtlCol="0">
            <a:spAutoFit/>
          </a:bodyPr>
          <a:lstStyle/>
          <a:p>
            <a:pPr fontAlgn="base">
              <a:spcAft>
                <a:spcPct val="0"/>
              </a:spcAft>
              <a:buClr>
                <a:srgbClr val="F0AB00"/>
              </a:buClr>
              <a:buSzPct val="80000"/>
            </a:pPr>
            <a:r>
              <a:rPr sz="1100" kern="0">
                <a:latin typeface="72" panose="020B0503030000000003" pitchFamily="34" charset="0"/>
                <a:ea typeface="Arial Unicode MS" pitchFamily="34" charset="-128"/>
                <a:cs typeface="72" panose="020B0503030000000003" pitchFamily="34" charset="0"/>
              </a:rPr>
              <a:t>new companies joined</a:t>
            </a:r>
          </a:p>
        </p:txBody>
      </p:sp>
      <p:sp>
        <p:nvSpPr>
          <p:cNvPr id="58" name="TextBox 57">
            <a:extLst>
              <a:ext uri="{FF2B5EF4-FFF2-40B4-BE49-F238E27FC236}">
                <a16:creationId xmlns:a16="http://schemas.microsoft.com/office/drawing/2014/main" id="{D2DF1A04-0612-40AC-876F-3A9D01513DC4}"/>
              </a:ext>
            </a:extLst>
          </p:cNvPr>
          <p:cNvSpPr txBox="1"/>
          <p:nvPr/>
        </p:nvSpPr>
        <p:spPr>
          <a:xfrm rot="16200000">
            <a:off x="7771699" y="2828469"/>
            <a:ext cx="652868" cy="369332"/>
          </a:xfrm>
          <a:prstGeom prst="rect">
            <a:avLst/>
          </a:prstGeom>
          <a:noFill/>
        </p:spPr>
        <p:txBody>
          <a:bodyPr wrap="square" lIns="0" tIns="0" rIns="0" bIns="0" rtlCol="0">
            <a:spAutoFit/>
          </a:bodyPr>
          <a:lstStyle/>
          <a:p>
            <a:pPr algn="ctr" fontAlgn="base">
              <a:spcAft>
                <a:spcPct val="0"/>
              </a:spcAft>
              <a:buClr>
                <a:srgbClr val="F0AB00"/>
              </a:buClr>
              <a:buSzPct val="80000"/>
            </a:pPr>
            <a:r>
              <a:rPr sz="1200" b="1" kern="0">
                <a:latin typeface="72" panose="020B0503030000000003" pitchFamily="34" charset="0"/>
                <a:ea typeface="Arial Unicode MS" pitchFamily="34" charset="-128"/>
                <a:cs typeface="72" panose="020B0503030000000003" pitchFamily="34" charset="0"/>
              </a:rPr>
              <a:t>EVERY</a:t>
            </a:r>
          </a:p>
          <a:p>
            <a:pPr algn="ctr" fontAlgn="base">
              <a:spcAft>
                <a:spcPct val="0"/>
              </a:spcAft>
              <a:buClr>
                <a:srgbClr val="F0AB00"/>
              </a:buClr>
              <a:buSzPct val="80000"/>
            </a:pPr>
            <a:r>
              <a:rPr sz="1200" b="1" kern="0">
                <a:latin typeface="72" panose="020B0503030000000003" pitchFamily="34" charset="0"/>
                <a:ea typeface="Arial Unicode MS" pitchFamily="34" charset="-128"/>
                <a:cs typeface="72" panose="020B0503030000000003" pitchFamily="34" charset="0"/>
              </a:rPr>
              <a:t>YEAR</a:t>
            </a:r>
          </a:p>
        </p:txBody>
      </p:sp>
      <p:sp>
        <p:nvSpPr>
          <p:cNvPr id="60" name="TextBox 59">
            <a:extLst>
              <a:ext uri="{FF2B5EF4-FFF2-40B4-BE49-F238E27FC236}">
                <a16:creationId xmlns:a16="http://schemas.microsoft.com/office/drawing/2014/main" id="{62935D8D-A92E-49F8-90D6-6668B63B691C}"/>
              </a:ext>
            </a:extLst>
          </p:cNvPr>
          <p:cNvSpPr txBox="1"/>
          <p:nvPr/>
        </p:nvSpPr>
        <p:spPr>
          <a:xfrm rot="16200000">
            <a:off x="7829386" y="4331043"/>
            <a:ext cx="652868" cy="369332"/>
          </a:xfrm>
          <a:prstGeom prst="rect">
            <a:avLst/>
          </a:prstGeom>
          <a:noFill/>
        </p:spPr>
        <p:txBody>
          <a:bodyPr wrap="square" lIns="0" tIns="0" rIns="0" bIns="0" rtlCol="0">
            <a:spAutoFit/>
          </a:bodyPr>
          <a:lstStyle/>
          <a:p>
            <a:pPr algn="ctr" fontAlgn="base">
              <a:spcAft>
                <a:spcPct val="0"/>
              </a:spcAft>
              <a:buClr>
                <a:srgbClr val="F0AB00"/>
              </a:buClr>
              <a:buSzPct val="80000"/>
            </a:pPr>
            <a:r>
              <a:rPr sz="1200" b="1" kern="0">
                <a:latin typeface="72" panose="020B0503030000000003" pitchFamily="34" charset="0"/>
                <a:ea typeface="Arial Unicode MS" pitchFamily="34" charset="-128"/>
                <a:cs typeface="72" panose="020B0503030000000003" pitchFamily="34" charset="0"/>
              </a:rPr>
              <a:t>EVERY</a:t>
            </a:r>
          </a:p>
          <a:p>
            <a:pPr algn="ctr" fontAlgn="base">
              <a:spcAft>
                <a:spcPct val="0"/>
              </a:spcAft>
              <a:buClr>
                <a:srgbClr val="F0AB00"/>
              </a:buClr>
              <a:buSzPct val="80000"/>
            </a:pPr>
            <a:r>
              <a:rPr sz="1200" b="1" kern="0">
                <a:latin typeface="72" panose="020B0503030000000003" pitchFamily="34" charset="0"/>
                <a:ea typeface="Arial Unicode MS" pitchFamily="34" charset="-128"/>
                <a:cs typeface="72" panose="020B0503030000000003" pitchFamily="34" charset="0"/>
              </a:rPr>
              <a:t>HOUR</a:t>
            </a:r>
          </a:p>
        </p:txBody>
      </p:sp>
      <p:sp>
        <p:nvSpPr>
          <p:cNvPr id="62" name="TextBox 61">
            <a:extLst>
              <a:ext uri="{FF2B5EF4-FFF2-40B4-BE49-F238E27FC236}">
                <a16:creationId xmlns:a16="http://schemas.microsoft.com/office/drawing/2014/main" id="{660918A6-1B83-4CF2-8D50-383C7EC2245A}"/>
              </a:ext>
            </a:extLst>
          </p:cNvPr>
          <p:cNvSpPr txBox="1"/>
          <p:nvPr/>
        </p:nvSpPr>
        <p:spPr>
          <a:xfrm rot="16200000">
            <a:off x="7829386" y="5695394"/>
            <a:ext cx="652868" cy="369332"/>
          </a:xfrm>
          <a:prstGeom prst="rect">
            <a:avLst/>
          </a:prstGeom>
          <a:noFill/>
        </p:spPr>
        <p:txBody>
          <a:bodyPr wrap="square" lIns="0" tIns="0" rIns="0" bIns="0" rtlCol="0">
            <a:spAutoFit/>
          </a:bodyPr>
          <a:lstStyle/>
          <a:p>
            <a:pPr algn="ctr" fontAlgn="base">
              <a:spcAft>
                <a:spcPct val="0"/>
              </a:spcAft>
              <a:buClr>
                <a:srgbClr val="F0AB00"/>
              </a:buClr>
              <a:buSzPct val="80000"/>
            </a:pPr>
            <a:r>
              <a:rPr sz="1200" b="1" kern="0">
                <a:latin typeface="72" panose="020B0503030000000003" pitchFamily="34" charset="0"/>
                <a:ea typeface="Arial Unicode MS" pitchFamily="34" charset="-128"/>
                <a:cs typeface="72" panose="020B0503030000000003" pitchFamily="34" charset="0"/>
              </a:rPr>
              <a:t>EVERY</a:t>
            </a:r>
          </a:p>
          <a:p>
            <a:pPr algn="ctr" fontAlgn="base">
              <a:spcAft>
                <a:spcPct val="0"/>
              </a:spcAft>
              <a:buClr>
                <a:srgbClr val="F0AB00"/>
              </a:buClr>
              <a:buSzPct val="80000"/>
            </a:pPr>
            <a:r>
              <a:rPr sz="1200" b="1" kern="0">
                <a:latin typeface="72" panose="020B0503030000000003" pitchFamily="34" charset="0"/>
                <a:ea typeface="Arial Unicode MS" pitchFamily="34" charset="-128"/>
                <a:cs typeface="72" panose="020B0503030000000003" pitchFamily="34" charset="0"/>
              </a:rPr>
              <a:t>SECOND</a:t>
            </a:r>
          </a:p>
        </p:txBody>
      </p:sp>
      <p:sp>
        <p:nvSpPr>
          <p:cNvPr id="68" name="TextBox 67">
            <a:extLst>
              <a:ext uri="{FF2B5EF4-FFF2-40B4-BE49-F238E27FC236}">
                <a16:creationId xmlns:a16="http://schemas.microsoft.com/office/drawing/2014/main" id="{C97A7B24-AA15-46B3-A017-5EB426BB4FB4}"/>
              </a:ext>
            </a:extLst>
          </p:cNvPr>
          <p:cNvSpPr txBox="1"/>
          <p:nvPr/>
        </p:nvSpPr>
        <p:spPr>
          <a:xfrm>
            <a:off x="8504029" y="5452725"/>
            <a:ext cx="1163883" cy="738664"/>
          </a:xfrm>
          <a:prstGeom prst="rect">
            <a:avLst/>
          </a:prstGeom>
          <a:noFill/>
        </p:spPr>
        <p:txBody>
          <a:bodyPr wrap="square" lIns="0" tIns="0" rIns="0" bIns="0" rtlCol="0">
            <a:spAutoFit/>
          </a:bodyPr>
          <a:lstStyle/>
          <a:p>
            <a:pPr algn="r" fontAlgn="base">
              <a:spcAft>
                <a:spcPct val="0"/>
              </a:spcAft>
              <a:buClr>
                <a:srgbClr val="F0AB00"/>
              </a:buClr>
              <a:buSzPct val="80000"/>
            </a:pPr>
            <a:r>
              <a:rPr sz="2400" b="1" kern="0">
                <a:solidFill>
                  <a:schemeClr val="accent3"/>
                </a:solidFill>
                <a:latin typeface="72" panose="020B0503030000000003" pitchFamily="34" charset="0"/>
                <a:ea typeface="Arial Unicode MS" pitchFamily="34" charset="-128"/>
                <a:cs typeface="72" panose="020B0503030000000003" pitchFamily="34" charset="0"/>
              </a:rPr>
              <a:t>$4.1K</a:t>
            </a:r>
          </a:p>
          <a:p>
            <a:pPr algn="r" fontAlgn="base">
              <a:spcAft>
                <a:spcPct val="0"/>
              </a:spcAft>
              <a:buClr>
                <a:srgbClr val="F0AB00"/>
              </a:buClr>
              <a:buSzPct val="80000"/>
            </a:pPr>
            <a:r>
              <a:rPr sz="2400" b="1" kern="0">
                <a:solidFill>
                  <a:schemeClr val="accent3"/>
                </a:solidFill>
                <a:latin typeface="72" panose="020B0503030000000003" pitchFamily="34" charset="0"/>
                <a:ea typeface="Arial Unicode MS" pitchFamily="34" charset="-128"/>
                <a:cs typeface="72" panose="020B0503030000000003" pitchFamily="34" charset="0"/>
              </a:rPr>
              <a:t>4</a:t>
            </a:r>
          </a:p>
        </p:txBody>
      </p:sp>
      <p:sp>
        <p:nvSpPr>
          <p:cNvPr id="69" name="TextBox 68">
            <a:extLst>
              <a:ext uri="{FF2B5EF4-FFF2-40B4-BE49-F238E27FC236}">
                <a16:creationId xmlns:a16="http://schemas.microsoft.com/office/drawing/2014/main" id="{4381430B-1C9F-4F5E-8464-9711716D52BC}"/>
              </a:ext>
            </a:extLst>
          </p:cNvPr>
          <p:cNvSpPr txBox="1"/>
          <p:nvPr/>
        </p:nvSpPr>
        <p:spPr>
          <a:xfrm>
            <a:off x="10289348" y="5464583"/>
            <a:ext cx="1392501" cy="169277"/>
          </a:xfrm>
          <a:prstGeom prst="rect">
            <a:avLst/>
          </a:prstGeom>
          <a:noFill/>
        </p:spPr>
        <p:txBody>
          <a:bodyPr wrap="square" lIns="0" tIns="0" rIns="0" bIns="0" rtlCol="0">
            <a:spAutoFit/>
          </a:bodyPr>
          <a:lstStyle/>
          <a:p>
            <a:pPr fontAlgn="base">
              <a:spcAft>
                <a:spcPct val="0"/>
              </a:spcAft>
              <a:buClr>
                <a:srgbClr val="F0AB00"/>
              </a:buClr>
              <a:buSzPct val="80000"/>
            </a:pPr>
            <a:r>
              <a:rPr sz="1100" kern="0">
                <a:latin typeface="72" panose="020B0503030000000003" pitchFamily="34" charset="0"/>
                <a:ea typeface="Arial Unicode MS" pitchFamily="34" charset="-128"/>
                <a:cs typeface="72" panose="020B0503030000000003" pitchFamily="34" charset="0"/>
              </a:rPr>
              <a:t>spend transacted</a:t>
            </a:r>
          </a:p>
        </p:txBody>
      </p:sp>
      <p:sp>
        <p:nvSpPr>
          <p:cNvPr id="70" name="TextBox 69">
            <a:extLst>
              <a:ext uri="{FF2B5EF4-FFF2-40B4-BE49-F238E27FC236}">
                <a16:creationId xmlns:a16="http://schemas.microsoft.com/office/drawing/2014/main" id="{DF90E116-D872-453C-8A13-03B88EB9478D}"/>
              </a:ext>
            </a:extLst>
          </p:cNvPr>
          <p:cNvSpPr txBox="1"/>
          <p:nvPr/>
        </p:nvSpPr>
        <p:spPr>
          <a:xfrm>
            <a:off x="10289653" y="5913102"/>
            <a:ext cx="1392501" cy="169277"/>
          </a:xfrm>
          <a:prstGeom prst="rect">
            <a:avLst/>
          </a:prstGeom>
          <a:noFill/>
        </p:spPr>
        <p:txBody>
          <a:bodyPr wrap="square" lIns="0" tIns="0" rIns="0" bIns="0" rtlCol="0">
            <a:spAutoFit/>
          </a:bodyPr>
          <a:lstStyle/>
          <a:p>
            <a:pPr fontAlgn="base">
              <a:spcAft>
                <a:spcPct val="0"/>
              </a:spcAft>
              <a:buClr>
                <a:srgbClr val="F0AB00"/>
              </a:buClr>
              <a:buSzPct val="80000"/>
            </a:pPr>
            <a:r>
              <a:rPr sz="1100" kern="0">
                <a:latin typeface="72" panose="020B0503030000000003" pitchFamily="34" charset="0"/>
                <a:ea typeface="Arial Unicode MS" pitchFamily="34" charset="-128"/>
                <a:cs typeface="72" panose="020B0503030000000003" pitchFamily="34" charset="0"/>
              </a:rPr>
              <a:t>document transacted</a:t>
            </a:r>
          </a:p>
        </p:txBody>
      </p:sp>
      <p:cxnSp>
        <p:nvCxnSpPr>
          <p:cNvPr id="97" name="Straight Connector 96">
            <a:extLst>
              <a:ext uri="{FF2B5EF4-FFF2-40B4-BE49-F238E27FC236}">
                <a16:creationId xmlns:a16="http://schemas.microsoft.com/office/drawing/2014/main" id="{07C42BCB-D5F3-4903-9A30-23E385C4A77F}"/>
              </a:ext>
            </a:extLst>
          </p:cNvPr>
          <p:cNvCxnSpPr>
            <a:cxnSpLocks/>
          </p:cNvCxnSpPr>
          <p:nvPr/>
        </p:nvCxnSpPr>
        <p:spPr>
          <a:xfrm>
            <a:off x="8708210" y="3517564"/>
            <a:ext cx="2963467" cy="0"/>
          </a:xfrm>
          <a:prstGeom prst="line">
            <a:avLst/>
          </a:prstGeom>
          <a:ln w="12700">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7D3564D0-3FC3-4262-ABB3-0699735B942B}"/>
              </a:ext>
            </a:extLst>
          </p:cNvPr>
          <p:cNvCxnSpPr>
            <a:cxnSpLocks/>
          </p:cNvCxnSpPr>
          <p:nvPr/>
        </p:nvCxnSpPr>
        <p:spPr>
          <a:xfrm>
            <a:off x="8708210" y="5223872"/>
            <a:ext cx="2963467" cy="0"/>
          </a:xfrm>
          <a:prstGeom prst="line">
            <a:avLst/>
          </a:prstGeom>
          <a:ln w="12700">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5FF91852-505A-A7C4-98E0-ACDC37385518}"/>
              </a:ext>
            </a:extLst>
          </p:cNvPr>
          <p:cNvPicPr>
            <a:picLocks noChangeAspect="1"/>
          </p:cNvPicPr>
          <p:nvPr/>
        </p:nvPicPr>
        <p:blipFill>
          <a:blip r:embed="rId2"/>
          <a:stretch>
            <a:fillRect/>
          </a:stretch>
        </p:blipFill>
        <p:spPr>
          <a:xfrm>
            <a:off x="6776660" y="2561059"/>
            <a:ext cx="963132" cy="963132"/>
          </a:xfrm>
          <a:prstGeom prst="rect">
            <a:avLst/>
          </a:prstGeom>
        </p:spPr>
      </p:pic>
      <p:pic>
        <p:nvPicPr>
          <p:cNvPr id="6" name="Picture 5">
            <a:extLst>
              <a:ext uri="{FF2B5EF4-FFF2-40B4-BE49-F238E27FC236}">
                <a16:creationId xmlns:a16="http://schemas.microsoft.com/office/drawing/2014/main" id="{5765BE5C-2F39-7720-284C-8E4A5451F491}"/>
              </a:ext>
            </a:extLst>
          </p:cNvPr>
          <p:cNvPicPr>
            <a:picLocks noChangeAspect="1"/>
          </p:cNvPicPr>
          <p:nvPr/>
        </p:nvPicPr>
        <p:blipFill>
          <a:blip r:embed="rId2"/>
          <a:stretch>
            <a:fillRect/>
          </a:stretch>
        </p:blipFill>
        <p:spPr>
          <a:xfrm>
            <a:off x="6788643" y="4085715"/>
            <a:ext cx="963132" cy="963132"/>
          </a:xfrm>
          <a:prstGeom prst="rect">
            <a:avLst/>
          </a:prstGeom>
        </p:spPr>
      </p:pic>
      <p:pic>
        <p:nvPicPr>
          <p:cNvPr id="10" name="Picture 9">
            <a:extLst>
              <a:ext uri="{FF2B5EF4-FFF2-40B4-BE49-F238E27FC236}">
                <a16:creationId xmlns:a16="http://schemas.microsoft.com/office/drawing/2014/main" id="{2DB65561-954D-AFC2-C505-85A32D369A74}"/>
              </a:ext>
            </a:extLst>
          </p:cNvPr>
          <p:cNvPicPr>
            <a:picLocks noChangeAspect="1"/>
          </p:cNvPicPr>
          <p:nvPr/>
        </p:nvPicPr>
        <p:blipFill>
          <a:blip r:embed="rId2"/>
          <a:stretch>
            <a:fillRect/>
          </a:stretch>
        </p:blipFill>
        <p:spPr>
          <a:xfrm>
            <a:off x="6813456" y="5374168"/>
            <a:ext cx="963132" cy="963132"/>
          </a:xfrm>
          <a:prstGeom prst="rect">
            <a:avLst/>
          </a:prstGeom>
        </p:spPr>
      </p:pic>
    </p:spTree>
    <p:extLst>
      <p:ext uri="{BB962C8B-B14F-4D97-AF65-F5344CB8AC3E}">
        <p14:creationId xmlns:p14="http://schemas.microsoft.com/office/powerpoint/2010/main" val="272048832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26FE636A-B734-4A1C-AB22-99252B4542C0}"/>
              </a:ext>
            </a:extLst>
          </p:cNvPr>
          <p:cNvSpPr>
            <a:spLocks noGrp="1"/>
          </p:cNvSpPr>
          <p:nvPr>
            <p:ph type="body" sz="quarter" idx="10"/>
          </p:nvPr>
        </p:nvSpPr>
        <p:spPr>
          <a:xfrm>
            <a:off x="725589" y="4621358"/>
            <a:ext cx="2123470" cy="1215717"/>
          </a:xfrm>
        </p:spPr>
        <p:txBody>
          <a:bodyPr>
            <a:normAutofit lnSpcReduction="10000"/>
          </a:bodyPr>
          <a:lstStyle/>
          <a:p>
            <a:pPr>
              <a:spcBef>
                <a:spcPts val="600"/>
              </a:spcBef>
            </a:pPr>
            <a:r>
              <a:rPr sz="1400" b="1">
                <a:latin typeface="+mn-lt"/>
              </a:rPr>
              <a:t>For suppliers with</a:t>
            </a:r>
          </a:p>
          <a:p>
            <a:pPr marL="285750" indent="-285750">
              <a:spcBef>
                <a:spcPts val="600"/>
              </a:spcBef>
              <a:buClr>
                <a:schemeClr val="tx1"/>
              </a:buClr>
              <a:buFont typeface="Arial" panose="020B0604020202020204" pitchFamily="34" charset="0"/>
              <a:buChar char="•"/>
            </a:pPr>
            <a:r>
              <a:rPr sz="1400">
                <a:latin typeface="+mn-lt"/>
              </a:rPr>
              <a:t>Lower volumes</a:t>
            </a:r>
          </a:p>
          <a:p>
            <a:pPr marL="285750" indent="-285750">
              <a:spcBef>
                <a:spcPts val="600"/>
              </a:spcBef>
              <a:buClr>
                <a:schemeClr val="tx1"/>
              </a:buClr>
              <a:buFont typeface="Arial" panose="020B0604020202020204" pitchFamily="34" charset="0"/>
              <a:buChar char="•"/>
            </a:pPr>
            <a:r>
              <a:rPr sz="1400">
                <a:latin typeface="+mn-lt"/>
              </a:rPr>
              <a:t>Sporadic transactions</a:t>
            </a:r>
          </a:p>
          <a:p>
            <a:pPr marL="285750" indent="-285750">
              <a:spcBef>
                <a:spcPts val="600"/>
              </a:spcBef>
              <a:buClr>
                <a:schemeClr val="tx1"/>
              </a:buClr>
              <a:buFont typeface="Arial" panose="020B0604020202020204" pitchFamily="34" charset="0"/>
              <a:buChar char="•"/>
            </a:pPr>
            <a:r>
              <a:rPr sz="1400">
                <a:latin typeface="+mn-lt"/>
              </a:rPr>
              <a:t>Single or few customer relationships</a:t>
            </a:r>
            <a:endParaRPr sz="1400">
              <a:latin typeface="+mn-lt"/>
            </a:endParaRPr>
          </a:p>
        </p:txBody>
      </p:sp>
      <p:sp>
        <p:nvSpPr>
          <p:cNvPr id="8" name="Title 7">
            <a:extLst>
              <a:ext uri="{FF2B5EF4-FFF2-40B4-BE49-F238E27FC236}">
                <a16:creationId xmlns:a16="http://schemas.microsoft.com/office/drawing/2014/main" id="{F80D4D84-C5AD-8B43-906A-5FD96FDA7767}"/>
              </a:ext>
            </a:extLst>
          </p:cNvPr>
          <p:cNvSpPr>
            <a:spLocks noGrp="1"/>
          </p:cNvSpPr>
          <p:nvPr>
            <p:ph type="title"/>
          </p:nvPr>
        </p:nvSpPr>
        <p:spPr>
          <a:xfrm>
            <a:off x="505457" y="504000"/>
            <a:ext cx="11183564" cy="369332"/>
          </a:xfrm>
        </p:spPr>
        <p:txBody>
          <a:bodyPr/>
          <a:lstStyle/>
          <a:p>
            <a:r>
              <a:rPr>
                <a:latin typeface="+mj-lt"/>
                <a:cs typeface="Arial" panose="020B0604020202020204" pitchFamily="34" charset="0"/>
              </a:rPr>
              <a:t>SAP Business Network for Suppliers – </a:t>
            </a:r>
            <a:r>
              <a:rPr>
                <a:latin typeface="+mj-lt"/>
                <a:cs typeface="Arial" panose="020B0604020202020204" pitchFamily="34" charset="0"/>
                <a:hlinkClick r:id="rId3"/>
              </a:rPr>
              <a:t>Two Account Types</a:t>
            </a:r>
            <a:endParaRPr>
              <a:latin typeface="+mj-lt"/>
              <a:cs typeface="Arial" panose="020B0604020202020204" pitchFamily="34" charset="0"/>
            </a:endParaRPr>
          </a:p>
        </p:txBody>
      </p:sp>
      <p:pic>
        <p:nvPicPr>
          <p:cNvPr id="5" name="Picture 4">
            <a:extLst>
              <a:ext uri="{FF2B5EF4-FFF2-40B4-BE49-F238E27FC236}">
                <a16:creationId xmlns:a16="http://schemas.microsoft.com/office/drawing/2014/main" id="{E6BE9D91-D58A-4EBD-8070-046FC2EC831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20"/>
          <a:stretch/>
        </p:blipFill>
        <p:spPr>
          <a:xfrm>
            <a:off x="511438" y="2472422"/>
            <a:ext cx="5329235" cy="1818481"/>
          </a:xfrm>
          <a:prstGeom prst="rect">
            <a:avLst/>
          </a:prstGeom>
        </p:spPr>
      </p:pic>
      <p:sp>
        <p:nvSpPr>
          <p:cNvPr id="27" name="TextBox 26">
            <a:extLst>
              <a:ext uri="{FF2B5EF4-FFF2-40B4-BE49-F238E27FC236}">
                <a16:creationId xmlns:a16="http://schemas.microsoft.com/office/drawing/2014/main" id="{DE5FF86F-4BD8-4A74-B9AE-34F1812C2A8E}"/>
              </a:ext>
            </a:extLst>
          </p:cNvPr>
          <p:cNvSpPr txBox="1"/>
          <p:nvPr/>
        </p:nvSpPr>
        <p:spPr>
          <a:xfrm>
            <a:off x="1096747" y="1294011"/>
            <a:ext cx="10001680" cy="646331"/>
          </a:xfrm>
          <a:prstGeom prst="rect">
            <a:avLst/>
          </a:prstGeom>
          <a:noFill/>
        </p:spPr>
        <p:txBody>
          <a:bodyPr wrap="square" lIns="0" tIns="0" rIns="0" bIns="0" rtlCol="0">
            <a:spAutoFit/>
          </a:bodyPr>
          <a:lstStyle/>
          <a:p>
            <a:pPr algn="ctr" fontAlgn="base">
              <a:spcBef>
                <a:spcPts val="600"/>
              </a:spcBef>
              <a:spcAft>
                <a:spcPct val="0"/>
              </a:spcAft>
              <a:buClr>
                <a:srgbClr val="F0AB00"/>
              </a:buClr>
              <a:buSzPct val="80000"/>
            </a:pPr>
            <a:r>
              <a:rPr sz="1400" kern="0">
                <a:latin typeface="+mn-lt"/>
                <a:ea typeface="Arial Unicode MS" pitchFamily="34" charset="-128"/>
                <a:cs typeface="Arial" panose="020B0604020202020204" pitchFamily="34" charset="0"/>
              </a:rPr>
              <a:t>SAP Business Network supports the diverse needs of suppliers from all types of industries and background with two account types. Once you are registered on the network, you can immediately digitalize your fulfillment processes, collaborate with customers in real-time, find new business opportunities, and get paid faster.</a:t>
            </a:r>
          </a:p>
        </p:txBody>
      </p:sp>
      <p:sp>
        <p:nvSpPr>
          <p:cNvPr id="25" name="Rectangle 24">
            <a:extLst>
              <a:ext uri="{FF2B5EF4-FFF2-40B4-BE49-F238E27FC236}">
                <a16:creationId xmlns:a16="http://schemas.microsoft.com/office/drawing/2014/main" id="{46A4D25F-9619-4A53-9953-123B8AC9ADB8}"/>
              </a:ext>
            </a:extLst>
          </p:cNvPr>
          <p:cNvSpPr/>
          <p:nvPr/>
        </p:nvSpPr>
        <p:spPr>
          <a:xfrm>
            <a:off x="3376220" y="4552954"/>
            <a:ext cx="2466386" cy="1600438"/>
          </a:xfrm>
          <a:prstGeom prst="rect">
            <a:avLst/>
          </a:prstGeom>
        </p:spPr>
        <p:txBody>
          <a:bodyPr wrap="square" lIns="91440" tIns="45720" rIns="91440" bIns="45720" anchor="t">
            <a:spAutoFit/>
          </a:bodyPr>
          <a:lstStyle/>
          <a:p>
            <a:r>
              <a:rPr sz="1400" b="1">
                <a:latin typeface="+mn-lt"/>
                <a:cs typeface="Arial" panose="020B0604020202020204" pitchFamily="34" charset="0"/>
              </a:rPr>
              <a:t>Includes:</a:t>
            </a:r>
            <a:endParaRPr sz="2000" b="1">
              <a:latin typeface="+mn-lt"/>
              <a:cs typeface="Arial" panose="020B0604020202020204" pitchFamily="34" charset="0"/>
            </a:endParaRPr>
          </a:p>
          <a:p>
            <a:pPr marL="285750" indent="-285750">
              <a:buClr>
                <a:schemeClr val="tx1"/>
              </a:buClr>
              <a:buSzPct val="80000"/>
              <a:buFont typeface="Arial" panose="020B0604020202020204" pitchFamily="34" charset="0"/>
              <a:buChar char="•"/>
            </a:pPr>
            <a:r>
              <a:rPr sz="1400">
                <a:latin typeface="+mn-lt"/>
                <a:cs typeface="Arial" panose="020B0604020202020204" pitchFamily="34" charset="0"/>
              </a:rPr>
              <a:t>Electronic catalogs</a:t>
            </a:r>
          </a:p>
          <a:p>
            <a:pPr marL="285750" indent="-285750">
              <a:buClr>
                <a:schemeClr val="tx1"/>
              </a:buClr>
              <a:buSzPct val="80000"/>
              <a:buFont typeface="Arial" panose="020B0604020202020204" pitchFamily="34" charset="0"/>
              <a:buChar char="•"/>
            </a:pPr>
            <a:r>
              <a:rPr sz="1400">
                <a:latin typeface="+mn-lt"/>
                <a:cs typeface="Arial"/>
              </a:rPr>
              <a:t>Access to SAP Business Network Discovery</a:t>
            </a:r>
            <a:endParaRPr sz="1400">
              <a:latin typeface="+mn-lt"/>
              <a:cs typeface="Arial" panose="020B0604020202020204" pitchFamily="34" charset="0"/>
            </a:endParaRPr>
          </a:p>
          <a:p>
            <a:pPr marL="285750" indent="-285750">
              <a:buClr>
                <a:schemeClr val="tx1"/>
              </a:buClr>
              <a:buSzPct val="80000"/>
              <a:buFont typeface="Arial" panose="020B0604020202020204" pitchFamily="34" charset="0"/>
              <a:buChar char="•"/>
            </a:pPr>
            <a:r>
              <a:rPr sz="1400">
                <a:latin typeface="+mn-lt"/>
                <a:cs typeface="Arial" panose="020B0604020202020204" pitchFamily="34" charset="0"/>
              </a:rPr>
              <a:t>Supplier Financing</a:t>
            </a:r>
          </a:p>
          <a:p>
            <a:pPr marL="285750" indent="-285750">
              <a:buClr>
                <a:schemeClr val="tx1"/>
              </a:buClr>
              <a:buSzPct val="80000"/>
              <a:buFont typeface="Arial" panose="020B0604020202020204" pitchFamily="34" charset="0"/>
              <a:buChar char="•"/>
            </a:pPr>
            <a:r>
              <a:rPr sz="1400">
                <a:latin typeface="+mn-lt"/>
                <a:cs typeface="Arial" panose="020B0604020202020204" pitchFamily="34" charset="0"/>
              </a:rPr>
              <a:t>Trading Partner Profile</a:t>
            </a:r>
          </a:p>
          <a:p>
            <a:pPr marL="285750" indent="-285750">
              <a:buClr>
                <a:schemeClr val="tx1"/>
              </a:buClr>
              <a:buSzPct val="80000"/>
              <a:buFont typeface="Arial" panose="020B0604020202020204" pitchFamily="34" charset="0"/>
              <a:buChar char="•"/>
            </a:pPr>
            <a:r>
              <a:rPr sz="1400">
                <a:latin typeface="+mn-lt"/>
                <a:cs typeface="Arial" panose="020B0604020202020204" pitchFamily="34" charset="0"/>
              </a:rPr>
              <a:t>And more…</a:t>
            </a:r>
          </a:p>
        </p:txBody>
      </p:sp>
      <p:sp>
        <p:nvSpPr>
          <p:cNvPr id="31" name="Rectangle 30">
            <a:extLst>
              <a:ext uri="{FF2B5EF4-FFF2-40B4-BE49-F238E27FC236}">
                <a16:creationId xmlns:a16="http://schemas.microsoft.com/office/drawing/2014/main" id="{E50A09CB-26D3-4662-BBE4-99C7739F1E3D}"/>
              </a:ext>
            </a:extLst>
          </p:cNvPr>
          <p:cNvSpPr/>
          <p:nvPr/>
        </p:nvSpPr>
        <p:spPr>
          <a:xfrm>
            <a:off x="9016914" y="4552954"/>
            <a:ext cx="2673495" cy="954107"/>
          </a:xfrm>
          <a:prstGeom prst="rect">
            <a:avLst/>
          </a:prstGeom>
        </p:spPr>
        <p:txBody>
          <a:bodyPr wrap="square" lIns="91440" tIns="45720" rIns="91440" bIns="45720" anchor="t">
            <a:spAutoFit/>
          </a:bodyPr>
          <a:lstStyle/>
          <a:p>
            <a:r>
              <a:rPr sz="1400" b="1">
                <a:latin typeface="+mn-lt"/>
                <a:cs typeface="Arial" panose="020B0604020202020204" pitchFamily="34" charset="0"/>
              </a:rPr>
              <a:t>Includes:</a:t>
            </a:r>
            <a:endParaRPr sz="2000" b="1">
              <a:latin typeface="+mn-lt"/>
              <a:cs typeface="Arial" panose="020B0604020202020204" pitchFamily="34" charset="0"/>
            </a:endParaRPr>
          </a:p>
          <a:p>
            <a:pPr marL="285750" indent="-285750">
              <a:buSzPct val="80000"/>
              <a:buFont typeface="Arial" panose="020B0604020202020204" pitchFamily="34" charset="0"/>
              <a:buChar char="•"/>
            </a:pPr>
            <a:r>
              <a:rPr sz="1400">
                <a:latin typeface="+mn-lt"/>
                <a:cs typeface="Arial" panose="020B0604020202020204" pitchFamily="34" charset="0"/>
              </a:rPr>
              <a:t>System integration</a:t>
            </a:r>
          </a:p>
          <a:p>
            <a:pPr marL="285750" indent="-285750">
              <a:buSzPct val="80000"/>
              <a:buFont typeface="Arial" panose="020B0604020202020204" pitchFamily="34" charset="0"/>
              <a:buChar char="•"/>
            </a:pPr>
            <a:r>
              <a:rPr sz="1400">
                <a:latin typeface="+mn-lt"/>
                <a:cs typeface="Arial" panose="020B0604020202020204" pitchFamily="34" charset="0"/>
              </a:rPr>
              <a:t>Extended support options</a:t>
            </a:r>
          </a:p>
          <a:p>
            <a:pPr marL="285750" indent="-285750">
              <a:buSzPct val="80000"/>
              <a:buFont typeface="Arial" panose="020B0604020202020204" pitchFamily="34" charset="0"/>
              <a:buChar char="•"/>
            </a:pPr>
            <a:r>
              <a:rPr sz="1400">
                <a:latin typeface="+mn-lt"/>
                <a:cs typeface="Arial" panose="020B0604020202020204" pitchFamily="34" charset="0"/>
              </a:rPr>
              <a:t>And more…</a:t>
            </a:r>
          </a:p>
        </p:txBody>
      </p:sp>
      <p:cxnSp>
        <p:nvCxnSpPr>
          <p:cNvPr id="3" name="Straight Connector 2">
            <a:extLst>
              <a:ext uri="{FF2B5EF4-FFF2-40B4-BE49-F238E27FC236}">
                <a16:creationId xmlns:a16="http://schemas.microsoft.com/office/drawing/2014/main" id="{BAF29B67-9726-1940-B243-65C192BF47F4}"/>
              </a:ext>
            </a:extLst>
          </p:cNvPr>
          <p:cNvCxnSpPr/>
          <p:nvPr/>
        </p:nvCxnSpPr>
        <p:spPr>
          <a:xfrm>
            <a:off x="504825" y="2097130"/>
            <a:ext cx="11184196" cy="0"/>
          </a:xfrm>
          <a:prstGeom prst="line">
            <a:avLst/>
          </a:prstGeom>
          <a:ln w="25400" cap="rnd">
            <a:gradFill flip="none" rotWithShape="1">
              <a:gsLst>
                <a:gs pos="0">
                  <a:schemeClr val="accent6"/>
                </a:gs>
                <a:gs pos="100000">
                  <a:schemeClr val="accent1"/>
                </a:gs>
              </a:gsLst>
              <a:lin ang="0" scaled="1"/>
              <a:tileRect/>
            </a:gra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9955ED87-9855-8047-8531-F3307150290D}"/>
              </a:ext>
            </a:extLst>
          </p:cNvPr>
          <p:cNvSpPr/>
          <p:nvPr/>
        </p:nvSpPr>
        <p:spPr bwMode="gray">
          <a:xfrm>
            <a:off x="3067058" y="2462494"/>
            <a:ext cx="2767003" cy="1821811"/>
          </a:xfrm>
          <a:prstGeom prst="rect">
            <a:avLst/>
          </a:prstGeom>
          <a:solidFill>
            <a:schemeClr val="tx1">
              <a:alpha val="80000"/>
            </a:schemeClr>
          </a:solidFill>
          <a:ln w="25400" algn="ctr">
            <a:noFill/>
            <a:miter lim="800000"/>
            <a:headEnd/>
            <a:tailEnd/>
          </a:ln>
        </p:spPr>
        <p:txBody>
          <a:bodyPr lIns="90000" tIns="72000" rIns="90000" bIns="72000" rtlCol="0" anchor="ctr"/>
          <a:lstStyle/>
          <a:p>
            <a:pPr algn="ctr" defTabSz="914400" fontAlgn="base">
              <a:spcBef>
                <a:spcPct val="50000"/>
              </a:spcBef>
              <a:spcAft>
                <a:spcPct val="0"/>
              </a:spcAft>
              <a:buClr>
                <a:srgbClr val="F0AB00"/>
              </a:buClr>
              <a:buSzPct val="80000"/>
            </a:pPr>
            <a:endParaRPr sz="1800" kern="0">
              <a:latin typeface="+mn-lt"/>
              <a:ea typeface="Arial Unicode MS" pitchFamily="34" charset="-128"/>
              <a:cs typeface="Arial Unicode MS" pitchFamily="34" charset="-128"/>
            </a:endParaRPr>
          </a:p>
        </p:txBody>
      </p:sp>
      <p:cxnSp>
        <p:nvCxnSpPr>
          <p:cNvPr id="6" name="Straight Connector 5">
            <a:extLst>
              <a:ext uri="{FF2B5EF4-FFF2-40B4-BE49-F238E27FC236}">
                <a16:creationId xmlns:a16="http://schemas.microsoft.com/office/drawing/2014/main" id="{B34857D0-3E4A-314C-8CED-FC6F541F7F86}"/>
              </a:ext>
            </a:extLst>
          </p:cNvPr>
          <p:cNvCxnSpPr>
            <a:cxnSpLocks/>
          </p:cNvCxnSpPr>
          <p:nvPr/>
        </p:nvCxnSpPr>
        <p:spPr>
          <a:xfrm>
            <a:off x="3111723" y="4786906"/>
            <a:ext cx="0" cy="1050168"/>
          </a:xfrm>
          <a:prstGeom prst="line">
            <a:avLst/>
          </a:prstGeom>
          <a:ln w="19050">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4184242C-F60A-4829-91D8-A773737AB744}"/>
              </a:ext>
            </a:extLst>
          </p:cNvPr>
          <p:cNvSpPr/>
          <p:nvPr/>
        </p:nvSpPr>
        <p:spPr bwMode="gray">
          <a:xfrm>
            <a:off x="504826" y="2454098"/>
            <a:ext cx="5329237" cy="3899903"/>
          </a:xfrm>
          <a:prstGeom prst="rect">
            <a:avLst/>
          </a:prstGeom>
          <a:noFill/>
          <a:ln w="25400" algn="ctr">
            <a:solidFill>
              <a:schemeClr val="tx2"/>
            </a:solidFill>
            <a:miter lim="800000"/>
            <a:headEnd/>
            <a:tailEnd/>
          </a:ln>
        </p:spPr>
        <p:txBody>
          <a:bodyPr lIns="90000" tIns="72000" rIns="90000" bIns="72000" rtlCol="0" anchor="ctr"/>
          <a:lstStyle/>
          <a:p>
            <a:pPr algn="ctr" defTabSz="914400" fontAlgn="base">
              <a:spcBef>
                <a:spcPct val="50000"/>
              </a:spcBef>
              <a:spcAft>
                <a:spcPct val="0"/>
              </a:spcAft>
              <a:buClr>
                <a:srgbClr val="F0AB00"/>
              </a:buClr>
              <a:buSzPct val="80000"/>
            </a:pPr>
            <a:endParaRPr sz="1800" kern="0">
              <a:solidFill>
                <a:schemeClr val="tx2"/>
              </a:solidFill>
              <a:latin typeface="+mn-lt"/>
              <a:ea typeface="Arial Unicode MS" pitchFamily="34" charset="-128"/>
              <a:cs typeface="Arial" panose="020B0604020202020204" pitchFamily="34" charset="0"/>
            </a:endParaRPr>
          </a:p>
        </p:txBody>
      </p:sp>
      <p:sp>
        <p:nvSpPr>
          <p:cNvPr id="34" name="Text Placeholder 18">
            <a:extLst>
              <a:ext uri="{FF2B5EF4-FFF2-40B4-BE49-F238E27FC236}">
                <a16:creationId xmlns:a16="http://schemas.microsoft.com/office/drawing/2014/main" id="{FDE2CD4D-1488-154D-BC48-2591EC610D84}"/>
              </a:ext>
            </a:extLst>
          </p:cNvPr>
          <p:cNvSpPr txBox="1">
            <a:spLocks/>
          </p:cNvSpPr>
          <p:nvPr/>
        </p:nvSpPr>
        <p:spPr bwMode="black">
          <a:xfrm>
            <a:off x="6627711" y="4612962"/>
            <a:ext cx="2123470" cy="1215717"/>
          </a:xfrm>
          <a:prstGeom prst="rect">
            <a:avLst/>
          </a:prstGeom>
        </p:spPr>
        <p:txBody>
          <a:bodyPr vert="horz" lIns="0" tIns="0" rIns="0" bIns="0" rtlCol="0">
            <a:normAutofit/>
          </a:bodyPr>
          <a:lstStyle>
            <a:lvl1pPr marL="0" indent="0" algn="l" defTabSz="1088231" rtl="0" eaLnBrk="1" latinLnBrk="0" hangingPunct="1">
              <a:spcBef>
                <a:spcPts val="1799"/>
              </a:spcBef>
              <a:buClr>
                <a:schemeClr val="accent1"/>
              </a:buClr>
              <a:buSzPct val="80000"/>
              <a:buFontTx/>
              <a:buNone/>
              <a:defRPr sz="1999" b="0" kern="1200">
                <a:solidFill>
                  <a:schemeClr val="tx1"/>
                </a:solidFill>
                <a:latin typeface="BentonSans Regular" panose="02000503000000020004" pitchFamily="2" charset="0"/>
                <a:ea typeface="+mn-ea"/>
                <a:cs typeface="+mn-cs"/>
              </a:defRPr>
            </a:lvl1pPr>
            <a:lvl2pPr marL="179910" indent="-179910" algn="l" defTabSz="1088231" rtl="0" eaLnBrk="1" latinLnBrk="0" hangingPunct="1">
              <a:spcBef>
                <a:spcPts val="600"/>
              </a:spcBef>
              <a:buClr>
                <a:schemeClr val="accent1"/>
              </a:buClr>
              <a:buSzPct val="100000"/>
              <a:buFont typeface="Wingdings" pitchFamily="2" charset="2"/>
              <a:buChar char="§"/>
              <a:defRPr sz="1799" kern="1200">
                <a:solidFill>
                  <a:schemeClr val="tx1"/>
                </a:solidFill>
                <a:latin typeface="BentonSans Regular" panose="02000503000000020004" pitchFamily="2" charset="0"/>
                <a:ea typeface="+mn-ea"/>
                <a:cs typeface="+mn-cs"/>
              </a:defRPr>
            </a:lvl2pPr>
            <a:lvl3pPr marL="358667" indent="-179334" algn="l" defTabSz="1088231" rtl="0" eaLnBrk="1" latinLnBrk="0" hangingPunct="1">
              <a:spcBef>
                <a:spcPts val="300"/>
              </a:spcBef>
              <a:buClr>
                <a:schemeClr val="tx1"/>
              </a:buClr>
              <a:buSzPct val="100000"/>
              <a:buFont typeface="Arial" panose="020B0604020202020204" pitchFamily="34" charset="0"/>
              <a:buChar char="–"/>
              <a:defRPr sz="1799" kern="1200">
                <a:solidFill>
                  <a:schemeClr val="tx1"/>
                </a:solidFill>
                <a:latin typeface="BentonSans Regular" panose="02000503000000020004" pitchFamily="2" charset="0"/>
                <a:ea typeface="+mn-ea"/>
                <a:cs typeface="+mn-cs"/>
              </a:defRPr>
            </a:lvl3pPr>
            <a:lvl4pPr marL="539730" indent="-179910" algn="l" defTabSz="1088231" rtl="0" eaLnBrk="1" latinLnBrk="0" hangingPunct="1">
              <a:spcBef>
                <a:spcPts val="300"/>
              </a:spcBef>
              <a:buClr>
                <a:schemeClr val="tx1"/>
              </a:buClr>
              <a:buSzPct val="120000"/>
              <a:buFont typeface="Arial" pitchFamily="34" charset="0"/>
              <a:buChar char="▫"/>
              <a:defRPr sz="1600" kern="1200">
                <a:solidFill>
                  <a:schemeClr val="tx1"/>
                </a:solidFill>
                <a:latin typeface="BentonSans Regular" panose="02000503000000020004" pitchFamily="2" charset="0"/>
                <a:ea typeface="+mn-ea"/>
                <a:cs typeface="+mn-cs"/>
              </a:defRPr>
            </a:lvl4pPr>
            <a:lvl5pPr marL="719640" indent="-179910" algn="l" defTabSz="1088231"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BentonSans Regular" panose="02000503000000020004" pitchFamily="2" charset="0"/>
                <a:ea typeface="+mn-ea"/>
                <a:cs typeface="+mn-cs"/>
              </a:defRPr>
            </a:lvl5pPr>
            <a:lvl6pPr marL="2992637" indent="-272058" algn="l" defTabSz="1088231"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536753" indent="-272058" algn="l" defTabSz="1088231"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080868" indent="-272058" algn="l" defTabSz="1088231"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4624985" indent="-272058" algn="l" defTabSz="1088231" rtl="0" eaLnBrk="1" latinLnBrk="0" hangingPunct="1">
              <a:spcBef>
                <a:spcPct val="20000"/>
              </a:spcBef>
              <a:buFont typeface="Arial" pitchFamily="34" charset="0"/>
              <a:buChar char="•"/>
              <a:defRPr sz="2399" kern="1200">
                <a:solidFill>
                  <a:schemeClr val="tx1"/>
                </a:solidFill>
                <a:latin typeface="+mn-lt"/>
                <a:ea typeface="+mn-ea"/>
                <a:cs typeface="+mn-cs"/>
              </a:defRPr>
            </a:lvl9pPr>
          </a:lstStyle>
          <a:p>
            <a:pPr>
              <a:spcBef>
                <a:spcPts val="600"/>
              </a:spcBef>
            </a:pPr>
            <a:r>
              <a:rPr sz="1400" b="1">
                <a:latin typeface="+mn-lt"/>
              </a:rPr>
              <a:t>For suppliers with</a:t>
            </a:r>
          </a:p>
          <a:p>
            <a:pPr marL="285750" indent="-285750">
              <a:spcBef>
                <a:spcPts val="600"/>
              </a:spcBef>
              <a:buClr>
                <a:schemeClr val="tx1"/>
              </a:buClr>
              <a:buFont typeface="Arial" panose="020B0604020202020204" pitchFamily="34" charset="0"/>
              <a:buChar char="•"/>
            </a:pPr>
            <a:r>
              <a:rPr sz="1400">
                <a:latin typeface="+mn-lt"/>
              </a:rPr>
              <a:t>Higher volumes </a:t>
            </a:r>
          </a:p>
          <a:p>
            <a:pPr marL="285750" indent="-285750">
              <a:spcBef>
                <a:spcPts val="600"/>
              </a:spcBef>
              <a:buClr>
                <a:schemeClr val="tx1"/>
              </a:buClr>
              <a:buFont typeface="Arial" panose="020B0604020202020204" pitchFamily="34" charset="0"/>
              <a:buChar char="•"/>
            </a:pPr>
            <a:r>
              <a:rPr sz="1400">
                <a:latin typeface="+mn-lt"/>
              </a:rPr>
              <a:t>Regular transactions </a:t>
            </a:r>
          </a:p>
          <a:p>
            <a:pPr marL="285750" indent="-285750">
              <a:spcBef>
                <a:spcPts val="600"/>
              </a:spcBef>
              <a:buClr>
                <a:schemeClr val="tx1"/>
              </a:buClr>
              <a:buFont typeface="Arial" panose="020B0604020202020204" pitchFamily="34" charset="0"/>
              <a:buChar char="•"/>
            </a:pPr>
            <a:r>
              <a:rPr sz="1400">
                <a:latin typeface="+mn-lt"/>
              </a:rPr>
              <a:t>Multiple customers</a:t>
            </a:r>
            <a:endParaRPr sz="1400">
              <a:latin typeface="+mn-lt"/>
            </a:endParaRPr>
          </a:p>
        </p:txBody>
      </p:sp>
      <p:pic>
        <p:nvPicPr>
          <p:cNvPr id="35" name="Picture 34">
            <a:extLst>
              <a:ext uri="{FF2B5EF4-FFF2-40B4-BE49-F238E27FC236}">
                <a16:creationId xmlns:a16="http://schemas.microsoft.com/office/drawing/2014/main" id="{1D5C0B39-0C73-E448-BDCA-9577EAB60EF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flipH="1">
            <a:off x="6413560" y="2453866"/>
            <a:ext cx="5329235" cy="1818481"/>
          </a:xfrm>
          <a:prstGeom prst="rect">
            <a:avLst/>
          </a:prstGeom>
        </p:spPr>
      </p:pic>
      <p:sp>
        <p:nvSpPr>
          <p:cNvPr id="37" name="Rectangle 36">
            <a:extLst>
              <a:ext uri="{FF2B5EF4-FFF2-40B4-BE49-F238E27FC236}">
                <a16:creationId xmlns:a16="http://schemas.microsoft.com/office/drawing/2014/main" id="{D6BF712E-42DA-2945-9794-D92D48381051}"/>
              </a:ext>
            </a:extLst>
          </p:cNvPr>
          <p:cNvSpPr/>
          <p:nvPr/>
        </p:nvSpPr>
        <p:spPr bwMode="gray">
          <a:xfrm>
            <a:off x="8884046" y="2454098"/>
            <a:ext cx="2858747" cy="1821811"/>
          </a:xfrm>
          <a:prstGeom prst="rect">
            <a:avLst/>
          </a:prstGeom>
          <a:solidFill>
            <a:schemeClr val="tx1">
              <a:alpha val="80000"/>
            </a:schemeClr>
          </a:solidFill>
          <a:ln w="25400" algn="ctr">
            <a:noFill/>
            <a:miter lim="800000"/>
            <a:headEnd/>
            <a:tailEnd/>
          </a:ln>
        </p:spPr>
        <p:txBody>
          <a:bodyPr lIns="90000" tIns="72000" rIns="90000" bIns="72000" rtlCol="0" anchor="ctr"/>
          <a:lstStyle/>
          <a:p>
            <a:pPr algn="ctr" defTabSz="914400" fontAlgn="base">
              <a:spcBef>
                <a:spcPct val="50000"/>
              </a:spcBef>
              <a:spcAft>
                <a:spcPct val="0"/>
              </a:spcAft>
              <a:buClr>
                <a:srgbClr val="F0AB00"/>
              </a:buClr>
              <a:buSzPct val="80000"/>
            </a:pPr>
            <a:endParaRPr sz="1800" kern="0">
              <a:latin typeface="+mn-lt"/>
              <a:ea typeface="Arial Unicode MS" pitchFamily="34" charset="-128"/>
              <a:cs typeface="Arial Unicode MS" pitchFamily="34" charset="-128"/>
            </a:endParaRPr>
          </a:p>
        </p:txBody>
      </p:sp>
      <p:cxnSp>
        <p:nvCxnSpPr>
          <p:cNvPr id="39" name="Straight Connector 38">
            <a:extLst>
              <a:ext uri="{FF2B5EF4-FFF2-40B4-BE49-F238E27FC236}">
                <a16:creationId xmlns:a16="http://schemas.microsoft.com/office/drawing/2014/main" id="{E8ABDA0F-F03D-8D48-872B-017E84978398}"/>
              </a:ext>
            </a:extLst>
          </p:cNvPr>
          <p:cNvCxnSpPr>
            <a:cxnSpLocks/>
          </p:cNvCxnSpPr>
          <p:nvPr/>
        </p:nvCxnSpPr>
        <p:spPr>
          <a:xfrm>
            <a:off x="8884047" y="4778510"/>
            <a:ext cx="0" cy="1050168"/>
          </a:xfrm>
          <a:prstGeom prst="line">
            <a:avLst/>
          </a:prstGeom>
          <a:ln w="19050">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2EEA3DBB-1B09-9F4C-AE18-9999AD9E098C}"/>
              </a:ext>
            </a:extLst>
          </p:cNvPr>
          <p:cNvSpPr/>
          <p:nvPr/>
        </p:nvSpPr>
        <p:spPr bwMode="gray">
          <a:xfrm>
            <a:off x="6406948" y="2445702"/>
            <a:ext cx="5329237" cy="3899903"/>
          </a:xfrm>
          <a:prstGeom prst="rect">
            <a:avLst/>
          </a:prstGeom>
          <a:noFill/>
          <a:ln w="25400" algn="ctr">
            <a:solidFill>
              <a:schemeClr val="tx2"/>
            </a:solidFill>
            <a:miter lim="800000"/>
            <a:headEnd/>
            <a:tailEnd/>
          </a:ln>
        </p:spPr>
        <p:txBody>
          <a:bodyPr lIns="90000" tIns="72000" rIns="90000" bIns="72000" rtlCol="0" anchor="ctr"/>
          <a:lstStyle/>
          <a:p>
            <a:pPr algn="ctr" defTabSz="914400" fontAlgn="base">
              <a:spcBef>
                <a:spcPct val="50000"/>
              </a:spcBef>
              <a:spcAft>
                <a:spcPct val="0"/>
              </a:spcAft>
              <a:buClr>
                <a:srgbClr val="F0AB00"/>
              </a:buClr>
              <a:buSzPct val="80000"/>
            </a:pPr>
            <a:endParaRPr sz="1800" kern="0">
              <a:solidFill>
                <a:schemeClr val="tx2"/>
              </a:solidFill>
              <a:latin typeface="+mn-lt"/>
              <a:ea typeface="Arial Unicode MS" pitchFamily="34" charset="-128"/>
              <a:cs typeface="Arial" panose="020B0604020202020204" pitchFamily="34" charset="0"/>
            </a:endParaRPr>
          </a:p>
        </p:txBody>
      </p:sp>
      <p:sp>
        <p:nvSpPr>
          <p:cNvPr id="21" name="Rectangle 20">
            <a:extLst>
              <a:ext uri="{FF2B5EF4-FFF2-40B4-BE49-F238E27FC236}">
                <a16:creationId xmlns:a16="http://schemas.microsoft.com/office/drawing/2014/main" id="{3677177F-B5D8-7C42-8A14-75581B83F977}"/>
              </a:ext>
            </a:extLst>
          </p:cNvPr>
          <p:cNvSpPr/>
          <p:nvPr/>
        </p:nvSpPr>
        <p:spPr bwMode="gray">
          <a:xfrm>
            <a:off x="3067058" y="2593474"/>
            <a:ext cx="2750175" cy="532351"/>
          </a:xfrm>
          <a:prstGeom prst="rect">
            <a:avLst/>
          </a:prstGeom>
          <a:solidFill>
            <a:schemeClr val="tx2"/>
          </a:solidFill>
          <a:ln w="25400" algn="ctr">
            <a:noFill/>
            <a:miter lim="800000"/>
            <a:headEnd/>
            <a:tailEnd/>
          </a:ln>
        </p:spPr>
        <p:txBody>
          <a:bodyPr lIns="90000" tIns="72000" rIns="90000" bIns="72000" rtlCol="0" anchor="ctr"/>
          <a:lstStyle/>
          <a:p>
            <a:pPr algn="ctr" defTabSz="914400" fontAlgn="base">
              <a:spcBef>
                <a:spcPct val="50000"/>
              </a:spcBef>
              <a:spcAft>
                <a:spcPct val="0"/>
              </a:spcAft>
              <a:buClr>
                <a:srgbClr val="F0AB00"/>
              </a:buClr>
              <a:buSzPct val="80000"/>
            </a:pPr>
            <a:endParaRPr sz="1800" kern="0">
              <a:latin typeface="+mn-lt"/>
              <a:ea typeface="Arial Unicode MS" pitchFamily="34" charset="-128"/>
              <a:cs typeface="Arial Unicode MS" pitchFamily="34" charset="-128"/>
            </a:endParaRPr>
          </a:p>
        </p:txBody>
      </p:sp>
      <p:sp>
        <p:nvSpPr>
          <p:cNvPr id="17" name="Rectangle 16">
            <a:extLst>
              <a:ext uri="{FF2B5EF4-FFF2-40B4-BE49-F238E27FC236}">
                <a16:creationId xmlns:a16="http://schemas.microsoft.com/office/drawing/2014/main" id="{8B62E6B2-0977-6C47-8A7A-C5727EDAF9FF}"/>
              </a:ext>
            </a:extLst>
          </p:cNvPr>
          <p:cNvSpPr/>
          <p:nvPr/>
        </p:nvSpPr>
        <p:spPr>
          <a:xfrm>
            <a:off x="3120724" y="2647835"/>
            <a:ext cx="2524031" cy="1477328"/>
          </a:xfrm>
          <a:prstGeom prst="rect">
            <a:avLst/>
          </a:prstGeom>
        </p:spPr>
        <p:txBody>
          <a:bodyPr wrap="square">
            <a:spAutoFit/>
          </a:bodyPr>
          <a:lstStyle/>
          <a:p>
            <a:r>
              <a:rPr sz="2000" b="1">
                <a:solidFill>
                  <a:schemeClr val="bg1"/>
                </a:solidFill>
                <a:latin typeface="+mn-lt"/>
                <a:cs typeface="Arial" panose="020B0604020202020204" pitchFamily="34" charset="0"/>
              </a:rPr>
              <a:t>Standard Account</a:t>
            </a:r>
          </a:p>
          <a:p>
            <a:endParaRPr sz="1400" b="1">
              <a:latin typeface="+mn-lt"/>
              <a:cs typeface="Arial" panose="020B0604020202020204" pitchFamily="34" charset="0"/>
            </a:endParaRPr>
          </a:p>
          <a:p>
            <a:r>
              <a:rPr sz="1400">
                <a:solidFill>
                  <a:schemeClr val="bg1"/>
                </a:solidFill>
                <a:latin typeface="+mn-lt"/>
                <a:cs typeface="Arial" panose="020B0604020202020204" pitchFamily="34" charset="0"/>
              </a:rPr>
              <a:t>For core supplier documents and basic supplier needs.</a:t>
            </a:r>
          </a:p>
          <a:p>
            <a:endParaRPr sz="1400">
              <a:solidFill>
                <a:schemeClr val="bg1"/>
              </a:solidFill>
              <a:latin typeface="+mn-lt"/>
              <a:cs typeface="Arial" panose="020B0604020202020204" pitchFamily="34" charset="0"/>
            </a:endParaRPr>
          </a:p>
          <a:p>
            <a:r>
              <a:rPr sz="1400">
                <a:solidFill>
                  <a:schemeClr val="bg1"/>
                </a:solidFill>
                <a:latin typeface="+mn-lt"/>
                <a:cs typeface="Arial" panose="020B0604020202020204" pitchFamily="34" charset="0"/>
              </a:rPr>
              <a:t>Free to use.</a:t>
            </a:r>
          </a:p>
        </p:txBody>
      </p:sp>
      <p:sp>
        <p:nvSpPr>
          <p:cNvPr id="22" name="Rectangle 21">
            <a:extLst>
              <a:ext uri="{FF2B5EF4-FFF2-40B4-BE49-F238E27FC236}">
                <a16:creationId xmlns:a16="http://schemas.microsoft.com/office/drawing/2014/main" id="{FD6DBB3C-BA8A-D343-B34F-C83D3E9E386E}"/>
              </a:ext>
            </a:extLst>
          </p:cNvPr>
          <p:cNvSpPr/>
          <p:nvPr/>
        </p:nvSpPr>
        <p:spPr bwMode="gray">
          <a:xfrm>
            <a:off x="8884047" y="2593473"/>
            <a:ext cx="2839854" cy="532351"/>
          </a:xfrm>
          <a:prstGeom prst="rect">
            <a:avLst/>
          </a:prstGeom>
          <a:solidFill>
            <a:schemeClr val="tx2"/>
          </a:solidFill>
          <a:ln w="25400" algn="ctr">
            <a:noFill/>
            <a:miter lim="800000"/>
            <a:headEnd/>
            <a:tailEnd/>
          </a:ln>
        </p:spPr>
        <p:txBody>
          <a:bodyPr lIns="90000" tIns="72000" rIns="90000" bIns="72000" rtlCol="0" anchor="ctr"/>
          <a:lstStyle/>
          <a:p>
            <a:pPr algn="ctr" defTabSz="914400" fontAlgn="base">
              <a:spcBef>
                <a:spcPct val="50000"/>
              </a:spcBef>
              <a:spcAft>
                <a:spcPct val="0"/>
              </a:spcAft>
              <a:buClr>
                <a:srgbClr val="F0AB00"/>
              </a:buClr>
              <a:buSzPct val="80000"/>
            </a:pPr>
            <a:endParaRPr sz="1800" kern="0">
              <a:latin typeface="+mn-lt"/>
              <a:ea typeface="Arial Unicode MS" pitchFamily="34" charset="-128"/>
              <a:cs typeface="Arial Unicode MS" pitchFamily="34" charset="-128"/>
            </a:endParaRPr>
          </a:p>
        </p:txBody>
      </p:sp>
      <p:sp>
        <p:nvSpPr>
          <p:cNvPr id="38" name="Rectangle 37">
            <a:extLst>
              <a:ext uri="{FF2B5EF4-FFF2-40B4-BE49-F238E27FC236}">
                <a16:creationId xmlns:a16="http://schemas.microsoft.com/office/drawing/2014/main" id="{161BA69A-81E6-2C40-9A04-AB9ABEE4B226}"/>
              </a:ext>
            </a:extLst>
          </p:cNvPr>
          <p:cNvSpPr/>
          <p:nvPr/>
        </p:nvSpPr>
        <p:spPr>
          <a:xfrm>
            <a:off x="8934848" y="2639439"/>
            <a:ext cx="2622189" cy="1477328"/>
          </a:xfrm>
          <a:prstGeom prst="rect">
            <a:avLst/>
          </a:prstGeom>
        </p:spPr>
        <p:txBody>
          <a:bodyPr wrap="square">
            <a:spAutoFit/>
          </a:bodyPr>
          <a:lstStyle/>
          <a:p>
            <a:r>
              <a:rPr sz="2000" b="1">
                <a:solidFill>
                  <a:schemeClr val="bg1"/>
                </a:solidFill>
                <a:latin typeface="+mn-lt"/>
                <a:cs typeface="Arial" panose="020B0604020202020204" pitchFamily="34" charset="0"/>
              </a:rPr>
              <a:t>Enterprise Account</a:t>
            </a:r>
          </a:p>
          <a:p>
            <a:endParaRPr sz="1400" b="1">
              <a:latin typeface="+mn-lt"/>
              <a:cs typeface="Arial" panose="020B0604020202020204" pitchFamily="34" charset="0"/>
            </a:endParaRPr>
          </a:p>
          <a:p>
            <a:r>
              <a:rPr sz="1400">
                <a:solidFill>
                  <a:schemeClr val="bg1"/>
                </a:solidFill>
                <a:latin typeface="+mn-lt"/>
                <a:cs typeface="Arial" panose="020B0604020202020204" pitchFamily="34" charset="0"/>
              </a:rPr>
              <a:t>Supports advanced supplier needs. </a:t>
            </a:r>
          </a:p>
          <a:p>
            <a:endParaRPr sz="1400">
              <a:solidFill>
                <a:schemeClr val="bg1"/>
              </a:solidFill>
              <a:latin typeface="+mn-lt"/>
              <a:cs typeface="Arial" panose="020B0604020202020204" pitchFamily="34" charset="0"/>
            </a:endParaRPr>
          </a:p>
          <a:p>
            <a:r>
              <a:rPr sz="1400">
                <a:solidFill>
                  <a:schemeClr val="bg1"/>
                </a:solidFill>
                <a:latin typeface="+mn-lt"/>
                <a:cs typeface="Arial" panose="020B0604020202020204" pitchFamily="34" charset="0"/>
              </a:rPr>
              <a:t>Fees based on usage.</a:t>
            </a:r>
          </a:p>
        </p:txBody>
      </p:sp>
    </p:spTree>
    <p:extLst>
      <p:ext uri="{BB962C8B-B14F-4D97-AF65-F5344CB8AC3E}">
        <p14:creationId xmlns:p14="http://schemas.microsoft.com/office/powerpoint/2010/main" val="118923777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A2668DC-C9FC-3102-DC2E-B70682BDA0A7}"/>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C84A8429-4BD4-9088-9D36-F000AAB1E929}"/>
              </a:ext>
            </a:extLst>
          </p:cNvPr>
          <p:cNvSpPr/>
          <p:nvPr/>
        </p:nvSpPr>
        <p:spPr bwMode="gray">
          <a:xfrm>
            <a:off x="7847962" y="3570"/>
            <a:ext cx="4334512" cy="6854430"/>
          </a:xfrm>
          <a:prstGeom prst="rect">
            <a:avLst/>
          </a:prstGeom>
          <a:solidFill>
            <a:schemeClr val="bg1">
              <a:lumMod val="95000"/>
            </a:schemeClr>
          </a:solidFill>
          <a:ln w="25400" algn="ctr">
            <a:noFill/>
            <a:miter lim="800000"/>
            <a:headEnd/>
            <a:tailEnd/>
          </a:ln>
        </p:spPr>
        <p:txBody>
          <a:bodyPr lIns="90000" tIns="72000" rIns="90000" bIns="72000" rtlCol="0" anchor="ctr"/>
          <a:lstStyle/>
          <a:p>
            <a:pPr algn="ctr" fontAlgn="base">
              <a:spcBef>
                <a:spcPct val="50000"/>
              </a:spcBef>
              <a:spcAft>
                <a:spcPct val="0"/>
              </a:spcAft>
              <a:buClr>
                <a:srgbClr val="F0AB00"/>
              </a:buClr>
              <a:buSzPct val="80000"/>
            </a:pPr>
            <a:endParaRPr kern="0">
              <a:solidFill>
                <a:srgbClr val="000000"/>
              </a:solidFill>
              <a:latin typeface="72 Brand"/>
              <a:ea typeface="Arial Unicode MS" pitchFamily="34" charset="-128"/>
              <a:cs typeface="Arial Unicode MS" pitchFamily="34" charset="-128"/>
            </a:endParaRPr>
          </a:p>
        </p:txBody>
      </p:sp>
      <p:pic>
        <p:nvPicPr>
          <p:cNvPr id="9" name="Image 1" descr="preencoded.png">
            <a:extLst>
              <a:ext uri="{FF2B5EF4-FFF2-40B4-BE49-F238E27FC236}">
                <a16:creationId xmlns:a16="http://schemas.microsoft.com/office/drawing/2014/main" id="{75188EF0-6668-B0AB-B346-B5E0CDB0992A}"/>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8092799" y="460502"/>
            <a:ext cx="1046931" cy="467000"/>
          </a:xfrm>
          <a:prstGeom prst="rect">
            <a:avLst/>
          </a:prstGeom>
        </p:spPr>
      </p:pic>
      <p:pic>
        <p:nvPicPr>
          <p:cNvPr id="10" name="Picture 9">
            <a:extLst>
              <a:ext uri="{FF2B5EF4-FFF2-40B4-BE49-F238E27FC236}">
                <a16:creationId xmlns:a16="http://schemas.microsoft.com/office/drawing/2014/main" id="{4141764F-3D6D-FD56-218F-DD10A267FFF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198605" y="514595"/>
            <a:ext cx="323165" cy="369332"/>
          </a:xfrm>
          <a:prstGeom prst="rect">
            <a:avLst/>
          </a:prstGeom>
        </p:spPr>
      </p:pic>
      <p:sp>
        <p:nvSpPr>
          <p:cNvPr id="2" name="Text Placeholder 4">
            <a:extLst>
              <a:ext uri="{FF2B5EF4-FFF2-40B4-BE49-F238E27FC236}">
                <a16:creationId xmlns:a16="http://schemas.microsoft.com/office/drawing/2014/main" id="{10AD7F08-6975-2EAC-B4C7-885696F6DD74}"/>
              </a:ext>
            </a:extLst>
          </p:cNvPr>
          <p:cNvSpPr txBox="1">
            <a:spLocks/>
          </p:cNvSpPr>
          <p:nvPr/>
        </p:nvSpPr>
        <p:spPr>
          <a:xfrm>
            <a:off x="8004991" y="1334270"/>
            <a:ext cx="3971109" cy="5475556"/>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buNone/>
            </a:pPr>
            <a:r>
              <a:rPr sz="1800">
                <a:solidFill>
                  <a:schemeClr val="tx2"/>
                </a:solidFill>
                <a:latin typeface="72 Brand Medium" panose="020B0504030603020204" pitchFamily="34" charset="0"/>
              </a:rPr>
              <a:t>Registering an account from a sourcing invitation</a:t>
            </a:r>
          </a:p>
          <a:p>
            <a:pPr marL="285750" lvl="1" indent="-285750" defTabSz="1088449">
              <a:spcBef>
                <a:spcPts val="300"/>
              </a:spcBef>
              <a:spcAft>
                <a:spcPts val="300"/>
              </a:spcAft>
              <a:buClr>
                <a:srgbClr val="0070F2"/>
              </a:buClr>
              <a:defRPr/>
            </a:pPr>
            <a:endParaRPr sz="1400">
              <a:ea typeface="ヒラギノ角ゴ Pro W3"/>
              <a:cs typeface="72" panose="020B0503030000000003" pitchFamily="34" charset="0"/>
            </a:endParaRPr>
          </a:p>
          <a:p>
            <a:pPr marL="342900" lvl="1" indent="-342900" defTabSz="1088449">
              <a:spcBef>
                <a:spcPts val="300"/>
              </a:spcBef>
              <a:spcAft>
                <a:spcPts val="300"/>
              </a:spcAft>
              <a:buClr>
                <a:srgbClr val="0070F2"/>
              </a:buClr>
              <a:buAutoNum type="arabicPeriod"/>
              <a:defRPr/>
            </a:pPr>
            <a:r>
              <a:rPr sz="1400">
                <a:ea typeface="ヒラギノ角ゴ Pro W3"/>
                <a:cs typeface="72" panose="020B0503030000000003" pitchFamily="34" charset="0"/>
              </a:rPr>
              <a:t>The supplier will receive a sourcing </a:t>
            </a:r>
            <a:r>
              <a:rPr sz="1400" b="1">
                <a:ea typeface="ヒラギノ角ゴ Pro W3"/>
                <a:cs typeface="72" panose="020B0503030000000003" pitchFamily="34" charset="0"/>
              </a:rPr>
              <a:t>invitation with a link to register </a:t>
            </a:r>
            <a:r>
              <a:rPr sz="1400">
                <a:ea typeface="ヒラギノ角ゴ Pro W3"/>
                <a:cs typeface="72" panose="020B0503030000000003" pitchFamily="34" charset="0"/>
              </a:rPr>
              <a:t>from the sourcing registration portal.</a:t>
            </a:r>
          </a:p>
          <a:p>
            <a:pPr marL="342900" lvl="1" indent="-342900" defTabSz="1088449">
              <a:spcBef>
                <a:spcPts val="300"/>
              </a:spcBef>
              <a:spcAft>
                <a:spcPts val="300"/>
              </a:spcAft>
              <a:buClr>
                <a:srgbClr val="0070F2"/>
              </a:buClr>
              <a:buFont typeface="Arial" panose="020B0604020202020204" pitchFamily="34" charset="0"/>
              <a:buAutoNum type="arabicPeriod"/>
              <a:defRPr/>
            </a:pPr>
            <a:r>
              <a:rPr sz="1400"/>
              <a:t>Supplier will choose to use an existing account or create a new account.</a:t>
            </a:r>
          </a:p>
          <a:p>
            <a:pPr marL="342900" lvl="1" indent="-342900" defTabSz="1088449">
              <a:spcBef>
                <a:spcPts val="300"/>
              </a:spcBef>
              <a:spcAft>
                <a:spcPts val="300"/>
              </a:spcAft>
              <a:buClr>
                <a:srgbClr val="0070F2"/>
              </a:buClr>
              <a:buFont typeface="Arial" panose="020B0604020202020204" pitchFamily="34" charset="0"/>
              <a:buAutoNum type="arabicPeriod"/>
              <a:defRPr/>
            </a:pPr>
            <a:r>
              <a:rPr sz="1400">
                <a:ea typeface="ヒラギノ角ゴ Pro W3"/>
                <a:cs typeface="72" panose="020B0503030000000003" pitchFamily="34" charset="0"/>
              </a:rPr>
              <a:t>Once on the portal page, the supplier will click on create new account. A </a:t>
            </a:r>
            <a:r>
              <a:rPr sz="1400" b="1">
                <a:ea typeface="ヒラギノ角ゴ Pro W3"/>
                <a:cs typeface="72" panose="020B0503030000000003" pitchFamily="34" charset="0"/>
              </a:rPr>
              <a:t>one-time password</a:t>
            </a:r>
            <a:r>
              <a:rPr sz="1400">
                <a:ea typeface="ヒラギノ角ゴ Pro W3"/>
                <a:cs typeface="72" panose="020B0503030000000003" pitchFamily="34" charset="0"/>
              </a:rPr>
              <a:t> will be sent to the email address entered. </a:t>
            </a:r>
            <a:endParaRPr sz="1400"/>
          </a:p>
          <a:p>
            <a:pPr marL="342900" lvl="1" indent="-342900" defTabSz="1088449">
              <a:spcBef>
                <a:spcPts val="300"/>
              </a:spcBef>
              <a:spcAft>
                <a:spcPts val="300"/>
              </a:spcAft>
              <a:buClr>
                <a:srgbClr val="0070F2"/>
              </a:buClr>
              <a:buFont typeface="Arial" panose="020B0604020202020204" pitchFamily="34" charset="0"/>
              <a:buAutoNum type="arabicPeriod"/>
              <a:defRPr/>
            </a:pPr>
            <a:r>
              <a:rPr sz="1400"/>
              <a:t>Supplier completes the mandatory profile information details and lands to new supplier portal experience.</a:t>
            </a:r>
          </a:p>
          <a:p>
            <a:pPr marL="342900" lvl="1" indent="-342900" defTabSz="1088449">
              <a:spcBef>
                <a:spcPts val="300"/>
              </a:spcBef>
              <a:spcAft>
                <a:spcPts val="300"/>
              </a:spcAft>
              <a:buClr>
                <a:srgbClr val="0070F2"/>
              </a:buClr>
              <a:buFont typeface="Arial" panose="020B0604020202020204" pitchFamily="34" charset="0"/>
              <a:buAutoNum type="arabicPeriod"/>
              <a:defRPr/>
            </a:pPr>
            <a:r>
              <a:rPr sz="1400"/>
              <a:t>A standard supplier account has been successfully created and access to the Proposals and Contracts </a:t>
            </a:r>
            <a:endParaRPr sz="1400">
              <a:ea typeface="ヒラギノ角ゴ Pro W3"/>
              <a:cs typeface="72" panose="020B0503030000000003" pitchFamily="34" charset="0"/>
            </a:endParaRPr>
          </a:p>
          <a:p>
            <a:pPr marL="342900" lvl="1" indent="-342900" defTabSz="1088449">
              <a:spcBef>
                <a:spcPts val="300"/>
              </a:spcBef>
              <a:spcAft>
                <a:spcPts val="300"/>
              </a:spcAft>
              <a:buClr>
                <a:srgbClr val="0070F2"/>
              </a:buClr>
              <a:buAutoNum type="arabicPeriod"/>
              <a:defRPr/>
            </a:pPr>
            <a:endParaRPr sz="1400">
              <a:ea typeface="ヒラギノ角ゴ Pro W3"/>
              <a:cs typeface="72" panose="020B0503030000000003" pitchFamily="34" charset="0"/>
            </a:endParaRPr>
          </a:p>
          <a:p>
            <a:pPr marL="285750" lvl="1" indent="-285750" defTabSz="1088449">
              <a:spcBef>
                <a:spcPts val="300"/>
              </a:spcBef>
              <a:spcAft>
                <a:spcPts val="300"/>
              </a:spcAft>
              <a:buClr>
                <a:srgbClr val="0070F2"/>
              </a:buClr>
              <a:defRPr/>
            </a:pPr>
            <a:endParaRPr sz="1400">
              <a:ea typeface="ヒラギノ角ゴ Pro W3"/>
              <a:cs typeface="72" panose="020B0503030000000003" pitchFamily="34" charset="0"/>
            </a:endParaRPr>
          </a:p>
          <a:p>
            <a:pPr marL="342900" indent="-342900">
              <a:buFont typeface="+mj-lt"/>
              <a:buAutoNum type="arabicPeriod"/>
            </a:pPr>
            <a:endParaRPr sz="1400"/>
          </a:p>
          <a:p>
            <a:endParaRPr sz="1800">
              <a:solidFill>
                <a:srgbClr val="0070F2"/>
              </a:solidFill>
              <a:latin typeface="72 Brand Medium" panose="020B0504030603020204" pitchFamily="34" charset="0"/>
            </a:endParaRPr>
          </a:p>
          <a:p>
            <a:endParaRPr sz="1800">
              <a:solidFill>
                <a:srgbClr val="0070F2"/>
              </a:solidFill>
              <a:latin typeface="72 Brand Medium" panose="020B0504030603020204" pitchFamily="34" charset="0"/>
            </a:endParaRPr>
          </a:p>
        </p:txBody>
      </p:sp>
      <p:sp>
        <p:nvSpPr>
          <p:cNvPr id="3" name="Title 1">
            <a:extLst>
              <a:ext uri="{FF2B5EF4-FFF2-40B4-BE49-F238E27FC236}">
                <a16:creationId xmlns:a16="http://schemas.microsoft.com/office/drawing/2014/main" id="{01734D67-74CB-3D0A-FCE8-83AB27CB9600}"/>
              </a:ext>
            </a:extLst>
          </p:cNvPr>
          <p:cNvSpPr txBox="1">
            <a:spLocks/>
          </p:cNvSpPr>
          <p:nvPr/>
        </p:nvSpPr>
        <p:spPr bwMode="black">
          <a:xfrm>
            <a:off x="463431" y="265211"/>
            <a:ext cx="7192966" cy="369332"/>
          </a:xfrm>
          <a:prstGeom prst="rect">
            <a:avLst/>
          </a:prstGeom>
        </p:spPr>
        <p:txBody>
          <a:bodyPr vert="horz" wrap="square" lIns="0" tIns="0" rIns="0" bIns="0" rtlCol="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3" indent="-4763"/>
            <a:r>
              <a:t>Feature: </a:t>
            </a:r>
            <a:r>
              <a:rPr>
                <a:solidFill>
                  <a:srgbClr val="0070F2"/>
                </a:solidFill>
                <a:ea typeface="+mn-ea"/>
                <a:cs typeface="+mn-cs"/>
              </a:rPr>
              <a:t>Registration via Sourcing triggered Invites</a:t>
            </a:r>
          </a:p>
        </p:txBody>
      </p:sp>
      <p:pic>
        <p:nvPicPr>
          <p:cNvPr id="6" name="Picture 5">
            <a:extLst>
              <a:ext uri="{FF2B5EF4-FFF2-40B4-BE49-F238E27FC236}">
                <a16:creationId xmlns:a16="http://schemas.microsoft.com/office/drawing/2014/main" id="{75B3A254-2871-EC39-5E04-DC1FD0888CAF}"/>
              </a:ext>
            </a:extLst>
          </p:cNvPr>
          <p:cNvPicPr>
            <a:picLocks noChangeAspect="1"/>
          </p:cNvPicPr>
          <p:nvPr/>
        </p:nvPicPr>
        <p:blipFill>
          <a:blip r:embed="rId8"/>
          <a:stretch>
            <a:fillRect/>
          </a:stretch>
        </p:blipFill>
        <p:spPr>
          <a:xfrm>
            <a:off x="487608" y="1479410"/>
            <a:ext cx="2542941" cy="1621897"/>
          </a:xfrm>
          <a:prstGeom prst="roundRect">
            <a:avLst>
              <a:gd name="adj" fmla="val 5885"/>
            </a:avLst>
          </a:prstGeom>
          <a:ln>
            <a:noFill/>
          </a:ln>
          <a:effectLst>
            <a:outerShdw blurRad="279400" dist="38100" dir="5400000" algn="t" rotWithShape="0">
              <a:srgbClr val="002A86">
                <a:alpha val="40000"/>
              </a:srgbClr>
            </a:outerShdw>
          </a:effectLst>
        </p:spPr>
      </p:pic>
      <p:pic>
        <p:nvPicPr>
          <p:cNvPr id="16" name="Picture 15">
            <a:extLst>
              <a:ext uri="{FF2B5EF4-FFF2-40B4-BE49-F238E27FC236}">
                <a16:creationId xmlns:a16="http://schemas.microsoft.com/office/drawing/2014/main" id="{A3AD3F61-ADF0-6FC3-B021-13D4784DA13E}"/>
              </a:ext>
            </a:extLst>
          </p:cNvPr>
          <p:cNvPicPr>
            <a:picLocks noChangeAspect="1"/>
          </p:cNvPicPr>
          <p:nvPr/>
        </p:nvPicPr>
        <p:blipFill>
          <a:blip r:embed="rId9"/>
          <a:srcRect l="-1" t="3169" r="14501" b="47647"/>
          <a:stretch>
            <a:fillRect/>
          </a:stretch>
        </p:blipFill>
        <p:spPr>
          <a:xfrm>
            <a:off x="421591" y="4072048"/>
            <a:ext cx="3364346" cy="2048014"/>
          </a:xfrm>
          <a:prstGeom prst="roundRect">
            <a:avLst>
              <a:gd name="adj" fmla="val 6502"/>
            </a:avLst>
          </a:prstGeom>
          <a:effectLst>
            <a:outerShdw blurRad="279400" dist="38100" dir="5400000" algn="t" rotWithShape="0">
              <a:srgbClr val="002A86">
                <a:alpha val="40000"/>
              </a:srgbClr>
            </a:outerShdw>
          </a:effectLst>
        </p:spPr>
      </p:pic>
      <p:pic>
        <p:nvPicPr>
          <p:cNvPr id="22" name="Picture 21">
            <a:extLst>
              <a:ext uri="{FF2B5EF4-FFF2-40B4-BE49-F238E27FC236}">
                <a16:creationId xmlns:a16="http://schemas.microsoft.com/office/drawing/2014/main" id="{4F8BADA8-E973-856A-A96D-CAFC63C8F184}"/>
              </a:ext>
            </a:extLst>
          </p:cNvPr>
          <p:cNvPicPr>
            <a:picLocks noChangeAspect="1"/>
          </p:cNvPicPr>
          <p:nvPr/>
        </p:nvPicPr>
        <p:blipFill>
          <a:blip r:embed="rId10"/>
          <a:srcRect l="-254" r="49639"/>
          <a:stretch>
            <a:fillRect/>
          </a:stretch>
        </p:blipFill>
        <p:spPr>
          <a:xfrm>
            <a:off x="5688438" y="1487735"/>
            <a:ext cx="1967959" cy="1613573"/>
          </a:xfrm>
          <a:prstGeom prst="roundRect">
            <a:avLst>
              <a:gd name="adj" fmla="val 5867"/>
            </a:avLst>
          </a:prstGeom>
          <a:noFill/>
          <a:effectLst>
            <a:outerShdw blurRad="279400" dist="38100" dir="5400000" algn="t" rotWithShape="0">
              <a:srgbClr val="002A86">
                <a:alpha val="40000"/>
              </a:srgbClr>
            </a:outerShdw>
          </a:effectLst>
        </p:spPr>
      </p:pic>
      <p:sp>
        <p:nvSpPr>
          <p:cNvPr id="24" name="Oval 23">
            <a:extLst>
              <a:ext uri="{FF2B5EF4-FFF2-40B4-BE49-F238E27FC236}">
                <a16:creationId xmlns:a16="http://schemas.microsoft.com/office/drawing/2014/main" id="{6C6728AB-75B3-996E-16DD-0553E3DA81C3}"/>
              </a:ext>
            </a:extLst>
          </p:cNvPr>
          <p:cNvSpPr/>
          <p:nvPr/>
        </p:nvSpPr>
        <p:spPr bwMode="gray">
          <a:xfrm>
            <a:off x="380669" y="3816577"/>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rtlCol="0" anchor="ctr"/>
          <a:lstStyle/>
          <a:p>
            <a:pPr algn="ctr" defTabSz="914400" fontAlgn="base">
              <a:spcBef>
                <a:spcPct val="50000"/>
              </a:spcBef>
              <a:spcAft>
                <a:spcPct val="0"/>
              </a:spcAft>
              <a:buClr>
                <a:srgbClr val="F0AB00"/>
              </a:buClr>
              <a:buSzPct val="80000"/>
            </a:pPr>
            <a:r>
              <a:rPr sz="2000" kern="0">
                <a:solidFill>
                  <a:schemeClr val="bg1"/>
                </a:solidFill>
                <a:latin typeface="+mj-lt"/>
                <a:ea typeface="Arial Unicode MS" pitchFamily="34" charset="-128"/>
                <a:cs typeface="Arial Unicode MS" pitchFamily="34" charset="-128"/>
              </a:rPr>
              <a:t>4</a:t>
            </a:r>
            <a:endParaRPr sz="1800" kern="0">
              <a:solidFill>
                <a:schemeClr val="bg1"/>
              </a:solidFill>
              <a:latin typeface="+mj-lt"/>
              <a:ea typeface="Arial Unicode MS" pitchFamily="34" charset="-128"/>
              <a:cs typeface="Arial Unicode MS" pitchFamily="34" charset="-128"/>
            </a:endParaRPr>
          </a:p>
        </p:txBody>
      </p:sp>
      <p:sp>
        <p:nvSpPr>
          <p:cNvPr id="25" name="Oval 24">
            <a:extLst>
              <a:ext uri="{FF2B5EF4-FFF2-40B4-BE49-F238E27FC236}">
                <a16:creationId xmlns:a16="http://schemas.microsoft.com/office/drawing/2014/main" id="{BB8637AA-72A0-CDAA-F939-347E59ECD116}"/>
              </a:ext>
            </a:extLst>
          </p:cNvPr>
          <p:cNvSpPr/>
          <p:nvPr/>
        </p:nvSpPr>
        <p:spPr bwMode="gray">
          <a:xfrm>
            <a:off x="380669" y="1257468"/>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rtlCol="0" anchor="ctr"/>
          <a:lstStyle/>
          <a:p>
            <a:pPr algn="ctr" defTabSz="914400" fontAlgn="base">
              <a:spcBef>
                <a:spcPct val="50000"/>
              </a:spcBef>
              <a:spcAft>
                <a:spcPct val="0"/>
              </a:spcAft>
              <a:buClr>
                <a:srgbClr val="F0AB00"/>
              </a:buClr>
              <a:buSzPct val="80000"/>
            </a:pPr>
            <a:r>
              <a:rPr sz="2000" kern="0">
                <a:solidFill>
                  <a:schemeClr val="bg1"/>
                </a:solidFill>
                <a:latin typeface="+mj-lt"/>
                <a:ea typeface="Arial Unicode MS" pitchFamily="34" charset="-128"/>
                <a:cs typeface="Arial Unicode MS" pitchFamily="34" charset="-128"/>
              </a:rPr>
              <a:t>1</a:t>
            </a:r>
            <a:endParaRPr sz="1800" kern="0">
              <a:solidFill>
                <a:schemeClr val="bg1"/>
              </a:solidFill>
              <a:latin typeface="+mj-lt"/>
              <a:ea typeface="Arial Unicode MS" pitchFamily="34" charset="-128"/>
              <a:cs typeface="Arial Unicode MS" pitchFamily="34" charset="-128"/>
            </a:endParaRPr>
          </a:p>
        </p:txBody>
      </p:sp>
      <p:pic>
        <p:nvPicPr>
          <p:cNvPr id="26" name="Picture 25">
            <a:extLst>
              <a:ext uri="{FF2B5EF4-FFF2-40B4-BE49-F238E27FC236}">
                <a16:creationId xmlns:a16="http://schemas.microsoft.com/office/drawing/2014/main" id="{6F844924-C7A7-E9E6-3BD3-04B36DC0FB01}"/>
              </a:ext>
            </a:extLst>
          </p:cNvPr>
          <p:cNvPicPr>
            <a:picLocks noChangeAspect="1"/>
          </p:cNvPicPr>
          <p:nvPr/>
        </p:nvPicPr>
        <p:blipFill>
          <a:blip r:embed="rId11"/>
          <a:srcRect l="10593" t="12384" r="24419" b="15560"/>
          <a:stretch>
            <a:fillRect/>
          </a:stretch>
        </p:blipFill>
        <p:spPr>
          <a:xfrm>
            <a:off x="3212345" y="1487734"/>
            <a:ext cx="2310413" cy="1613573"/>
          </a:xfrm>
          <a:prstGeom prst="roundRect">
            <a:avLst>
              <a:gd name="adj" fmla="val 5867"/>
            </a:avLst>
          </a:prstGeom>
          <a:noFill/>
          <a:effectLst>
            <a:outerShdw blurRad="279400" dist="38100" dir="5400000" algn="t" rotWithShape="0">
              <a:srgbClr val="002A86">
                <a:alpha val="40000"/>
              </a:srgbClr>
            </a:outerShdw>
          </a:effectLst>
        </p:spPr>
      </p:pic>
      <p:pic>
        <p:nvPicPr>
          <p:cNvPr id="28" name="Picture 27">
            <a:extLst>
              <a:ext uri="{FF2B5EF4-FFF2-40B4-BE49-F238E27FC236}">
                <a16:creationId xmlns:a16="http://schemas.microsoft.com/office/drawing/2014/main" id="{999E2B80-6325-2CFF-D972-0C589AFFC191}"/>
              </a:ext>
            </a:extLst>
          </p:cNvPr>
          <p:cNvPicPr>
            <a:picLocks noChangeAspect="1"/>
          </p:cNvPicPr>
          <p:nvPr/>
        </p:nvPicPr>
        <p:blipFill>
          <a:blip r:embed="rId12"/>
          <a:srcRect t="-1485" b="2466"/>
          <a:stretch>
            <a:fillRect/>
          </a:stretch>
        </p:blipFill>
        <p:spPr>
          <a:xfrm>
            <a:off x="3927889" y="4038519"/>
            <a:ext cx="3718030" cy="2081543"/>
          </a:xfrm>
          <a:prstGeom prst="roundRect">
            <a:avLst>
              <a:gd name="adj" fmla="val 6502"/>
            </a:avLst>
          </a:prstGeom>
          <a:effectLst>
            <a:outerShdw blurRad="279400" dist="38100" dir="5400000" algn="t" rotWithShape="0">
              <a:srgbClr val="002A86">
                <a:alpha val="40000"/>
              </a:srgbClr>
            </a:outerShdw>
          </a:effectLst>
        </p:spPr>
      </p:pic>
      <p:sp>
        <p:nvSpPr>
          <p:cNvPr id="30" name="Oval 29">
            <a:extLst>
              <a:ext uri="{FF2B5EF4-FFF2-40B4-BE49-F238E27FC236}">
                <a16:creationId xmlns:a16="http://schemas.microsoft.com/office/drawing/2014/main" id="{54E0884C-25E4-07DE-BFD9-DB180BA878F6}"/>
              </a:ext>
            </a:extLst>
          </p:cNvPr>
          <p:cNvSpPr/>
          <p:nvPr/>
        </p:nvSpPr>
        <p:spPr bwMode="gray">
          <a:xfrm>
            <a:off x="5625397" y="1334270"/>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rtlCol="0" anchor="ctr"/>
          <a:lstStyle/>
          <a:p>
            <a:pPr algn="ctr" defTabSz="914400" fontAlgn="base">
              <a:spcBef>
                <a:spcPct val="50000"/>
              </a:spcBef>
              <a:spcAft>
                <a:spcPct val="0"/>
              </a:spcAft>
              <a:buClr>
                <a:srgbClr val="F0AB00"/>
              </a:buClr>
              <a:buSzPct val="80000"/>
            </a:pPr>
            <a:r>
              <a:rPr sz="2000" kern="0">
                <a:solidFill>
                  <a:schemeClr val="bg1"/>
                </a:solidFill>
                <a:latin typeface="+mj-lt"/>
                <a:ea typeface="Arial Unicode MS" pitchFamily="34" charset="-128"/>
                <a:cs typeface="Arial Unicode MS" pitchFamily="34" charset="-128"/>
              </a:rPr>
              <a:t>3</a:t>
            </a:r>
            <a:endParaRPr sz="1800" kern="0">
              <a:solidFill>
                <a:schemeClr val="bg1"/>
              </a:solidFill>
              <a:latin typeface="+mj-lt"/>
              <a:ea typeface="Arial Unicode MS" pitchFamily="34" charset="-128"/>
              <a:cs typeface="Arial Unicode MS" pitchFamily="34" charset="-128"/>
            </a:endParaRPr>
          </a:p>
        </p:txBody>
      </p:sp>
      <p:sp>
        <p:nvSpPr>
          <p:cNvPr id="31" name="Oval 30">
            <a:extLst>
              <a:ext uri="{FF2B5EF4-FFF2-40B4-BE49-F238E27FC236}">
                <a16:creationId xmlns:a16="http://schemas.microsoft.com/office/drawing/2014/main" id="{DA522F48-A44F-4F75-F386-51BEDCF9FAB2}"/>
              </a:ext>
            </a:extLst>
          </p:cNvPr>
          <p:cNvSpPr/>
          <p:nvPr/>
        </p:nvSpPr>
        <p:spPr bwMode="gray">
          <a:xfrm>
            <a:off x="3846716" y="3850106"/>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rtlCol="0" anchor="ctr"/>
          <a:lstStyle/>
          <a:p>
            <a:pPr algn="ctr" defTabSz="914400" fontAlgn="base">
              <a:spcBef>
                <a:spcPct val="50000"/>
              </a:spcBef>
              <a:spcAft>
                <a:spcPct val="0"/>
              </a:spcAft>
              <a:buClr>
                <a:srgbClr val="F0AB00"/>
              </a:buClr>
              <a:buSzPct val="80000"/>
            </a:pPr>
            <a:r>
              <a:rPr sz="2000" kern="0">
                <a:solidFill>
                  <a:schemeClr val="bg1"/>
                </a:solidFill>
                <a:latin typeface="+mj-lt"/>
                <a:ea typeface="Arial Unicode MS" pitchFamily="34" charset="-128"/>
                <a:cs typeface="Arial Unicode MS" pitchFamily="34" charset="-128"/>
              </a:rPr>
              <a:t>5</a:t>
            </a:r>
            <a:endParaRPr sz="1800" kern="0">
              <a:solidFill>
                <a:schemeClr val="bg1"/>
              </a:solidFill>
              <a:latin typeface="+mj-lt"/>
              <a:ea typeface="Arial Unicode MS" pitchFamily="34" charset="-128"/>
              <a:cs typeface="Arial Unicode MS" pitchFamily="34" charset="-128"/>
            </a:endParaRPr>
          </a:p>
        </p:txBody>
      </p:sp>
      <p:sp>
        <p:nvSpPr>
          <p:cNvPr id="32" name="Oval 31">
            <a:extLst>
              <a:ext uri="{FF2B5EF4-FFF2-40B4-BE49-F238E27FC236}">
                <a16:creationId xmlns:a16="http://schemas.microsoft.com/office/drawing/2014/main" id="{17CEB64E-46DC-69C7-A4D5-85F080F18216}"/>
              </a:ext>
            </a:extLst>
          </p:cNvPr>
          <p:cNvSpPr/>
          <p:nvPr/>
        </p:nvSpPr>
        <p:spPr bwMode="gray">
          <a:xfrm>
            <a:off x="3084311" y="1317607"/>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rtlCol="0" anchor="ctr"/>
          <a:lstStyle/>
          <a:p>
            <a:pPr algn="ctr" defTabSz="914400" fontAlgn="base">
              <a:spcBef>
                <a:spcPct val="50000"/>
              </a:spcBef>
              <a:spcAft>
                <a:spcPct val="0"/>
              </a:spcAft>
              <a:buClr>
                <a:srgbClr val="F0AB00"/>
              </a:buClr>
              <a:buSzPct val="80000"/>
            </a:pPr>
            <a:r>
              <a:rPr sz="2000" kern="0">
                <a:solidFill>
                  <a:schemeClr val="bg1"/>
                </a:solidFill>
                <a:latin typeface="+mj-lt"/>
                <a:ea typeface="Arial Unicode MS" pitchFamily="34" charset="-128"/>
                <a:cs typeface="Arial Unicode MS" pitchFamily="34" charset="-128"/>
              </a:rPr>
              <a:t>2</a:t>
            </a:r>
            <a:endParaRPr sz="1800" kern="0">
              <a:solidFill>
                <a:schemeClr val="bg1"/>
              </a:solidFill>
              <a:latin typeface="+mj-lt"/>
              <a:ea typeface="Arial Unicode MS" pitchFamily="34" charset="-128"/>
              <a:cs typeface="Arial Unicode MS" pitchFamily="34" charset="-128"/>
            </a:endParaRPr>
          </a:p>
        </p:txBody>
      </p:sp>
    </p:spTree>
    <p:custDataLst>
      <p:custData r:id="rId1"/>
      <p:custData r:id="rId2"/>
    </p:custDataLst>
    <p:extLst>
      <p:ext uri="{BB962C8B-B14F-4D97-AF65-F5344CB8AC3E}">
        <p14:creationId xmlns:p14="http://schemas.microsoft.com/office/powerpoint/2010/main" val="4942486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045E9-3A50-1324-F0D2-8B3676526733}"/>
              </a:ext>
            </a:extLst>
          </p:cNvPr>
          <p:cNvSpPr>
            <a:spLocks noGrp="1"/>
          </p:cNvSpPr>
          <p:nvPr>
            <p:ph type="title"/>
          </p:nvPr>
        </p:nvSpPr>
        <p:spPr>
          <a:xfrm>
            <a:off x="504001" y="1117836"/>
            <a:ext cx="9924763" cy="276999"/>
          </a:xfrm>
        </p:spPr>
        <p:txBody>
          <a:bodyPr/>
          <a:lstStyle/>
          <a:p>
            <a:pPr>
              <a:defRPr sz="1800" b="1">
                <a:solidFill>
                  <a:schemeClr val="tx2"/>
                </a:solidFill>
                <a:latin typeface="+mn-lt"/>
                <a:cs typeface="72" panose="020B0503030000000003" pitchFamily="34" charset="0"/>
              </a:defRPr>
            </a:pPr>
            <a:r>
              <a:t>ソリューション領域：取引先オンボーディングポータル</a:t>
            </a:r>
            <a:endParaRPr sz="1800">
              <a:solidFill>
                <a:schemeClr val="tx2"/>
              </a:solidFill>
              <a:latin typeface="+mn-lt"/>
              <a:cs typeface="72" panose="020B0503030000000003" pitchFamily="34" charset="0"/>
            </a:endParaRPr>
          </a:p>
        </p:txBody>
      </p:sp>
      <p:sp>
        <p:nvSpPr>
          <p:cNvPr id="9" name="TextBox 8">
            <a:extLst>
              <a:ext uri="{FF2B5EF4-FFF2-40B4-BE49-F238E27FC236}">
                <a16:creationId xmlns:a16="http://schemas.microsoft.com/office/drawing/2014/main" id="{F53CD55D-BEA0-6F5D-AEAB-0556876516B6}"/>
              </a:ext>
            </a:extLst>
          </p:cNvPr>
          <p:cNvSpPr txBox="1"/>
          <p:nvPr/>
        </p:nvSpPr>
        <p:spPr>
          <a:xfrm>
            <a:off x="503998" y="3046516"/>
            <a:ext cx="9433213" cy="3373585"/>
          </a:xfrm>
          <a:prstGeom prst="rect">
            <a:avLst/>
          </a:prstGeom>
          <a:noFill/>
        </p:spPr>
        <p:txBody>
          <a:bodyPr wrap="square" lIns="0" tIns="0" rIns="0" bIns="0">
            <a:noAutofit/>
          </a:bodyPr>
          <a:lstStyle/>
          <a:p>
            <a:pPr fontAlgn="base">
              <a:spcBef>
                <a:spcPct val="50000"/>
              </a:spcBef>
              <a:spcAft>
                <a:spcPct val="0"/>
              </a:spcAft>
              <a:buClr>
                <a:schemeClr val="tx1"/>
              </a:buClr>
              <a:buSzPct val="100000"/>
              <a:defRPr sz="1800" b="1">
                <a:solidFill>
                  <a:schemeClr val="tx2"/>
                </a:solidFill>
                <a:latin typeface="72 Brand" panose="020B0504030603020204" pitchFamily="34" charset="0"/>
                <a:ea typeface="Arial Unicode MS" pitchFamily="34" charset="-128"/>
                <a:cs typeface="Arial Unicode MS" pitchFamily="34" charset="-128"/>
              </a:defRPr>
            </a:pPr>
            <a:r>
              <a:t>主な利点:</a:t>
            </a:r>
            <a:endParaRPr sz="1800">
              <a:solidFill>
                <a:schemeClr val="tx2"/>
              </a:solidFill>
              <a:latin typeface="72 Brand" panose="020B0504030603020204" pitchFamily="34" charset="0"/>
            </a:endParaRPr>
          </a:p>
          <a:p>
            <a:pPr marL="285664" indent="-285664" fontAlgn="base">
              <a:spcBef>
                <a:spcPct val="50000"/>
              </a:spcBef>
              <a:spcAft>
                <a:spcPct val="0"/>
              </a:spcAft>
              <a:buClr>
                <a:schemeClr val="tx1"/>
              </a:buClr>
              <a:buSzPct val="100000"/>
              <a:buFont typeface="Arial" panose="020B0604020202020204" pitchFamily="34" charset="0"/>
              <a:buChar char="•"/>
              <a:defRPr sz="1800">
                <a:latin typeface="72 Brand" panose="020B0504030603020204" pitchFamily="34" charset="0"/>
              </a:defRPr>
            </a:pPr>
            <a:r>
              <a:t>サプライヤは、注文書、オーダー確認、出荷通知、請求書処理、支払いなどのさまざまなドキュメントの種類について、データセンター全体で取引先 (バイヤー) とコラボレーションできるようになります。</a:t>
            </a:r>
          </a:p>
          <a:p>
            <a:pPr marL="285750" indent="-285750" fontAlgn="base">
              <a:spcBef>
                <a:spcPct val="50000"/>
              </a:spcBef>
              <a:spcAft>
                <a:spcPct val="0"/>
              </a:spcAft>
              <a:buClr>
                <a:schemeClr val="tx1"/>
              </a:buClr>
              <a:buSzPct val="100000"/>
              <a:buFont typeface="Arial" panose="020B0604020202020204" pitchFamily="34" charset="0"/>
              <a:buChar char="•"/>
              <a:defRPr sz="1800">
                <a:latin typeface="72 Brand" panose="020B0504030603020204" pitchFamily="34" charset="0"/>
              </a:defRPr>
            </a:pPr>
            <a:r>
              <a:t>継続的な機能強化の一環として、[サプライヤオンボーディング] ページが改善され、より直感的で効率的なインターフェイスを提供することを目的としたユーザーエクスペリエンスが改善されました。</a:t>
            </a:r>
          </a:p>
          <a:p>
            <a:pPr marL="285664" indent="-285664" fontAlgn="base">
              <a:spcBef>
                <a:spcPct val="50000"/>
              </a:spcBef>
              <a:spcAft>
                <a:spcPct val="0"/>
              </a:spcAft>
              <a:buClr>
                <a:schemeClr val="tx1"/>
              </a:buClr>
              <a:buSzPct val="100000"/>
              <a:buFont typeface="Arial" panose="020B0604020202020204" pitchFamily="34" charset="0"/>
              <a:buChar char="•"/>
              <a:defRPr sz="1800">
                <a:latin typeface="72 Brand" panose="020B0504030603020204" pitchFamily="34" charset="0"/>
              </a:defRPr>
            </a:pPr>
            <a:r>
              <a:t>サプライヤオンボーディングのアカウント部分の作成時にサプライヤが選択できるように、SAP Business Network でサポートされるデータセンターが提供されます。</a:t>
            </a:r>
          </a:p>
          <a:p>
            <a:pPr marL="285664" indent="-285664" fontAlgn="base">
              <a:spcBef>
                <a:spcPct val="50000"/>
              </a:spcBef>
              <a:spcAft>
                <a:spcPct val="0"/>
              </a:spcAft>
              <a:buClr>
                <a:schemeClr val="tx1"/>
              </a:buClr>
              <a:buSzPct val="100000"/>
              <a:buFont typeface="Arial" panose="020B0604020202020204" pitchFamily="34" charset="0"/>
              <a:buChar char="•"/>
              <a:defRPr sz="1800">
                <a:latin typeface="72 Brand" panose="020B0504030603020204" pitchFamily="34" charset="0"/>
              </a:defRPr>
            </a:pPr>
            <a:r>
              <a:t>サプライヤオンボーディングでデータセンターピッカーを使用できるようになります。これには、簡易サプライヤ登録、取引関係、ソーシング参加依頼、およびウォークアップオンボーディングが含まれます。</a:t>
            </a:r>
            <a:endParaRPr sz="1800" b="1" kern="0">
              <a:solidFill>
                <a:srgbClr val="0078C4"/>
              </a:solidFill>
              <a:latin typeface="72 Brand" panose="020B0504030603020204" pitchFamily="34" charset="0"/>
              <a:ea typeface="Arial Unicode MS" pitchFamily="34" charset="-128"/>
              <a:cs typeface="Arial Unicode MS" pitchFamily="34" charset="-128"/>
            </a:endParaRPr>
          </a:p>
          <a:p>
            <a:pPr algn="l" fontAlgn="base">
              <a:spcBef>
                <a:spcPct val="50000"/>
              </a:spcBef>
              <a:spcAft>
                <a:spcPct val="0"/>
              </a:spcAft>
              <a:buClr>
                <a:schemeClr val="tx1"/>
              </a:buClr>
              <a:buSzPct val="100000"/>
            </a:pPr>
            <a:endParaRPr sz="1800" b="1" kern="0">
              <a:solidFill>
                <a:srgbClr val="0078C4"/>
              </a:solidFill>
              <a:latin typeface="72 Brand" panose="020B0504030603020204" pitchFamily="34" charset="0"/>
              <a:ea typeface="Arial Unicode MS" pitchFamily="34" charset="-128"/>
              <a:cs typeface="Arial Unicode MS" pitchFamily="34" charset="-128"/>
            </a:endParaRPr>
          </a:p>
        </p:txBody>
      </p:sp>
      <p:sp>
        <p:nvSpPr>
          <p:cNvPr id="5" name="Title 1">
            <a:extLst>
              <a:ext uri="{FF2B5EF4-FFF2-40B4-BE49-F238E27FC236}">
                <a16:creationId xmlns:a16="http://schemas.microsoft.com/office/drawing/2014/main" id="{322BF760-A769-A137-3897-0CB54DB2F997}"/>
              </a:ext>
            </a:extLst>
          </p:cNvPr>
          <p:cNvSpPr txBox="1">
            <a:spLocks/>
          </p:cNvSpPr>
          <p:nvPr/>
        </p:nvSpPr>
        <p:spPr bwMode="black">
          <a:xfrm>
            <a:off x="503999" y="1567766"/>
            <a:ext cx="10334600" cy="276999"/>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a:defRPr sz="1800">
                <a:latin typeface="+mn-lt"/>
                <a:cs typeface="72" panose="020B0503030000000003" pitchFamily="34" charset="0"/>
              </a:defRPr>
            </a:pPr>
            <a:r>
              <a:rPr b="1">
                <a:solidFill>
                  <a:schemeClr val="tx2"/>
                </a:solidFill>
              </a:rPr>
              <a:t>ペルソナ:</a:t>
            </a:r>
            <a:r>
              <a:t> サプライヤ</a:t>
            </a:r>
          </a:p>
        </p:txBody>
      </p:sp>
      <p:sp>
        <p:nvSpPr>
          <p:cNvPr id="3" name="Title 3">
            <a:extLst>
              <a:ext uri="{FF2B5EF4-FFF2-40B4-BE49-F238E27FC236}">
                <a16:creationId xmlns:a16="http://schemas.microsoft.com/office/drawing/2014/main" id="{F223C107-AC73-9906-16C4-B152C884BE14}"/>
              </a:ext>
            </a:extLst>
          </p:cNvPr>
          <p:cNvSpPr txBox="1">
            <a:spLocks/>
          </p:cNvSpPr>
          <p:nvPr/>
        </p:nvSpPr>
        <p:spPr bwMode="black">
          <a:xfrm>
            <a:off x="382816" y="437899"/>
            <a:ext cx="11186476" cy="307777"/>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a:defRPr sz="2000"/>
            </a:pPr>
            <a:r>
              <a:rPr b="1"/>
              <a:t>導入：</a:t>
            </a:r>
            <a:r>
              <a:rPr>
                <a:solidFill>
                  <a:schemeClr val="tx2"/>
                </a:solidFill>
              </a:rPr>
              <a:t>BTP 上の SAP Business Network の複数のデータセンターでの</a:t>
            </a:r>
            <a:r>
              <a:rPr b="1">
                <a:solidFill>
                  <a:schemeClr val="tx2"/>
                </a:solidFill>
              </a:rPr>
              <a:t>サプライヤー</a:t>
            </a:r>
            <a:r>
              <a:rPr>
                <a:solidFill>
                  <a:schemeClr val="tx2"/>
                </a:solidFill>
              </a:rPr>
              <a:t>登録</a:t>
            </a:r>
          </a:p>
        </p:txBody>
      </p:sp>
      <p:sp>
        <p:nvSpPr>
          <p:cNvPr id="4" name="TextBox 3">
            <a:extLst>
              <a:ext uri="{FF2B5EF4-FFF2-40B4-BE49-F238E27FC236}">
                <a16:creationId xmlns:a16="http://schemas.microsoft.com/office/drawing/2014/main" id="{E55CB1AD-A810-288F-3EEC-A8F0F301D39E}"/>
              </a:ext>
            </a:extLst>
          </p:cNvPr>
          <p:cNvSpPr txBox="1"/>
          <p:nvPr/>
        </p:nvSpPr>
        <p:spPr>
          <a:xfrm>
            <a:off x="503999" y="2017696"/>
            <a:ext cx="9433213" cy="913763"/>
          </a:xfrm>
          <a:prstGeom prst="rect">
            <a:avLst/>
          </a:prstGeom>
          <a:noFill/>
        </p:spPr>
        <p:txBody>
          <a:bodyPr wrap="square" lIns="0" tIns="0" rIns="0" bIns="0">
            <a:noAutofit/>
          </a:bodyPr>
          <a:lstStyle/>
          <a:p>
            <a:pPr fontAlgn="base">
              <a:spcBef>
                <a:spcPct val="50000"/>
              </a:spcBef>
              <a:spcAft>
                <a:spcPct val="0"/>
              </a:spcAft>
              <a:buClr>
                <a:schemeClr val="tx1"/>
              </a:buClr>
              <a:buSzPct val="100000"/>
              <a:defRPr sz="1800" b="1">
                <a:solidFill>
                  <a:schemeClr val="tx2"/>
                </a:solidFill>
                <a:latin typeface="72 Brand" panose="020B0504030603020204" pitchFamily="34" charset="0"/>
                <a:ea typeface="Arial Unicode MS" pitchFamily="34" charset="-128"/>
                <a:cs typeface="Arial Unicode MS" pitchFamily="34" charset="-128"/>
              </a:defRPr>
            </a:pPr>
            <a:r>
              <a:t>説明:</a:t>
            </a:r>
            <a:endParaRPr sz="1800">
              <a:solidFill>
                <a:schemeClr val="tx2"/>
              </a:solidFill>
              <a:latin typeface="72 Brand" panose="020B0504030603020204" pitchFamily="34" charset="0"/>
            </a:endParaRPr>
          </a:p>
          <a:p>
            <a:pPr marL="342900" indent="-342900">
              <a:buFont typeface="Arial" panose="020B0604020202020204" pitchFamily="34" charset="0"/>
              <a:buChar char="•"/>
              <a:defRPr sz="1800">
                <a:latin typeface="+mn-lt"/>
              </a:defRPr>
            </a:pPr>
            <a:r>
              <a:t>サプライヤーが招待されるか、BTP 上の SAP Business Network のさまざまな地域のデータセンターへの登録を中止することを許可する</a:t>
            </a:r>
          </a:p>
          <a:p>
            <a:pPr algn="l" fontAlgn="base">
              <a:spcBef>
                <a:spcPct val="50000"/>
              </a:spcBef>
              <a:spcAft>
                <a:spcPct val="0"/>
              </a:spcAft>
              <a:buClr>
                <a:schemeClr val="tx1"/>
              </a:buClr>
              <a:buSzPct val="100000"/>
            </a:pPr>
            <a:endParaRPr sz="1200" b="1" kern="0">
              <a:solidFill>
                <a:srgbClr val="0078C4"/>
              </a:solidFill>
              <a:latin typeface="+mn-lt"/>
              <a:ea typeface="Arial Unicode MS" pitchFamily="34" charset="-128"/>
              <a:cs typeface="Arial Unicode MS" pitchFamily="34" charset="-128"/>
            </a:endParaRPr>
          </a:p>
          <a:p>
            <a:pPr algn="l" fontAlgn="base">
              <a:spcBef>
                <a:spcPct val="50000"/>
              </a:spcBef>
              <a:spcAft>
                <a:spcPct val="0"/>
              </a:spcAft>
              <a:buClr>
                <a:schemeClr val="tx1"/>
              </a:buClr>
              <a:buSzPct val="100000"/>
            </a:pPr>
            <a:endParaRPr sz="1800" b="1" kern="0">
              <a:solidFill>
                <a:srgbClr val="0078C4"/>
              </a:solidFill>
              <a:latin typeface="72 Brand" panose="020B0504030603020204" pitchFamily="34" charset="0"/>
              <a:ea typeface="Arial Unicode MS" pitchFamily="34" charset="-128"/>
              <a:cs typeface="Arial Unicode MS" pitchFamily="34" charset="-128"/>
            </a:endParaRPr>
          </a:p>
          <a:p>
            <a:pPr algn="l" fontAlgn="base">
              <a:spcBef>
                <a:spcPct val="50000"/>
              </a:spcBef>
              <a:spcAft>
                <a:spcPct val="0"/>
              </a:spcAft>
              <a:buClr>
                <a:schemeClr val="tx1"/>
              </a:buClr>
              <a:buSzPct val="100000"/>
            </a:pPr>
            <a:endParaRPr sz="1800" b="1" kern="0">
              <a:solidFill>
                <a:srgbClr val="0078C4"/>
              </a:solidFill>
              <a:latin typeface="72 Brand" panose="020B0504030603020204" pitchFamily="34" charset="0"/>
              <a:ea typeface="Arial Unicode MS" pitchFamily="34" charset="-128"/>
              <a:cs typeface="Arial Unicode MS" pitchFamily="34" charset="-128"/>
            </a:endParaRPr>
          </a:p>
          <a:p>
            <a:pPr algn="l" fontAlgn="base">
              <a:spcBef>
                <a:spcPct val="50000"/>
              </a:spcBef>
              <a:spcAft>
                <a:spcPct val="0"/>
              </a:spcAft>
              <a:buClr>
                <a:schemeClr val="tx1"/>
              </a:buClr>
              <a:buSzPct val="100000"/>
            </a:pPr>
            <a:endParaRPr sz="1800" b="1" kern="0">
              <a:solidFill>
                <a:srgbClr val="0078C4"/>
              </a:solidFill>
              <a:latin typeface="72 Brand" panose="020B0504030603020204" pitchFamily="34" charset="0"/>
              <a:ea typeface="Arial Unicode MS" pitchFamily="34" charset="-128"/>
              <a:cs typeface="Arial Unicode MS" pitchFamily="34" charset="-128"/>
            </a:endParaRPr>
          </a:p>
          <a:p>
            <a:pPr algn="l" fontAlgn="base">
              <a:spcBef>
                <a:spcPct val="50000"/>
              </a:spcBef>
              <a:spcAft>
                <a:spcPct val="0"/>
              </a:spcAft>
              <a:buClr>
                <a:schemeClr val="tx1"/>
              </a:buClr>
              <a:buSzPct val="100000"/>
            </a:pPr>
            <a:endParaRPr sz="1800" b="1" kern="0">
              <a:solidFill>
                <a:srgbClr val="0078C4"/>
              </a:solidFill>
              <a:latin typeface="72 Brand" panose="020B0504030603020204" pitchFamily="34" charset="0"/>
              <a:ea typeface="Arial Unicode MS" pitchFamily="34" charset="-128"/>
              <a:cs typeface="Arial Unicode MS" pitchFamily="34" charset="-128"/>
            </a:endParaRPr>
          </a:p>
          <a:p>
            <a:pPr algn="l" fontAlgn="base">
              <a:spcBef>
                <a:spcPct val="50000"/>
              </a:spcBef>
              <a:spcAft>
                <a:spcPct val="0"/>
              </a:spcAft>
              <a:buClr>
                <a:schemeClr val="tx1"/>
              </a:buClr>
              <a:buSzPct val="100000"/>
            </a:pPr>
            <a:endParaRPr sz="1800" b="1" kern="0">
              <a:solidFill>
                <a:srgbClr val="0078C4"/>
              </a:solidFill>
              <a:latin typeface="72 Brand" panose="020B0504030603020204" pitchFamily="34" charset="0"/>
              <a:ea typeface="Arial Unicode MS" pitchFamily="34" charset="-128"/>
              <a:cs typeface="Arial Unicode MS" pitchFamily="34" charset="-128"/>
            </a:endParaRPr>
          </a:p>
        </p:txBody>
      </p:sp>
    </p:spTree>
    <p:extLst>
      <p:ext uri="{BB962C8B-B14F-4D97-AF65-F5344CB8AC3E}">
        <p14:creationId xmlns:p14="http://schemas.microsoft.com/office/powerpoint/2010/main" val="194036046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985060-CC7D-2D82-0831-0475B71B034B}"/>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1EA35DB4-EC21-8BC7-78A7-B84C0DA99F3E}"/>
              </a:ext>
            </a:extLst>
          </p:cNvPr>
          <p:cNvSpPr>
            <a:spLocks noGrp="1"/>
          </p:cNvSpPr>
          <p:nvPr>
            <p:ph type="title"/>
          </p:nvPr>
        </p:nvSpPr>
        <p:spPr>
          <a:xfrm>
            <a:off x="232252" y="2583915"/>
            <a:ext cx="7408007" cy="498598"/>
          </a:xfrm>
        </p:spPr>
        <p:txBody>
          <a:bodyPr wrap="square">
            <a:spAutoFit/>
          </a:bodyPr>
          <a:lstStyle/>
          <a:p>
            <a:r>
              <a:t>ユーザおよびロールの管理</a:t>
            </a:r>
          </a:p>
        </p:txBody>
      </p:sp>
      <p:pic>
        <p:nvPicPr>
          <p:cNvPr id="16" name="Picture Placeholder 15" descr="A hanging lightbulb">
            <a:extLst>
              <a:ext uri="{FF2B5EF4-FFF2-40B4-BE49-F238E27FC236}">
                <a16:creationId xmlns:a16="http://schemas.microsoft.com/office/drawing/2014/main" id="{35D23408-99EA-F3DD-3B2C-090C7CB23A7C}"/>
              </a:ext>
            </a:extLst>
          </p:cNvPr>
          <p:cNvPicPr>
            <a:picLocks noGrp="1" noChangeAspect="1"/>
          </p:cNvPicPr>
          <p:nvPr>
            <p:ph type="pic" sz="quarter" idx="10"/>
          </p:nvPr>
        </p:nvPicPr>
        <p:blipFill>
          <a:blip r:embed="rId4"/>
          <a:srcRect l="27299" r="27299"/>
          <a:stretch>
            <a:fillRect/>
          </a:stretch>
        </p:blipFill>
        <p:spPr/>
      </p:pic>
    </p:spTree>
    <p:custDataLst>
      <p:custData r:id="rId1"/>
      <p:custData r:id="rId2"/>
    </p:custDataLst>
    <p:extLst>
      <p:ext uri="{BB962C8B-B14F-4D97-AF65-F5344CB8AC3E}">
        <p14:creationId xmlns:p14="http://schemas.microsoft.com/office/powerpoint/2010/main" val="305371139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38764B-F26E-01FD-C4E5-3B7B61D4E5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F30FEB-FB35-55E4-CA01-5B4854509CA2}"/>
              </a:ext>
            </a:extLst>
          </p:cNvPr>
          <p:cNvSpPr>
            <a:spLocks noGrp="1"/>
          </p:cNvSpPr>
          <p:nvPr>
            <p:ph type="title"/>
          </p:nvPr>
        </p:nvSpPr>
        <p:spPr>
          <a:xfrm>
            <a:off x="504001" y="1647094"/>
            <a:ext cx="10188923" cy="276999"/>
          </a:xfrm>
        </p:spPr>
        <p:txBody>
          <a:bodyPr/>
          <a:lstStyle/>
          <a:p>
            <a:pPr>
              <a:defRPr sz="1800">
                <a:latin typeface="+mn-lt"/>
                <a:cs typeface="72" panose="020B0503030000000003" pitchFamily="34" charset="0"/>
              </a:defRPr>
            </a:pPr>
            <a:r>
              <a:rPr b="1">
                <a:solidFill>
                  <a:schemeClr val="tx2"/>
                </a:solidFill>
              </a:rPr>
              <a:t>ソリューションエリア:</a:t>
            </a:r>
            <a:r>
              <a:t> ユーザ管理</a:t>
            </a:r>
          </a:p>
        </p:txBody>
      </p:sp>
      <p:sp>
        <p:nvSpPr>
          <p:cNvPr id="9" name="TextBox 8">
            <a:extLst>
              <a:ext uri="{FF2B5EF4-FFF2-40B4-BE49-F238E27FC236}">
                <a16:creationId xmlns:a16="http://schemas.microsoft.com/office/drawing/2014/main" id="{A0028551-B43F-8D0A-7F3F-E31819170CBB}"/>
              </a:ext>
            </a:extLst>
          </p:cNvPr>
          <p:cNvSpPr txBox="1"/>
          <p:nvPr/>
        </p:nvSpPr>
        <p:spPr>
          <a:xfrm>
            <a:off x="504001" y="3807561"/>
            <a:ext cx="3699357" cy="276999"/>
          </a:xfrm>
          <a:prstGeom prst="rect">
            <a:avLst/>
          </a:prstGeom>
          <a:noFill/>
        </p:spPr>
        <p:txBody>
          <a:bodyPr wrap="square" lIns="0" tIns="0" rIns="0" bIns="0">
            <a:noAutofit/>
          </a:bodyPr>
          <a:lstStyle/>
          <a:p>
            <a:pPr algn="l" fontAlgn="base">
              <a:spcBef>
                <a:spcPct val="50000"/>
              </a:spcBef>
              <a:spcAft>
                <a:spcPct val="0"/>
              </a:spcAft>
              <a:buClr>
                <a:schemeClr val="tx1"/>
              </a:buClr>
              <a:buSzPct val="100000"/>
              <a:defRPr sz="1800" b="1">
                <a:solidFill>
                  <a:schemeClr val="tx2"/>
                </a:solidFill>
                <a:latin typeface="72 Brand" panose="020B0504030603020204" pitchFamily="34" charset="0"/>
                <a:ea typeface="Arial Unicode MS" pitchFamily="34" charset="-128"/>
                <a:cs typeface="Arial Unicode MS" pitchFamily="34" charset="-128"/>
              </a:defRPr>
            </a:pPr>
            <a:r>
              <a:t>主な利点:</a:t>
            </a:r>
          </a:p>
        </p:txBody>
      </p:sp>
      <p:sp>
        <p:nvSpPr>
          <p:cNvPr id="10" name="Title 3">
            <a:extLst>
              <a:ext uri="{FF2B5EF4-FFF2-40B4-BE49-F238E27FC236}">
                <a16:creationId xmlns:a16="http://schemas.microsoft.com/office/drawing/2014/main" id="{23BDE0AF-8F3B-D36B-0EEB-BFBECA3B226F}"/>
              </a:ext>
            </a:extLst>
          </p:cNvPr>
          <p:cNvSpPr txBox="1">
            <a:spLocks/>
          </p:cNvSpPr>
          <p:nvPr/>
        </p:nvSpPr>
        <p:spPr bwMode="black">
          <a:xfrm>
            <a:off x="504001" y="504000"/>
            <a:ext cx="11186476" cy="3693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r>
              <a:rPr b="1"/>
              <a:t>はじめに：</a:t>
            </a:r>
            <a:r>
              <a:rPr>
                <a:solidFill>
                  <a:schemeClr val="tx2"/>
                </a:solidFill>
              </a:rPr>
              <a:t>会社のユーザーと役割を管理</a:t>
            </a:r>
          </a:p>
        </p:txBody>
      </p:sp>
      <p:sp>
        <p:nvSpPr>
          <p:cNvPr id="11" name="TextBox 10">
            <a:extLst>
              <a:ext uri="{FF2B5EF4-FFF2-40B4-BE49-F238E27FC236}">
                <a16:creationId xmlns:a16="http://schemas.microsoft.com/office/drawing/2014/main" id="{BF1AFF8F-9499-7860-96D7-E7077641C346}"/>
              </a:ext>
            </a:extLst>
          </p:cNvPr>
          <p:cNvSpPr txBox="1"/>
          <p:nvPr/>
        </p:nvSpPr>
        <p:spPr>
          <a:xfrm>
            <a:off x="509111" y="4211153"/>
            <a:ext cx="9114574" cy="2339102"/>
          </a:xfrm>
          <a:prstGeom prst="rect">
            <a:avLst/>
          </a:prstGeom>
          <a:noFill/>
        </p:spPr>
        <p:txBody>
          <a:bodyPr wrap="square" lIns="0" tIns="0" rIns="0" bIns="0">
            <a:spAutoFit/>
          </a:bodyPr>
          <a:lstStyle/>
          <a:p>
            <a:pPr marL="342900" marR="0" lvl="0" indent="-342900" algn="l" defTabSz="1088776" rtl="0" eaLnBrk="1" fontAlgn="base" latinLnBrk="0" hangingPunct="1">
              <a:lnSpc>
                <a:spcPct val="100000"/>
              </a:lnSpc>
              <a:spcBef>
                <a:spcPct val="50000"/>
              </a:spcBef>
              <a:spcAft>
                <a:spcPct val="0"/>
              </a:spcAft>
              <a:buClr>
                <a:srgbClr val="000000"/>
              </a:buClr>
              <a:buSzPct val="100000"/>
              <a:buFont typeface="Arial" panose="020B0604020202020204" pitchFamily="34" charset="0"/>
              <a:buChar char="•"/>
              <a:tabLst/>
              <a:defRPr sz="1600" kern="1200">
                <a:ln>
                  <a:noFill/>
                </a:ln>
                <a:solidFill>
                  <a:srgbClr val="000000"/>
                </a:solidFill>
                <a:effectLst/>
                <a:uLnTx/>
                <a:uFillTx/>
                <a:latin typeface="Arial"/>
                <a:ea typeface="+mn-ea"/>
                <a:cs typeface="+mn-cs"/>
              </a:defRPr>
            </a:pPr>
            <a:r>
              <a:t>刷新された管理エクスペリエンスにより、ユーザ、ロール、および権限のより明確なビューが提供され、リアルタイムの変更処理によって管理オーバーヘッドとエラーが削減されます。</a:t>
            </a:r>
          </a:p>
          <a:p>
            <a:pPr marL="342900" marR="0" lvl="0" indent="-342900" algn="l" defTabSz="1088776" rtl="0" eaLnBrk="1" fontAlgn="base" latinLnBrk="0" hangingPunct="1">
              <a:lnSpc>
                <a:spcPct val="100000"/>
              </a:lnSpc>
              <a:spcBef>
                <a:spcPct val="50000"/>
              </a:spcBef>
              <a:spcAft>
                <a:spcPct val="0"/>
              </a:spcAft>
              <a:buClr>
                <a:srgbClr val="000000"/>
              </a:buClr>
              <a:buSzPct val="100000"/>
              <a:buFont typeface="Arial" panose="020B0604020202020204" pitchFamily="34" charset="0"/>
              <a:buChar char="•"/>
              <a:tabLst/>
              <a:defRPr sz="1600" kern="1200">
                <a:ln>
                  <a:noFill/>
                </a:ln>
                <a:solidFill>
                  <a:srgbClr val="000000"/>
                </a:solidFill>
                <a:effectLst/>
                <a:uLnTx/>
                <a:uFillTx/>
                <a:latin typeface="Arial"/>
                <a:ea typeface="+mn-ea"/>
                <a:cs typeface="+mn-cs"/>
              </a:defRPr>
            </a:pPr>
            <a:r>
              <a:t>サプライヤー管理者は、事前定義されたロールを活用し、権限設定を標準化して、カスタム設定の必要性を軽減することができます。</a:t>
            </a:r>
          </a:p>
          <a:p>
            <a:pPr marL="342900" marR="0" lvl="0" indent="-342900" algn="l" defTabSz="1088776" rtl="0" eaLnBrk="1" fontAlgn="base" latinLnBrk="0" hangingPunct="1">
              <a:lnSpc>
                <a:spcPct val="100000"/>
              </a:lnSpc>
              <a:spcBef>
                <a:spcPct val="50000"/>
              </a:spcBef>
              <a:spcAft>
                <a:spcPct val="0"/>
              </a:spcAft>
              <a:buClr>
                <a:srgbClr val="000000"/>
              </a:buClr>
              <a:buSzPct val="100000"/>
              <a:buFont typeface="Arial" panose="020B0604020202020204" pitchFamily="34" charset="0"/>
              <a:buChar char="•"/>
              <a:tabLst/>
              <a:defRPr sz="1600" kern="1200">
                <a:ln>
                  <a:noFill/>
                </a:ln>
                <a:solidFill>
                  <a:srgbClr val="000000"/>
                </a:solidFill>
                <a:effectLst/>
                <a:uLnTx/>
                <a:uFillTx/>
                <a:latin typeface="Arial"/>
                <a:ea typeface="+mn-ea"/>
                <a:cs typeface="+mn-cs"/>
              </a:defRPr>
            </a:pPr>
            <a:r>
              <a:t>管理者主導のパスワードのリセットと、プロファイル変更の確認ページの明確化により、エンドユーザーの透明性が向上します。</a:t>
            </a:r>
          </a:p>
          <a:p>
            <a:pPr marL="342900" marR="0" lvl="0" indent="-342900" algn="l" defTabSz="1088776" rtl="0" eaLnBrk="1" fontAlgn="base" latinLnBrk="0" hangingPunct="1">
              <a:lnSpc>
                <a:spcPct val="100000"/>
              </a:lnSpc>
              <a:spcBef>
                <a:spcPct val="50000"/>
              </a:spcBef>
              <a:spcAft>
                <a:spcPct val="0"/>
              </a:spcAft>
              <a:buClr>
                <a:srgbClr val="000000"/>
              </a:buClr>
              <a:buSzPct val="100000"/>
              <a:buFont typeface="Arial" panose="020B0604020202020204" pitchFamily="34" charset="0"/>
              <a:buChar char="•"/>
              <a:tabLst/>
              <a:defRPr sz="1600" kern="1200">
                <a:ln>
                  <a:noFill/>
                </a:ln>
                <a:solidFill>
                  <a:srgbClr val="000000"/>
                </a:solidFill>
                <a:effectLst/>
                <a:uLnTx/>
                <a:uFillTx/>
                <a:latin typeface="Arial"/>
                <a:ea typeface="+mn-ea"/>
                <a:cs typeface="+mn-cs"/>
              </a:defRPr>
            </a:pPr>
            <a:r>
              <a:t>アカウント/ユーザーレベルの多要素認証 (MFA) 設定を使用して、アクセスセキュリティを強化することができます。</a:t>
            </a:r>
          </a:p>
        </p:txBody>
      </p:sp>
      <p:sp>
        <p:nvSpPr>
          <p:cNvPr id="3" name="Title 1">
            <a:extLst>
              <a:ext uri="{FF2B5EF4-FFF2-40B4-BE49-F238E27FC236}">
                <a16:creationId xmlns:a16="http://schemas.microsoft.com/office/drawing/2014/main" id="{635921BD-DD40-CC5C-2FFA-9D40C7544D78}"/>
              </a:ext>
            </a:extLst>
          </p:cNvPr>
          <p:cNvSpPr txBox="1">
            <a:spLocks/>
          </p:cNvSpPr>
          <p:nvPr/>
        </p:nvSpPr>
        <p:spPr bwMode="black">
          <a:xfrm>
            <a:off x="504001" y="1256739"/>
            <a:ext cx="11186476" cy="276999"/>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a:defRPr sz="1800">
                <a:latin typeface="+mn-lt"/>
                <a:cs typeface="72" panose="020B0503030000000003" pitchFamily="34" charset="0"/>
              </a:defRPr>
            </a:pPr>
            <a:r>
              <a:rPr b="1">
                <a:solidFill>
                  <a:schemeClr val="tx2"/>
                </a:solidFill>
              </a:rPr>
              <a:t>ソリューション対象：</a:t>
            </a:r>
            <a:r>
              <a:t>取引先向け SAP Business Network</a:t>
            </a:r>
          </a:p>
        </p:txBody>
      </p:sp>
      <p:sp>
        <p:nvSpPr>
          <p:cNvPr id="5" name="Title 1">
            <a:extLst>
              <a:ext uri="{FF2B5EF4-FFF2-40B4-BE49-F238E27FC236}">
                <a16:creationId xmlns:a16="http://schemas.microsoft.com/office/drawing/2014/main" id="{0DCE40C1-D032-F49D-3331-4D3F92C2AAA9}"/>
              </a:ext>
            </a:extLst>
          </p:cNvPr>
          <p:cNvSpPr txBox="1">
            <a:spLocks/>
          </p:cNvSpPr>
          <p:nvPr/>
        </p:nvSpPr>
        <p:spPr bwMode="black">
          <a:xfrm>
            <a:off x="504002" y="2068012"/>
            <a:ext cx="11109026" cy="276999"/>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a:defRPr sz="1800">
                <a:latin typeface="+mn-lt"/>
                <a:cs typeface="72" panose="020B0503030000000003" pitchFamily="34" charset="0"/>
              </a:defRPr>
            </a:pPr>
            <a:r>
              <a:rPr b="1">
                <a:solidFill>
                  <a:schemeClr val="tx2"/>
                </a:solidFill>
              </a:rPr>
              <a:t>ペルソナ</a:t>
            </a:r>
            <a:r>
              <a:rPr b="1">
                <a:solidFill>
                  <a:srgbClr val="0078C4"/>
                </a:solidFill>
              </a:rPr>
              <a:t>：</a:t>
            </a:r>
            <a:r>
              <a:t>サプライヤーユーザー</a:t>
            </a:r>
          </a:p>
        </p:txBody>
      </p:sp>
      <p:sp>
        <p:nvSpPr>
          <p:cNvPr id="4" name="TextBox 3">
            <a:extLst>
              <a:ext uri="{FF2B5EF4-FFF2-40B4-BE49-F238E27FC236}">
                <a16:creationId xmlns:a16="http://schemas.microsoft.com/office/drawing/2014/main" id="{F15D0F1A-E522-5154-9489-B95D3D19A337}"/>
              </a:ext>
            </a:extLst>
          </p:cNvPr>
          <p:cNvSpPr txBox="1"/>
          <p:nvPr/>
        </p:nvSpPr>
        <p:spPr>
          <a:xfrm>
            <a:off x="504000" y="2659151"/>
            <a:ext cx="9114573" cy="440267"/>
          </a:xfrm>
          <a:prstGeom prst="rect">
            <a:avLst/>
          </a:prstGeom>
          <a:noFill/>
        </p:spPr>
        <p:txBody>
          <a:bodyPr wrap="square" lIns="0" tIns="0" rIns="0" bIns="0">
            <a:noAutofit/>
          </a:bodyPr>
          <a:lstStyle/>
          <a:p>
            <a:pPr algn="l" fontAlgn="base">
              <a:spcBef>
                <a:spcPct val="50000"/>
              </a:spcBef>
              <a:spcAft>
                <a:spcPct val="0"/>
              </a:spcAft>
              <a:buClr>
                <a:schemeClr val="tx1"/>
              </a:buClr>
              <a:buSzPct val="100000"/>
              <a:defRPr sz="1800" b="1">
                <a:solidFill>
                  <a:schemeClr val="tx2"/>
                </a:solidFill>
                <a:latin typeface="72 Brand" panose="020B0504030603020204" pitchFamily="34" charset="0"/>
                <a:ea typeface="Arial Unicode MS" pitchFamily="34" charset="-128"/>
                <a:cs typeface="Arial Unicode MS" pitchFamily="34" charset="-128"/>
              </a:defRPr>
            </a:pPr>
            <a:r>
              <a:t>説明:</a:t>
            </a:r>
          </a:p>
          <a:p>
            <a:pPr marL="285750" indent="-285750" fontAlgn="base">
              <a:spcBef>
                <a:spcPct val="50000"/>
              </a:spcBef>
              <a:spcAft>
                <a:spcPct val="0"/>
              </a:spcAft>
              <a:buClr>
                <a:schemeClr val="tx1"/>
              </a:buClr>
              <a:buSzPct val="100000"/>
              <a:buFont typeface="Arial" panose="020B0604020202020204" pitchFamily="34" charset="0"/>
              <a:buChar char="•"/>
              <a:defRPr sz="1600"/>
            </a:pPr>
            <a:r>
              <a:t>セルフサービスにより、ユーザーを管理し、ロールベースのアクセス制御により、社内のユーザーの職務を分離することができます。これにより、得意先割当に基づいてユーザアクセスを管理することができます</a:t>
            </a:r>
            <a:r>
              <a:rPr>
                <a:solidFill>
                  <a:srgbClr val="0070F2"/>
                </a:solidFill>
              </a:rPr>
              <a:t>。</a:t>
            </a:r>
            <a:endParaRPr sz="1800" b="1" kern="0">
              <a:solidFill>
                <a:srgbClr val="0070F2"/>
              </a:solidFill>
              <a:latin typeface="72 Brand" panose="020B0504030603020204" pitchFamily="34" charset="0"/>
              <a:ea typeface="Arial Unicode MS" pitchFamily="34" charset="-128"/>
              <a:cs typeface="Arial Unicode MS" pitchFamily="34" charset="-128"/>
            </a:endParaRPr>
          </a:p>
        </p:txBody>
      </p:sp>
    </p:spTree>
    <p:extLst>
      <p:ext uri="{BB962C8B-B14F-4D97-AF65-F5344CB8AC3E}">
        <p14:creationId xmlns:p14="http://schemas.microsoft.com/office/powerpoint/2010/main" val="31408446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EFFBD9-D7A2-8F6A-C578-DC94191B7624}"/>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AA54FF0D-0BAC-7268-9CA1-7359E1A34B98}"/>
              </a:ext>
            </a:extLst>
          </p:cNvPr>
          <p:cNvPicPr>
            <a:picLocks noChangeAspect="1"/>
          </p:cNvPicPr>
          <p:nvPr/>
        </p:nvPicPr>
        <p:blipFill>
          <a:blip r:embed="rId5"/>
          <a:srcRect b="51087"/>
          <a:stretch>
            <a:fillRect/>
          </a:stretch>
        </p:blipFill>
        <p:spPr>
          <a:xfrm>
            <a:off x="398240" y="5190165"/>
            <a:ext cx="7297218" cy="1357833"/>
          </a:xfrm>
          <a:prstGeom prst="roundRect">
            <a:avLst>
              <a:gd name="adj" fmla="val 10043"/>
            </a:avLst>
          </a:prstGeom>
          <a:effectLst>
            <a:outerShdw blurRad="279400" dist="38100" dir="5400000" algn="t" rotWithShape="0">
              <a:srgbClr val="002A86">
                <a:alpha val="40000"/>
              </a:srgbClr>
            </a:outerShdw>
          </a:effectLst>
        </p:spPr>
      </p:pic>
      <p:pic>
        <p:nvPicPr>
          <p:cNvPr id="5" name="Picture 4">
            <a:extLst>
              <a:ext uri="{FF2B5EF4-FFF2-40B4-BE49-F238E27FC236}">
                <a16:creationId xmlns:a16="http://schemas.microsoft.com/office/drawing/2014/main" id="{0029DEF0-5C48-0278-42CB-407983EF6330}"/>
              </a:ext>
            </a:extLst>
          </p:cNvPr>
          <p:cNvPicPr>
            <a:picLocks noChangeAspect="1"/>
          </p:cNvPicPr>
          <p:nvPr/>
        </p:nvPicPr>
        <p:blipFill>
          <a:blip r:embed="rId6"/>
          <a:srcRect r="2922"/>
          <a:stretch>
            <a:fillRect/>
          </a:stretch>
        </p:blipFill>
        <p:spPr>
          <a:xfrm>
            <a:off x="398240" y="2808785"/>
            <a:ext cx="7232026" cy="2152142"/>
          </a:xfrm>
          <a:prstGeom prst="roundRect">
            <a:avLst>
              <a:gd name="adj" fmla="val 6916"/>
            </a:avLst>
          </a:prstGeom>
          <a:effectLst>
            <a:outerShdw blurRad="279400" dist="38100" dir="5400000" algn="t" rotWithShape="0">
              <a:srgbClr val="002A86">
                <a:alpha val="40000"/>
              </a:srgbClr>
            </a:outerShdw>
          </a:effectLst>
        </p:spPr>
      </p:pic>
      <p:sp>
        <p:nvSpPr>
          <p:cNvPr id="18" name="Rectangle 17">
            <a:extLst>
              <a:ext uri="{FF2B5EF4-FFF2-40B4-BE49-F238E27FC236}">
                <a16:creationId xmlns:a16="http://schemas.microsoft.com/office/drawing/2014/main" id="{63AD727A-40D5-7434-99B7-767DEDEE3194}"/>
              </a:ext>
            </a:extLst>
          </p:cNvPr>
          <p:cNvSpPr/>
          <p:nvPr/>
        </p:nvSpPr>
        <p:spPr bwMode="gray">
          <a:xfrm>
            <a:off x="7847962" y="3570"/>
            <a:ext cx="4334512" cy="6854430"/>
          </a:xfrm>
          <a:prstGeom prst="rect">
            <a:avLst/>
          </a:prstGeom>
          <a:solidFill>
            <a:schemeClr val="bg1">
              <a:lumMod val="95000"/>
            </a:schemeClr>
          </a:solidFill>
          <a:ln w="25400" algn="ctr">
            <a:noFill/>
            <a:miter lim="800000"/>
            <a:headEnd/>
            <a:tailEnd/>
          </a:ln>
        </p:spPr>
        <p:txBody>
          <a:bodyPr lIns="90000" tIns="72000" rIns="90000" bIns="72000" anchor="ctr"/>
          <a:lstStyle/>
          <a:p>
            <a:pPr algn="ctr" fontAlgn="base">
              <a:spcBef>
                <a:spcPct val="50000"/>
              </a:spcBef>
              <a:spcAft>
                <a:spcPct val="0"/>
              </a:spcAft>
              <a:buClr>
                <a:srgbClr val="F0AB00"/>
              </a:buClr>
              <a:buSzPct val="80000"/>
            </a:pPr>
            <a:endParaRPr kern="0">
              <a:solidFill>
                <a:srgbClr val="000000"/>
              </a:solidFill>
              <a:latin typeface="72 Brand"/>
              <a:ea typeface="Arial Unicode MS" pitchFamily="34" charset="-128"/>
              <a:cs typeface="Arial Unicode MS" pitchFamily="34" charset="-128"/>
            </a:endParaRPr>
          </a:p>
        </p:txBody>
      </p:sp>
      <p:pic>
        <p:nvPicPr>
          <p:cNvPr id="9" name="Image 1" descr="preencoded.png">
            <a:extLst>
              <a:ext uri="{FF2B5EF4-FFF2-40B4-BE49-F238E27FC236}">
                <a16:creationId xmlns:a16="http://schemas.microsoft.com/office/drawing/2014/main" id="{17E81776-D104-CB6A-6BDE-F1EEDCF26C45}"/>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8092799" y="460502"/>
            <a:ext cx="1046931" cy="467000"/>
          </a:xfrm>
          <a:prstGeom prst="rect">
            <a:avLst/>
          </a:prstGeom>
        </p:spPr>
      </p:pic>
      <p:pic>
        <p:nvPicPr>
          <p:cNvPr id="10" name="Picture 9">
            <a:extLst>
              <a:ext uri="{FF2B5EF4-FFF2-40B4-BE49-F238E27FC236}">
                <a16:creationId xmlns:a16="http://schemas.microsoft.com/office/drawing/2014/main" id="{C82A6AB9-E2AD-D5B6-FD0F-D7395166995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198605" y="514595"/>
            <a:ext cx="323165" cy="369332"/>
          </a:xfrm>
          <a:prstGeom prst="rect">
            <a:avLst/>
          </a:prstGeom>
        </p:spPr>
      </p:pic>
      <p:sp>
        <p:nvSpPr>
          <p:cNvPr id="2" name="Text Placeholder 4">
            <a:extLst>
              <a:ext uri="{FF2B5EF4-FFF2-40B4-BE49-F238E27FC236}">
                <a16:creationId xmlns:a16="http://schemas.microsoft.com/office/drawing/2014/main" id="{AA8B25AA-1A2D-7B13-C6A7-2829223DCE5D}"/>
              </a:ext>
            </a:extLst>
          </p:cNvPr>
          <p:cNvSpPr txBox="1">
            <a:spLocks/>
          </p:cNvSpPr>
          <p:nvPr/>
        </p:nvSpPr>
        <p:spPr>
          <a:xfrm>
            <a:off x="8004991" y="1334270"/>
            <a:ext cx="3971109" cy="5475556"/>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buNone/>
              <a:defRPr sz="1800">
                <a:solidFill>
                  <a:srgbClr val="0070F2"/>
                </a:solidFill>
                <a:latin typeface="72 Brand Medium" panose="020B0504030603020204" pitchFamily="34" charset="0"/>
              </a:defRPr>
            </a:pPr>
            <a:r>
              <a:t>ロールを作成して、会社のニーズに合わせてユーザアクセスを制御します。</a:t>
            </a:r>
            <a:endParaRPr sz="1800">
              <a:solidFill>
                <a:srgbClr val="0070F2"/>
              </a:solidFill>
              <a:latin typeface="72 Brand Medium" panose="020B0504030603020204" pitchFamily="34" charset="0"/>
            </a:endParaRPr>
          </a:p>
          <a:p>
            <a:pPr marL="342900" indent="-342900">
              <a:buFont typeface="+mj-lt"/>
              <a:buAutoNum type="arabicPeriod"/>
              <a:defRPr sz="1400"/>
            </a:pPr>
            <a:r>
              <a:t>[</a:t>
            </a:r>
            <a:r>
              <a:rPr b="1"/>
              <a:t>設定] -&gt; [アカウント管理]</a:t>
            </a:r>
            <a:r>
              <a:t> から [</a:t>
            </a:r>
            <a:r>
              <a:rPr b="1"/>
              <a:t>ユーザー</a:t>
            </a:r>
            <a:r>
              <a:t>および</a:t>
            </a:r>
          </a:p>
          <a:p>
            <a:pPr marL="342900" indent="-342900">
              <a:buFont typeface="+mj-lt"/>
              <a:buAutoNum type="arabicPeriod"/>
              <a:defRPr sz="1400"/>
            </a:pPr>
            <a:r>
              <a:t>［</a:t>
            </a:r>
            <a:r>
              <a:rPr b="1"/>
              <a:t>作成</a:t>
            </a:r>
            <a:r>
              <a:t>］をクリックして新しいユーザーを作成し、新しいユーザーに基本情報を提供します</a:t>
            </a:r>
          </a:p>
          <a:p>
            <a:pPr marL="342900" indent="-342900">
              <a:buFont typeface="+mj-lt"/>
              <a:buAutoNum type="arabicPeriod"/>
              <a:defRPr sz="1400"/>
            </a:pPr>
            <a:r>
              <a:t>ロールを新規ユーザに割り当て、管理する新規ユーザに顧客を割り当てます。</a:t>
            </a:r>
          </a:p>
          <a:p>
            <a:pPr marL="342900" indent="-342900">
              <a:buFont typeface="+mj-lt"/>
              <a:buAutoNum type="arabicPeriod"/>
            </a:pPr>
            <a:endParaRPr sz="1400"/>
          </a:p>
          <a:p>
            <a:endParaRPr sz="1800">
              <a:solidFill>
                <a:srgbClr val="0070F2"/>
              </a:solidFill>
              <a:latin typeface="72 Brand Medium" panose="020B0504030603020204" pitchFamily="34" charset="0"/>
            </a:endParaRPr>
          </a:p>
          <a:p>
            <a:endParaRPr sz="1800">
              <a:solidFill>
                <a:srgbClr val="0070F2"/>
              </a:solidFill>
              <a:latin typeface="72 Brand Medium" panose="020B0504030603020204" pitchFamily="34" charset="0"/>
            </a:endParaRPr>
          </a:p>
        </p:txBody>
      </p:sp>
      <p:sp>
        <p:nvSpPr>
          <p:cNvPr id="3" name="Title 1">
            <a:extLst>
              <a:ext uri="{FF2B5EF4-FFF2-40B4-BE49-F238E27FC236}">
                <a16:creationId xmlns:a16="http://schemas.microsoft.com/office/drawing/2014/main" id="{2BC48360-42C9-442D-13E9-C91347BE66A0}"/>
              </a:ext>
            </a:extLst>
          </p:cNvPr>
          <p:cNvSpPr txBox="1">
            <a:spLocks/>
          </p:cNvSpPr>
          <p:nvPr/>
        </p:nvSpPr>
        <p:spPr bwMode="black">
          <a:xfrm>
            <a:off x="463432" y="265211"/>
            <a:ext cx="7232026" cy="3693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3" indent="-4763"/>
            <a:r>
              <a:t>機能：</a:t>
            </a:r>
            <a:r>
              <a:rPr>
                <a:solidFill>
                  <a:srgbClr val="0070F2"/>
                </a:solidFill>
                <a:ea typeface="+mn-ea"/>
                <a:cs typeface="+mn-cs"/>
              </a:rPr>
              <a:t>ユーザーの管理</a:t>
            </a:r>
          </a:p>
        </p:txBody>
      </p:sp>
      <p:sp>
        <p:nvSpPr>
          <p:cNvPr id="7" name="Oval 6">
            <a:extLst>
              <a:ext uri="{FF2B5EF4-FFF2-40B4-BE49-F238E27FC236}">
                <a16:creationId xmlns:a16="http://schemas.microsoft.com/office/drawing/2014/main" id="{8A08B705-EEAF-EF8E-592E-B18447F12B5E}"/>
              </a:ext>
            </a:extLst>
          </p:cNvPr>
          <p:cNvSpPr/>
          <p:nvPr/>
        </p:nvSpPr>
        <p:spPr bwMode="gray">
          <a:xfrm>
            <a:off x="6550241" y="1184285"/>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1</a:t>
            </a:r>
            <a:endParaRPr sz="1800" kern="0">
              <a:solidFill>
                <a:schemeClr val="bg1"/>
              </a:solidFill>
              <a:latin typeface="+mj-lt"/>
              <a:ea typeface="Arial Unicode MS" pitchFamily="34" charset="-128"/>
              <a:cs typeface="Arial Unicode MS" pitchFamily="34" charset="-128"/>
            </a:endParaRPr>
          </a:p>
        </p:txBody>
      </p:sp>
      <p:sp>
        <p:nvSpPr>
          <p:cNvPr id="8" name="Oval 7">
            <a:extLst>
              <a:ext uri="{FF2B5EF4-FFF2-40B4-BE49-F238E27FC236}">
                <a16:creationId xmlns:a16="http://schemas.microsoft.com/office/drawing/2014/main" id="{1942D965-1D1B-43D7-7095-BB64CC785188}"/>
              </a:ext>
            </a:extLst>
          </p:cNvPr>
          <p:cNvSpPr/>
          <p:nvPr/>
        </p:nvSpPr>
        <p:spPr bwMode="gray">
          <a:xfrm>
            <a:off x="1503371" y="3362523"/>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2</a:t>
            </a:r>
            <a:endParaRPr sz="1800" kern="0">
              <a:solidFill>
                <a:schemeClr val="bg1"/>
              </a:solidFill>
              <a:latin typeface="+mj-lt"/>
              <a:ea typeface="Arial Unicode MS" pitchFamily="34" charset="-128"/>
              <a:cs typeface="Arial Unicode MS" pitchFamily="34" charset="-128"/>
            </a:endParaRPr>
          </a:p>
        </p:txBody>
      </p:sp>
      <p:sp>
        <p:nvSpPr>
          <p:cNvPr id="16" name="Oval 15">
            <a:extLst>
              <a:ext uri="{FF2B5EF4-FFF2-40B4-BE49-F238E27FC236}">
                <a16:creationId xmlns:a16="http://schemas.microsoft.com/office/drawing/2014/main" id="{A40F8732-D3D4-7E87-F3AE-307D58B9AAAE}"/>
              </a:ext>
            </a:extLst>
          </p:cNvPr>
          <p:cNvSpPr/>
          <p:nvPr/>
        </p:nvSpPr>
        <p:spPr bwMode="gray">
          <a:xfrm>
            <a:off x="2631608" y="5220803"/>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3</a:t>
            </a:r>
            <a:endParaRPr sz="1800" kern="0">
              <a:solidFill>
                <a:schemeClr val="bg1"/>
              </a:solidFill>
              <a:latin typeface="+mj-lt"/>
              <a:ea typeface="Arial Unicode MS" pitchFamily="34" charset="-128"/>
              <a:cs typeface="Arial Unicode MS" pitchFamily="34" charset="-128"/>
            </a:endParaRPr>
          </a:p>
        </p:txBody>
      </p:sp>
      <p:grpSp>
        <p:nvGrpSpPr>
          <p:cNvPr id="11" name="Group 10">
            <a:extLst>
              <a:ext uri="{FF2B5EF4-FFF2-40B4-BE49-F238E27FC236}">
                <a16:creationId xmlns:a16="http://schemas.microsoft.com/office/drawing/2014/main" id="{C6CBE249-EBE8-8D6E-15CE-9F7A595C3C5D}"/>
              </a:ext>
            </a:extLst>
          </p:cNvPr>
          <p:cNvGrpSpPr/>
          <p:nvPr/>
        </p:nvGrpSpPr>
        <p:grpSpPr>
          <a:xfrm>
            <a:off x="398241" y="891470"/>
            <a:ext cx="7232026" cy="1775314"/>
            <a:chOff x="121728" y="650157"/>
            <a:chExt cx="7510383" cy="1843645"/>
          </a:xfrm>
        </p:grpSpPr>
        <p:pic>
          <p:nvPicPr>
            <p:cNvPr id="4" name="Picture 3">
              <a:extLst>
                <a:ext uri="{FF2B5EF4-FFF2-40B4-BE49-F238E27FC236}">
                  <a16:creationId xmlns:a16="http://schemas.microsoft.com/office/drawing/2014/main" id="{1A489954-4385-8458-E353-9ECE4867202E}"/>
                </a:ext>
              </a:extLst>
            </p:cNvPr>
            <p:cNvPicPr>
              <a:picLocks noChangeAspect="1"/>
            </p:cNvPicPr>
            <p:nvPr/>
          </p:nvPicPr>
          <p:blipFill>
            <a:blip r:embed="rId10"/>
            <a:srcRect r="3371" b="20055"/>
            <a:stretch>
              <a:fillRect/>
            </a:stretch>
          </p:blipFill>
          <p:spPr>
            <a:xfrm>
              <a:off x="121728" y="650157"/>
              <a:ext cx="7510383" cy="1843644"/>
            </a:xfrm>
            <a:prstGeom prst="roundRect">
              <a:avLst>
                <a:gd name="adj" fmla="val 5867"/>
              </a:avLst>
            </a:prstGeom>
            <a:noFill/>
            <a:effectLst>
              <a:outerShdw blurRad="279400" dist="38100" dir="5400000" algn="t" rotWithShape="0">
                <a:srgbClr val="002A86">
                  <a:alpha val="40000"/>
                </a:srgbClr>
              </a:outerShdw>
            </a:effectLst>
          </p:spPr>
        </p:pic>
        <p:sp>
          <p:nvSpPr>
            <p:cNvPr id="19" name="Rectangle 18">
              <a:extLst>
                <a:ext uri="{FF2B5EF4-FFF2-40B4-BE49-F238E27FC236}">
                  <a16:creationId xmlns:a16="http://schemas.microsoft.com/office/drawing/2014/main" id="{0F044819-EDF2-2262-DBCB-F4913F001611}"/>
                </a:ext>
              </a:extLst>
            </p:cNvPr>
            <p:cNvSpPr/>
            <p:nvPr/>
          </p:nvSpPr>
          <p:spPr bwMode="gray">
            <a:xfrm>
              <a:off x="121728" y="1854835"/>
              <a:ext cx="1011453" cy="295943"/>
            </a:xfrm>
            <a:prstGeom prst="rect">
              <a:avLst/>
            </a:prstGeom>
            <a:solidFill>
              <a:schemeClr val="bg1"/>
            </a:solidFill>
            <a:ln w="25400" algn="ctr">
              <a:noFill/>
              <a:miter lim="800000"/>
              <a:headEnd/>
              <a:tailEnd/>
            </a:ln>
          </p:spPr>
          <p:txBody>
            <a:bodyPr lIns="90000" tIns="72000" rIns="90000" bIns="72000" anchor="ctr"/>
            <a:lstStyle/>
            <a:p>
              <a:pPr marR="0" algn="ctr" defTabSz="914400" eaLnBrk="1" fontAlgn="base" latinLnBrk="0" hangingPunct="1">
                <a:lnSpc>
                  <a:spcPct val="100000"/>
                </a:lnSpc>
                <a:spcBef>
                  <a:spcPct val="50000"/>
                </a:spcBef>
                <a:spcAft>
                  <a:spcPct val="0"/>
                </a:spcAft>
                <a:buClr>
                  <a:srgbClr val="F0AB00"/>
                </a:buClr>
                <a:buSzPct val="80000"/>
                <a:tabLst/>
                <a:defRPr sz="800">
                  <a:ln>
                    <a:noFill/>
                  </a:ln>
                  <a:effectLst/>
                  <a:uLnTx/>
                  <a:uFillTx/>
                  <a:ea typeface="Arial Unicode MS" pitchFamily="34" charset="-128"/>
                  <a:cs typeface="Arial Unicode MS" pitchFamily="34" charset="-128"/>
                </a:defRPr>
              </a:pPr>
              <a:r>
                <a:t>SBN ユーザー 1</a:t>
              </a:r>
            </a:p>
          </p:txBody>
        </p:sp>
        <p:sp>
          <p:nvSpPr>
            <p:cNvPr id="24" name="Rectangle 23">
              <a:extLst>
                <a:ext uri="{FF2B5EF4-FFF2-40B4-BE49-F238E27FC236}">
                  <a16:creationId xmlns:a16="http://schemas.microsoft.com/office/drawing/2014/main" id="{7BCCB1F9-FE1C-4BEA-2FC6-28A42C9FEFBC}"/>
                </a:ext>
              </a:extLst>
            </p:cNvPr>
            <p:cNvSpPr/>
            <p:nvPr/>
          </p:nvSpPr>
          <p:spPr bwMode="gray">
            <a:xfrm>
              <a:off x="189427" y="2212786"/>
              <a:ext cx="948221" cy="278140"/>
            </a:xfrm>
            <a:prstGeom prst="rect">
              <a:avLst/>
            </a:prstGeom>
            <a:solidFill>
              <a:schemeClr val="bg1"/>
            </a:solidFill>
            <a:ln w="25400" algn="ctr">
              <a:noFill/>
              <a:miter lim="800000"/>
              <a:headEnd/>
              <a:tailEnd/>
            </a:ln>
          </p:spPr>
          <p:txBody>
            <a:bodyPr lIns="90000" tIns="72000" rIns="90000" bIns="72000" anchor="ctr"/>
            <a:lstStyle/>
            <a:p>
              <a:pPr marR="0" algn="ctr" defTabSz="914400" eaLnBrk="1" fontAlgn="base" latinLnBrk="0" hangingPunct="1">
                <a:lnSpc>
                  <a:spcPct val="100000"/>
                </a:lnSpc>
                <a:spcBef>
                  <a:spcPct val="50000"/>
                </a:spcBef>
                <a:spcAft>
                  <a:spcPct val="0"/>
                </a:spcAft>
                <a:buClr>
                  <a:srgbClr val="F0AB00"/>
                </a:buClr>
                <a:buSzPct val="80000"/>
                <a:tabLst/>
                <a:defRPr sz="800">
                  <a:ln>
                    <a:noFill/>
                  </a:ln>
                  <a:effectLst/>
                  <a:uLnTx/>
                  <a:uFillTx/>
                  <a:ea typeface="Arial Unicode MS" pitchFamily="34" charset="-128"/>
                  <a:cs typeface="Arial Unicode MS" pitchFamily="34" charset="-128"/>
                </a:defRPr>
              </a:pPr>
              <a:r>
                <a:t>SBN ユーザー 2</a:t>
              </a:r>
            </a:p>
          </p:txBody>
        </p:sp>
        <p:sp>
          <p:nvSpPr>
            <p:cNvPr id="26" name="Rectangle 25">
              <a:extLst>
                <a:ext uri="{FF2B5EF4-FFF2-40B4-BE49-F238E27FC236}">
                  <a16:creationId xmlns:a16="http://schemas.microsoft.com/office/drawing/2014/main" id="{F7EA9653-964D-DAAB-EF2C-48700E8880D1}"/>
                </a:ext>
              </a:extLst>
            </p:cNvPr>
            <p:cNvSpPr/>
            <p:nvPr/>
          </p:nvSpPr>
          <p:spPr bwMode="gray">
            <a:xfrm>
              <a:off x="1133181" y="1842747"/>
              <a:ext cx="1238544" cy="355726"/>
            </a:xfrm>
            <a:prstGeom prst="rect">
              <a:avLst/>
            </a:prstGeom>
            <a:solidFill>
              <a:schemeClr val="bg1"/>
            </a:solidFill>
            <a:ln w="25400" algn="ctr">
              <a:noFill/>
              <a:miter lim="800000"/>
              <a:headEnd/>
              <a:tailEnd/>
            </a:ln>
          </p:spPr>
          <p:txBody>
            <a:bodyPr lIns="90000" tIns="72000" rIns="90000" bIns="72000" anchor="ctr"/>
            <a:lstStyle/>
            <a:p>
              <a:pPr marR="0" algn="ctr" defTabSz="914400" eaLnBrk="1" fontAlgn="base" latinLnBrk="0" hangingPunct="1">
                <a:lnSpc>
                  <a:spcPct val="100000"/>
                </a:lnSpc>
                <a:spcBef>
                  <a:spcPct val="50000"/>
                </a:spcBef>
                <a:spcAft>
                  <a:spcPct val="0"/>
                </a:spcAft>
                <a:buClr>
                  <a:srgbClr val="F0AB00"/>
                </a:buClr>
                <a:buSzPct val="80000"/>
                <a:tabLst/>
                <a:defRPr sz="800">
                  <a:ea typeface="Arial Unicode MS" pitchFamily="34" charset="-128"/>
                  <a:cs typeface="Arial Unicode MS" pitchFamily="34" charset="-128"/>
                </a:defRPr>
              </a:pPr>
              <a:r>
                <a:rPr>
                  <a:ln>
                    <a:noFill/>
                  </a:ln>
                  <a:effectLst/>
                  <a:uLnTx/>
                  <a:uFillTx/>
                </a:rPr>
                <a:t>sbn.user1@sap.com</a:t>
              </a:r>
            </a:p>
          </p:txBody>
        </p:sp>
        <p:sp>
          <p:nvSpPr>
            <p:cNvPr id="27" name="Rectangle 26">
              <a:extLst>
                <a:ext uri="{FF2B5EF4-FFF2-40B4-BE49-F238E27FC236}">
                  <a16:creationId xmlns:a16="http://schemas.microsoft.com/office/drawing/2014/main" id="{BE3CC351-5AAE-2B46-5C2D-2F88631E98FF}"/>
                </a:ext>
              </a:extLst>
            </p:cNvPr>
            <p:cNvSpPr/>
            <p:nvPr/>
          </p:nvSpPr>
          <p:spPr bwMode="gray">
            <a:xfrm>
              <a:off x="1142117" y="2182895"/>
              <a:ext cx="1238544" cy="310906"/>
            </a:xfrm>
            <a:prstGeom prst="rect">
              <a:avLst/>
            </a:prstGeom>
            <a:solidFill>
              <a:schemeClr val="bg1"/>
            </a:solidFill>
            <a:ln w="25400" algn="ctr">
              <a:noFill/>
              <a:miter lim="800000"/>
              <a:headEnd/>
              <a:tailEnd/>
            </a:ln>
          </p:spPr>
          <p:txBody>
            <a:bodyPr lIns="90000" tIns="72000" rIns="90000" bIns="72000" anchor="ctr"/>
            <a:lstStyle/>
            <a:p>
              <a:pPr marR="0" algn="ctr" defTabSz="914400" eaLnBrk="1" fontAlgn="base" latinLnBrk="0" hangingPunct="1">
                <a:lnSpc>
                  <a:spcPct val="100000"/>
                </a:lnSpc>
                <a:spcBef>
                  <a:spcPct val="50000"/>
                </a:spcBef>
                <a:spcAft>
                  <a:spcPct val="0"/>
                </a:spcAft>
                <a:buClr>
                  <a:srgbClr val="F0AB00"/>
                </a:buClr>
                <a:buSzPct val="80000"/>
                <a:tabLst/>
                <a:defRPr sz="800">
                  <a:ea typeface="Arial Unicode MS" pitchFamily="34" charset="-128"/>
                  <a:cs typeface="Arial Unicode MS" pitchFamily="34" charset="-128"/>
                </a:defRPr>
              </a:pPr>
              <a:r>
                <a:rPr>
                  <a:ln>
                    <a:noFill/>
                  </a:ln>
                  <a:effectLst/>
                  <a:uLnTx/>
                  <a:uFillTx/>
                </a:rPr>
                <a:t>sbn.user2@sap.com</a:t>
              </a:r>
            </a:p>
          </p:txBody>
        </p:sp>
        <p:sp>
          <p:nvSpPr>
            <p:cNvPr id="29" name="Rectangle 28">
              <a:extLst>
                <a:ext uri="{FF2B5EF4-FFF2-40B4-BE49-F238E27FC236}">
                  <a16:creationId xmlns:a16="http://schemas.microsoft.com/office/drawing/2014/main" id="{C6AB6850-5628-E1ED-BAFE-02CEFAF9D992}"/>
                </a:ext>
              </a:extLst>
            </p:cNvPr>
            <p:cNvSpPr/>
            <p:nvPr/>
          </p:nvSpPr>
          <p:spPr bwMode="gray">
            <a:xfrm>
              <a:off x="2306788" y="1901240"/>
              <a:ext cx="737703" cy="269489"/>
            </a:xfrm>
            <a:prstGeom prst="rect">
              <a:avLst/>
            </a:prstGeom>
            <a:solidFill>
              <a:schemeClr val="bg1"/>
            </a:solidFill>
            <a:ln w="25400" algn="ctr">
              <a:noFill/>
              <a:miter lim="800000"/>
              <a:headEnd/>
              <a:tailEnd/>
            </a:ln>
          </p:spPr>
          <p:txBody>
            <a:bodyPr lIns="90000" tIns="72000" rIns="90000" bIns="72000" anchor="ctr"/>
            <a:lstStyle/>
            <a:p>
              <a:pPr marR="0" algn="ctr" defTabSz="914400" eaLnBrk="1" fontAlgn="base" latinLnBrk="0" hangingPunct="1">
                <a:lnSpc>
                  <a:spcPct val="100000"/>
                </a:lnSpc>
                <a:spcBef>
                  <a:spcPct val="50000"/>
                </a:spcBef>
                <a:spcAft>
                  <a:spcPct val="0"/>
                </a:spcAft>
                <a:buClr>
                  <a:srgbClr val="F0AB00"/>
                </a:buClr>
                <a:buSzPct val="80000"/>
                <a:tabLst/>
                <a:defRPr sz="800">
                  <a:ln>
                    <a:noFill/>
                  </a:ln>
                  <a:effectLst/>
                  <a:uLnTx/>
                  <a:uFillTx/>
                  <a:ea typeface="Arial Unicode MS" pitchFamily="34" charset="-128"/>
                  <a:cs typeface="Arial Unicode MS" pitchFamily="34" charset="-128"/>
                </a:defRPr>
              </a:pPr>
              <a:r>
                <a:t>ユーザ 1</a:t>
              </a:r>
            </a:p>
          </p:txBody>
        </p:sp>
        <p:sp>
          <p:nvSpPr>
            <p:cNvPr id="30" name="Rectangle 29">
              <a:extLst>
                <a:ext uri="{FF2B5EF4-FFF2-40B4-BE49-F238E27FC236}">
                  <a16:creationId xmlns:a16="http://schemas.microsoft.com/office/drawing/2014/main" id="{9FCF21B7-293E-B92F-A569-52294BAFB40E}"/>
                </a:ext>
              </a:extLst>
            </p:cNvPr>
            <p:cNvSpPr/>
            <p:nvPr/>
          </p:nvSpPr>
          <p:spPr bwMode="gray">
            <a:xfrm>
              <a:off x="2302689" y="2224312"/>
              <a:ext cx="737703" cy="269489"/>
            </a:xfrm>
            <a:prstGeom prst="rect">
              <a:avLst/>
            </a:prstGeom>
            <a:solidFill>
              <a:schemeClr val="bg1"/>
            </a:solidFill>
            <a:ln w="25400" algn="ctr">
              <a:noFill/>
              <a:miter lim="800000"/>
              <a:headEnd/>
              <a:tailEnd/>
            </a:ln>
          </p:spPr>
          <p:txBody>
            <a:bodyPr lIns="90000" tIns="72000" rIns="90000" bIns="72000" anchor="ctr"/>
            <a:lstStyle/>
            <a:p>
              <a:pPr marR="0" algn="ctr" defTabSz="914400" eaLnBrk="1" fontAlgn="base" latinLnBrk="0" hangingPunct="1">
                <a:lnSpc>
                  <a:spcPct val="100000"/>
                </a:lnSpc>
                <a:spcBef>
                  <a:spcPct val="50000"/>
                </a:spcBef>
                <a:spcAft>
                  <a:spcPct val="0"/>
                </a:spcAft>
                <a:buClr>
                  <a:srgbClr val="F0AB00"/>
                </a:buClr>
                <a:buSzPct val="80000"/>
                <a:tabLst/>
                <a:defRPr sz="800">
                  <a:ln>
                    <a:noFill/>
                  </a:ln>
                  <a:effectLst/>
                  <a:uLnTx/>
                  <a:uFillTx/>
                  <a:ea typeface="Arial Unicode MS" pitchFamily="34" charset="-128"/>
                  <a:cs typeface="Arial Unicode MS" pitchFamily="34" charset="-128"/>
                </a:defRPr>
              </a:pPr>
              <a:r>
                <a:t>ユーザ 2</a:t>
              </a:r>
            </a:p>
          </p:txBody>
        </p:sp>
        <p:sp>
          <p:nvSpPr>
            <p:cNvPr id="32" name="Rectangle 31">
              <a:extLst>
                <a:ext uri="{FF2B5EF4-FFF2-40B4-BE49-F238E27FC236}">
                  <a16:creationId xmlns:a16="http://schemas.microsoft.com/office/drawing/2014/main" id="{31372FFE-4A37-6176-6EEF-A82C843A8047}"/>
                </a:ext>
              </a:extLst>
            </p:cNvPr>
            <p:cNvSpPr/>
            <p:nvPr/>
          </p:nvSpPr>
          <p:spPr bwMode="gray">
            <a:xfrm>
              <a:off x="3086191" y="1894111"/>
              <a:ext cx="737703" cy="269489"/>
            </a:xfrm>
            <a:prstGeom prst="rect">
              <a:avLst/>
            </a:prstGeom>
            <a:solidFill>
              <a:schemeClr val="bg1"/>
            </a:solidFill>
            <a:ln w="25400" algn="ctr">
              <a:noFill/>
              <a:miter lim="800000"/>
              <a:headEnd/>
              <a:tailEnd/>
            </a:ln>
          </p:spPr>
          <p:txBody>
            <a:bodyPr lIns="90000" tIns="72000" rIns="90000" bIns="72000" anchor="ctr"/>
            <a:lstStyle/>
            <a:p>
              <a:pPr marR="0" algn="ctr" defTabSz="914400" eaLnBrk="1" fontAlgn="base" latinLnBrk="0" hangingPunct="1">
                <a:lnSpc>
                  <a:spcPct val="100000"/>
                </a:lnSpc>
                <a:spcBef>
                  <a:spcPct val="50000"/>
                </a:spcBef>
                <a:spcAft>
                  <a:spcPct val="0"/>
                </a:spcAft>
                <a:buClr>
                  <a:srgbClr val="F0AB00"/>
                </a:buClr>
                <a:buSzPct val="80000"/>
                <a:tabLst/>
                <a:defRPr sz="800">
                  <a:ln>
                    <a:noFill/>
                  </a:ln>
                  <a:effectLst/>
                  <a:uLnTx/>
                  <a:uFillTx/>
                  <a:ea typeface="Arial Unicode MS" pitchFamily="34" charset="-128"/>
                  <a:cs typeface="Arial Unicode MS" pitchFamily="34" charset="-128"/>
                </a:defRPr>
              </a:pPr>
              <a:r>
                <a:t>SBN</a:t>
              </a:r>
            </a:p>
          </p:txBody>
        </p:sp>
        <p:sp>
          <p:nvSpPr>
            <p:cNvPr id="33" name="Rectangle 32">
              <a:extLst>
                <a:ext uri="{FF2B5EF4-FFF2-40B4-BE49-F238E27FC236}">
                  <a16:creationId xmlns:a16="http://schemas.microsoft.com/office/drawing/2014/main" id="{129AC3EC-1B43-0C6A-AA85-A69550E67CFE}"/>
                </a:ext>
              </a:extLst>
            </p:cNvPr>
            <p:cNvSpPr/>
            <p:nvPr/>
          </p:nvSpPr>
          <p:spPr bwMode="gray">
            <a:xfrm>
              <a:off x="3082092" y="2245314"/>
              <a:ext cx="737703" cy="248488"/>
            </a:xfrm>
            <a:prstGeom prst="rect">
              <a:avLst/>
            </a:prstGeom>
            <a:solidFill>
              <a:schemeClr val="bg1"/>
            </a:solidFill>
            <a:ln w="25400" algn="ctr">
              <a:noFill/>
              <a:miter lim="800000"/>
              <a:headEnd/>
              <a:tailEnd/>
            </a:ln>
          </p:spPr>
          <p:txBody>
            <a:bodyPr lIns="90000" tIns="72000" rIns="90000" bIns="72000" anchor="ctr"/>
            <a:lstStyle/>
            <a:p>
              <a:pPr marR="0" algn="ctr" defTabSz="914400" eaLnBrk="1" fontAlgn="base" latinLnBrk="0" hangingPunct="1">
                <a:lnSpc>
                  <a:spcPct val="100000"/>
                </a:lnSpc>
                <a:spcBef>
                  <a:spcPct val="50000"/>
                </a:spcBef>
                <a:spcAft>
                  <a:spcPct val="0"/>
                </a:spcAft>
                <a:buClr>
                  <a:srgbClr val="F0AB00"/>
                </a:buClr>
                <a:buSzPct val="80000"/>
                <a:tabLst/>
                <a:defRPr sz="800">
                  <a:ln>
                    <a:noFill/>
                  </a:ln>
                  <a:effectLst/>
                  <a:uLnTx/>
                  <a:uFillTx/>
                  <a:ea typeface="Arial Unicode MS" pitchFamily="34" charset="-128"/>
                  <a:cs typeface="Arial Unicode MS" pitchFamily="34" charset="-128"/>
                </a:defRPr>
              </a:pPr>
              <a:r>
                <a:t>SBN</a:t>
              </a:r>
            </a:p>
          </p:txBody>
        </p:sp>
      </p:grpSp>
      <p:sp>
        <p:nvSpPr>
          <p:cNvPr id="13" name="Oval 12">
            <a:extLst>
              <a:ext uri="{FF2B5EF4-FFF2-40B4-BE49-F238E27FC236}">
                <a16:creationId xmlns:a16="http://schemas.microsoft.com/office/drawing/2014/main" id="{E746CDC3-840F-34CE-FF36-E3B02B9811B7}"/>
              </a:ext>
            </a:extLst>
          </p:cNvPr>
          <p:cNvSpPr/>
          <p:nvPr/>
        </p:nvSpPr>
        <p:spPr bwMode="gray">
          <a:xfrm>
            <a:off x="6977159" y="1154593"/>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1</a:t>
            </a:r>
            <a:endParaRPr sz="1800" kern="0">
              <a:solidFill>
                <a:schemeClr val="bg1"/>
              </a:solidFill>
              <a:latin typeface="+mj-lt"/>
              <a:ea typeface="Arial Unicode MS" pitchFamily="34" charset="-128"/>
              <a:cs typeface="Arial Unicode MS" pitchFamily="34" charset="-128"/>
            </a:endParaRPr>
          </a:p>
        </p:txBody>
      </p:sp>
    </p:spTree>
    <p:custDataLst>
      <p:custData r:id="rId1"/>
      <p:custData r:id="rId2"/>
    </p:custDataLst>
    <p:extLst>
      <p:ext uri="{BB962C8B-B14F-4D97-AF65-F5344CB8AC3E}">
        <p14:creationId xmlns:p14="http://schemas.microsoft.com/office/powerpoint/2010/main" val="105716629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33CAC1-E019-5A85-737C-BF88C3FD30A3}"/>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03BF5FAA-4884-D1B5-0E21-D3485D764052}"/>
              </a:ext>
            </a:extLst>
          </p:cNvPr>
          <p:cNvPicPr>
            <a:picLocks noChangeAspect="1"/>
          </p:cNvPicPr>
          <p:nvPr/>
        </p:nvPicPr>
        <p:blipFill>
          <a:blip r:embed="rId5"/>
          <a:srcRect t="1" b="21201"/>
          <a:stretch>
            <a:fillRect/>
          </a:stretch>
        </p:blipFill>
        <p:spPr>
          <a:xfrm>
            <a:off x="387779" y="2533734"/>
            <a:ext cx="4499050" cy="1708323"/>
          </a:xfrm>
          <a:prstGeom prst="roundRect">
            <a:avLst>
              <a:gd name="adj" fmla="val 10017"/>
            </a:avLst>
          </a:prstGeom>
          <a:effectLst>
            <a:outerShdw blurRad="279400" dist="38100" dir="5400000" algn="t" rotWithShape="0">
              <a:srgbClr val="002A86">
                <a:alpha val="40000"/>
              </a:srgbClr>
            </a:outerShdw>
          </a:effectLst>
        </p:spPr>
      </p:pic>
      <p:pic>
        <p:nvPicPr>
          <p:cNvPr id="15" name="Picture 14">
            <a:extLst>
              <a:ext uri="{FF2B5EF4-FFF2-40B4-BE49-F238E27FC236}">
                <a16:creationId xmlns:a16="http://schemas.microsoft.com/office/drawing/2014/main" id="{4E2A567B-DFAF-38F1-1E80-4FF2B2D92F72}"/>
              </a:ext>
            </a:extLst>
          </p:cNvPr>
          <p:cNvPicPr>
            <a:picLocks noChangeAspect="1"/>
          </p:cNvPicPr>
          <p:nvPr/>
        </p:nvPicPr>
        <p:blipFill>
          <a:blip r:embed="rId6"/>
          <a:stretch>
            <a:fillRect/>
          </a:stretch>
        </p:blipFill>
        <p:spPr>
          <a:xfrm>
            <a:off x="417407" y="4382136"/>
            <a:ext cx="7071676" cy="2209594"/>
          </a:xfrm>
          <a:prstGeom prst="roundRect">
            <a:avLst>
              <a:gd name="adj" fmla="val 4456"/>
            </a:avLst>
          </a:prstGeom>
          <a:effectLst>
            <a:outerShdw blurRad="279400" dist="38100" dir="5400000" algn="t" rotWithShape="0">
              <a:srgbClr val="002A86">
                <a:alpha val="40000"/>
              </a:srgbClr>
            </a:outerShdw>
          </a:effectLst>
        </p:spPr>
      </p:pic>
      <p:pic>
        <p:nvPicPr>
          <p:cNvPr id="13" name="Picture 12">
            <a:extLst>
              <a:ext uri="{FF2B5EF4-FFF2-40B4-BE49-F238E27FC236}">
                <a16:creationId xmlns:a16="http://schemas.microsoft.com/office/drawing/2014/main" id="{85B0C4D5-77D4-B3F6-504B-BD5032758163}"/>
              </a:ext>
            </a:extLst>
          </p:cNvPr>
          <p:cNvPicPr>
            <a:picLocks noChangeAspect="1"/>
          </p:cNvPicPr>
          <p:nvPr/>
        </p:nvPicPr>
        <p:blipFill>
          <a:blip r:embed="rId7"/>
          <a:stretch>
            <a:fillRect/>
          </a:stretch>
        </p:blipFill>
        <p:spPr>
          <a:xfrm>
            <a:off x="387779" y="921048"/>
            <a:ext cx="7079224" cy="1485351"/>
          </a:xfrm>
          <a:prstGeom prst="roundRect">
            <a:avLst>
              <a:gd name="adj" fmla="val 10612"/>
            </a:avLst>
          </a:prstGeom>
          <a:effectLst>
            <a:outerShdw blurRad="279400" dist="38100" dir="5400000" algn="t" rotWithShape="0">
              <a:srgbClr val="002A86">
                <a:alpha val="40000"/>
              </a:srgbClr>
            </a:outerShdw>
          </a:effectLst>
        </p:spPr>
      </p:pic>
      <p:sp>
        <p:nvSpPr>
          <p:cNvPr id="18" name="Rectangle 17">
            <a:extLst>
              <a:ext uri="{FF2B5EF4-FFF2-40B4-BE49-F238E27FC236}">
                <a16:creationId xmlns:a16="http://schemas.microsoft.com/office/drawing/2014/main" id="{F7C90197-506C-2E5B-E106-8112047AF792}"/>
              </a:ext>
            </a:extLst>
          </p:cNvPr>
          <p:cNvSpPr/>
          <p:nvPr/>
        </p:nvSpPr>
        <p:spPr bwMode="gray">
          <a:xfrm>
            <a:off x="7695457" y="3570"/>
            <a:ext cx="4487017" cy="6854430"/>
          </a:xfrm>
          <a:prstGeom prst="rect">
            <a:avLst/>
          </a:prstGeom>
          <a:solidFill>
            <a:schemeClr val="bg1">
              <a:lumMod val="95000"/>
            </a:schemeClr>
          </a:solidFill>
          <a:ln w="25400" algn="ctr">
            <a:noFill/>
            <a:miter lim="800000"/>
            <a:headEnd/>
            <a:tailEnd/>
          </a:ln>
        </p:spPr>
        <p:txBody>
          <a:bodyPr lIns="90000" tIns="72000" rIns="90000" bIns="72000" anchor="ctr"/>
          <a:lstStyle/>
          <a:p>
            <a:pPr algn="ctr" fontAlgn="base">
              <a:spcBef>
                <a:spcPct val="50000"/>
              </a:spcBef>
              <a:spcAft>
                <a:spcPct val="0"/>
              </a:spcAft>
              <a:buClr>
                <a:srgbClr val="F0AB00"/>
              </a:buClr>
              <a:buSzPct val="80000"/>
            </a:pPr>
            <a:endParaRPr kern="0">
              <a:solidFill>
                <a:srgbClr val="000000"/>
              </a:solidFill>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905BF655-2591-A64F-1D3D-0D5416B2A0ED}"/>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579625" y="503683"/>
            <a:ext cx="400172" cy="363561"/>
          </a:xfrm>
          <a:prstGeom prst="rect">
            <a:avLst/>
          </a:prstGeom>
        </p:spPr>
      </p:pic>
      <p:pic>
        <p:nvPicPr>
          <p:cNvPr id="9" name="Image 1" descr="preencoded.png">
            <a:extLst>
              <a:ext uri="{FF2B5EF4-FFF2-40B4-BE49-F238E27FC236}">
                <a16:creationId xmlns:a16="http://schemas.microsoft.com/office/drawing/2014/main" id="{A2016BAC-5DE8-C16E-F8F2-455B167BE057}"/>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p:blipFill>
        <p:spPr>
          <a:xfrm>
            <a:off x="8092799" y="460502"/>
            <a:ext cx="1046931" cy="467000"/>
          </a:xfrm>
          <a:prstGeom prst="rect">
            <a:avLst/>
          </a:prstGeom>
        </p:spPr>
      </p:pic>
      <p:pic>
        <p:nvPicPr>
          <p:cNvPr id="10" name="Picture 9">
            <a:extLst>
              <a:ext uri="{FF2B5EF4-FFF2-40B4-BE49-F238E27FC236}">
                <a16:creationId xmlns:a16="http://schemas.microsoft.com/office/drawing/2014/main" id="{B939DCA1-BC49-E127-49E5-90CF5CC9031F}"/>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198605" y="514595"/>
            <a:ext cx="323165" cy="369332"/>
          </a:xfrm>
          <a:prstGeom prst="rect">
            <a:avLst/>
          </a:prstGeom>
        </p:spPr>
      </p:pic>
      <p:sp>
        <p:nvSpPr>
          <p:cNvPr id="2" name="Text Placeholder 4">
            <a:extLst>
              <a:ext uri="{FF2B5EF4-FFF2-40B4-BE49-F238E27FC236}">
                <a16:creationId xmlns:a16="http://schemas.microsoft.com/office/drawing/2014/main" id="{864F93FF-39E9-E046-A29B-D75DC507CFA5}"/>
              </a:ext>
            </a:extLst>
          </p:cNvPr>
          <p:cNvSpPr txBox="1">
            <a:spLocks/>
          </p:cNvSpPr>
          <p:nvPr/>
        </p:nvSpPr>
        <p:spPr>
          <a:xfrm>
            <a:off x="8004991" y="1334270"/>
            <a:ext cx="3971109" cy="5475556"/>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buNone/>
              <a:defRPr sz="1800">
                <a:solidFill>
                  <a:srgbClr val="0070F2"/>
                </a:solidFill>
                <a:latin typeface="72 Brand Medium" panose="020B0504030603020204" pitchFamily="34" charset="0"/>
              </a:defRPr>
            </a:pPr>
            <a:r>
              <a:t>ロールを作成して、会社のニーズに合わせてユーザアクセスを制御します。</a:t>
            </a:r>
            <a:endParaRPr sz="1800">
              <a:solidFill>
                <a:srgbClr val="0070F2"/>
              </a:solidFill>
              <a:latin typeface="72 Brand Medium" panose="020B0504030603020204" pitchFamily="34" charset="0"/>
            </a:endParaRPr>
          </a:p>
          <a:p>
            <a:pPr marL="342900" indent="-342900">
              <a:buFont typeface="+mj-lt"/>
              <a:buAutoNum type="arabicPeriod"/>
              <a:defRPr sz="1400"/>
            </a:pPr>
            <a:r>
              <a:rPr b="1"/>
              <a:t>[設定] -&gt; [アカウント管理]</a:t>
            </a:r>
            <a:r>
              <a:t> から [</a:t>
            </a:r>
            <a:r>
              <a:rPr b="1"/>
              <a:t>役割の管理</a:t>
            </a:r>
            <a:r>
              <a:t>] にアクセスし、[</a:t>
            </a:r>
            <a:r>
              <a:rPr b="1"/>
              <a:t>作成</a:t>
            </a:r>
            <a:r>
              <a:t>] をクリックして新しい役割を作成します。</a:t>
            </a:r>
          </a:p>
          <a:p>
            <a:pPr marL="342900" indent="-342900">
              <a:buFont typeface="+mj-lt"/>
              <a:buAutoNum type="arabicPeriod"/>
              <a:defRPr sz="1400"/>
            </a:pPr>
            <a:r>
              <a:t>意味のあるロール名および説明の入力</a:t>
            </a:r>
          </a:p>
          <a:p>
            <a:pPr marL="342900" indent="-342900">
              <a:buFont typeface="+mj-lt"/>
              <a:buAutoNum type="arabicPeriod"/>
              <a:defRPr sz="1400"/>
            </a:pPr>
            <a:r>
              <a:t>ルールへの権限の追加</a:t>
            </a:r>
          </a:p>
          <a:p>
            <a:pPr marL="342900" indent="-342900">
              <a:buFont typeface="+mj-lt"/>
              <a:buAutoNum type="arabicPeriod"/>
              <a:defRPr sz="1400"/>
            </a:pPr>
            <a:r>
              <a:t>ユーザへのロールの割当</a:t>
            </a:r>
          </a:p>
          <a:p>
            <a:pPr marL="342900" indent="-342900">
              <a:buFont typeface="+mj-lt"/>
              <a:buAutoNum type="arabicPeriod"/>
            </a:pPr>
            <a:endParaRPr sz="1400"/>
          </a:p>
          <a:p>
            <a:endParaRPr sz="1800">
              <a:solidFill>
                <a:srgbClr val="0070F2"/>
              </a:solidFill>
              <a:latin typeface="72 Brand Medium" panose="020B0504030603020204" pitchFamily="34" charset="0"/>
            </a:endParaRPr>
          </a:p>
          <a:p>
            <a:endParaRPr sz="1800">
              <a:solidFill>
                <a:srgbClr val="0070F2"/>
              </a:solidFill>
              <a:latin typeface="72 Brand Medium" panose="020B0504030603020204" pitchFamily="34" charset="0"/>
            </a:endParaRPr>
          </a:p>
        </p:txBody>
      </p:sp>
      <p:sp>
        <p:nvSpPr>
          <p:cNvPr id="3" name="Title 1">
            <a:extLst>
              <a:ext uri="{FF2B5EF4-FFF2-40B4-BE49-F238E27FC236}">
                <a16:creationId xmlns:a16="http://schemas.microsoft.com/office/drawing/2014/main" id="{0A71E777-A09C-23D4-89DD-EA7570B6B43E}"/>
              </a:ext>
            </a:extLst>
          </p:cNvPr>
          <p:cNvSpPr txBox="1">
            <a:spLocks/>
          </p:cNvSpPr>
          <p:nvPr/>
        </p:nvSpPr>
        <p:spPr bwMode="black">
          <a:xfrm>
            <a:off x="463432" y="265211"/>
            <a:ext cx="7232026" cy="3693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3" indent="-4763"/>
            <a:r>
              <a:t>機能：</a:t>
            </a:r>
            <a:r>
              <a:rPr>
                <a:solidFill>
                  <a:srgbClr val="0070F2"/>
                </a:solidFill>
                <a:ea typeface="+mn-ea"/>
                <a:cs typeface="+mn-cs"/>
              </a:rPr>
              <a:t>役割の管理</a:t>
            </a:r>
          </a:p>
        </p:txBody>
      </p:sp>
      <p:sp>
        <p:nvSpPr>
          <p:cNvPr id="7" name="Oval 6">
            <a:extLst>
              <a:ext uri="{FF2B5EF4-FFF2-40B4-BE49-F238E27FC236}">
                <a16:creationId xmlns:a16="http://schemas.microsoft.com/office/drawing/2014/main" id="{B445BDEB-1D3A-9B8B-BB5E-EA04512A3FC8}"/>
              </a:ext>
            </a:extLst>
          </p:cNvPr>
          <p:cNvSpPr/>
          <p:nvPr/>
        </p:nvSpPr>
        <p:spPr bwMode="gray">
          <a:xfrm>
            <a:off x="6069201" y="1112328"/>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1</a:t>
            </a:r>
            <a:endParaRPr sz="1800" kern="0">
              <a:solidFill>
                <a:schemeClr val="bg1"/>
              </a:solidFill>
              <a:latin typeface="+mj-lt"/>
              <a:ea typeface="Arial Unicode MS" pitchFamily="34" charset="-128"/>
              <a:cs typeface="Arial Unicode MS" pitchFamily="34" charset="-128"/>
            </a:endParaRPr>
          </a:p>
        </p:txBody>
      </p:sp>
      <p:sp>
        <p:nvSpPr>
          <p:cNvPr id="8" name="Oval 7">
            <a:extLst>
              <a:ext uri="{FF2B5EF4-FFF2-40B4-BE49-F238E27FC236}">
                <a16:creationId xmlns:a16="http://schemas.microsoft.com/office/drawing/2014/main" id="{F6FB235E-561D-9398-8365-48D6BCBEC728}"/>
              </a:ext>
            </a:extLst>
          </p:cNvPr>
          <p:cNvSpPr/>
          <p:nvPr/>
        </p:nvSpPr>
        <p:spPr bwMode="gray">
          <a:xfrm>
            <a:off x="1705993" y="4999781"/>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3</a:t>
            </a:r>
            <a:endParaRPr sz="1800" kern="0">
              <a:solidFill>
                <a:schemeClr val="bg1"/>
              </a:solidFill>
              <a:latin typeface="+mj-lt"/>
              <a:ea typeface="Arial Unicode MS" pitchFamily="34" charset="-128"/>
              <a:cs typeface="Arial Unicode MS" pitchFamily="34" charset="-128"/>
            </a:endParaRPr>
          </a:p>
        </p:txBody>
      </p:sp>
      <p:sp>
        <p:nvSpPr>
          <p:cNvPr id="12" name="Oval 11">
            <a:extLst>
              <a:ext uri="{FF2B5EF4-FFF2-40B4-BE49-F238E27FC236}">
                <a16:creationId xmlns:a16="http://schemas.microsoft.com/office/drawing/2014/main" id="{CFB37C22-DFB3-271E-6ED8-E177DD07A18D}"/>
              </a:ext>
            </a:extLst>
          </p:cNvPr>
          <p:cNvSpPr/>
          <p:nvPr/>
        </p:nvSpPr>
        <p:spPr bwMode="gray">
          <a:xfrm>
            <a:off x="1567534" y="3123607"/>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2</a:t>
            </a:r>
            <a:endParaRPr sz="1800" kern="0">
              <a:solidFill>
                <a:schemeClr val="bg1"/>
              </a:solidFill>
              <a:latin typeface="+mj-lt"/>
              <a:ea typeface="Arial Unicode MS" pitchFamily="34" charset="-128"/>
              <a:cs typeface="Arial Unicode MS" pitchFamily="34" charset="-128"/>
            </a:endParaRPr>
          </a:p>
        </p:txBody>
      </p:sp>
      <p:sp>
        <p:nvSpPr>
          <p:cNvPr id="16" name="Oval 15">
            <a:extLst>
              <a:ext uri="{FF2B5EF4-FFF2-40B4-BE49-F238E27FC236}">
                <a16:creationId xmlns:a16="http://schemas.microsoft.com/office/drawing/2014/main" id="{3062B1C1-C058-8AE3-C2A5-A5A112232582}"/>
              </a:ext>
            </a:extLst>
          </p:cNvPr>
          <p:cNvSpPr/>
          <p:nvPr/>
        </p:nvSpPr>
        <p:spPr bwMode="gray">
          <a:xfrm>
            <a:off x="1705993" y="5839368"/>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4</a:t>
            </a:r>
            <a:endParaRPr sz="1800" kern="0">
              <a:solidFill>
                <a:schemeClr val="bg1"/>
              </a:solidFill>
              <a:latin typeface="+mj-lt"/>
              <a:ea typeface="Arial Unicode MS" pitchFamily="34" charset="-128"/>
              <a:cs typeface="Arial Unicode MS" pitchFamily="34" charset="-128"/>
            </a:endParaRPr>
          </a:p>
        </p:txBody>
      </p:sp>
    </p:spTree>
    <p:custDataLst>
      <p:custData r:id="rId1"/>
      <p:custData r:id="rId2"/>
    </p:custDataLst>
    <p:extLst>
      <p:ext uri="{BB962C8B-B14F-4D97-AF65-F5344CB8AC3E}">
        <p14:creationId xmlns:p14="http://schemas.microsoft.com/office/powerpoint/2010/main" val="232879984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BE2D0E-E6E9-0BC3-AF08-CA3A58C8A673}"/>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5B40A0DF-40FA-042F-DB70-A1FDF0D04A23}"/>
              </a:ext>
            </a:extLst>
          </p:cNvPr>
          <p:cNvSpPr>
            <a:spLocks noGrp="1"/>
          </p:cNvSpPr>
          <p:nvPr>
            <p:ph type="title"/>
          </p:nvPr>
        </p:nvSpPr>
        <p:spPr>
          <a:xfrm>
            <a:off x="287337" y="2206502"/>
            <a:ext cx="7408007" cy="997196"/>
          </a:xfrm>
        </p:spPr>
        <p:txBody>
          <a:bodyPr wrap="square">
            <a:spAutoFit/>
          </a:bodyPr>
          <a:lstStyle/>
          <a:p>
            <a:r>
              <a:t>会社プロファイルと顧客取引関係の管理</a:t>
            </a:r>
          </a:p>
        </p:txBody>
      </p:sp>
      <p:pic>
        <p:nvPicPr>
          <p:cNvPr id="16" name="Picture Placeholder 15" descr="A hanging lightbulb">
            <a:extLst>
              <a:ext uri="{FF2B5EF4-FFF2-40B4-BE49-F238E27FC236}">
                <a16:creationId xmlns:a16="http://schemas.microsoft.com/office/drawing/2014/main" id="{BF4E05E7-2949-2D61-D768-EB43A1244BC8}"/>
              </a:ext>
            </a:extLst>
          </p:cNvPr>
          <p:cNvPicPr>
            <a:picLocks noGrp="1" noChangeAspect="1"/>
          </p:cNvPicPr>
          <p:nvPr>
            <p:ph type="pic" sz="quarter" idx="10"/>
          </p:nvPr>
        </p:nvPicPr>
        <p:blipFill>
          <a:blip r:embed="rId4"/>
          <a:srcRect l="27299" r="27299"/>
          <a:stretch>
            <a:fillRect/>
          </a:stretch>
        </p:blipFill>
        <p:spPr/>
      </p:pic>
    </p:spTree>
    <p:custDataLst>
      <p:custData r:id="rId1"/>
      <p:custData r:id="rId2"/>
    </p:custDataLst>
    <p:extLst>
      <p:ext uri="{BB962C8B-B14F-4D97-AF65-F5344CB8AC3E}">
        <p14:creationId xmlns:p14="http://schemas.microsoft.com/office/powerpoint/2010/main" val="317385209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E68E7B2-5D11-A081-37E6-11F15AF0B499}"/>
              </a:ext>
            </a:extLst>
          </p:cNvPr>
          <p:cNvSpPr txBox="1"/>
          <p:nvPr/>
        </p:nvSpPr>
        <p:spPr>
          <a:xfrm>
            <a:off x="504001" y="2286404"/>
            <a:ext cx="8805252" cy="4102443"/>
          </a:xfrm>
          <a:prstGeom prst="rect">
            <a:avLst/>
          </a:prstGeom>
          <a:noFill/>
        </p:spPr>
        <p:txBody>
          <a:bodyPr wrap="square" lIns="0" tIns="0" rIns="0" bIns="0">
            <a:normAutofit fontScale="92500" lnSpcReduction="20000"/>
          </a:bodyPr>
          <a:lstStyle/>
          <a:p>
            <a:pPr algn="l" fontAlgn="base">
              <a:spcBef>
                <a:spcPct val="50000"/>
              </a:spcBef>
              <a:spcAft>
                <a:spcPct val="0"/>
              </a:spcAft>
              <a:buClr>
                <a:schemeClr val="tx1"/>
              </a:buClr>
              <a:buSzPct val="100000"/>
              <a:defRPr sz="1900" b="1">
                <a:solidFill>
                  <a:schemeClr val="tx2"/>
                </a:solidFill>
                <a:latin typeface="72 Brand" panose="020B0504030603020204" pitchFamily="34" charset="0"/>
              </a:defRPr>
            </a:pPr>
            <a:r>
              <a:t>説明:</a:t>
            </a:r>
          </a:p>
          <a:p>
            <a:pPr marL="285750" indent="-285750" fontAlgn="base">
              <a:lnSpc>
                <a:spcPct val="120000"/>
              </a:lnSpc>
              <a:spcBef>
                <a:spcPct val="50000"/>
              </a:spcBef>
              <a:spcAft>
                <a:spcPct val="0"/>
              </a:spcAft>
              <a:buClr>
                <a:srgbClr val="000000"/>
              </a:buClr>
              <a:buSzPct val="100000"/>
              <a:buFont typeface="Arial" panose="020B0604020202020204" pitchFamily="34" charset="0"/>
              <a:buChar char="•"/>
              <a:defRPr sz="1700"/>
            </a:pPr>
            <a:r>
              <a:t>製品カテゴリとともに会社プロファイルを更新し、バイヤーが検索および発見できるようにしてください。</a:t>
            </a:r>
            <a:r>
              <a:rPr>
                <a:solidFill>
                  <a:srgbClr val="000000"/>
                </a:solidFill>
              </a:rPr>
              <a:t>お客様は、貴社との取引関係またはソーシング関係を依頼し、確立して、ビジネスを成長させることができます。</a:t>
            </a:r>
          </a:p>
          <a:p>
            <a:pPr fontAlgn="base">
              <a:spcAft>
                <a:spcPct val="0"/>
              </a:spcAft>
              <a:buClr>
                <a:schemeClr val="tx1"/>
              </a:buClr>
              <a:buSzPct val="100000"/>
            </a:pPr>
            <a:endParaRPr sz="1800" kern="0">
              <a:latin typeface="72 Brand" panose="020B0504030603020204" pitchFamily="34" charset="0"/>
              <a:ea typeface="Arial Unicode MS" pitchFamily="34" charset="-128"/>
              <a:cs typeface="Arial Unicode MS" pitchFamily="34" charset="-128"/>
            </a:endParaRPr>
          </a:p>
          <a:p>
            <a:pPr fontAlgn="base">
              <a:spcBef>
                <a:spcPct val="50000"/>
              </a:spcBef>
              <a:spcAft>
                <a:spcPct val="0"/>
              </a:spcAft>
              <a:buClr>
                <a:schemeClr val="tx1"/>
              </a:buClr>
              <a:buSzPct val="100000"/>
              <a:defRPr sz="1900" b="1">
                <a:solidFill>
                  <a:schemeClr val="tx2"/>
                </a:solidFill>
                <a:latin typeface="72 Brand" panose="020B0504030603020204" pitchFamily="34" charset="0"/>
              </a:defRPr>
            </a:pPr>
            <a:r>
              <a:t>主な利点:</a:t>
            </a:r>
          </a:p>
          <a:p>
            <a:pPr fontAlgn="base">
              <a:spcAft>
                <a:spcPct val="0"/>
              </a:spcAft>
              <a:buClr>
                <a:schemeClr val="tx1"/>
              </a:buClr>
              <a:buSzPct val="100000"/>
            </a:pPr>
            <a:endParaRPr sz="1800" kern="0">
              <a:latin typeface="72 Brand" panose="020B0504030603020204" pitchFamily="34" charset="0"/>
              <a:ea typeface="Arial Unicode MS" pitchFamily="34" charset="-128"/>
              <a:cs typeface="Arial Unicode MS" pitchFamily="34" charset="-128"/>
            </a:endParaRPr>
          </a:p>
          <a:p>
            <a:pPr marL="285750" indent="-285750" fontAlgn="base">
              <a:spcAft>
                <a:spcPct val="0"/>
              </a:spcAft>
              <a:buClr>
                <a:schemeClr val="tx1"/>
              </a:buClr>
              <a:buSzPct val="100000"/>
              <a:buFont typeface="Arial" panose="020B0604020202020204" pitchFamily="34" charset="0"/>
              <a:buChar char="•"/>
              <a:defRPr sz="1800">
                <a:latin typeface="72 Brand" panose="020B0504030603020204" pitchFamily="34" charset="0"/>
                <a:ea typeface="Arial Unicode MS" pitchFamily="34" charset="-128"/>
                <a:cs typeface="Arial Unicode MS" pitchFamily="34" charset="-128"/>
              </a:defRPr>
            </a:pPr>
            <a:r>
              <a:rPr b="1"/>
              <a:t>ビジネスの拡大：</a:t>
            </a:r>
            <a:r>
              <a:t>バイヤー顧客が貴社を発見し、追加のビジネスチャンスについて連絡します。</a:t>
            </a:r>
          </a:p>
          <a:p>
            <a:pPr fontAlgn="base">
              <a:spcAft>
                <a:spcPct val="0"/>
              </a:spcAft>
              <a:buClr>
                <a:schemeClr val="tx1"/>
              </a:buClr>
              <a:buSzPct val="100000"/>
            </a:pPr>
            <a:endParaRPr sz="1800" b="1" kern="0">
              <a:latin typeface="72 Brand" panose="020B0504030603020204" pitchFamily="34" charset="0"/>
              <a:ea typeface="Arial Unicode MS" pitchFamily="34" charset="-128"/>
              <a:cs typeface="Arial Unicode MS" pitchFamily="34" charset="-128"/>
            </a:endParaRPr>
          </a:p>
          <a:p>
            <a:pPr marL="285750" indent="-285750" fontAlgn="base">
              <a:spcAft>
                <a:spcPct val="0"/>
              </a:spcAft>
              <a:buClr>
                <a:schemeClr val="tx1"/>
              </a:buClr>
              <a:buSzPct val="100000"/>
              <a:buFont typeface="Arial" panose="020B0604020202020204" pitchFamily="34" charset="0"/>
              <a:buChar char="•"/>
              <a:defRPr sz="1800">
                <a:latin typeface="72 Brand" panose="020B0504030603020204" pitchFamily="34" charset="0"/>
                <a:ea typeface="Arial Unicode MS" pitchFamily="34" charset="-128"/>
                <a:cs typeface="Arial Unicode MS" pitchFamily="34" charset="-128"/>
              </a:defRPr>
            </a:pPr>
            <a:r>
              <a:rPr b="1"/>
              <a:t>ビジネスリレーションシップを 1 カ所で管理</a:t>
            </a:r>
            <a:r>
              <a:t> (顧客との承認または却下の関係を含む)</a:t>
            </a:r>
          </a:p>
          <a:p>
            <a:pPr marL="285750" indent="-285750" fontAlgn="base">
              <a:spcAft>
                <a:spcPct val="0"/>
              </a:spcAft>
              <a:buClr>
                <a:schemeClr val="tx1"/>
              </a:buClr>
              <a:buSzPct val="100000"/>
              <a:buFont typeface="Arial" panose="020B0604020202020204" pitchFamily="34" charset="0"/>
              <a:buChar char="•"/>
            </a:pPr>
            <a:endParaRPr sz="1800" kern="0">
              <a:latin typeface="72 Brand" panose="020B0504030603020204" pitchFamily="34" charset="0"/>
              <a:ea typeface="Arial Unicode MS" pitchFamily="34" charset="-128"/>
              <a:cs typeface="Arial Unicode MS" pitchFamily="34" charset="-128"/>
            </a:endParaRPr>
          </a:p>
          <a:p>
            <a:pPr marL="285750" indent="-285750" fontAlgn="base">
              <a:spcAft>
                <a:spcPct val="0"/>
              </a:spcAft>
              <a:buClr>
                <a:schemeClr val="tx1"/>
              </a:buClr>
              <a:buSzPct val="100000"/>
              <a:buFont typeface="Arial" panose="020B0604020202020204" pitchFamily="34" charset="0"/>
              <a:buChar char="•"/>
              <a:defRPr sz="1800">
                <a:latin typeface="72 Brand" panose="020B0504030603020204" pitchFamily="34" charset="0"/>
                <a:ea typeface="Arial Unicode MS" pitchFamily="34" charset="-128"/>
                <a:cs typeface="Arial Unicode MS" pitchFamily="34" charset="-128"/>
              </a:defRPr>
            </a:pPr>
            <a:r>
              <a:rPr b="1"/>
              <a:t>簡略化されたサプライヤ管理</a:t>
            </a:r>
            <a:r>
              <a:t>: サプライヤは、新しい [取引関係] ページからリンクされたすべての子アカウントを表示およびアクセスできるようになりました。シームレスなログインにより、各子アカウントを個別に管理することができます。</a:t>
            </a:r>
          </a:p>
          <a:p>
            <a:pPr algn="l" fontAlgn="base">
              <a:spcBef>
                <a:spcPct val="50000"/>
              </a:spcBef>
              <a:spcAft>
                <a:spcPct val="0"/>
              </a:spcAft>
              <a:buClr>
                <a:schemeClr val="tx1"/>
              </a:buClr>
              <a:buSzPct val="100000"/>
            </a:pPr>
            <a:endParaRPr sz="1800" kern="0">
              <a:latin typeface="72 Brand" panose="020B0504030603020204" pitchFamily="34" charset="0"/>
              <a:ea typeface="Arial Unicode MS" pitchFamily="34" charset="-128"/>
              <a:cs typeface="Arial Unicode MS" pitchFamily="34" charset="-128"/>
            </a:endParaRPr>
          </a:p>
        </p:txBody>
      </p:sp>
      <p:sp>
        <p:nvSpPr>
          <p:cNvPr id="2" name="Title 3">
            <a:extLst>
              <a:ext uri="{FF2B5EF4-FFF2-40B4-BE49-F238E27FC236}">
                <a16:creationId xmlns:a16="http://schemas.microsoft.com/office/drawing/2014/main" id="{1A7E8379-762A-E1CB-5AD5-69F1B4526EF6}"/>
              </a:ext>
            </a:extLst>
          </p:cNvPr>
          <p:cNvSpPr txBox="1">
            <a:spLocks/>
          </p:cNvSpPr>
          <p:nvPr/>
        </p:nvSpPr>
        <p:spPr bwMode="black">
          <a:xfrm>
            <a:off x="504001" y="504000"/>
            <a:ext cx="11186476" cy="3693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r>
              <a:rPr b="1"/>
              <a:t>導入：</a:t>
            </a:r>
            <a:r>
              <a:rPr b="1">
                <a:solidFill>
                  <a:schemeClr val="tx2"/>
                </a:solidFill>
              </a:rPr>
              <a:t>会社プロファイルとカスタマー</a:t>
            </a:r>
            <a:r>
              <a:rPr>
                <a:solidFill>
                  <a:schemeClr val="tx2"/>
                </a:solidFill>
              </a:rPr>
              <a:t>リレーションシップマネージメント</a:t>
            </a:r>
          </a:p>
        </p:txBody>
      </p:sp>
      <p:sp>
        <p:nvSpPr>
          <p:cNvPr id="3" name="Title 1">
            <a:extLst>
              <a:ext uri="{FF2B5EF4-FFF2-40B4-BE49-F238E27FC236}">
                <a16:creationId xmlns:a16="http://schemas.microsoft.com/office/drawing/2014/main" id="{600D17C7-E597-1440-8499-0A4C4C3657CF}"/>
              </a:ext>
            </a:extLst>
          </p:cNvPr>
          <p:cNvSpPr>
            <a:spLocks noGrp="1"/>
          </p:cNvSpPr>
          <p:nvPr>
            <p:ph type="title"/>
          </p:nvPr>
        </p:nvSpPr>
        <p:spPr>
          <a:xfrm>
            <a:off x="504001" y="1426087"/>
            <a:ext cx="10188923" cy="276999"/>
          </a:xfrm>
        </p:spPr>
        <p:txBody>
          <a:bodyPr/>
          <a:lstStyle/>
          <a:p>
            <a:pPr>
              <a:defRPr sz="1800">
                <a:latin typeface="+mn-lt"/>
                <a:cs typeface="72" panose="020B0503030000000003" pitchFamily="34" charset="0"/>
              </a:defRPr>
            </a:pPr>
            <a:r>
              <a:rPr b="1">
                <a:solidFill>
                  <a:schemeClr val="tx2"/>
                </a:solidFill>
              </a:rPr>
              <a:t>ソリューションエリア:</a:t>
            </a:r>
            <a:r>
              <a:t> プロファイルおよび関係</a:t>
            </a:r>
          </a:p>
        </p:txBody>
      </p:sp>
      <p:sp>
        <p:nvSpPr>
          <p:cNvPr id="4" name="Title 1">
            <a:extLst>
              <a:ext uri="{FF2B5EF4-FFF2-40B4-BE49-F238E27FC236}">
                <a16:creationId xmlns:a16="http://schemas.microsoft.com/office/drawing/2014/main" id="{FAD65A1C-82EE-E97F-E126-3351B10A754B}"/>
              </a:ext>
            </a:extLst>
          </p:cNvPr>
          <p:cNvSpPr txBox="1">
            <a:spLocks/>
          </p:cNvSpPr>
          <p:nvPr/>
        </p:nvSpPr>
        <p:spPr bwMode="black">
          <a:xfrm>
            <a:off x="504001" y="1035732"/>
            <a:ext cx="11186476" cy="276999"/>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a:defRPr sz="1800">
                <a:latin typeface="+mn-lt"/>
                <a:cs typeface="72" panose="020B0503030000000003" pitchFamily="34" charset="0"/>
              </a:defRPr>
            </a:pPr>
            <a:r>
              <a:rPr b="1">
                <a:solidFill>
                  <a:schemeClr val="tx2"/>
                </a:solidFill>
              </a:rPr>
              <a:t>ソリューション対象：</a:t>
            </a:r>
            <a:r>
              <a:t>取引先向け SAP Business Network</a:t>
            </a:r>
          </a:p>
        </p:txBody>
      </p:sp>
      <p:sp>
        <p:nvSpPr>
          <p:cNvPr id="8" name="Title 1">
            <a:extLst>
              <a:ext uri="{FF2B5EF4-FFF2-40B4-BE49-F238E27FC236}">
                <a16:creationId xmlns:a16="http://schemas.microsoft.com/office/drawing/2014/main" id="{5831B036-58C0-7073-F056-18E1DB256F15}"/>
              </a:ext>
            </a:extLst>
          </p:cNvPr>
          <p:cNvSpPr txBox="1">
            <a:spLocks/>
          </p:cNvSpPr>
          <p:nvPr/>
        </p:nvSpPr>
        <p:spPr bwMode="black">
          <a:xfrm>
            <a:off x="504002" y="1847005"/>
            <a:ext cx="11109026" cy="276999"/>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a:defRPr sz="1800">
                <a:latin typeface="+mn-lt"/>
                <a:cs typeface="72" panose="020B0503030000000003" pitchFamily="34" charset="0"/>
              </a:defRPr>
            </a:pPr>
            <a:r>
              <a:rPr b="1">
                <a:solidFill>
                  <a:schemeClr val="tx2"/>
                </a:solidFill>
              </a:rPr>
              <a:t>ペルソナ</a:t>
            </a:r>
            <a:r>
              <a:rPr b="1">
                <a:solidFill>
                  <a:srgbClr val="0078C4"/>
                </a:solidFill>
              </a:rPr>
              <a:t>：</a:t>
            </a:r>
            <a:r>
              <a:t>サプライヤーユーザー</a:t>
            </a:r>
          </a:p>
        </p:txBody>
      </p:sp>
    </p:spTree>
    <p:extLst>
      <p:ext uri="{BB962C8B-B14F-4D97-AF65-F5344CB8AC3E}">
        <p14:creationId xmlns:p14="http://schemas.microsoft.com/office/powerpoint/2010/main" val="295372467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3E3958-E3FD-1094-E8D9-04A11FCFB6CB}"/>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54624729-33A9-CA4F-6743-F3808878C843}"/>
              </a:ext>
            </a:extLst>
          </p:cNvPr>
          <p:cNvPicPr>
            <a:picLocks noChangeAspect="1"/>
          </p:cNvPicPr>
          <p:nvPr/>
        </p:nvPicPr>
        <p:blipFill>
          <a:blip r:embed="rId5"/>
          <a:srcRect b="22039"/>
          <a:stretch>
            <a:fillRect/>
          </a:stretch>
        </p:blipFill>
        <p:spPr>
          <a:xfrm>
            <a:off x="111311" y="4023089"/>
            <a:ext cx="7135629" cy="2532770"/>
          </a:xfrm>
          <a:prstGeom prst="roundRect">
            <a:avLst>
              <a:gd name="adj" fmla="val 5593"/>
            </a:avLst>
          </a:prstGeom>
          <a:effectLst>
            <a:outerShdw blurRad="279400" dist="38100" dir="5400000" algn="t" rotWithShape="0">
              <a:srgbClr val="002A86">
                <a:alpha val="40000"/>
              </a:srgbClr>
            </a:outerShdw>
          </a:effectLst>
        </p:spPr>
      </p:pic>
      <p:pic>
        <p:nvPicPr>
          <p:cNvPr id="4" name="Picture 3">
            <a:extLst>
              <a:ext uri="{FF2B5EF4-FFF2-40B4-BE49-F238E27FC236}">
                <a16:creationId xmlns:a16="http://schemas.microsoft.com/office/drawing/2014/main" id="{9C1E542C-CDCD-732A-E4B7-6659277C4120}"/>
              </a:ext>
            </a:extLst>
          </p:cNvPr>
          <p:cNvPicPr>
            <a:picLocks noChangeAspect="1"/>
          </p:cNvPicPr>
          <p:nvPr/>
        </p:nvPicPr>
        <p:blipFill>
          <a:blip r:embed="rId6"/>
          <a:stretch>
            <a:fillRect/>
          </a:stretch>
        </p:blipFill>
        <p:spPr>
          <a:xfrm>
            <a:off x="75562" y="987848"/>
            <a:ext cx="7772400" cy="3084200"/>
          </a:xfrm>
          <a:prstGeom prst="rect">
            <a:avLst/>
          </a:prstGeom>
        </p:spPr>
      </p:pic>
      <p:pic>
        <p:nvPicPr>
          <p:cNvPr id="12" name="Picture 11">
            <a:extLst>
              <a:ext uri="{FF2B5EF4-FFF2-40B4-BE49-F238E27FC236}">
                <a16:creationId xmlns:a16="http://schemas.microsoft.com/office/drawing/2014/main" id="{4BE28E84-7C92-8026-2EE6-5477163EF85C}"/>
              </a:ext>
            </a:extLst>
          </p:cNvPr>
          <p:cNvPicPr>
            <a:picLocks noChangeAspect="1"/>
          </p:cNvPicPr>
          <p:nvPr/>
        </p:nvPicPr>
        <p:blipFill>
          <a:blip r:embed="rId7"/>
          <a:stretch>
            <a:fillRect/>
          </a:stretch>
        </p:blipFill>
        <p:spPr>
          <a:xfrm>
            <a:off x="5744372" y="31518"/>
            <a:ext cx="1951086" cy="1963129"/>
          </a:xfrm>
          <a:prstGeom prst="rect">
            <a:avLst/>
          </a:prstGeom>
        </p:spPr>
      </p:pic>
      <p:sp>
        <p:nvSpPr>
          <p:cNvPr id="18" name="Rectangle 17">
            <a:extLst>
              <a:ext uri="{FF2B5EF4-FFF2-40B4-BE49-F238E27FC236}">
                <a16:creationId xmlns:a16="http://schemas.microsoft.com/office/drawing/2014/main" id="{399BAE78-92C9-ED2D-B3BA-9D3DB8083F5E}"/>
              </a:ext>
            </a:extLst>
          </p:cNvPr>
          <p:cNvSpPr/>
          <p:nvPr/>
        </p:nvSpPr>
        <p:spPr bwMode="gray">
          <a:xfrm>
            <a:off x="7847962" y="3570"/>
            <a:ext cx="4334512" cy="6854430"/>
          </a:xfrm>
          <a:prstGeom prst="rect">
            <a:avLst/>
          </a:prstGeom>
          <a:solidFill>
            <a:schemeClr val="bg1">
              <a:lumMod val="95000"/>
            </a:schemeClr>
          </a:solidFill>
          <a:ln w="25400" algn="ctr">
            <a:noFill/>
            <a:miter lim="800000"/>
            <a:headEnd/>
            <a:tailEnd/>
          </a:ln>
        </p:spPr>
        <p:txBody>
          <a:bodyPr lIns="90000" tIns="72000" rIns="90000" bIns="72000" anchor="ctr"/>
          <a:lstStyle/>
          <a:p>
            <a:pPr algn="ctr" fontAlgn="base">
              <a:spcBef>
                <a:spcPct val="50000"/>
              </a:spcBef>
              <a:spcAft>
                <a:spcPct val="0"/>
              </a:spcAft>
              <a:buClr>
                <a:srgbClr val="F0AB00"/>
              </a:buClr>
              <a:buSzPct val="80000"/>
            </a:pPr>
            <a:endParaRPr kern="0">
              <a:solidFill>
                <a:srgbClr val="000000"/>
              </a:solidFill>
              <a:latin typeface="72 Brand"/>
              <a:ea typeface="Arial Unicode MS" pitchFamily="34" charset="-128"/>
              <a:cs typeface="Arial Unicode MS" pitchFamily="34" charset="-128"/>
            </a:endParaRPr>
          </a:p>
        </p:txBody>
      </p:sp>
      <p:pic>
        <p:nvPicPr>
          <p:cNvPr id="9" name="Image 1" descr="preencoded.png">
            <a:extLst>
              <a:ext uri="{FF2B5EF4-FFF2-40B4-BE49-F238E27FC236}">
                <a16:creationId xmlns:a16="http://schemas.microsoft.com/office/drawing/2014/main" id="{C51897BC-E8B8-3790-6424-93B1D2A4297E}"/>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8092799" y="460502"/>
            <a:ext cx="1046931" cy="467000"/>
          </a:xfrm>
          <a:prstGeom prst="rect">
            <a:avLst/>
          </a:prstGeom>
        </p:spPr>
      </p:pic>
      <p:pic>
        <p:nvPicPr>
          <p:cNvPr id="10" name="Picture 9">
            <a:extLst>
              <a:ext uri="{FF2B5EF4-FFF2-40B4-BE49-F238E27FC236}">
                <a16:creationId xmlns:a16="http://schemas.microsoft.com/office/drawing/2014/main" id="{4AE54459-4B56-DC6C-AB7C-3EEABFD85E9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198605" y="514595"/>
            <a:ext cx="323165" cy="369332"/>
          </a:xfrm>
          <a:prstGeom prst="rect">
            <a:avLst/>
          </a:prstGeom>
        </p:spPr>
      </p:pic>
      <p:sp>
        <p:nvSpPr>
          <p:cNvPr id="2" name="Text Placeholder 4">
            <a:extLst>
              <a:ext uri="{FF2B5EF4-FFF2-40B4-BE49-F238E27FC236}">
                <a16:creationId xmlns:a16="http://schemas.microsoft.com/office/drawing/2014/main" id="{15B0292D-C11F-D281-BA69-D411B1989E3B}"/>
              </a:ext>
            </a:extLst>
          </p:cNvPr>
          <p:cNvSpPr txBox="1">
            <a:spLocks/>
          </p:cNvSpPr>
          <p:nvPr/>
        </p:nvSpPr>
        <p:spPr>
          <a:xfrm>
            <a:off x="8004991" y="1334270"/>
            <a:ext cx="3971109" cy="5475556"/>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buNone/>
              <a:defRPr sz="1800">
                <a:solidFill>
                  <a:srgbClr val="0070F2"/>
                </a:solidFill>
                <a:latin typeface="72 Brand Medium" panose="020B0504030603020204" pitchFamily="34" charset="0"/>
              </a:defRPr>
            </a:pPr>
            <a:r>
              <a:t>会社プロファイルの更新</a:t>
            </a:r>
            <a:endParaRPr sz="1800">
              <a:solidFill>
                <a:srgbClr val="0070F2"/>
              </a:solidFill>
              <a:latin typeface="72 Brand Medium" panose="020B0504030603020204" pitchFamily="34" charset="0"/>
            </a:endParaRPr>
          </a:p>
          <a:p>
            <a:pPr marL="342900" indent="-342900">
              <a:buFont typeface="+mj-lt"/>
              <a:buAutoNum type="arabicPeriod"/>
              <a:defRPr sz="1400"/>
            </a:pPr>
            <a:r>
              <a:rPr b="1"/>
              <a:t>ホームページの [アカウント設定] → [会社プロファイル]</a:t>
            </a:r>
            <a:r>
              <a:t> へのアクセス</a:t>
            </a:r>
          </a:p>
          <a:p>
            <a:pPr marL="342900" indent="-342900">
              <a:buFont typeface="+mj-lt"/>
              <a:buAutoNum type="arabicPeriod"/>
              <a:defRPr sz="1400"/>
            </a:pPr>
            <a:r>
              <a:t>基本データを更新するには "</a:t>
            </a:r>
            <a:r>
              <a:rPr b="1"/>
              <a:t>編集</a:t>
            </a:r>
            <a:r>
              <a:t>" をクリックしてください</a:t>
            </a:r>
          </a:p>
          <a:p>
            <a:pPr marL="342900" indent="-342900">
              <a:buFont typeface="+mj-lt"/>
              <a:buAutoNum type="arabicPeriod"/>
              <a:defRPr sz="1400"/>
            </a:pPr>
            <a:r>
              <a:t>"</a:t>
            </a:r>
            <a:r>
              <a:rPr b="1"/>
              <a:t>証明書</a:t>
            </a:r>
            <a:r>
              <a:t>" の追加</a:t>
            </a:r>
          </a:p>
          <a:p>
            <a:pPr marL="342900" indent="-342900">
              <a:buFont typeface="+mj-lt"/>
              <a:buAutoNum type="arabicPeriod"/>
              <a:defRPr sz="1400"/>
            </a:pPr>
            <a:r>
              <a:t>「</a:t>
            </a:r>
            <a:r>
              <a:rPr b="1"/>
              <a:t>サステナビリティ評価</a:t>
            </a:r>
            <a:r>
              <a:t>」の入力</a:t>
            </a:r>
            <a:endParaRPr sz="1800">
              <a:solidFill>
                <a:srgbClr val="0070F2"/>
              </a:solidFill>
              <a:latin typeface="72 Brand Medium" panose="020B0504030603020204" pitchFamily="34" charset="0"/>
            </a:endParaRPr>
          </a:p>
          <a:p>
            <a:endParaRPr sz="1800">
              <a:solidFill>
                <a:srgbClr val="0070F2"/>
              </a:solidFill>
              <a:latin typeface="72 Brand Medium" panose="020B0504030603020204" pitchFamily="34" charset="0"/>
            </a:endParaRPr>
          </a:p>
        </p:txBody>
      </p:sp>
      <p:sp>
        <p:nvSpPr>
          <p:cNvPr id="3" name="Title 1">
            <a:extLst>
              <a:ext uri="{FF2B5EF4-FFF2-40B4-BE49-F238E27FC236}">
                <a16:creationId xmlns:a16="http://schemas.microsoft.com/office/drawing/2014/main" id="{86A46645-6F76-31FE-A885-0FAD19A2C967}"/>
              </a:ext>
            </a:extLst>
          </p:cNvPr>
          <p:cNvSpPr txBox="1">
            <a:spLocks/>
          </p:cNvSpPr>
          <p:nvPr/>
        </p:nvSpPr>
        <p:spPr bwMode="black">
          <a:xfrm>
            <a:off x="463432" y="265211"/>
            <a:ext cx="7232026" cy="3693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3" indent="-4763"/>
            <a:r>
              <a:t>機能: </a:t>
            </a:r>
            <a:r>
              <a:rPr>
                <a:solidFill>
                  <a:srgbClr val="0070F2"/>
                </a:solidFill>
                <a:ea typeface="+mn-ea"/>
                <a:cs typeface="+mn-cs"/>
              </a:rPr>
              <a:t>会社プロファイル</a:t>
            </a:r>
          </a:p>
        </p:txBody>
      </p:sp>
      <p:sp>
        <p:nvSpPr>
          <p:cNvPr id="7" name="Oval 6">
            <a:extLst>
              <a:ext uri="{FF2B5EF4-FFF2-40B4-BE49-F238E27FC236}">
                <a16:creationId xmlns:a16="http://schemas.microsoft.com/office/drawing/2014/main" id="{CAE8F129-A5EC-AF1F-471B-27C373E3EF54}"/>
              </a:ext>
            </a:extLst>
          </p:cNvPr>
          <p:cNvSpPr/>
          <p:nvPr/>
        </p:nvSpPr>
        <p:spPr bwMode="gray">
          <a:xfrm>
            <a:off x="6803056" y="1459409"/>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1</a:t>
            </a:r>
            <a:endParaRPr sz="1800" kern="0">
              <a:solidFill>
                <a:schemeClr val="bg1"/>
              </a:solidFill>
              <a:latin typeface="+mj-lt"/>
              <a:ea typeface="Arial Unicode MS" pitchFamily="34" charset="-128"/>
              <a:cs typeface="Arial Unicode MS" pitchFamily="34" charset="-128"/>
            </a:endParaRPr>
          </a:p>
        </p:txBody>
      </p:sp>
      <p:sp>
        <p:nvSpPr>
          <p:cNvPr id="8" name="Oval 7">
            <a:extLst>
              <a:ext uri="{FF2B5EF4-FFF2-40B4-BE49-F238E27FC236}">
                <a16:creationId xmlns:a16="http://schemas.microsoft.com/office/drawing/2014/main" id="{41AF8E7B-53CB-CC21-E1EC-DF46F7A763CA}"/>
              </a:ext>
            </a:extLst>
          </p:cNvPr>
          <p:cNvSpPr/>
          <p:nvPr/>
        </p:nvSpPr>
        <p:spPr bwMode="gray">
          <a:xfrm>
            <a:off x="1148834" y="5648210"/>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3</a:t>
            </a:r>
            <a:endParaRPr sz="1800" kern="0">
              <a:solidFill>
                <a:schemeClr val="bg1"/>
              </a:solidFill>
              <a:latin typeface="+mj-lt"/>
              <a:ea typeface="Arial Unicode MS" pitchFamily="34" charset="-128"/>
              <a:cs typeface="Arial Unicode MS" pitchFamily="34" charset="-128"/>
            </a:endParaRPr>
          </a:p>
        </p:txBody>
      </p:sp>
      <p:sp>
        <p:nvSpPr>
          <p:cNvPr id="13" name="Oval 12">
            <a:extLst>
              <a:ext uri="{FF2B5EF4-FFF2-40B4-BE49-F238E27FC236}">
                <a16:creationId xmlns:a16="http://schemas.microsoft.com/office/drawing/2014/main" id="{0712DFA1-4C42-4DD5-9E70-E390C4629CA9}"/>
              </a:ext>
            </a:extLst>
          </p:cNvPr>
          <p:cNvSpPr/>
          <p:nvPr/>
        </p:nvSpPr>
        <p:spPr bwMode="gray">
          <a:xfrm>
            <a:off x="7300891" y="2126010"/>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2</a:t>
            </a:r>
            <a:endParaRPr sz="1800" kern="0">
              <a:solidFill>
                <a:schemeClr val="bg1"/>
              </a:solidFill>
              <a:latin typeface="+mj-lt"/>
              <a:ea typeface="Arial Unicode MS" pitchFamily="34" charset="-128"/>
              <a:cs typeface="Arial Unicode MS" pitchFamily="34" charset="-128"/>
            </a:endParaRPr>
          </a:p>
        </p:txBody>
      </p:sp>
      <p:pic>
        <p:nvPicPr>
          <p:cNvPr id="11" name="Picture 10">
            <a:extLst>
              <a:ext uri="{FF2B5EF4-FFF2-40B4-BE49-F238E27FC236}">
                <a16:creationId xmlns:a16="http://schemas.microsoft.com/office/drawing/2014/main" id="{7CC7B15D-6422-2FA7-FEAC-55830D7C6771}"/>
              </a:ext>
            </a:extLst>
          </p:cNvPr>
          <p:cNvPicPr>
            <a:picLocks noChangeAspect="1"/>
          </p:cNvPicPr>
          <p:nvPr/>
        </p:nvPicPr>
        <p:blipFill>
          <a:blip r:embed="rId11"/>
          <a:stretch>
            <a:fillRect/>
          </a:stretch>
        </p:blipFill>
        <p:spPr>
          <a:xfrm>
            <a:off x="5055653" y="4115628"/>
            <a:ext cx="2689122" cy="2396650"/>
          </a:xfrm>
          <a:prstGeom prst="rect">
            <a:avLst/>
          </a:prstGeom>
        </p:spPr>
      </p:pic>
      <p:sp>
        <p:nvSpPr>
          <p:cNvPr id="16" name="Oval 15">
            <a:extLst>
              <a:ext uri="{FF2B5EF4-FFF2-40B4-BE49-F238E27FC236}">
                <a16:creationId xmlns:a16="http://schemas.microsoft.com/office/drawing/2014/main" id="{447E9E7D-0DAF-CABF-60EE-53B5DADD5957}"/>
              </a:ext>
            </a:extLst>
          </p:cNvPr>
          <p:cNvSpPr/>
          <p:nvPr/>
        </p:nvSpPr>
        <p:spPr bwMode="gray">
          <a:xfrm>
            <a:off x="6581114" y="4321667"/>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4</a:t>
            </a:r>
            <a:endParaRPr sz="1800" kern="0">
              <a:solidFill>
                <a:schemeClr val="bg1"/>
              </a:solidFill>
              <a:latin typeface="+mj-lt"/>
              <a:ea typeface="Arial Unicode MS" pitchFamily="34" charset="-128"/>
              <a:cs typeface="Arial Unicode MS" pitchFamily="34" charset="-128"/>
            </a:endParaRPr>
          </a:p>
        </p:txBody>
      </p:sp>
    </p:spTree>
    <p:custDataLst>
      <p:custData r:id="rId1"/>
      <p:custData r:id="rId2"/>
    </p:custDataLst>
    <p:extLst>
      <p:ext uri="{BB962C8B-B14F-4D97-AF65-F5344CB8AC3E}">
        <p14:creationId xmlns:p14="http://schemas.microsoft.com/office/powerpoint/2010/main" val="59178602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6D36A6-9402-5086-6865-E469AFB88EC2}"/>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AFDDE384-CF49-C9F3-145A-9875E17C5746}"/>
              </a:ext>
            </a:extLst>
          </p:cNvPr>
          <p:cNvPicPr>
            <a:picLocks noChangeAspect="1"/>
          </p:cNvPicPr>
          <p:nvPr/>
        </p:nvPicPr>
        <p:blipFill>
          <a:blip r:embed="rId5"/>
          <a:stretch>
            <a:fillRect/>
          </a:stretch>
        </p:blipFill>
        <p:spPr>
          <a:xfrm>
            <a:off x="341969" y="3762233"/>
            <a:ext cx="7299619" cy="2895088"/>
          </a:xfrm>
          <a:prstGeom prst="rect">
            <a:avLst/>
          </a:prstGeom>
        </p:spPr>
      </p:pic>
      <p:pic>
        <p:nvPicPr>
          <p:cNvPr id="5" name="Picture 4">
            <a:extLst>
              <a:ext uri="{FF2B5EF4-FFF2-40B4-BE49-F238E27FC236}">
                <a16:creationId xmlns:a16="http://schemas.microsoft.com/office/drawing/2014/main" id="{39F3A4E3-6D72-4919-128B-DE05055DCE22}"/>
              </a:ext>
            </a:extLst>
          </p:cNvPr>
          <p:cNvPicPr>
            <a:picLocks noChangeAspect="1"/>
          </p:cNvPicPr>
          <p:nvPr/>
        </p:nvPicPr>
        <p:blipFill>
          <a:blip r:embed="rId6"/>
          <a:stretch>
            <a:fillRect/>
          </a:stretch>
        </p:blipFill>
        <p:spPr>
          <a:xfrm>
            <a:off x="395839" y="1065006"/>
            <a:ext cx="7299619" cy="2566828"/>
          </a:xfrm>
          <a:prstGeom prst="rect">
            <a:avLst/>
          </a:prstGeom>
        </p:spPr>
      </p:pic>
      <p:sp>
        <p:nvSpPr>
          <p:cNvPr id="18" name="Rectangle 17">
            <a:extLst>
              <a:ext uri="{FF2B5EF4-FFF2-40B4-BE49-F238E27FC236}">
                <a16:creationId xmlns:a16="http://schemas.microsoft.com/office/drawing/2014/main" id="{38DBBE2B-9120-386B-ED33-F7198E064B3E}"/>
              </a:ext>
            </a:extLst>
          </p:cNvPr>
          <p:cNvSpPr/>
          <p:nvPr/>
        </p:nvSpPr>
        <p:spPr bwMode="gray">
          <a:xfrm>
            <a:off x="7847962" y="3570"/>
            <a:ext cx="4334512" cy="6854430"/>
          </a:xfrm>
          <a:prstGeom prst="rect">
            <a:avLst/>
          </a:prstGeom>
          <a:solidFill>
            <a:schemeClr val="bg1">
              <a:lumMod val="95000"/>
            </a:schemeClr>
          </a:solidFill>
          <a:ln w="25400" algn="ctr">
            <a:noFill/>
            <a:miter lim="800000"/>
            <a:headEnd/>
            <a:tailEnd/>
          </a:ln>
        </p:spPr>
        <p:txBody>
          <a:bodyPr lIns="90000" tIns="72000" rIns="90000" bIns="72000" anchor="ctr"/>
          <a:lstStyle/>
          <a:p>
            <a:pPr algn="ctr" fontAlgn="base">
              <a:spcBef>
                <a:spcPct val="50000"/>
              </a:spcBef>
              <a:spcAft>
                <a:spcPct val="0"/>
              </a:spcAft>
              <a:buClr>
                <a:srgbClr val="F0AB00"/>
              </a:buClr>
              <a:buSzPct val="80000"/>
            </a:pPr>
            <a:endParaRPr kern="0">
              <a:solidFill>
                <a:srgbClr val="000000"/>
              </a:solidFill>
              <a:latin typeface="72 Brand"/>
              <a:ea typeface="Arial Unicode MS" pitchFamily="34" charset="-128"/>
              <a:cs typeface="Arial Unicode MS" pitchFamily="34" charset="-128"/>
            </a:endParaRPr>
          </a:p>
        </p:txBody>
      </p:sp>
      <p:pic>
        <p:nvPicPr>
          <p:cNvPr id="9" name="Image 1" descr="preencoded.png">
            <a:extLst>
              <a:ext uri="{FF2B5EF4-FFF2-40B4-BE49-F238E27FC236}">
                <a16:creationId xmlns:a16="http://schemas.microsoft.com/office/drawing/2014/main" id="{86E6A508-2498-713F-EEC1-AD5D1EAEAA60}"/>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8092799" y="460502"/>
            <a:ext cx="1046931" cy="467000"/>
          </a:xfrm>
          <a:prstGeom prst="rect">
            <a:avLst/>
          </a:prstGeom>
        </p:spPr>
      </p:pic>
      <p:pic>
        <p:nvPicPr>
          <p:cNvPr id="10" name="Picture 9">
            <a:extLst>
              <a:ext uri="{FF2B5EF4-FFF2-40B4-BE49-F238E27FC236}">
                <a16:creationId xmlns:a16="http://schemas.microsoft.com/office/drawing/2014/main" id="{28E0F094-F5D9-AAE4-1C14-230B55614E2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198605" y="514595"/>
            <a:ext cx="323165" cy="369332"/>
          </a:xfrm>
          <a:prstGeom prst="rect">
            <a:avLst/>
          </a:prstGeom>
        </p:spPr>
      </p:pic>
      <p:sp>
        <p:nvSpPr>
          <p:cNvPr id="2" name="Text Placeholder 4">
            <a:extLst>
              <a:ext uri="{FF2B5EF4-FFF2-40B4-BE49-F238E27FC236}">
                <a16:creationId xmlns:a16="http://schemas.microsoft.com/office/drawing/2014/main" id="{818A4902-10C0-1CC9-174B-DB147A6C1655}"/>
              </a:ext>
            </a:extLst>
          </p:cNvPr>
          <p:cNvSpPr txBox="1">
            <a:spLocks/>
          </p:cNvSpPr>
          <p:nvPr/>
        </p:nvSpPr>
        <p:spPr>
          <a:xfrm>
            <a:off x="8004991" y="1334270"/>
            <a:ext cx="3971109" cy="5475556"/>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buNone/>
              <a:defRPr sz="1800">
                <a:solidFill>
                  <a:srgbClr val="0070F2"/>
                </a:solidFill>
                <a:latin typeface="72 Brand Medium" panose="020B0504030603020204" pitchFamily="34" charset="0"/>
              </a:defRPr>
            </a:pPr>
            <a:r>
              <a:t>組織構造および追加エンティティ</a:t>
            </a:r>
            <a:endParaRPr sz="1800">
              <a:solidFill>
                <a:srgbClr val="0070F2"/>
              </a:solidFill>
              <a:latin typeface="72 Brand Medium" panose="020B0504030603020204" pitchFamily="34" charset="0"/>
            </a:endParaRPr>
          </a:p>
          <a:p>
            <a:pPr marL="342900" indent="-342900">
              <a:buFont typeface="+mj-lt"/>
              <a:buAutoNum type="arabicPeriod"/>
              <a:defRPr sz="1400"/>
            </a:pPr>
            <a:r>
              <a:t>会社の "</a:t>
            </a:r>
            <a:r>
              <a:rPr b="1"/>
              <a:t>追加エンティティ</a:t>
            </a:r>
            <a:r>
              <a:t>" の更新</a:t>
            </a:r>
          </a:p>
          <a:p>
            <a:pPr marL="342900" indent="-342900">
              <a:buFont typeface="+mj-lt"/>
              <a:buAutoNum type="arabicPeriod"/>
              <a:defRPr sz="1400"/>
            </a:pPr>
            <a:r>
              <a:t>"</a:t>
            </a:r>
            <a:r>
              <a:rPr b="1"/>
              <a:t>組織構造</a:t>
            </a:r>
            <a:r>
              <a:t>" のチェック</a:t>
            </a:r>
          </a:p>
          <a:p>
            <a:pPr marL="342900" indent="-342900">
              <a:buFont typeface="+mj-lt"/>
              <a:buAutoNum type="arabicPeriod"/>
            </a:pPr>
            <a:endParaRPr sz="1400"/>
          </a:p>
          <a:p>
            <a:endParaRPr sz="1800">
              <a:solidFill>
                <a:srgbClr val="0070F2"/>
              </a:solidFill>
              <a:latin typeface="72 Brand Medium" panose="020B0504030603020204" pitchFamily="34" charset="0"/>
            </a:endParaRPr>
          </a:p>
          <a:p>
            <a:endParaRPr sz="1800">
              <a:solidFill>
                <a:srgbClr val="0070F2"/>
              </a:solidFill>
              <a:latin typeface="72 Brand Medium" panose="020B0504030603020204" pitchFamily="34" charset="0"/>
            </a:endParaRPr>
          </a:p>
        </p:txBody>
      </p:sp>
      <p:sp>
        <p:nvSpPr>
          <p:cNvPr id="3" name="Title 1">
            <a:extLst>
              <a:ext uri="{FF2B5EF4-FFF2-40B4-BE49-F238E27FC236}">
                <a16:creationId xmlns:a16="http://schemas.microsoft.com/office/drawing/2014/main" id="{5FAEF3F7-6654-2955-C0B4-4D9075179DD9}"/>
              </a:ext>
            </a:extLst>
          </p:cNvPr>
          <p:cNvSpPr txBox="1">
            <a:spLocks/>
          </p:cNvSpPr>
          <p:nvPr/>
        </p:nvSpPr>
        <p:spPr bwMode="black">
          <a:xfrm>
            <a:off x="463432" y="265211"/>
            <a:ext cx="7232026" cy="3693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3" indent="-4763"/>
            <a:r>
              <a:t>機能: </a:t>
            </a:r>
            <a:r>
              <a:rPr>
                <a:solidFill>
                  <a:srgbClr val="0070F2"/>
                </a:solidFill>
                <a:ea typeface="+mn-ea"/>
                <a:cs typeface="+mn-cs"/>
              </a:rPr>
              <a:t>会社プロファイル</a:t>
            </a:r>
          </a:p>
        </p:txBody>
      </p:sp>
      <p:sp>
        <p:nvSpPr>
          <p:cNvPr id="7" name="Oval 6">
            <a:extLst>
              <a:ext uri="{FF2B5EF4-FFF2-40B4-BE49-F238E27FC236}">
                <a16:creationId xmlns:a16="http://schemas.microsoft.com/office/drawing/2014/main" id="{9565368D-FB43-6BBB-711A-1A78C9EDB511}"/>
              </a:ext>
            </a:extLst>
          </p:cNvPr>
          <p:cNvSpPr/>
          <p:nvPr/>
        </p:nvSpPr>
        <p:spPr bwMode="gray">
          <a:xfrm>
            <a:off x="6097587" y="1582490"/>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1</a:t>
            </a:r>
            <a:endParaRPr sz="1800" kern="0">
              <a:solidFill>
                <a:schemeClr val="bg1"/>
              </a:solidFill>
              <a:latin typeface="+mj-lt"/>
              <a:ea typeface="Arial Unicode MS" pitchFamily="34" charset="-128"/>
              <a:cs typeface="Arial Unicode MS" pitchFamily="34" charset="-128"/>
            </a:endParaRPr>
          </a:p>
        </p:txBody>
      </p:sp>
      <p:sp>
        <p:nvSpPr>
          <p:cNvPr id="13" name="Oval 12">
            <a:extLst>
              <a:ext uri="{FF2B5EF4-FFF2-40B4-BE49-F238E27FC236}">
                <a16:creationId xmlns:a16="http://schemas.microsoft.com/office/drawing/2014/main" id="{C0323648-B508-053D-7F0F-0B356A34E412}"/>
              </a:ext>
            </a:extLst>
          </p:cNvPr>
          <p:cNvSpPr/>
          <p:nvPr/>
        </p:nvSpPr>
        <p:spPr bwMode="gray">
          <a:xfrm>
            <a:off x="2221517" y="4062297"/>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2</a:t>
            </a:r>
            <a:endParaRPr sz="1800" kern="0">
              <a:solidFill>
                <a:schemeClr val="bg1"/>
              </a:solidFill>
              <a:latin typeface="+mj-lt"/>
              <a:ea typeface="Arial Unicode MS" pitchFamily="34" charset="-128"/>
              <a:cs typeface="Arial Unicode MS" pitchFamily="34" charset="-128"/>
            </a:endParaRPr>
          </a:p>
        </p:txBody>
      </p:sp>
    </p:spTree>
    <p:custDataLst>
      <p:custData r:id="rId1"/>
      <p:custData r:id="rId2"/>
    </p:custDataLst>
    <p:extLst>
      <p:ext uri="{BB962C8B-B14F-4D97-AF65-F5344CB8AC3E}">
        <p14:creationId xmlns:p14="http://schemas.microsoft.com/office/powerpoint/2010/main" val="372729126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DB6FAD-0EA8-8791-E027-D020A741FA81}"/>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45A8F95C-7916-5C33-8144-4AB8EE9B9575}"/>
              </a:ext>
            </a:extLst>
          </p:cNvPr>
          <p:cNvPicPr>
            <a:picLocks noChangeAspect="1"/>
          </p:cNvPicPr>
          <p:nvPr/>
        </p:nvPicPr>
        <p:blipFill>
          <a:blip r:embed="rId5"/>
          <a:stretch>
            <a:fillRect/>
          </a:stretch>
        </p:blipFill>
        <p:spPr>
          <a:xfrm>
            <a:off x="110173" y="3656821"/>
            <a:ext cx="7772400" cy="3153005"/>
          </a:xfrm>
          <a:prstGeom prst="rect">
            <a:avLst/>
          </a:prstGeom>
        </p:spPr>
      </p:pic>
      <p:pic>
        <p:nvPicPr>
          <p:cNvPr id="5" name="Picture 4">
            <a:extLst>
              <a:ext uri="{FF2B5EF4-FFF2-40B4-BE49-F238E27FC236}">
                <a16:creationId xmlns:a16="http://schemas.microsoft.com/office/drawing/2014/main" id="{0CC4F213-42A2-3354-CA7E-ECCA1EB8F459}"/>
              </a:ext>
            </a:extLst>
          </p:cNvPr>
          <p:cNvPicPr>
            <a:picLocks noChangeAspect="1"/>
          </p:cNvPicPr>
          <p:nvPr/>
        </p:nvPicPr>
        <p:blipFill>
          <a:blip r:embed="rId6"/>
          <a:stretch>
            <a:fillRect/>
          </a:stretch>
        </p:blipFill>
        <p:spPr>
          <a:xfrm>
            <a:off x="110173" y="879734"/>
            <a:ext cx="7772400" cy="3321814"/>
          </a:xfrm>
          <a:prstGeom prst="rect">
            <a:avLst/>
          </a:prstGeom>
        </p:spPr>
      </p:pic>
      <p:sp>
        <p:nvSpPr>
          <p:cNvPr id="18" name="Rectangle 17">
            <a:extLst>
              <a:ext uri="{FF2B5EF4-FFF2-40B4-BE49-F238E27FC236}">
                <a16:creationId xmlns:a16="http://schemas.microsoft.com/office/drawing/2014/main" id="{2DE09F60-2AF8-3B6A-D83A-7C7AE4BB38DA}"/>
              </a:ext>
            </a:extLst>
          </p:cNvPr>
          <p:cNvSpPr/>
          <p:nvPr/>
        </p:nvSpPr>
        <p:spPr bwMode="gray">
          <a:xfrm>
            <a:off x="7860663" y="3570"/>
            <a:ext cx="4334512" cy="6854430"/>
          </a:xfrm>
          <a:prstGeom prst="rect">
            <a:avLst/>
          </a:prstGeom>
          <a:solidFill>
            <a:schemeClr val="bg1">
              <a:lumMod val="95000"/>
            </a:schemeClr>
          </a:solidFill>
          <a:ln w="25400" algn="ctr">
            <a:noFill/>
            <a:miter lim="800000"/>
            <a:headEnd/>
            <a:tailEnd/>
          </a:ln>
        </p:spPr>
        <p:txBody>
          <a:bodyPr lIns="90000" tIns="72000" rIns="90000" bIns="72000" anchor="ctr"/>
          <a:lstStyle/>
          <a:p>
            <a:pPr algn="ctr" fontAlgn="base">
              <a:spcBef>
                <a:spcPct val="50000"/>
              </a:spcBef>
              <a:spcAft>
                <a:spcPct val="0"/>
              </a:spcAft>
              <a:buClr>
                <a:srgbClr val="F0AB00"/>
              </a:buClr>
              <a:buSzPct val="80000"/>
            </a:pPr>
            <a:endParaRPr kern="0">
              <a:solidFill>
                <a:srgbClr val="000000"/>
              </a:solidFill>
              <a:latin typeface="72 Brand"/>
              <a:ea typeface="Arial Unicode MS" pitchFamily="34" charset="-128"/>
              <a:cs typeface="Arial Unicode MS" pitchFamily="34" charset="-128"/>
            </a:endParaRPr>
          </a:p>
        </p:txBody>
      </p:sp>
      <p:pic>
        <p:nvPicPr>
          <p:cNvPr id="9" name="Image 1" descr="preencoded.png">
            <a:extLst>
              <a:ext uri="{FF2B5EF4-FFF2-40B4-BE49-F238E27FC236}">
                <a16:creationId xmlns:a16="http://schemas.microsoft.com/office/drawing/2014/main" id="{2122C5A2-7414-06B1-F26D-9A7E963EA632}"/>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8092799" y="460502"/>
            <a:ext cx="1046931" cy="467000"/>
          </a:xfrm>
          <a:prstGeom prst="rect">
            <a:avLst/>
          </a:prstGeom>
        </p:spPr>
      </p:pic>
      <p:pic>
        <p:nvPicPr>
          <p:cNvPr id="10" name="Picture 9">
            <a:extLst>
              <a:ext uri="{FF2B5EF4-FFF2-40B4-BE49-F238E27FC236}">
                <a16:creationId xmlns:a16="http://schemas.microsoft.com/office/drawing/2014/main" id="{7F59113A-E01D-5C6D-DD99-6B440E21256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198605" y="514595"/>
            <a:ext cx="323165" cy="369332"/>
          </a:xfrm>
          <a:prstGeom prst="rect">
            <a:avLst/>
          </a:prstGeom>
        </p:spPr>
      </p:pic>
      <p:sp>
        <p:nvSpPr>
          <p:cNvPr id="2" name="Text Placeholder 4">
            <a:extLst>
              <a:ext uri="{FF2B5EF4-FFF2-40B4-BE49-F238E27FC236}">
                <a16:creationId xmlns:a16="http://schemas.microsoft.com/office/drawing/2014/main" id="{4BD290C3-6C6E-108F-BE81-AA7A481D15A8}"/>
              </a:ext>
            </a:extLst>
          </p:cNvPr>
          <p:cNvSpPr txBox="1">
            <a:spLocks/>
          </p:cNvSpPr>
          <p:nvPr/>
        </p:nvSpPr>
        <p:spPr>
          <a:xfrm>
            <a:off x="8004991" y="1334270"/>
            <a:ext cx="3971109" cy="5475556"/>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buNone/>
              <a:defRPr sz="1800">
                <a:solidFill>
                  <a:srgbClr val="0070F2"/>
                </a:solidFill>
                <a:latin typeface="72 Brand Medium" panose="020B0504030603020204" pitchFamily="34" charset="0"/>
              </a:defRPr>
            </a:pPr>
            <a:r>
              <a:t>ビジネスおよび連絡先情報</a:t>
            </a:r>
            <a:endParaRPr sz="1800">
              <a:solidFill>
                <a:srgbClr val="0070F2"/>
              </a:solidFill>
              <a:latin typeface="72 Brand Medium" panose="020B0504030603020204" pitchFamily="34" charset="0"/>
            </a:endParaRPr>
          </a:p>
          <a:p>
            <a:pPr marL="342900" indent="-342900">
              <a:buFont typeface="+mj-lt"/>
              <a:buAutoNum type="arabicPeriod"/>
              <a:defRPr sz="1400"/>
            </a:pPr>
            <a:r>
              <a:t>"</a:t>
            </a:r>
            <a:r>
              <a:rPr b="1"/>
              <a:t>国設定</a:t>
            </a:r>
            <a:r>
              <a:t>" の更新</a:t>
            </a:r>
          </a:p>
          <a:p>
            <a:pPr marL="342900" indent="-342900">
              <a:buFont typeface="+mj-lt"/>
              <a:buAutoNum type="arabicPeriod"/>
              <a:defRPr sz="1400"/>
            </a:pPr>
            <a:r>
              <a:t>「</a:t>
            </a:r>
            <a:r>
              <a:rPr b="1"/>
              <a:t>連絡先</a:t>
            </a:r>
            <a:r>
              <a:t>」を追加</a:t>
            </a:r>
          </a:p>
          <a:p>
            <a:pPr marL="342900" indent="-342900">
              <a:buFont typeface="+mj-lt"/>
              <a:buAutoNum type="arabicPeriod"/>
              <a:defRPr sz="1400"/>
            </a:pPr>
            <a:r>
              <a:t>プロファイルの主要な追加「</a:t>
            </a:r>
            <a:r>
              <a:rPr b="1"/>
              <a:t>設定</a:t>
            </a:r>
            <a:r>
              <a:t>」</a:t>
            </a:r>
          </a:p>
          <a:p>
            <a:pPr marL="342900" indent="-342900">
              <a:buFont typeface="+mj-lt"/>
              <a:buAutoNum type="arabicPeriod"/>
            </a:pPr>
            <a:endParaRPr sz="1400"/>
          </a:p>
          <a:p>
            <a:pPr marL="342900" indent="-342900">
              <a:buFont typeface="+mj-lt"/>
              <a:buAutoNum type="arabicPeriod"/>
            </a:pPr>
            <a:endParaRPr sz="1400"/>
          </a:p>
          <a:p>
            <a:endParaRPr sz="1800">
              <a:solidFill>
                <a:srgbClr val="0070F2"/>
              </a:solidFill>
              <a:latin typeface="72 Brand Medium" panose="020B0504030603020204" pitchFamily="34" charset="0"/>
            </a:endParaRPr>
          </a:p>
          <a:p>
            <a:endParaRPr sz="1800">
              <a:solidFill>
                <a:srgbClr val="0070F2"/>
              </a:solidFill>
              <a:latin typeface="72 Brand Medium" panose="020B0504030603020204" pitchFamily="34" charset="0"/>
            </a:endParaRPr>
          </a:p>
        </p:txBody>
      </p:sp>
      <p:sp>
        <p:nvSpPr>
          <p:cNvPr id="3" name="Title 1">
            <a:extLst>
              <a:ext uri="{FF2B5EF4-FFF2-40B4-BE49-F238E27FC236}">
                <a16:creationId xmlns:a16="http://schemas.microsoft.com/office/drawing/2014/main" id="{34D6D93F-66D8-FC30-F201-10E7D0E3C1FB}"/>
              </a:ext>
            </a:extLst>
          </p:cNvPr>
          <p:cNvSpPr txBox="1">
            <a:spLocks/>
          </p:cNvSpPr>
          <p:nvPr/>
        </p:nvSpPr>
        <p:spPr bwMode="black">
          <a:xfrm>
            <a:off x="463432" y="265211"/>
            <a:ext cx="7232026" cy="3693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3" indent="-4763"/>
            <a:r>
              <a:t>機能: </a:t>
            </a:r>
            <a:r>
              <a:rPr>
                <a:solidFill>
                  <a:srgbClr val="0070F2"/>
                </a:solidFill>
                <a:ea typeface="+mn-ea"/>
                <a:cs typeface="+mn-cs"/>
              </a:rPr>
              <a:t>会社プロファイル</a:t>
            </a:r>
          </a:p>
        </p:txBody>
      </p:sp>
      <p:sp>
        <p:nvSpPr>
          <p:cNvPr id="7" name="Oval 6">
            <a:extLst>
              <a:ext uri="{FF2B5EF4-FFF2-40B4-BE49-F238E27FC236}">
                <a16:creationId xmlns:a16="http://schemas.microsoft.com/office/drawing/2014/main" id="{6CA7EAF4-9579-9A8C-A3D1-D8E448FE86A4}"/>
              </a:ext>
            </a:extLst>
          </p:cNvPr>
          <p:cNvSpPr/>
          <p:nvPr/>
        </p:nvSpPr>
        <p:spPr bwMode="gray">
          <a:xfrm>
            <a:off x="4079445" y="2885964"/>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1</a:t>
            </a:r>
            <a:endParaRPr sz="1800" kern="0">
              <a:solidFill>
                <a:schemeClr val="bg1"/>
              </a:solidFill>
              <a:latin typeface="+mj-lt"/>
              <a:ea typeface="Arial Unicode MS" pitchFamily="34" charset="-128"/>
              <a:cs typeface="Arial Unicode MS" pitchFamily="34" charset="-128"/>
            </a:endParaRPr>
          </a:p>
        </p:txBody>
      </p:sp>
      <p:sp>
        <p:nvSpPr>
          <p:cNvPr id="13" name="Oval 12">
            <a:extLst>
              <a:ext uri="{FF2B5EF4-FFF2-40B4-BE49-F238E27FC236}">
                <a16:creationId xmlns:a16="http://schemas.microsoft.com/office/drawing/2014/main" id="{65DBAEE9-7CDE-2F16-7ADD-6521748F6F59}"/>
              </a:ext>
            </a:extLst>
          </p:cNvPr>
          <p:cNvSpPr/>
          <p:nvPr/>
        </p:nvSpPr>
        <p:spPr bwMode="gray">
          <a:xfrm>
            <a:off x="5503721" y="3628164"/>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2</a:t>
            </a:r>
            <a:endParaRPr sz="1800" kern="0">
              <a:solidFill>
                <a:schemeClr val="bg1"/>
              </a:solidFill>
              <a:latin typeface="+mj-lt"/>
              <a:ea typeface="Arial Unicode MS" pitchFamily="34" charset="-128"/>
              <a:cs typeface="Arial Unicode MS" pitchFamily="34" charset="-128"/>
            </a:endParaRPr>
          </a:p>
        </p:txBody>
      </p:sp>
      <p:sp>
        <p:nvSpPr>
          <p:cNvPr id="8" name="Oval 7">
            <a:extLst>
              <a:ext uri="{FF2B5EF4-FFF2-40B4-BE49-F238E27FC236}">
                <a16:creationId xmlns:a16="http://schemas.microsoft.com/office/drawing/2014/main" id="{A886680C-E563-DCDF-E13D-F7283FCA7498}"/>
              </a:ext>
            </a:extLst>
          </p:cNvPr>
          <p:cNvSpPr/>
          <p:nvPr/>
        </p:nvSpPr>
        <p:spPr bwMode="gray">
          <a:xfrm>
            <a:off x="6238308" y="5011381"/>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3</a:t>
            </a:r>
            <a:endParaRPr sz="1800" kern="0">
              <a:solidFill>
                <a:schemeClr val="bg1"/>
              </a:solidFill>
              <a:latin typeface="+mj-lt"/>
              <a:ea typeface="Arial Unicode MS" pitchFamily="34" charset="-128"/>
              <a:cs typeface="Arial Unicode MS" pitchFamily="34" charset="-128"/>
            </a:endParaRPr>
          </a:p>
        </p:txBody>
      </p:sp>
    </p:spTree>
    <p:custDataLst>
      <p:custData r:id="rId1"/>
      <p:custData r:id="rId2"/>
    </p:custDataLst>
    <p:extLst>
      <p:ext uri="{BB962C8B-B14F-4D97-AF65-F5344CB8AC3E}">
        <p14:creationId xmlns:p14="http://schemas.microsoft.com/office/powerpoint/2010/main" val="270021177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49CEB6-1676-6244-4168-18C73F55631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CEAF65A-B6DD-C31B-3EF9-9ED3C4A9BDE8}"/>
              </a:ext>
            </a:extLst>
          </p:cNvPr>
          <p:cNvPicPr>
            <a:picLocks noChangeAspect="1"/>
          </p:cNvPicPr>
          <p:nvPr/>
        </p:nvPicPr>
        <p:blipFill>
          <a:blip r:embed="rId5"/>
          <a:srcRect t="-404" b="1337"/>
          <a:stretch>
            <a:fillRect/>
          </a:stretch>
        </p:blipFill>
        <p:spPr>
          <a:xfrm>
            <a:off x="487387" y="1049879"/>
            <a:ext cx="7135629" cy="3821924"/>
          </a:xfrm>
          <a:prstGeom prst="roundRect">
            <a:avLst>
              <a:gd name="adj" fmla="val 5593"/>
            </a:avLst>
          </a:prstGeom>
          <a:effectLst>
            <a:outerShdw blurRad="279400" dist="38100" dir="5400000" algn="t" rotWithShape="0">
              <a:srgbClr val="002A86">
                <a:alpha val="40000"/>
              </a:srgbClr>
            </a:outerShdw>
          </a:effectLst>
        </p:spPr>
      </p:pic>
      <p:sp>
        <p:nvSpPr>
          <p:cNvPr id="18" name="Rectangle 17">
            <a:extLst>
              <a:ext uri="{FF2B5EF4-FFF2-40B4-BE49-F238E27FC236}">
                <a16:creationId xmlns:a16="http://schemas.microsoft.com/office/drawing/2014/main" id="{BED351DF-042F-8098-7422-46C2CDCD3158}"/>
              </a:ext>
            </a:extLst>
          </p:cNvPr>
          <p:cNvSpPr/>
          <p:nvPr/>
        </p:nvSpPr>
        <p:spPr bwMode="gray">
          <a:xfrm>
            <a:off x="7847962" y="3570"/>
            <a:ext cx="4334512" cy="6854430"/>
          </a:xfrm>
          <a:prstGeom prst="rect">
            <a:avLst/>
          </a:prstGeom>
          <a:solidFill>
            <a:schemeClr val="bg1">
              <a:lumMod val="95000"/>
            </a:schemeClr>
          </a:solidFill>
          <a:ln w="25400" algn="ctr">
            <a:noFill/>
            <a:miter lim="800000"/>
            <a:headEnd/>
            <a:tailEnd/>
          </a:ln>
        </p:spPr>
        <p:txBody>
          <a:bodyPr lIns="90000" tIns="72000" rIns="90000" bIns="72000" anchor="ctr"/>
          <a:lstStyle/>
          <a:p>
            <a:pPr algn="ctr" fontAlgn="base">
              <a:spcBef>
                <a:spcPct val="50000"/>
              </a:spcBef>
              <a:spcAft>
                <a:spcPct val="0"/>
              </a:spcAft>
              <a:buClr>
                <a:srgbClr val="F0AB00"/>
              </a:buClr>
              <a:buSzPct val="80000"/>
            </a:pPr>
            <a:endParaRPr kern="0">
              <a:solidFill>
                <a:srgbClr val="000000"/>
              </a:solidFill>
              <a:latin typeface="72 Brand"/>
              <a:ea typeface="Arial Unicode MS" pitchFamily="34" charset="-128"/>
              <a:cs typeface="Arial Unicode MS" pitchFamily="34" charset="-128"/>
            </a:endParaRPr>
          </a:p>
        </p:txBody>
      </p:sp>
      <p:pic>
        <p:nvPicPr>
          <p:cNvPr id="9" name="Image 1" descr="preencoded.png">
            <a:extLst>
              <a:ext uri="{FF2B5EF4-FFF2-40B4-BE49-F238E27FC236}">
                <a16:creationId xmlns:a16="http://schemas.microsoft.com/office/drawing/2014/main" id="{23F26308-A59C-69D4-3FCB-AD191B6A0811}"/>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8092799" y="460502"/>
            <a:ext cx="1046931" cy="467000"/>
          </a:xfrm>
          <a:prstGeom prst="rect">
            <a:avLst/>
          </a:prstGeom>
        </p:spPr>
      </p:pic>
      <p:pic>
        <p:nvPicPr>
          <p:cNvPr id="10" name="Picture 9">
            <a:extLst>
              <a:ext uri="{FF2B5EF4-FFF2-40B4-BE49-F238E27FC236}">
                <a16:creationId xmlns:a16="http://schemas.microsoft.com/office/drawing/2014/main" id="{BA5751CD-87A2-09D9-36C9-B355DB279FF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198605" y="514595"/>
            <a:ext cx="323165" cy="369332"/>
          </a:xfrm>
          <a:prstGeom prst="rect">
            <a:avLst/>
          </a:prstGeom>
        </p:spPr>
      </p:pic>
      <p:sp>
        <p:nvSpPr>
          <p:cNvPr id="2" name="Text Placeholder 4">
            <a:extLst>
              <a:ext uri="{FF2B5EF4-FFF2-40B4-BE49-F238E27FC236}">
                <a16:creationId xmlns:a16="http://schemas.microsoft.com/office/drawing/2014/main" id="{92D5BACC-5C7F-BCAF-37A4-527F907208F9}"/>
              </a:ext>
            </a:extLst>
          </p:cNvPr>
          <p:cNvSpPr txBox="1">
            <a:spLocks/>
          </p:cNvSpPr>
          <p:nvPr/>
        </p:nvSpPr>
        <p:spPr>
          <a:xfrm>
            <a:off x="8004991" y="1334270"/>
            <a:ext cx="3971109" cy="5475556"/>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buNone/>
              <a:defRPr sz="1800">
                <a:solidFill>
                  <a:srgbClr val="0070F2"/>
                </a:solidFill>
                <a:latin typeface="72 Brand Medium" panose="020B0504030603020204" pitchFamily="34" charset="0"/>
              </a:defRPr>
            </a:pPr>
            <a:r>
              <a:t>顧客との関係を管理</a:t>
            </a:r>
            <a:endParaRPr sz="1800">
              <a:solidFill>
                <a:srgbClr val="0070F2"/>
              </a:solidFill>
              <a:latin typeface="72 Brand Medium" panose="020B0504030603020204" pitchFamily="34" charset="0"/>
            </a:endParaRPr>
          </a:p>
          <a:p>
            <a:pPr marL="342900" indent="-342900">
              <a:buFont typeface="+mj-lt"/>
              <a:buAutoNum type="arabicPeriod"/>
              <a:defRPr sz="1400"/>
            </a:pPr>
            <a:r>
              <a:t>詳細表示にすばやくアクセス (旧 UI)</a:t>
            </a:r>
          </a:p>
          <a:p>
            <a:pPr marL="342900" indent="-342900">
              <a:buFont typeface="+mj-lt"/>
              <a:buAutoNum type="arabicPeriod"/>
              <a:defRPr sz="1400"/>
            </a:pPr>
            <a:r>
              <a:t>すべての取引開始依頼を自動的に承認</a:t>
            </a:r>
          </a:p>
          <a:p>
            <a:pPr marL="342900" indent="-342900">
              <a:buFont typeface="+mj-lt"/>
              <a:buAutoNum type="arabicPeriod"/>
              <a:defRPr sz="1400"/>
            </a:pPr>
            <a:r>
              <a:t>顧客関係のフィルタリング、検索、およびグループ化</a:t>
            </a:r>
          </a:p>
          <a:p>
            <a:pPr marL="342900" indent="-342900">
              <a:buFont typeface="+mj-lt"/>
              <a:buAutoNum type="arabicPeriod"/>
              <a:defRPr sz="1400"/>
            </a:pPr>
            <a:r>
              <a:t>一括アクション (受入/却下) およびエクスポート機能</a:t>
            </a:r>
          </a:p>
          <a:p>
            <a:endParaRPr sz="1800">
              <a:solidFill>
                <a:srgbClr val="0070F2"/>
              </a:solidFill>
              <a:latin typeface="72 Brand Medium" panose="020B0504030603020204" pitchFamily="34" charset="0"/>
            </a:endParaRPr>
          </a:p>
        </p:txBody>
      </p:sp>
      <p:sp>
        <p:nvSpPr>
          <p:cNvPr id="3" name="Title 1">
            <a:extLst>
              <a:ext uri="{FF2B5EF4-FFF2-40B4-BE49-F238E27FC236}">
                <a16:creationId xmlns:a16="http://schemas.microsoft.com/office/drawing/2014/main" id="{F6F4546B-BAE6-1313-3043-CFCC0422E980}"/>
              </a:ext>
            </a:extLst>
          </p:cNvPr>
          <p:cNvSpPr txBox="1">
            <a:spLocks/>
          </p:cNvSpPr>
          <p:nvPr/>
        </p:nvSpPr>
        <p:spPr bwMode="black">
          <a:xfrm>
            <a:off x="463432" y="265211"/>
            <a:ext cx="7232026" cy="3693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3" indent="-4763"/>
            <a:r>
              <a:t>機能：</a:t>
            </a:r>
            <a:r>
              <a:rPr>
                <a:solidFill>
                  <a:srgbClr val="0070F2"/>
                </a:solidFill>
                <a:ea typeface="+mn-ea"/>
                <a:cs typeface="+mn-cs"/>
              </a:rPr>
              <a:t>顧客取引関係</a:t>
            </a:r>
          </a:p>
        </p:txBody>
      </p:sp>
      <p:sp>
        <p:nvSpPr>
          <p:cNvPr id="7" name="Oval 6">
            <a:extLst>
              <a:ext uri="{FF2B5EF4-FFF2-40B4-BE49-F238E27FC236}">
                <a16:creationId xmlns:a16="http://schemas.microsoft.com/office/drawing/2014/main" id="{7085A484-328F-5CDD-EDDF-F7B74C1FCC3C}"/>
              </a:ext>
            </a:extLst>
          </p:cNvPr>
          <p:cNvSpPr/>
          <p:nvPr/>
        </p:nvSpPr>
        <p:spPr bwMode="gray">
          <a:xfrm>
            <a:off x="1626546" y="2738899"/>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3</a:t>
            </a:r>
            <a:endParaRPr sz="1800" kern="0">
              <a:solidFill>
                <a:schemeClr val="bg1"/>
              </a:solidFill>
              <a:latin typeface="+mj-lt"/>
              <a:ea typeface="Arial Unicode MS" pitchFamily="34" charset="-128"/>
              <a:cs typeface="Arial Unicode MS" pitchFamily="34" charset="-128"/>
            </a:endParaRPr>
          </a:p>
        </p:txBody>
      </p:sp>
      <p:sp>
        <p:nvSpPr>
          <p:cNvPr id="13" name="Oval 12">
            <a:extLst>
              <a:ext uri="{FF2B5EF4-FFF2-40B4-BE49-F238E27FC236}">
                <a16:creationId xmlns:a16="http://schemas.microsoft.com/office/drawing/2014/main" id="{2F0DC8A9-2CD9-85F0-1F3B-0E7A12CDA377}"/>
              </a:ext>
            </a:extLst>
          </p:cNvPr>
          <p:cNvSpPr/>
          <p:nvPr/>
        </p:nvSpPr>
        <p:spPr bwMode="gray">
          <a:xfrm>
            <a:off x="7060377" y="3739735"/>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4</a:t>
            </a:r>
            <a:endParaRPr sz="1800" kern="0">
              <a:solidFill>
                <a:schemeClr val="bg1"/>
              </a:solidFill>
              <a:latin typeface="+mj-lt"/>
              <a:ea typeface="Arial Unicode MS" pitchFamily="34" charset="-128"/>
              <a:cs typeface="Arial Unicode MS" pitchFamily="34" charset="-128"/>
            </a:endParaRPr>
          </a:p>
        </p:txBody>
      </p:sp>
      <p:sp>
        <p:nvSpPr>
          <p:cNvPr id="5" name="Oval 4">
            <a:extLst>
              <a:ext uri="{FF2B5EF4-FFF2-40B4-BE49-F238E27FC236}">
                <a16:creationId xmlns:a16="http://schemas.microsoft.com/office/drawing/2014/main" id="{73C13E65-C683-B78F-8C52-4FDCED07EF1A}"/>
              </a:ext>
            </a:extLst>
          </p:cNvPr>
          <p:cNvSpPr/>
          <p:nvPr/>
        </p:nvSpPr>
        <p:spPr bwMode="gray">
          <a:xfrm>
            <a:off x="2070430" y="1865405"/>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2</a:t>
            </a:r>
            <a:endParaRPr sz="1800" kern="0">
              <a:solidFill>
                <a:schemeClr val="bg1"/>
              </a:solidFill>
              <a:latin typeface="+mj-lt"/>
              <a:ea typeface="Arial Unicode MS" pitchFamily="34" charset="-128"/>
              <a:cs typeface="Arial Unicode MS" pitchFamily="34" charset="-128"/>
            </a:endParaRPr>
          </a:p>
        </p:txBody>
      </p:sp>
      <p:sp>
        <p:nvSpPr>
          <p:cNvPr id="8" name="Oval 7">
            <a:extLst>
              <a:ext uri="{FF2B5EF4-FFF2-40B4-BE49-F238E27FC236}">
                <a16:creationId xmlns:a16="http://schemas.microsoft.com/office/drawing/2014/main" id="{6F39DFE0-190E-BF88-4295-E559699696ED}"/>
              </a:ext>
            </a:extLst>
          </p:cNvPr>
          <p:cNvSpPr/>
          <p:nvPr/>
        </p:nvSpPr>
        <p:spPr bwMode="gray">
          <a:xfrm>
            <a:off x="6375826" y="1430937"/>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1</a:t>
            </a:r>
            <a:endParaRPr sz="1800" kern="0">
              <a:solidFill>
                <a:schemeClr val="bg1"/>
              </a:solidFill>
              <a:latin typeface="+mj-lt"/>
              <a:ea typeface="Arial Unicode MS" pitchFamily="34" charset="-128"/>
              <a:cs typeface="Arial Unicode MS" pitchFamily="34" charset="-128"/>
            </a:endParaRPr>
          </a:p>
        </p:txBody>
      </p:sp>
    </p:spTree>
    <p:custDataLst>
      <p:custData r:id="rId1"/>
      <p:custData r:id="rId2"/>
    </p:custDataLst>
    <p:extLst>
      <p:ext uri="{BB962C8B-B14F-4D97-AF65-F5344CB8AC3E}">
        <p14:creationId xmlns:p14="http://schemas.microsoft.com/office/powerpoint/2010/main" val="25282374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EFFBD9-D7A2-8F6A-C578-DC94191B7624}"/>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63AD727A-40D5-7434-99B7-767DEDEE3194}"/>
              </a:ext>
            </a:extLst>
          </p:cNvPr>
          <p:cNvSpPr/>
          <p:nvPr/>
        </p:nvSpPr>
        <p:spPr bwMode="gray">
          <a:xfrm>
            <a:off x="7847962" y="3570"/>
            <a:ext cx="4334512" cy="6854430"/>
          </a:xfrm>
          <a:prstGeom prst="rect">
            <a:avLst/>
          </a:prstGeom>
          <a:solidFill>
            <a:schemeClr val="bg1">
              <a:lumMod val="95000"/>
            </a:schemeClr>
          </a:solidFill>
          <a:ln w="25400" algn="ctr">
            <a:noFill/>
            <a:miter lim="800000"/>
            <a:headEnd/>
            <a:tailEnd/>
          </a:ln>
        </p:spPr>
        <p:txBody>
          <a:bodyPr lIns="90000" tIns="72000" rIns="90000" bIns="72000" anchor="ctr"/>
          <a:lstStyle/>
          <a:p>
            <a:pPr algn="ctr" fontAlgn="base">
              <a:spcBef>
                <a:spcPct val="50000"/>
              </a:spcBef>
              <a:spcAft>
                <a:spcPct val="0"/>
              </a:spcAft>
              <a:buClr>
                <a:srgbClr val="F0AB00"/>
              </a:buClr>
              <a:buSzPct val="80000"/>
            </a:pPr>
            <a:endParaRPr kern="0">
              <a:solidFill>
                <a:srgbClr val="000000"/>
              </a:solidFill>
              <a:latin typeface="72 Brand"/>
              <a:ea typeface="Arial Unicode MS" pitchFamily="34" charset="-128"/>
              <a:cs typeface="Arial Unicode MS" pitchFamily="34" charset="-128"/>
            </a:endParaRPr>
          </a:p>
        </p:txBody>
      </p:sp>
      <p:pic>
        <p:nvPicPr>
          <p:cNvPr id="9" name="Image 1" descr="preencoded.png">
            <a:extLst>
              <a:ext uri="{FF2B5EF4-FFF2-40B4-BE49-F238E27FC236}">
                <a16:creationId xmlns:a16="http://schemas.microsoft.com/office/drawing/2014/main" id="{17E81776-D104-CB6A-6BDE-F1EEDCF26C45}"/>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8092799" y="460502"/>
            <a:ext cx="1046931" cy="467000"/>
          </a:xfrm>
          <a:prstGeom prst="rect">
            <a:avLst/>
          </a:prstGeom>
        </p:spPr>
      </p:pic>
      <p:pic>
        <p:nvPicPr>
          <p:cNvPr id="10" name="Picture 9">
            <a:extLst>
              <a:ext uri="{FF2B5EF4-FFF2-40B4-BE49-F238E27FC236}">
                <a16:creationId xmlns:a16="http://schemas.microsoft.com/office/drawing/2014/main" id="{C82A6AB9-E2AD-D5B6-FD0F-D7395166995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198605" y="514595"/>
            <a:ext cx="323165" cy="369332"/>
          </a:xfrm>
          <a:prstGeom prst="rect">
            <a:avLst/>
          </a:prstGeom>
        </p:spPr>
      </p:pic>
      <p:sp>
        <p:nvSpPr>
          <p:cNvPr id="2" name="Text Placeholder 4">
            <a:extLst>
              <a:ext uri="{FF2B5EF4-FFF2-40B4-BE49-F238E27FC236}">
                <a16:creationId xmlns:a16="http://schemas.microsoft.com/office/drawing/2014/main" id="{AA8B25AA-1A2D-7B13-C6A7-2829223DCE5D}"/>
              </a:ext>
            </a:extLst>
          </p:cNvPr>
          <p:cNvSpPr txBox="1">
            <a:spLocks/>
          </p:cNvSpPr>
          <p:nvPr/>
        </p:nvSpPr>
        <p:spPr>
          <a:xfrm>
            <a:off x="8028618" y="1196739"/>
            <a:ext cx="3971109" cy="5715354"/>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buNone/>
              <a:defRPr sz="1800">
                <a:solidFill>
                  <a:srgbClr val="0070F2"/>
                </a:solidFill>
                <a:latin typeface="72 Brand Medium" panose="020B0504030603020204" pitchFamily="34" charset="0"/>
              </a:defRPr>
            </a:pPr>
            <a:r>
              <a:t>新しいアカウントを作成し、希望するデータセンターを選択します。</a:t>
            </a:r>
            <a:endParaRPr sz="1800">
              <a:solidFill>
                <a:srgbClr val="0070F2"/>
              </a:solidFill>
              <a:latin typeface="72 Brand Medium" panose="020B0504030603020204" pitchFamily="34" charset="0"/>
            </a:endParaRPr>
          </a:p>
          <a:p>
            <a:pPr marL="342900" indent="-342900">
              <a:buFont typeface="+mj-lt"/>
              <a:buAutoNum type="arabicPeriod"/>
              <a:defRPr sz="1400"/>
            </a:pPr>
            <a:r>
              <a:t>[</a:t>
            </a:r>
            <a:r>
              <a:rPr b="1"/>
              <a:t>今すぐ登録</a:t>
            </a:r>
            <a:r>
              <a:t>] をクリックし、アカウントを関連付ける電子メールアドレスを指定して、新しいスタンダードアカウントを作成します。</a:t>
            </a:r>
          </a:p>
          <a:p>
            <a:pPr marL="342900" indent="-342900">
              <a:buFont typeface="+mj-lt"/>
              <a:buAutoNum type="arabicPeriod"/>
              <a:defRPr sz="1400"/>
            </a:pPr>
            <a:r>
              <a:t>アカウントの登録を続行するために必要な電子メールアドレスに</a:t>
            </a:r>
            <a:r>
              <a:rPr b="1"/>
              <a:t>ワンタイムパスワード</a:t>
            </a:r>
            <a:r>
              <a:t>が送信されます。</a:t>
            </a:r>
          </a:p>
          <a:p>
            <a:pPr marL="342900" indent="-342900">
              <a:buFont typeface="+mj-lt"/>
              <a:buAutoNum type="arabicPeriod"/>
              <a:defRPr sz="1400"/>
            </a:pPr>
            <a:r>
              <a:t>サプライヤーは</a:t>
            </a:r>
            <a:r>
              <a:rPr b="1"/>
              <a:t>データセンター</a:t>
            </a:r>
            <a:r>
              <a:t>を選択し、アカウント登録情報を入力し、フォームを提出する手順を進めます。</a:t>
            </a:r>
          </a:p>
          <a:p>
            <a:pPr marL="342900" indent="-342900">
              <a:buFont typeface="+mj-lt"/>
              <a:buAutoNum type="arabicPeriod"/>
              <a:defRPr sz="1400"/>
            </a:pPr>
            <a:r>
              <a:t>サプライヤが</a:t>
            </a:r>
            <a:r>
              <a:rPr b="1"/>
              <a:t>必須のプロファイル情報</a:t>
            </a:r>
            <a:r>
              <a:t>の詳細を入力し、新しいサプライヤポータルの操作性にアクセスします。</a:t>
            </a:r>
          </a:p>
          <a:p>
            <a:pPr marL="342900" indent="-342900">
              <a:buFont typeface="+mj-lt"/>
              <a:buAutoNum type="arabicPeriod"/>
              <a:defRPr sz="1400"/>
            </a:pPr>
            <a:r>
              <a:t>サプライヤのスタンダードアカウントの登録が完了すると、サプライヤポータルにアクセスできるようになります。</a:t>
            </a:r>
          </a:p>
          <a:p>
            <a:endParaRPr sz="1800">
              <a:solidFill>
                <a:srgbClr val="0070F2"/>
              </a:solidFill>
              <a:latin typeface="72 Brand Medium" panose="020B0504030603020204" pitchFamily="34" charset="0"/>
            </a:endParaRPr>
          </a:p>
        </p:txBody>
      </p:sp>
      <p:sp>
        <p:nvSpPr>
          <p:cNvPr id="3" name="Title 1">
            <a:extLst>
              <a:ext uri="{FF2B5EF4-FFF2-40B4-BE49-F238E27FC236}">
                <a16:creationId xmlns:a16="http://schemas.microsoft.com/office/drawing/2014/main" id="{2BC48360-42C9-442D-13E9-C91347BE66A0}"/>
              </a:ext>
            </a:extLst>
          </p:cNvPr>
          <p:cNvSpPr txBox="1">
            <a:spLocks/>
          </p:cNvSpPr>
          <p:nvPr/>
        </p:nvSpPr>
        <p:spPr bwMode="black">
          <a:xfrm>
            <a:off x="463432" y="265211"/>
            <a:ext cx="7232026" cy="3693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3" indent="-4763"/>
            <a:r>
              <a:t>機能: </a:t>
            </a:r>
            <a:r>
              <a:rPr>
                <a:solidFill>
                  <a:srgbClr val="0070F2"/>
                </a:solidFill>
                <a:ea typeface="+mn-ea"/>
                <a:cs typeface="+mn-cs"/>
              </a:rPr>
              <a:t>ウォークアップ登録</a:t>
            </a:r>
          </a:p>
        </p:txBody>
      </p:sp>
      <p:pic>
        <p:nvPicPr>
          <p:cNvPr id="4" name="Picture 3" descr="A screenshot of a computer  AI-generated content may be incorrect.">
            <a:extLst>
              <a:ext uri="{FF2B5EF4-FFF2-40B4-BE49-F238E27FC236}">
                <a16:creationId xmlns:a16="http://schemas.microsoft.com/office/drawing/2014/main" id="{1C9A7B07-08A2-A068-F7E9-2BB326231642}"/>
              </a:ext>
            </a:extLst>
          </p:cNvPr>
          <p:cNvPicPr>
            <a:picLocks noChangeAspect="1"/>
          </p:cNvPicPr>
          <p:nvPr/>
        </p:nvPicPr>
        <p:blipFill>
          <a:blip r:embed="rId8"/>
          <a:srcRect l="12851" t="5709" r="1562" b="22367"/>
          <a:stretch>
            <a:fillRect/>
          </a:stretch>
        </p:blipFill>
        <p:spPr>
          <a:xfrm>
            <a:off x="4536935" y="1300735"/>
            <a:ext cx="3001920" cy="1613573"/>
          </a:xfrm>
          <a:prstGeom prst="roundRect">
            <a:avLst>
              <a:gd name="adj" fmla="val 6502"/>
            </a:avLst>
          </a:prstGeom>
          <a:effectLst>
            <a:outerShdw blurRad="279400" dist="38100" dir="5400000" algn="t" rotWithShape="0">
              <a:srgbClr val="002A86">
                <a:alpha val="40000"/>
              </a:srgbClr>
            </a:outerShdw>
          </a:effectLst>
        </p:spPr>
      </p:pic>
      <p:pic>
        <p:nvPicPr>
          <p:cNvPr id="5" name="Picture 4">
            <a:extLst>
              <a:ext uri="{FF2B5EF4-FFF2-40B4-BE49-F238E27FC236}">
                <a16:creationId xmlns:a16="http://schemas.microsoft.com/office/drawing/2014/main" id="{74A664DE-7D84-8F8B-77A7-0E832B8936EE}"/>
              </a:ext>
            </a:extLst>
          </p:cNvPr>
          <p:cNvPicPr>
            <a:picLocks noChangeAspect="1"/>
          </p:cNvPicPr>
          <p:nvPr/>
        </p:nvPicPr>
        <p:blipFill>
          <a:blip r:embed="rId9"/>
          <a:srcRect t="8774" b="8774"/>
          <a:stretch/>
        </p:blipFill>
        <p:spPr>
          <a:xfrm>
            <a:off x="3680330" y="4113819"/>
            <a:ext cx="3971109" cy="1778189"/>
          </a:xfrm>
          <a:prstGeom prst="roundRect">
            <a:avLst>
              <a:gd name="adj" fmla="val 5867"/>
            </a:avLst>
          </a:prstGeom>
          <a:noFill/>
          <a:effectLst>
            <a:outerShdw blurRad="279400" dist="38100" dir="5400000" algn="t" rotWithShape="0">
              <a:srgbClr val="002A86">
                <a:alpha val="40000"/>
              </a:srgbClr>
            </a:outerShdw>
          </a:effectLst>
        </p:spPr>
      </p:pic>
      <p:pic>
        <p:nvPicPr>
          <p:cNvPr id="6" name="Picture 5">
            <a:extLst>
              <a:ext uri="{FF2B5EF4-FFF2-40B4-BE49-F238E27FC236}">
                <a16:creationId xmlns:a16="http://schemas.microsoft.com/office/drawing/2014/main" id="{DC0C74A1-CAC1-762C-1EF1-17EEF13EECC6}"/>
              </a:ext>
            </a:extLst>
          </p:cNvPr>
          <p:cNvPicPr>
            <a:picLocks noChangeAspect="1"/>
          </p:cNvPicPr>
          <p:nvPr/>
        </p:nvPicPr>
        <p:blipFill>
          <a:blip r:embed="rId10"/>
          <a:srcRect t="-348" r="58962" b="11565"/>
          <a:stretch>
            <a:fillRect/>
          </a:stretch>
        </p:blipFill>
        <p:spPr>
          <a:xfrm>
            <a:off x="463433" y="1300737"/>
            <a:ext cx="1529398" cy="1613573"/>
          </a:xfrm>
          <a:prstGeom prst="roundRect">
            <a:avLst>
              <a:gd name="adj" fmla="val 5867"/>
            </a:avLst>
          </a:prstGeom>
          <a:noFill/>
          <a:effectLst>
            <a:outerShdw blurRad="279400" dist="38100" dir="5400000" algn="t" rotWithShape="0">
              <a:srgbClr val="002A86">
                <a:alpha val="40000"/>
              </a:srgbClr>
            </a:outerShdw>
          </a:effectLst>
        </p:spPr>
      </p:pic>
      <p:sp>
        <p:nvSpPr>
          <p:cNvPr id="7" name="Oval 6">
            <a:extLst>
              <a:ext uri="{FF2B5EF4-FFF2-40B4-BE49-F238E27FC236}">
                <a16:creationId xmlns:a16="http://schemas.microsoft.com/office/drawing/2014/main" id="{92692B8E-A6F7-D26B-EE39-A2B179990443}"/>
              </a:ext>
            </a:extLst>
          </p:cNvPr>
          <p:cNvSpPr/>
          <p:nvPr/>
        </p:nvSpPr>
        <p:spPr bwMode="gray">
          <a:xfrm>
            <a:off x="397046" y="1130608"/>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1</a:t>
            </a:r>
            <a:endParaRPr sz="1800" kern="0">
              <a:solidFill>
                <a:schemeClr val="bg1"/>
              </a:solidFill>
              <a:latin typeface="+mj-lt"/>
              <a:ea typeface="Arial Unicode MS" pitchFamily="34" charset="-128"/>
              <a:cs typeface="Arial Unicode MS" pitchFamily="34" charset="-128"/>
            </a:endParaRPr>
          </a:p>
        </p:txBody>
      </p:sp>
      <p:grpSp>
        <p:nvGrpSpPr>
          <p:cNvPr id="12" name="Group 11">
            <a:extLst>
              <a:ext uri="{FF2B5EF4-FFF2-40B4-BE49-F238E27FC236}">
                <a16:creationId xmlns:a16="http://schemas.microsoft.com/office/drawing/2014/main" id="{38CE7410-02DA-4317-D7B1-EC10256A0ECB}"/>
              </a:ext>
            </a:extLst>
          </p:cNvPr>
          <p:cNvGrpSpPr/>
          <p:nvPr/>
        </p:nvGrpSpPr>
        <p:grpSpPr>
          <a:xfrm>
            <a:off x="481887" y="4113818"/>
            <a:ext cx="3001920" cy="1756759"/>
            <a:chOff x="4501377" y="1300737"/>
            <a:chExt cx="3001920" cy="1756759"/>
          </a:xfrm>
        </p:grpSpPr>
        <p:pic>
          <p:nvPicPr>
            <p:cNvPr id="8" name="Picture 7">
              <a:extLst>
                <a:ext uri="{FF2B5EF4-FFF2-40B4-BE49-F238E27FC236}">
                  <a16:creationId xmlns:a16="http://schemas.microsoft.com/office/drawing/2014/main" id="{DFEA0953-86EE-78B4-A3D1-34E9380593F6}"/>
                </a:ext>
              </a:extLst>
            </p:cNvPr>
            <p:cNvPicPr>
              <a:picLocks noChangeAspect="1"/>
            </p:cNvPicPr>
            <p:nvPr/>
          </p:nvPicPr>
          <p:blipFill>
            <a:blip r:embed="rId11"/>
            <a:srcRect l="-1" t="3169" r="3171" b="43282"/>
            <a:stretch>
              <a:fillRect/>
            </a:stretch>
          </p:blipFill>
          <p:spPr>
            <a:xfrm>
              <a:off x="4501377" y="1300737"/>
              <a:ext cx="3001920" cy="1756759"/>
            </a:xfrm>
            <a:prstGeom prst="roundRect">
              <a:avLst>
                <a:gd name="adj" fmla="val 6502"/>
              </a:avLst>
            </a:prstGeom>
            <a:effectLst>
              <a:outerShdw blurRad="279400" dist="38100" dir="5400000" algn="t" rotWithShape="0">
                <a:srgbClr val="002A86">
                  <a:alpha val="40000"/>
                </a:srgbClr>
              </a:outerShdw>
            </a:effectLst>
          </p:spPr>
        </p:pic>
        <p:sp>
          <p:nvSpPr>
            <p:cNvPr id="11" name="Rectangle 10">
              <a:extLst>
                <a:ext uri="{FF2B5EF4-FFF2-40B4-BE49-F238E27FC236}">
                  <a16:creationId xmlns:a16="http://schemas.microsoft.com/office/drawing/2014/main" id="{322BF36D-1360-D380-3E4D-80EB563182F5}"/>
                </a:ext>
              </a:extLst>
            </p:cNvPr>
            <p:cNvSpPr/>
            <p:nvPr/>
          </p:nvSpPr>
          <p:spPr bwMode="gray">
            <a:xfrm>
              <a:off x="7067871" y="1352550"/>
              <a:ext cx="431800" cy="406400"/>
            </a:xfrm>
            <a:prstGeom prst="rect">
              <a:avLst/>
            </a:prstGeom>
            <a:solidFill>
              <a:schemeClr val="bg1"/>
            </a:solidFill>
            <a:ln w="25400" algn="ctr">
              <a:noFill/>
              <a:miter lim="800000"/>
              <a:headEnd/>
              <a:tailEnd/>
            </a:ln>
          </p:spPr>
          <p:txBody>
            <a:bodyPr lIns="90000" tIns="72000" rIns="90000" bIns="7200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sz="1800" b="0" i="0" u="none" strike="noStrike" kern="0" cap="none" spc="0" normalizeH="0" baseline="0">
                <a:ln>
                  <a:noFill/>
                </a:ln>
                <a:effectLst/>
                <a:uLnTx/>
                <a:uFillTx/>
                <a:ea typeface="Arial Unicode MS" pitchFamily="34" charset="-128"/>
                <a:cs typeface="Arial Unicode MS" pitchFamily="34" charset="-128"/>
              </a:endParaRPr>
            </a:p>
          </p:txBody>
        </p:sp>
      </p:grpSp>
      <p:sp>
        <p:nvSpPr>
          <p:cNvPr id="13" name="Oval 12">
            <a:extLst>
              <a:ext uri="{FF2B5EF4-FFF2-40B4-BE49-F238E27FC236}">
                <a16:creationId xmlns:a16="http://schemas.microsoft.com/office/drawing/2014/main" id="{3ACE2B02-684E-2E3B-82F0-6BFD758C01FE}"/>
              </a:ext>
            </a:extLst>
          </p:cNvPr>
          <p:cNvSpPr/>
          <p:nvPr/>
        </p:nvSpPr>
        <p:spPr bwMode="gray">
          <a:xfrm>
            <a:off x="4382480" y="1078795"/>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3</a:t>
            </a:r>
            <a:endParaRPr sz="1800" kern="0">
              <a:solidFill>
                <a:schemeClr val="bg1"/>
              </a:solidFill>
              <a:latin typeface="+mj-lt"/>
              <a:ea typeface="Arial Unicode MS" pitchFamily="34" charset="-128"/>
              <a:cs typeface="Arial Unicode MS" pitchFamily="34" charset="-128"/>
            </a:endParaRPr>
          </a:p>
        </p:txBody>
      </p:sp>
      <p:pic>
        <p:nvPicPr>
          <p:cNvPr id="14" name="Picture 13">
            <a:extLst>
              <a:ext uri="{FF2B5EF4-FFF2-40B4-BE49-F238E27FC236}">
                <a16:creationId xmlns:a16="http://schemas.microsoft.com/office/drawing/2014/main" id="{3C090157-828B-7395-F794-9F51867B7491}"/>
              </a:ext>
            </a:extLst>
          </p:cNvPr>
          <p:cNvPicPr>
            <a:picLocks noChangeAspect="1"/>
          </p:cNvPicPr>
          <p:nvPr/>
        </p:nvPicPr>
        <p:blipFill>
          <a:blip r:embed="rId12"/>
          <a:srcRect l="-254" r="49639"/>
          <a:stretch>
            <a:fillRect/>
          </a:stretch>
        </p:blipFill>
        <p:spPr>
          <a:xfrm>
            <a:off x="2259870" y="1300736"/>
            <a:ext cx="1967959" cy="1613573"/>
          </a:xfrm>
          <a:prstGeom prst="roundRect">
            <a:avLst>
              <a:gd name="adj" fmla="val 5867"/>
            </a:avLst>
          </a:prstGeom>
          <a:noFill/>
          <a:effectLst>
            <a:outerShdw blurRad="279400" dist="38100" dir="5400000" algn="t" rotWithShape="0">
              <a:srgbClr val="002A86">
                <a:alpha val="40000"/>
              </a:srgbClr>
            </a:outerShdw>
          </a:effectLst>
        </p:spPr>
      </p:pic>
      <p:sp>
        <p:nvSpPr>
          <p:cNvPr id="15" name="Oval 14">
            <a:extLst>
              <a:ext uri="{FF2B5EF4-FFF2-40B4-BE49-F238E27FC236}">
                <a16:creationId xmlns:a16="http://schemas.microsoft.com/office/drawing/2014/main" id="{7FAAE787-5110-82A7-D9BC-20CB1BCE272F}"/>
              </a:ext>
            </a:extLst>
          </p:cNvPr>
          <p:cNvSpPr/>
          <p:nvPr/>
        </p:nvSpPr>
        <p:spPr bwMode="gray">
          <a:xfrm>
            <a:off x="2167821" y="1130608"/>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2</a:t>
            </a:r>
            <a:endParaRPr sz="1800" kern="0">
              <a:solidFill>
                <a:schemeClr val="bg1"/>
              </a:solidFill>
              <a:latin typeface="+mj-lt"/>
              <a:ea typeface="Arial Unicode MS" pitchFamily="34" charset="-128"/>
              <a:cs typeface="Arial Unicode MS" pitchFamily="34" charset="-128"/>
            </a:endParaRPr>
          </a:p>
        </p:txBody>
      </p:sp>
      <p:sp>
        <p:nvSpPr>
          <p:cNvPr id="16" name="Oval 15">
            <a:extLst>
              <a:ext uri="{FF2B5EF4-FFF2-40B4-BE49-F238E27FC236}">
                <a16:creationId xmlns:a16="http://schemas.microsoft.com/office/drawing/2014/main" id="{84E76C63-2AF4-70BA-2A12-7471F52B5F1C}"/>
              </a:ext>
            </a:extLst>
          </p:cNvPr>
          <p:cNvSpPr/>
          <p:nvPr/>
        </p:nvSpPr>
        <p:spPr bwMode="gray">
          <a:xfrm>
            <a:off x="352178" y="3891876"/>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4</a:t>
            </a:r>
            <a:endParaRPr sz="1800" kern="0">
              <a:solidFill>
                <a:schemeClr val="bg1"/>
              </a:solidFill>
              <a:latin typeface="+mj-lt"/>
              <a:ea typeface="Arial Unicode MS" pitchFamily="34" charset="-128"/>
              <a:cs typeface="Arial Unicode MS" pitchFamily="34" charset="-128"/>
            </a:endParaRPr>
          </a:p>
        </p:txBody>
      </p:sp>
      <p:sp>
        <p:nvSpPr>
          <p:cNvPr id="19" name="Oval 18">
            <a:extLst>
              <a:ext uri="{FF2B5EF4-FFF2-40B4-BE49-F238E27FC236}">
                <a16:creationId xmlns:a16="http://schemas.microsoft.com/office/drawing/2014/main" id="{B5390586-7B74-A65E-915C-874AE57F4ECC}"/>
              </a:ext>
            </a:extLst>
          </p:cNvPr>
          <p:cNvSpPr/>
          <p:nvPr/>
        </p:nvSpPr>
        <p:spPr bwMode="gray">
          <a:xfrm>
            <a:off x="3595718" y="3913307"/>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5</a:t>
            </a:r>
            <a:endParaRPr sz="1800" kern="0">
              <a:solidFill>
                <a:schemeClr val="bg1"/>
              </a:solidFill>
              <a:latin typeface="+mj-lt"/>
              <a:ea typeface="Arial Unicode MS" pitchFamily="34" charset="-128"/>
              <a:cs typeface="Arial Unicode MS" pitchFamily="34" charset="-128"/>
            </a:endParaRPr>
          </a:p>
        </p:txBody>
      </p:sp>
    </p:spTree>
    <p:custDataLst>
      <p:custData r:id="rId1"/>
      <p:custData r:id="rId2"/>
    </p:custDataLst>
    <p:extLst>
      <p:ext uri="{BB962C8B-B14F-4D97-AF65-F5344CB8AC3E}">
        <p14:creationId xmlns:p14="http://schemas.microsoft.com/office/powerpoint/2010/main" val="47980413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5A69D6-5D34-FCD0-8DBF-8A1E12366AF8}"/>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84E7C85F-DD3A-6FA5-6613-BA0FF016487E}"/>
              </a:ext>
            </a:extLst>
          </p:cNvPr>
          <p:cNvSpPr>
            <a:spLocks noGrp="1"/>
          </p:cNvSpPr>
          <p:nvPr>
            <p:ph type="title"/>
          </p:nvPr>
        </p:nvSpPr>
        <p:spPr>
          <a:xfrm>
            <a:off x="287337" y="2429995"/>
            <a:ext cx="7548725" cy="443198"/>
          </a:xfrm>
        </p:spPr>
        <p:txBody>
          <a:bodyPr wrap="square">
            <a:spAutoFit/>
          </a:bodyPr>
          <a:lstStyle/>
          <a:p>
            <a:pPr>
              <a:defRPr sz="3200"/>
            </a:pPr>
            <a:r>
              <a:t>提案および契約コラボレーション</a:t>
            </a:r>
          </a:p>
        </p:txBody>
      </p:sp>
      <p:pic>
        <p:nvPicPr>
          <p:cNvPr id="16" name="Picture Placeholder 15" descr="A hanging lightbulb">
            <a:extLst>
              <a:ext uri="{FF2B5EF4-FFF2-40B4-BE49-F238E27FC236}">
                <a16:creationId xmlns:a16="http://schemas.microsoft.com/office/drawing/2014/main" id="{D5FA38D5-09B2-3517-7021-2165E50C3520}"/>
              </a:ext>
            </a:extLst>
          </p:cNvPr>
          <p:cNvPicPr>
            <a:picLocks noGrp="1" noChangeAspect="1"/>
          </p:cNvPicPr>
          <p:nvPr>
            <p:ph type="pic" sz="quarter" idx="10"/>
          </p:nvPr>
        </p:nvPicPr>
        <p:blipFill>
          <a:blip r:embed="rId4"/>
          <a:srcRect l="27299" r="27299"/>
          <a:stretch>
            <a:fillRect/>
          </a:stretch>
        </p:blipFill>
        <p:spPr/>
      </p:pic>
    </p:spTree>
    <p:custDataLst>
      <p:custData r:id="rId1"/>
      <p:custData r:id="rId2"/>
    </p:custDataLst>
    <p:extLst>
      <p:ext uri="{BB962C8B-B14F-4D97-AF65-F5344CB8AC3E}">
        <p14:creationId xmlns:p14="http://schemas.microsoft.com/office/powerpoint/2010/main" val="381471011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63F7BB-8A6D-29EF-8E2E-E9C8B72478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27EAF3-5B69-9CE8-43E3-2657E730E439}"/>
              </a:ext>
            </a:extLst>
          </p:cNvPr>
          <p:cNvSpPr>
            <a:spLocks noGrp="1"/>
          </p:cNvSpPr>
          <p:nvPr>
            <p:ph type="title"/>
          </p:nvPr>
        </p:nvSpPr>
        <p:spPr>
          <a:xfrm>
            <a:off x="504001" y="1647094"/>
            <a:ext cx="10188923" cy="276999"/>
          </a:xfrm>
        </p:spPr>
        <p:txBody>
          <a:bodyPr/>
          <a:lstStyle/>
          <a:p>
            <a:pPr>
              <a:defRPr sz="1800">
                <a:latin typeface="+mn-lt"/>
                <a:cs typeface="72" panose="020B0503030000000003" pitchFamily="34" charset="0"/>
              </a:defRPr>
            </a:pPr>
            <a:r>
              <a:rPr b="1">
                <a:solidFill>
                  <a:schemeClr val="tx2"/>
                </a:solidFill>
              </a:rPr>
              <a:t>ソリューション領域：</a:t>
            </a:r>
            <a:r>
              <a:t>ソーシング</a:t>
            </a:r>
          </a:p>
        </p:txBody>
      </p:sp>
      <p:sp>
        <p:nvSpPr>
          <p:cNvPr id="9" name="TextBox 8">
            <a:extLst>
              <a:ext uri="{FF2B5EF4-FFF2-40B4-BE49-F238E27FC236}">
                <a16:creationId xmlns:a16="http://schemas.microsoft.com/office/drawing/2014/main" id="{C5CFAEBC-0563-8C90-A33F-839A251757C5}"/>
              </a:ext>
            </a:extLst>
          </p:cNvPr>
          <p:cNvSpPr txBox="1"/>
          <p:nvPr/>
        </p:nvSpPr>
        <p:spPr>
          <a:xfrm>
            <a:off x="504001" y="3805103"/>
            <a:ext cx="3699357" cy="276999"/>
          </a:xfrm>
          <a:prstGeom prst="rect">
            <a:avLst/>
          </a:prstGeom>
          <a:noFill/>
        </p:spPr>
        <p:txBody>
          <a:bodyPr wrap="square" lIns="0" tIns="0" rIns="0" bIns="0">
            <a:noAutofit/>
          </a:bodyPr>
          <a:lstStyle/>
          <a:p>
            <a:pPr algn="l" fontAlgn="base">
              <a:spcBef>
                <a:spcPct val="50000"/>
              </a:spcBef>
              <a:spcAft>
                <a:spcPct val="0"/>
              </a:spcAft>
              <a:buClr>
                <a:schemeClr val="tx1"/>
              </a:buClr>
              <a:buSzPct val="100000"/>
              <a:defRPr sz="1800" b="1">
                <a:solidFill>
                  <a:schemeClr val="tx2"/>
                </a:solidFill>
                <a:latin typeface="72 Brand" panose="020B0504030603020204" pitchFamily="34" charset="0"/>
                <a:ea typeface="Arial Unicode MS" pitchFamily="34" charset="-128"/>
                <a:cs typeface="Arial Unicode MS" pitchFamily="34" charset="-128"/>
              </a:defRPr>
            </a:pPr>
            <a:r>
              <a:t>主な利点:</a:t>
            </a:r>
          </a:p>
        </p:txBody>
      </p:sp>
      <p:sp>
        <p:nvSpPr>
          <p:cNvPr id="10" name="Title 3">
            <a:extLst>
              <a:ext uri="{FF2B5EF4-FFF2-40B4-BE49-F238E27FC236}">
                <a16:creationId xmlns:a16="http://schemas.microsoft.com/office/drawing/2014/main" id="{E8516ED4-634F-20C1-4DF8-53D1111EB94F}"/>
              </a:ext>
            </a:extLst>
          </p:cNvPr>
          <p:cNvSpPr txBox="1">
            <a:spLocks/>
          </p:cNvSpPr>
          <p:nvPr/>
        </p:nvSpPr>
        <p:spPr bwMode="black">
          <a:xfrm>
            <a:off x="426551" y="396000"/>
            <a:ext cx="11186476" cy="3693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r>
              <a:rPr b="1"/>
              <a:t>導入：</a:t>
            </a:r>
            <a:r>
              <a:rPr>
                <a:solidFill>
                  <a:schemeClr val="tx2"/>
                </a:solidFill>
              </a:rPr>
              <a:t>提案および契約コラボレーション</a:t>
            </a:r>
          </a:p>
        </p:txBody>
      </p:sp>
      <p:sp>
        <p:nvSpPr>
          <p:cNvPr id="3" name="Title 1">
            <a:extLst>
              <a:ext uri="{FF2B5EF4-FFF2-40B4-BE49-F238E27FC236}">
                <a16:creationId xmlns:a16="http://schemas.microsoft.com/office/drawing/2014/main" id="{B4081E07-239D-BDAC-6B96-5C3857DABE67}"/>
              </a:ext>
            </a:extLst>
          </p:cNvPr>
          <p:cNvSpPr txBox="1">
            <a:spLocks/>
          </p:cNvSpPr>
          <p:nvPr/>
        </p:nvSpPr>
        <p:spPr bwMode="black">
          <a:xfrm>
            <a:off x="504001" y="1256739"/>
            <a:ext cx="11186476" cy="276999"/>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a:defRPr sz="1800">
                <a:latin typeface="+mn-lt"/>
                <a:cs typeface="72" panose="020B0503030000000003" pitchFamily="34" charset="0"/>
              </a:defRPr>
            </a:pPr>
            <a:r>
              <a:rPr b="1">
                <a:solidFill>
                  <a:schemeClr val="tx2"/>
                </a:solidFill>
              </a:rPr>
              <a:t>ソリューション対象：</a:t>
            </a:r>
            <a:r>
              <a:t>取引先向け SAP Business Network</a:t>
            </a:r>
          </a:p>
        </p:txBody>
      </p:sp>
      <p:sp>
        <p:nvSpPr>
          <p:cNvPr id="5" name="Title 1">
            <a:extLst>
              <a:ext uri="{FF2B5EF4-FFF2-40B4-BE49-F238E27FC236}">
                <a16:creationId xmlns:a16="http://schemas.microsoft.com/office/drawing/2014/main" id="{7CB77DFB-DC17-5448-F1E3-F61E17408E23}"/>
              </a:ext>
            </a:extLst>
          </p:cNvPr>
          <p:cNvSpPr txBox="1">
            <a:spLocks/>
          </p:cNvSpPr>
          <p:nvPr/>
        </p:nvSpPr>
        <p:spPr bwMode="black">
          <a:xfrm>
            <a:off x="504001" y="2068012"/>
            <a:ext cx="11109026" cy="276999"/>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a:defRPr sz="1800">
                <a:latin typeface="+mn-lt"/>
                <a:cs typeface="72" panose="020B0503030000000003" pitchFamily="34" charset="0"/>
              </a:defRPr>
            </a:pPr>
            <a:r>
              <a:rPr b="1">
                <a:solidFill>
                  <a:schemeClr val="tx2"/>
                </a:solidFill>
              </a:rPr>
              <a:t>ペルソナ：</a:t>
            </a:r>
            <a:r>
              <a:t>サプライヤーユーザー</a:t>
            </a:r>
          </a:p>
        </p:txBody>
      </p:sp>
      <p:sp>
        <p:nvSpPr>
          <p:cNvPr id="4" name="TextBox 3">
            <a:extLst>
              <a:ext uri="{FF2B5EF4-FFF2-40B4-BE49-F238E27FC236}">
                <a16:creationId xmlns:a16="http://schemas.microsoft.com/office/drawing/2014/main" id="{E87D1F82-82F3-B29B-01DA-C0997685288D}"/>
              </a:ext>
            </a:extLst>
          </p:cNvPr>
          <p:cNvSpPr txBox="1"/>
          <p:nvPr/>
        </p:nvSpPr>
        <p:spPr>
          <a:xfrm>
            <a:off x="504001" y="4226021"/>
            <a:ext cx="6660804" cy="984885"/>
          </a:xfrm>
          <a:prstGeom prst="rect">
            <a:avLst/>
          </a:prstGeom>
          <a:noFill/>
        </p:spPr>
        <p:txBody>
          <a:bodyPr wrap="square" lIns="0" tIns="0" rIns="0" bIns="0">
            <a:spAutoFit/>
          </a:bodyPr>
          <a:lstStyle/>
          <a:p>
            <a:pPr marL="171450" indent="-171450" fontAlgn="base">
              <a:spcBef>
                <a:spcPct val="50000"/>
              </a:spcBef>
              <a:spcAft>
                <a:spcPct val="0"/>
              </a:spcAft>
              <a:buClr>
                <a:schemeClr val="tx1"/>
              </a:buClr>
              <a:buSzPct val="100000"/>
              <a:buFont typeface="Arial" panose="020B0604020202020204" pitchFamily="34" charset="0"/>
              <a:buChar char="•"/>
              <a:defRPr sz="1600">
                <a:solidFill>
                  <a:srgbClr val="000000"/>
                </a:solidFill>
                <a:latin typeface="+mn-lt"/>
              </a:defRPr>
            </a:pPr>
            <a:r>
              <a:t>複数の顧客のソーシングシステムへの 1 つのエントリポイント。</a:t>
            </a:r>
          </a:p>
          <a:p>
            <a:pPr marL="171450" indent="-171450" fontAlgn="base">
              <a:spcBef>
                <a:spcPct val="50000"/>
              </a:spcBef>
              <a:spcAft>
                <a:spcPct val="0"/>
              </a:spcAft>
              <a:buClr>
                <a:schemeClr val="tx1"/>
              </a:buClr>
              <a:buSzPct val="100000"/>
              <a:buFont typeface="Arial" panose="020B0604020202020204" pitchFamily="34" charset="0"/>
              <a:buChar char="•"/>
              <a:defRPr sz="1600">
                <a:solidFill>
                  <a:srgbClr val="000000"/>
                </a:solidFill>
                <a:latin typeface="+mn-lt"/>
              </a:defRPr>
            </a:pPr>
            <a:r>
              <a:t>ソーシングイベントへのリアルタイムアクセスと、バイヤーからの更新の受信</a:t>
            </a:r>
          </a:p>
          <a:p>
            <a:pPr marL="171450" indent="-171450" fontAlgn="base">
              <a:spcBef>
                <a:spcPct val="50000"/>
              </a:spcBef>
              <a:spcAft>
                <a:spcPct val="0"/>
              </a:spcAft>
              <a:buClr>
                <a:schemeClr val="tx1"/>
              </a:buClr>
              <a:buSzPct val="100000"/>
              <a:buFont typeface="Arial" panose="020B0604020202020204" pitchFamily="34" charset="0"/>
              <a:buChar char="•"/>
              <a:defRPr sz="1600">
                <a:solidFill>
                  <a:srgbClr val="000000"/>
                </a:solidFill>
                <a:latin typeface="+mn-lt"/>
              </a:defRPr>
            </a:pPr>
            <a:r>
              <a:t>購買担当者とのペーパーレスコラボレーションと生産性の向上</a:t>
            </a:r>
          </a:p>
        </p:txBody>
      </p:sp>
      <p:sp>
        <p:nvSpPr>
          <p:cNvPr id="6" name="TextBox 5">
            <a:extLst>
              <a:ext uri="{FF2B5EF4-FFF2-40B4-BE49-F238E27FC236}">
                <a16:creationId xmlns:a16="http://schemas.microsoft.com/office/drawing/2014/main" id="{C904F4F4-817D-F334-150B-44E6B321BCAE}"/>
              </a:ext>
            </a:extLst>
          </p:cNvPr>
          <p:cNvSpPr txBox="1"/>
          <p:nvPr/>
        </p:nvSpPr>
        <p:spPr>
          <a:xfrm>
            <a:off x="504001" y="2592583"/>
            <a:ext cx="3699357" cy="276999"/>
          </a:xfrm>
          <a:prstGeom prst="rect">
            <a:avLst/>
          </a:prstGeom>
          <a:noFill/>
        </p:spPr>
        <p:txBody>
          <a:bodyPr wrap="square" lIns="0" tIns="0" rIns="0" bIns="0">
            <a:noAutofit/>
          </a:bodyPr>
          <a:lstStyle/>
          <a:p>
            <a:pPr algn="l" fontAlgn="base">
              <a:spcBef>
                <a:spcPct val="50000"/>
              </a:spcBef>
              <a:spcAft>
                <a:spcPct val="0"/>
              </a:spcAft>
              <a:buClr>
                <a:schemeClr val="tx1"/>
              </a:buClr>
              <a:buSzPct val="100000"/>
              <a:defRPr sz="1800" b="1">
                <a:solidFill>
                  <a:schemeClr val="tx2"/>
                </a:solidFill>
                <a:latin typeface="72 Brand" panose="020B0504030603020204" pitchFamily="34" charset="0"/>
                <a:ea typeface="Arial Unicode MS" pitchFamily="34" charset="-128"/>
                <a:cs typeface="Arial Unicode MS" pitchFamily="34" charset="-128"/>
              </a:defRPr>
            </a:pPr>
            <a:r>
              <a:t>説明:</a:t>
            </a:r>
          </a:p>
        </p:txBody>
      </p:sp>
      <p:sp>
        <p:nvSpPr>
          <p:cNvPr id="7" name="TextBox 6">
            <a:extLst>
              <a:ext uri="{FF2B5EF4-FFF2-40B4-BE49-F238E27FC236}">
                <a16:creationId xmlns:a16="http://schemas.microsoft.com/office/drawing/2014/main" id="{E67B335F-3AD6-CB3C-3886-6A4A3E989F2A}"/>
              </a:ext>
            </a:extLst>
          </p:cNvPr>
          <p:cNvSpPr txBox="1"/>
          <p:nvPr/>
        </p:nvSpPr>
        <p:spPr>
          <a:xfrm>
            <a:off x="689118" y="2884481"/>
            <a:ext cx="6251509" cy="738664"/>
          </a:xfrm>
          <a:prstGeom prst="rect">
            <a:avLst/>
          </a:prstGeom>
          <a:noFill/>
        </p:spPr>
        <p:txBody>
          <a:bodyPr wrap="square" lIns="0" tIns="0" rIns="0" bIns="0">
            <a:spAutoFit/>
          </a:bodyPr>
          <a:lstStyle/>
          <a:p>
            <a:pPr marL="171450" indent="-171450" fontAlgn="base">
              <a:spcBef>
                <a:spcPct val="50000"/>
              </a:spcBef>
              <a:spcAft>
                <a:spcPct val="0"/>
              </a:spcAft>
              <a:buClr>
                <a:schemeClr val="tx1"/>
              </a:buClr>
              <a:buSzPct val="100000"/>
              <a:buFont typeface="Arial" panose="020B0604020202020204" pitchFamily="34" charset="0"/>
              <a:buChar char="•"/>
              <a:defRPr sz="1600">
                <a:solidFill>
                  <a:srgbClr val="000000"/>
                </a:solidFill>
                <a:latin typeface="+mn-lt"/>
              </a:defRPr>
            </a:pPr>
            <a:r>
              <a:t>サプライヤーがサプライヤー質問事項に入力したり、ソーシング入札イベントに回答したり、商業契約編成でコラボレーションしたりすることを許可します。</a:t>
            </a:r>
          </a:p>
        </p:txBody>
      </p:sp>
    </p:spTree>
    <p:extLst>
      <p:ext uri="{BB962C8B-B14F-4D97-AF65-F5344CB8AC3E}">
        <p14:creationId xmlns:p14="http://schemas.microsoft.com/office/powerpoint/2010/main" val="156007093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0CF5D0-5496-83A3-879B-FC4CB3F62BE0}"/>
            </a:ext>
          </a:extLst>
        </p:cNvPr>
        <p:cNvGrpSpPr/>
        <p:nvPr/>
      </p:nvGrpSpPr>
      <p:grpSpPr>
        <a:xfrm>
          <a:off x="0" y="0"/>
          <a:ext cx="0" cy="0"/>
          <a:chOff x="0" y="0"/>
          <a:chExt cx="0" cy="0"/>
        </a:xfrm>
      </p:grpSpPr>
      <p:pic>
        <p:nvPicPr>
          <p:cNvPr id="4" name="Picture 10">
            <a:extLst>
              <a:ext uri="{FF2B5EF4-FFF2-40B4-BE49-F238E27FC236}">
                <a16:creationId xmlns:a16="http://schemas.microsoft.com/office/drawing/2014/main" id="{4C2D8F3E-EF05-5058-84A0-1C74B6F63A7F}"/>
              </a:ext>
            </a:extLst>
          </p:cNvPr>
          <p:cNvPicPr>
            <a:picLocks noChangeAspect="1" noChangeArrowheads="1"/>
          </p:cNvPicPr>
          <p:nvPr/>
        </p:nvPicPr>
        <p:blipFill rotWithShape="1">
          <a:blip r:embed="rId5"/>
          <a:srcRect l="1401" t="201" r="1" b="25"/>
          <a:stretch>
            <a:fillRect/>
          </a:stretch>
        </p:blipFill>
        <p:spPr bwMode="auto">
          <a:xfrm>
            <a:off x="463431" y="2612257"/>
            <a:ext cx="6890069" cy="3980532"/>
          </a:xfrm>
          <a:prstGeom prst="roundRect">
            <a:avLst>
              <a:gd name="adj" fmla="val 4952"/>
            </a:avLst>
          </a:prstGeom>
          <a:effectLst>
            <a:outerShdw blurRad="279400" dist="38100" dir="5400000" algn="tl" rotWithShape="0">
              <a:srgbClr val="002A86">
                <a:alpha val="40000"/>
              </a:srgbClr>
            </a:outerShdw>
          </a:effectLst>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7891962-EF36-610B-2B9C-7C47CBE0576F}"/>
              </a:ext>
            </a:extLst>
          </p:cNvPr>
          <p:cNvSpPr/>
          <p:nvPr/>
        </p:nvSpPr>
        <p:spPr bwMode="gray">
          <a:xfrm>
            <a:off x="7704918" y="2071"/>
            <a:ext cx="4487017" cy="6854430"/>
          </a:xfrm>
          <a:prstGeom prst="rect">
            <a:avLst/>
          </a:prstGeom>
          <a:solidFill>
            <a:schemeClr val="bg1">
              <a:lumMod val="95000"/>
            </a:schemeClr>
          </a:solidFill>
          <a:ln w="25400" algn="ctr">
            <a:noFill/>
            <a:miter lim="800000"/>
            <a:headEnd/>
            <a:tailEnd/>
          </a:ln>
        </p:spPr>
        <p:txBody>
          <a:bodyPr lIns="90000" tIns="72000" rIns="90000" bIns="72000" anchor="ctr"/>
          <a:lstStyle/>
          <a:p>
            <a:pPr algn="ctr" fontAlgn="base">
              <a:spcBef>
                <a:spcPct val="50000"/>
              </a:spcBef>
              <a:spcAft>
                <a:spcPct val="0"/>
              </a:spcAft>
              <a:buClr>
                <a:srgbClr val="F0AB00"/>
              </a:buClr>
              <a:buSzPct val="80000"/>
            </a:pPr>
            <a:endParaRPr kern="0">
              <a:solidFill>
                <a:srgbClr val="000000"/>
              </a:solidFill>
              <a:latin typeface="72 Brand"/>
              <a:ea typeface="Arial Unicode MS" pitchFamily="34" charset="-128"/>
              <a:cs typeface="Arial Unicode MS" pitchFamily="34" charset="-128"/>
            </a:endParaRPr>
          </a:p>
        </p:txBody>
      </p:sp>
      <p:grpSp>
        <p:nvGrpSpPr>
          <p:cNvPr id="3" name="Group 2">
            <a:extLst>
              <a:ext uri="{FF2B5EF4-FFF2-40B4-BE49-F238E27FC236}">
                <a16:creationId xmlns:a16="http://schemas.microsoft.com/office/drawing/2014/main" id="{FEA181FE-CC80-01D5-2343-9642633B9A3A}"/>
              </a:ext>
            </a:extLst>
          </p:cNvPr>
          <p:cNvGrpSpPr/>
          <p:nvPr/>
        </p:nvGrpSpPr>
        <p:grpSpPr>
          <a:xfrm>
            <a:off x="8092799" y="460502"/>
            <a:ext cx="1046931" cy="467000"/>
            <a:chOff x="8092799" y="460502"/>
            <a:chExt cx="1046931" cy="467000"/>
          </a:xfrm>
        </p:grpSpPr>
        <p:pic>
          <p:nvPicPr>
            <p:cNvPr id="7" name="Image 1" descr="preencoded.png">
              <a:extLst>
                <a:ext uri="{FF2B5EF4-FFF2-40B4-BE49-F238E27FC236}">
                  <a16:creationId xmlns:a16="http://schemas.microsoft.com/office/drawing/2014/main" id="{5231E6B2-C4CF-45F8-E4BF-BC7C9AEC915E}"/>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8092799" y="460502"/>
              <a:ext cx="1046931" cy="467000"/>
            </a:xfrm>
            <a:prstGeom prst="rect">
              <a:avLst/>
            </a:prstGeom>
          </p:spPr>
        </p:pic>
        <p:pic>
          <p:nvPicPr>
            <p:cNvPr id="10" name="Picture 53">
              <a:extLst>
                <a:ext uri="{FF2B5EF4-FFF2-40B4-BE49-F238E27FC236}">
                  <a16:creationId xmlns:a16="http://schemas.microsoft.com/office/drawing/2014/main" id="{C4502525-C59C-0FCD-137E-E778C858CCF3}"/>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8191410" y="512222"/>
              <a:ext cx="400172" cy="363561"/>
            </a:xfrm>
            <a:prstGeom prst="rect">
              <a:avLst/>
            </a:prstGeom>
          </p:spPr>
        </p:pic>
      </p:grpSp>
      <p:sp>
        <p:nvSpPr>
          <p:cNvPr id="11" name="Text Placeholder 4">
            <a:extLst>
              <a:ext uri="{FF2B5EF4-FFF2-40B4-BE49-F238E27FC236}">
                <a16:creationId xmlns:a16="http://schemas.microsoft.com/office/drawing/2014/main" id="{3986ADE4-BC51-5A27-5C03-E79AFA7FE7BE}"/>
              </a:ext>
            </a:extLst>
          </p:cNvPr>
          <p:cNvSpPr txBox="1">
            <a:spLocks/>
          </p:cNvSpPr>
          <p:nvPr/>
        </p:nvSpPr>
        <p:spPr>
          <a:xfrm>
            <a:off x="8004990" y="1310050"/>
            <a:ext cx="3954145" cy="5475556"/>
          </a:xfrm>
          <a:prstGeom prst="rect">
            <a:avLst/>
          </a:prstGeom>
        </p:spPr>
        <p:txBody>
          <a:bodyPr lIns="91440" tIns="45720" rIns="91440" bIns="45720" anchor="t"/>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7620">
              <a:spcBef>
                <a:spcPts val="1200"/>
              </a:spcBef>
              <a:buClr>
                <a:srgbClr val="A9B4BF"/>
              </a:buClr>
              <a:buSzPct val="100000"/>
              <a:buNone/>
              <a:defRPr sz="1600" b="1">
                <a:solidFill>
                  <a:schemeClr val="tx2"/>
                </a:solidFill>
              </a:defRPr>
            </a:pPr>
            <a:r>
              <a:t>ソーシングとネットワークの顧客への容易なアクセス、遅延の排除、および卓越したパフォーマンスの実現</a:t>
            </a:r>
          </a:p>
          <a:p>
            <a:pPr marL="448945" indent="-441325">
              <a:spcBef>
                <a:spcPts val="1200"/>
              </a:spcBef>
              <a:buClr>
                <a:srgbClr val="A9B4BF"/>
              </a:buClr>
              <a:buSzPct val="100000"/>
              <a:buFont typeface="+mj-lt"/>
              <a:buAutoNum type="arabicPeriod"/>
              <a:defRPr sz="1600">
                <a:latin typeface="72 Brand Book" panose="020B0404030603020204" pitchFamily="34" charset="0"/>
              </a:defRPr>
            </a:pPr>
            <a:r>
              <a:t>すべてのネットワーク文書に対して 1 つのポータル。</a:t>
            </a:r>
          </a:p>
          <a:p>
            <a:pPr marL="448945" indent="-441325">
              <a:spcBef>
                <a:spcPts val="1200"/>
              </a:spcBef>
              <a:buClr>
                <a:srgbClr val="A9B4BF"/>
              </a:buClr>
              <a:buSzPct val="100000"/>
              <a:buFont typeface="+mj-lt"/>
              <a:buAutoNum type="arabicPeriod"/>
              <a:defRPr sz="1600">
                <a:latin typeface="72 Brand Book" panose="020B0404030603020204" pitchFamily="34" charset="0"/>
              </a:defRPr>
            </a:pPr>
            <a:r>
              <a:t>一覧から顧客を選択するための検索およびソートオプション。</a:t>
            </a:r>
          </a:p>
          <a:p>
            <a:pPr marL="448945" indent="-441325">
              <a:spcBef>
                <a:spcPts val="1200"/>
              </a:spcBef>
              <a:buClr>
                <a:srgbClr val="A9B4BF"/>
              </a:buClr>
              <a:buSzPct val="100000"/>
              <a:buFont typeface="+mj-lt"/>
              <a:buAutoNum type="arabicPeriod"/>
              <a:defRPr sz="1600">
                <a:latin typeface="72 Brand Book" panose="020B0404030603020204" pitchFamily="34" charset="0"/>
              </a:defRPr>
            </a:pPr>
            <a:r>
              <a:t>1 つの顧客の契約、提案、および質問表に複合ビューでアクセスすることができます。</a:t>
            </a:r>
          </a:p>
          <a:p>
            <a:pPr marL="448945" indent="-441325">
              <a:spcBef>
                <a:spcPts val="1200"/>
              </a:spcBef>
              <a:buClr>
                <a:srgbClr val="A9B4BF"/>
              </a:buClr>
              <a:buSzPct val="100000"/>
              <a:buFont typeface="+mj-lt"/>
              <a:buAutoNum type="arabicPeriod"/>
              <a:defRPr sz="1600">
                <a:latin typeface="72 Brand Book" panose="020B0404030603020204" pitchFamily="34" charset="0"/>
              </a:defRPr>
            </a:pPr>
            <a:r>
              <a:t>リードおよび得意先依頼プロファイルの管理など、他のアクションへの簡単なナビゲーション。</a:t>
            </a:r>
          </a:p>
          <a:p>
            <a:pPr marL="448945" indent="-441325">
              <a:spcBef>
                <a:spcPts val="1200"/>
              </a:spcBef>
              <a:buClr>
                <a:srgbClr val="A9B4BF"/>
              </a:buClr>
              <a:buSzPct val="100000"/>
              <a:buFont typeface="+mj-lt"/>
              <a:buAutoNum type="arabicPeriod"/>
            </a:pPr>
            <a:endParaRPr sz="1600">
              <a:latin typeface="72 Brand Book" panose="020B0404030603020204" pitchFamily="34" charset="0"/>
            </a:endParaRPr>
          </a:p>
          <a:p>
            <a:pPr marL="448945" indent="-441325">
              <a:spcBef>
                <a:spcPts val="1200"/>
              </a:spcBef>
              <a:buClr>
                <a:srgbClr val="A9B4BF"/>
              </a:buClr>
              <a:buSzPct val="100000"/>
              <a:buFont typeface="+mj-lt"/>
              <a:buAutoNum type="arabicPeriod"/>
            </a:pPr>
            <a:endParaRPr sz="1600">
              <a:latin typeface="72 Brand Book" panose="020B0404030603020204" pitchFamily="34" charset="0"/>
            </a:endParaRPr>
          </a:p>
        </p:txBody>
      </p:sp>
      <p:sp>
        <p:nvSpPr>
          <p:cNvPr id="12" name="Title 1">
            <a:extLst>
              <a:ext uri="{FF2B5EF4-FFF2-40B4-BE49-F238E27FC236}">
                <a16:creationId xmlns:a16="http://schemas.microsoft.com/office/drawing/2014/main" id="{C011A8C8-7468-53C4-F05F-B9E2066A5D6F}"/>
              </a:ext>
            </a:extLst>
          </p:cNvPr>
          <p:cNvSpPr txBox="1">
            <a:spLocks/>
          </p:cNvSpPr>
          <p:nvPr/>
        </p:nvSpPr>
        <p:spPr bwMode="black">
          <a:xfrm>
            <a:off x="120303" y="314556"/>
            <a:ext cx="7584616" cy="323165"/>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3" indent="-4763">
              <a:defRPr sz="2100"/>
            </a:pPr>
            <a:r>
              <a:t>機能：</a:t>
            </a:r>
            <a:r>
              <a:rPr>
                <a:solidFill>
                  <a:schemeClr val="tx2"/>
                </a:solidFill>
              </a:rPr>
              <a:t>お客様との提案および契約コラボレーション</a:t>
            </a:r>
            <a:endParaRPr sz="2100">
              <a:solidFill>
                <a:schemeClr val="accent1"/>
              </a:solidFill>
              <a:latin typeface="72 Brand Light" panose="020B0304030603020204" pitchFamily="34" charset="0"/>
            </a:endParaRPr>
          </a:p>
        </p:txBody>
      </p:sp>
      <p:pic>
        <p:nvPicPr>
          <p:cNvPr id="5" name="Picture 10">
            <a:extLst>
              <a:ext uri="{FF2B5EF4-FFF2-40B4-BE49-F238E27FC236}">
                <a16:creationId xmlns:a16="http://schemas.microsoft.com/office/drawing/2014/main" id="{70D35950-DAF1-2B7C-8B1F-424B0C1660A1}"/>
              </a:ext>
            </a:extLst>
          </p:cNvPr>
          <p:cNvPicPr>
            <a:picLocks noChangeAspect="1" noChangeArrowheads="1"/>
          </p:cNvPicPr>
          <p:nvPr/>
        </p:nvPicPr>
        <p:blipFill rotWithShape="1">
          <a:blip r:embed="rId10"/>
          <a:srcRect b="73782"/>
          <a:stretch>
            <a:fillRect/>
          </a:stretch>
        </p:blipFill>
        <p:spPr bwMode="auto">
          <a:xfrm>
            <a:off x="463430" y="1190071"/>
            <a:ext cx="6890069" cy="1096741"/>
          </a:xfrm>
          <a:prstGeom prst="roundRect">
            <a:avLst>
              <a:gd name="adj" fmla="val 10419"/>
            </a:avLst>
          </a:prstGeom>
          <a:effectLst>
            <a:outerShdw blurRad="279400" dist="38100" dir="5400000" algn="tl" rotWithShape="0">
              <a:srgbClr val="002A86">
                <a:alpha val="40000"/>
              </a:srgbClr>
            </a:outerShdw>
          </a:effectLst>
          <a:extLst>
            <a:ext uri="{909E8E84-426E-40DD-AFC4-6F175D3DCCD1}">
              <a14:hiddenFill xmlns:a14="http://schemas.microsoft.com/office/drawing/2010/main">
                <a:solidFill>
                  <a:srgbClr val="FFFFFF"/>
                </a:solidFill>
              </a14:hiddenFill>
            </a:ext>
          </a:extLst>
        </p:spPr>
      </p:pic>
      <p:sp>
        <p:nvSpPr>
          <p:cNvPr id="9" name="Oval 8">
            <a:extLst>
              <a:ext uri="{FF2B5EF4-FFF2-40B4-BE49-F238E27FC236}">
                <a16:creationId xmlns:a16="http://schemas.microsoft.com/office/drawing/2014/main" id="{0F30B261-0676-795A-E770-99DA0B0BDAE7}"/>
              </a:ext>
            </a:extLst>
          </p:cNvPr>
          <p:cNvSpPr/>
          <p:nvPr/>
        </p:nvSpPr>
        <p:spPr bwMode="gray">
          <a:xfrm>
            <a:off x="3152965" y="1587746"/>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1</a:t>
            </a:r>
            <a:endParaRPr sz="1800" kern="0">
              <a:solidFill>
                <a:schemeClr val="bg1"/>
              </a:solidFill>
              <a:latin typeface="+mj-lt"/>
              <a:ea typeface="Arial Unicode MS" pitchFamily="34" charset="-128"/>
              <a:cs typeface="Arial Unicode MS" pitchFamily="34" charset="-128"/>
            </a:endParaRPr>
          </a:p>
        </p:txBody>
      </p:sp>
      <p:sp>
        <p:nvSpPr>
          <p:cNvPr id="13" name="Rectangle 12">
            <a:extLst>
              <a:ext uri="{FF2B5EF4-FFF2-40B4-BE49-F238E27FC236}">
                <a16:creationId xmlns:a16="http://schemas.microsoft.com/office/drawing/2014/main" id="{F7AB5C73-6943-AF0A-BCA0-F7B63060D1AC}"/>
              </a:ext>
            </a:extLst>
          </p:cNvPr>
          <p:cNvSpPr/>
          <p:nvPr/>
        </p:nvSpPr>
        <p:spPr bwMode="gray">
          <a:xfrm>
            <a:off x="2428407" y="3716956"/>
            <a:ext cx="4855876" cy="2875832"/>
          </a:xfrm>
          <a:prstGeom prst="rect">
            <a:avLst/>
          </a:prstGeom>
          <a:noFill/>
          <a:ln w="25400" algn="ctr">
            <a:solidFill>
              <a:srgbClr val="0070F2"/>
            </a:solidFill>
            <a:miter lim="800000"/>
            <a:headEnd/>
            <a:tailEnd/>
          </a:ln>
        </p:spPr>
        <p:txBody>
          <a:bodyPr lIns="90000" tIns="72000" rIns="90000" bIns="7200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sz="1800" b="0" i="0" u="none" strike="noStrike" kern="0" cap="none" spc="0" normalizeH="0" baseline="0">
              <a:ln>
                <a:noFill/>
              </a:ln>
              <a:effectLst/>
              <a:uLnTx/>
              <a:uFillTx/>
              <a:ea typeface="Arial Unicode MS" pitchFamily="34" charset="-128"/>
              <a:cs typeface="Arial Unicode MS" pitchFamily="34" charset="-128"/>
            </a:endParaRPr>
          </a:p>
        </p:txBody>
      </p:sp>
      <p:sp>
        <p:nvSpPr>
          <p:cNvPr id="15" name="Oval 14">
            <a:extLst>
              <a:ext uri="{FF2B5EF4-FFF2-40B4-BE49-F238E27FC236}">
                <a16:creationId xmlns:a16="http://schemas.microsoft.com/office/drawing/2014/main" id="{3CB7D895-A507-66D0-13AE-2AA03D6A5CB6}"/>
              </a:ext>
            </a:extLst>
          </p:cNvPr>
          <p:cNvSpPr/>
          <p:nvPr/>
        </p:nvSpPr>
        <p:spPr bwMode="gray">
          <a:xfrm>
            <a:off x="241488" y="3701843"/>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2</a:t>
            </a:r>
            <a:endParaRPr sz="1800" kern="0">
              <a:solidFill>
                <a:schemeClr val="bg1"/>
              </a:solidFill>
              <a:latin typeface="+mj-lt"/>
              <a:ea typeface="Arial Unicode MS" pitchFamily="34" charset="-128"/>
              <a:cs typeface="Arial Unicode MS" pitchFamily="34" charset="-128"/>
            </a:endParaRPr>
          </a:p>
        </p:txBody>
      </p:sp>
      <p:sp>
        <p:nvSpPr>
          <p:cNvPr id="16" name="Oval 15">
            <a:extLst>
              <a:ext uri="{FF2B5EF4-FFF2-40B4-BE49-F238E27FC236}">
                <a16:creationId xmlns:a16="http://schemas.microsoft.com/office/drawing/2014/main" id="{CE089253-8B90-0B25-AC8D-332DD3131158}"/>
              </a:ext>
            </a:extLst>
          </p:cNvPr>
          <p:cNvSpPr/>
          <p:nvPr/>
        </p:nvSpPr>
        <p:spPr bwMode="gray">
          <a:xfrm>
            <a:off x="4412461" y="3512659"/>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3</a:t>
            </a:r>
            <a:endParaRPr sz="1800" kern="0">
              <a:solidFill>
                <a:schemeClr val="bg1"/>
              </a:solidFill>
              <a:latin typeface="+mj-lt"/>
              <a:ea typeface="Arial Unicode MS" pitchFamily="34" charset="-128"/>
              <a:cs typeface="Arial Unicode MS" pitchFamily="34" charset="-128"/>
            </a:endParaRPr>
          </a:p>
        </p:txBody>
      </p:sp>
    </p:spTree>
    <p:custDataLst>
      <p:custData r:id="rId1"/>
      <p:custData r:id="rId2"/>
    </p:custDataLst>
    <p:extLst>
      <p:ext uri="{BB962C8B-B14F-4D97-AF65-F5344CB8AC3E}">
        <p14:creationId xmlns:p14="http://schemas.microsoft.com/office/powerpoint/2010/main" val="126901563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7BF285-9C10-A3EF-11C2-3B8284AA2A52}"/>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3AF5E16F-ACDF-57DA-47A0-DEB625A75E39}"/>
              </a:ext>
            </a:extLst>
          </p:cNvPr>
          <p:cNvSpPr>
            <a:spLocks noGrp="1"/>
          </p:cNvSpPr>
          <p:nvPr>
            <p:ph type="title"/>
          </p:nvPr>
        </p:nvSpPr>
        <p:spPr>
          <a:xfrm>
            <a:off x="276319" y="2203663"/>
            <a:ext cx="6935265" cy="1495794"/>
          </a:xfrm>
        </p:spPr>
        <p:txBody>
          <a:bodyPr>
            <a:spAutoFit/>
          </a:bodyPr>
          <a:lstStyle/>
          <a:p>
            <a:br>
              <a:rPr lang="en-IN"/>
            </a:br>
            <a:r>
              <a:t>顧客支払追跡</a:t>
            </a:r>
            <a:br>
              <a:rPr lang="en-IN"/>
            </a:br>
          </a:p>
        </p:txBody>
      </p:sp>
      <p:pic>
        <p:nvPicPr>
          <p:cNvPr id="16" name="Picture Placeholder 15" descr="A hanging lightbulb">
            <a:extLst>
              <a:ext uri="{FF2B5EF4-FFF2-40B4-BE49-F238E27FC236}">
                <a16:creationId xmlns:a16="http://schemas.microsoft.com/office/drawing/2014/main" id="{E89E2146-DE95-EA59-15E3-23974C9B32C9}"/>
              </a:ext>
            </a:extLst>
          </p:cNvPr>
          <p:cNvPicPr>
            <a:picLocks noGrp="1" noChangeAspect="1"/>
          </p:cNvPicPr>
          <p:nvPr>
            <p:ph type="pic" sz="quarter" idx="10"/>
          </p:nvPr>
        </p:nvPicPr>
        <p:blipFill>
          <a:blip r:embed="rId4"/>
          <a:srcRect l="27299" r="27299"/>
          <a:stretch>
            <a:fillRect/>
          </a:stretch>
        </p:blipFill>
        <p:spPr/>
      </p:pic>
    </p:spTree>
    <p:custDataLst>
      <p:custData r:id="rId1"/>
      <p:custData r:id="rId2"/>
    </p:custDataLst>
    <p:extLst>
      <p:ext uri="{BB962C8B-B14F-4D97-AF65-F5344CB8AC3E}">
        <p14:creationId xmlns:p14="http://schemas.microsoft.com/office/powerpoint/2010/main" val="279950769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AEC665-C06A-9C07-5EFA-E837C5921B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FDADF9-66B0-DD0E-4357-43F1D448A7F4}"/>
              </a:ext>
            </a:extLst>
          </p:cNvPr>
          <p:cNvSpPr>
            <a:spLocks noGrp="1"/>
          </p:cNvSpPr>
          <p:nvPr>
            <p:ph type="title"/>
          </p:nvPr>
        </p:nvSpPr>
        <p:spPr>
          <a:xfrm>
            <a:off x="504001" y="1647094"/>
            <a:ext cx="10188923" cy="276999"/>
          </a:xfrm>
        </p:spPr>
        <p:txBody>
          <a:bodyPr/>
          <a:lstStyle/>
          <a:p>
            <a:pPr>
              <a:defRPr sz="1800">
                <a:latin typeface="+mn-lt"/>
                <a:cs typeface="72" panose="020B0503030000000003" pitchFamily="34" charset="0"/>
              </a:defRPr>
            </a:pPr>
            <a:r>
              <a:rPr b="1">
                <a:solidFill>
                  <a:schemeClr val="tx2"/>
                </a:solidFill>
              </a:rPr>
              <a:t>ソリューションエリア:</a:t>
            </a:r>
            <a:r>
              <a:t> 支払</a:t>
            </a:r>
          </a:p>
        </p:txBody>
      </p:sp>
      <p:sp>
        <p:nvSpPr>
          <p:cNvPr id="10" name="Title 3">
            <a:extLst>
              <a:ext uri="{FF2B5EF4-FFF2-40B4-BE49-F238E27FC236}">
                <a16:creationId xmlns:a16="http://schemas.microsoft.com/office/drawing/2014/main" id="{3DFC6734-2BB5-B134-F8A7-CB12A6205DFF}"/>
              </a:ext>
            </a:extLst>
          </p:cNvPr>
          <p:cNvSpPr txBox="1">
            <a:spLocks/>
          </p:cNvSpPr>
          <p:nvPr/>
        </p:nvSpPr>
        <p:spPr bwMode="black">
          <a:xfrm>
            <a:off x="504001" y="504000"/>
            <a:ext cx="11186476" cy="3693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r>
              <a:rPr b="1"/>
              <a:t>導入: </a:t>
            </a:r>
            <a:r>
              <a:rPr>
                <a:solidFill>
                  <a:srgbClr val="0070F2"/>
                </a:solidFill>
              </a:rPr>
              <a:t>支払提案依頼および送金通知</a:t>
            </a:r>
            <a:endParaRPr>
              <a:solidFill>
                <a:schemeClr val="tx2"/>
              </a:solidFill>
            </a:endParaRPr>
          </a:p>
        </p:txBody>
      </p:sp>
      <p:sp>
        <p:nvSpPr>
          <p:cNvPr id="11" name="TextBox 10">
            <a:extLst>
              <a:ext uri="{FF2B5EF4-FFF2-40B4-BE49-F238E27FC236}">
                <a16:creationId xmlns:a16="http://schemas.microsoft.com/office/drawing/2014/main" id="{9F5E79E5-1B85-7F29-A9C2-A3733DB8D0E6}"/>
              </a:ext>
            </a:extLst>
          </p:cNvPr>
          <p:cNvSpPr txBox="1"/>
          <p:nvPr/>
        </p:nvSpPr>
        <p:spPr>
          <a:xfrm>
            <a:off x="504001" y="2723899"/>
            <a:ext cx="9565416" cy="2416046"/>
          </a:xfrm>
          <a:prstGeom prst="rect">
            <a:avLst/>
          </a:prstGeom>
          <a:noFill/>
        </p:spPr>
        <p:txBody>
          <a:bodyPr wrap="square" lIns="0" tIns="0" rIns="0" bIns="0">
            <a:spAutoFit/>
          </a:bodyPr>
          <a:lstStyle/>
          <a:p>
            <a:pPr fontAlgn="base">
              <a:spcBef>
                <a:spcPct val="50000"/>
              </a:spcBef>
              <a:spcAft>
                <a:spcPct val="0"/>
              </a:spcAft>
              <a:buClr>
                <a:schemeClr val="tx1"/>
              </a:buClr>
              <a:buSzPct val="100000"/>
              <a:defRPr sz="1800" b="1">
                <a:solidFill>
                  <a:schemeClr val="tx2"/>
                </a:solidFill>
                <a:latin typeface="+mn-lt"/>
                <a:ea typeface="+mj-ea"/>
                <a:cs typeface="72" panose="020B0503030000000003" pitchFamily="34" charset="0"/>
              </a:defRPr>
            </a:pPr>
            <a:r>
              <a:t>説明:</a:t>
            </a:r>
          </a:p>
          <a:p>
            <a:pPr marL="285750" indent="-285750" fontAlgn="base">
              <a:spcAft>
                <a:spcPct val="0"/>
              </a:spcAft>
              <a:buClr>
                <a:schemeClr val="tx1"/>
              </a:buClr>
              <a:buSzPct val="100000"/>
              <a:buFont typeface="Arial" panose="020B0604020202020204" pitchFamily="34" charset="0"/>
              <a:buChar char="•"/>
              <a:defRPr sz="1600"/>
            </a:pPr>
            <a:r>
              <a:rPr>
                <a:latin typeface="72 Brand" panose="020B0504030603020204" pitchFamily="34" charset="0"/>
                <a:ea typeface="Arial Unicode MS" pitchFamily="34" charset="-128"/>
                <a:cs typeface="Arial Unicode MS" pitchFamily="34" charset="-128"/>
              </a:rPr>
              <a:t>支払スケジュールまたは支払提案依頼 (PPR) は、請求書の予測支払日、金額、および支払方法に関する詳細をサプライヤに提供するドキュメント</a:t>
            </a:r>
            <a:r>
              <a:t>です。</a:t>
            </a:r>
          </a:p>
          <a:p>
            <a:pPr marL="285750" indent="-285750" fontAlgn="base">
              <a:spcAft>
                <a:spcPct val="0"/>
              </a:spcAft>
              <a:buClr>
                <a:schemeClr val="tx1"/>
              </a:buClr>
              <a:buSzPct val="100000"/>
              <a:buFont typeface="Arial" panose="020B0604020202020204" pitchFamily="34" charset="0"/>
              <a:buChar char="•"/>
              <a:defRPr sz="1600"/>
            </a:pPr>
            <a:r>
              <a:rPr>
                <a:latin typeface="72 Brand" panose="020B0504030603020204" pitchFamily="34" charset="0"/>
                <a:ea typeface="Arial Unicode MS" pitchFamily="34" charset="-128"/>
                <a:cs typeface="Arial Unicode MS" pitchFamily="34" charset="-128"/>
              </a:rPr>
              <a:t>送金通知または支払送金領収書 (PRR) は、</a:t>
            </a:r>
            <a:r>
              <a:t>バイヤーがサプライヤに送信した個別の支払いに関する詳細を提供するドキュメントです。</a:t>
            </a:r>
          </a:p>
          <a:p>
            <a:pPr fontAlgn="base">
              <a:spcBef>
                <a:spcPct val="50000"/>
              </a:spcBef>
              <a:spcAft>
                <a:spcPct val="0"/>
              </a:spcAft>
              <a:buClr>
                <a:schemeClr val="tx1"/>
              </a:buClr>
              <a:buSzPct val="100000"/>
              <a:defRPr sz="1800" b="1">
                <a:solidFill>
                  <a:schemeClr val="tx2"/>
                </a:solidFill>
                <a:latin typeface="+mn-lt"/>
                <a:ea typeface="+mj-ea"/>
                <a:cs typeface="72" panose="020B0503030000000003" pitchFamily="34" charset="0"/>
              </a:defRPr>
            </a:pPr>
            <a:r>
              <a:t>主な利点:</a:t>
            </a:r>
          </a:p>
          <a:p>
            <a:pPr indent="-285750" fontAlgn="base">
              <a:spcBef>
                <a:spcPct val="50000"/>
              </a:spcBef>
              <a:spcAft>
                <a:spcPct val="0"/>
              </a:spcAft>
              <a:buClr>
                <a:schemeClr val="tx1"/>
              </a:buClr>
              <a:buSzPct val="100000"/>
              <a:buFont typeface="Arial" panose="020B0604020202020204" pitchFamily="34" charset="0"/>
              <a:buChar char="•"/>
              <a:defRPr sz="1600"/>
            </a:pPr>
            <a:r>
              <a:t>計画請求書支払スケジュールに関する購買担当者からの透明性を確保します。</a:t>
            </a:r>
          </a:p>
          <a:p>
            <a:pPr indent="-285750" fontAlgn="base">
              <a:spcBef>
                <a:spcPct val="50000"/>
              </a:spcBef>
              <a:spcAft>
                <a:spcPct val="0"/>
              </a:spcAft>
              <a:buClr>
                <a:schemeClr val="tx1"/>
              </a:buClr>
              <a:buSzPct val="100000"/>
              <a:buFont typeface="Arial" panose="020B0604020202020204" pitchFamily="34" charset="0"/>
              <a:buChar char="•"/>
              <a:defRPr sz="1600"/>
            </a:pPr>
            <a:r>
              <a:t>購買担当者から実際の支払詳細をリアルタイムで取得します。</a:t>
            </a:r>
            <a:endParaRPr sz="1800" b="1">
              <a:solidFill>
                <a:schemeClr val="tx2"/>
              </a:solidFill>
              <a:latin typeface="+mn-lt"/>
              <a:ea typeface="+mj-ea"/>
              <a:cs typeface="72" panose="020B0503030000000003" pitchFamily="34" charset="0"/>
            </a:endParaRPr>
          </a:p>
        </p:txBody>
      </p:sp>
      <p:sp>
        <p:nvSpPr>
          <p:cNvPr id="3" name="Title 1">
            <a:extLst>
              <a:ext uri="{FF2B5EF4-FFF2-40B4-BE49-F238E27FC236}">
                <a16:creationId xmlns:a16="http://schemas.microsoft.com/office/drawing/2014/main" id="{36C65EAE-2FCF-556E-C52D-285B321C2962}"/>
              </a:ext>
            </a:extLst>
          </p:cNvPr>
          <p:cNvSpPr txBox="1">
            <a:spLocks/>
          </p:cNvSpPr>
          <p:nvPr/>
        </p:nvSpPr>
        <p:spPr bwMode="black">
          <a:xfrm>
            <a:off x="504001" y="1256739"/>
            <a:ext cx="11186476" cy="276999"/>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a:defRPr sz="1800">
                <a:latin typeface="+mn-lt"/>
                <a:cs typeface="72" panose="020B0503030000000003" pitchFamily="34" charset="0"/>
              </a:defRPr>
            </a:pPr>
            <a:r>
              <a:rPr b="1">
                <a:solidFill>
                  <a:schemeClr val="tx2"/>
                </a:solidFill>
              </a:rPr>
              <a:t>ソリューション対象：</a:t>
            </a:r>
            <a:r>
              <a:t>取引先向け SAP Business Network</a:t>
            </a:r>
          </a:p>
        </p:txBody>
      </p:sp>
      <p:sp>
        <p:nvSpPr>
          <p:cNvPr id="5" name="Title 1">
            <a:extLst>
              <a:ext uri="{FF2B5EF4-FFF2-40B4-BE49-F238E27FC236}">
                <a16:creationId xmlns:a16="http://schemas.microsoft.com/office/drawing/2014/main" id="{698A6873-B39D-9527-F2F5-00EECE4B05C7}"/>
              </a:ext>
            </a:extLst>
          </p:cNvPr>
          <p:cNvSpPr txBox="1">
            <a:spLocks/>
          </p:cNvSpPr>
          <p:nvPr/>
        </p:nvSpPr>
        <p:spPr bwMode="black">
          <a:xfrm>
            <a:off x="504001" y="2068012"/>
            <a:ext cx="11109026" cy="276999"/>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a:defRPr sz="1800">
                <a:latin typeface="+mn-lt"/>
                <a:cs typeface="72" panose="020B0503030000000003" pitchFamily="34" charset="0"/>
              </a:defRPr>
            </a:pPr>
            <a:r>
              <a:rPr b="1">
                <a:solidFill>
                  <a:schemeClr val="tx2"/>
                </a:solidFill>
              </a:rPr>
              <a:t>ペルソナ：</a:t>
            </a:r>
            <a:r>
              <a:t>サプライヤーユーザー</a:t>
            </a:r>
          </a:p>
        </p:txBody>
      </p:sp>
    </p:spTree>
    <p:extLst>
      <p:ext uri="{BB962C8B-B14F-4D97-AF65-F5344CB8AC3E}">
        <p14:creationId xmlns:p14="http://schemas.microsoft.com/office/powerpoint/2010/main" val="87499819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E9DAB8-9307-2FDD-BAF1-77D106ACD131}"/>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0B7CA423-09CF-B38A-FA58-C39907BA3888}"/>
              </a:ext>
            </a:extLst>
          </p:cNvPr>
          <p:cNvSpPr/>
          <p:nvPr/>
        </p:nvSpPr>
        <p:spPr bwMode="gray">
          <a:xfrm>
            <a:off x="7678329" y="5355"/>
            <a:ext cx="4485849" cy="6852645"/>
          </a:xfrm>
          <a:prstGeom prst="rect">
            <a:avLst/>
          </a:prstGeom>
          <a:solidFill>
            <a:schemeClr val="bg1">
              <a:lumMod val="95000"/>
            </a:schemeClr>
          </a:solidFill>
          <a:ln w="25400" algn="ctr">
            <a:noFill/>
            <a:miter lim="800000"/>
            <a:headEnd/>
            <a:tailEnd/>
          </a:ln>
        </p:spPr>
        <p:txBody>
          <a:bodyPr lIns="89977" tIns="71981" rIns="89977" bIns="71981" anchor="ctr"/>
          <a:lstStyle/>
          <a:p>
            <a:pPr algn="ctr" defTabSz="1088449" fontAlgn="base">
              <a:spcBef>
                <a:spcPct val="50000"/>
              </a:spcBef>
              <a:spcAft>
                <a:spcPct val="0"/>
              </a:spcAft>
              <a:buClr>
                <a:srgbClr val="F0AB00"/>
              </a:buClr>
              <a:buSzPct val="80000"/>
            </a:pPr>
            <a:endParaRPr sz="2099" kern="0">
              <a:solidFill>
                <a:srgbClr val="000000"/>
              </a:solidFill>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C6452179-DC6B-981F-017D-F36BFD1A78AE}"/>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581062" y="504445"/>
            <a:ext cx="400068" cy="363466"/>
          </a:xfrm>
          <a:prstGeom prst="rect">
            <a:avLst/>
          </a:prstGeom>
        </p:spPr>
      </p:pic>
      <p:pic>
        <p:nvPicPr>
          <p:cNvPr id="9" name="Image 1" descr="preencoded.png">
            <a:extLst>
              <a:ext uri="{FF2B5EF4-FFF2-40B4-BE49-F238E27FC236}">
                <a16:creationId xmlns:a16="http://schemas.microsoft.com/office/drawing/2014/main" id="{0F3B46C2-2DAF-6E4F-8C40-B8EE46294D89}"/>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8092280" y="461275"/>
            <a:ext cx="1046658" cy="466878"/>
          </a:xfrm>
          <a:prstGeom prst="rect">
            <a:avLst/>
          </a:prstGeom>
        </p:spPr>
      </p:pic>
      <p:pic>
        <p:nvPicPr>
          <p:cNvPr id="10" name="Picture 9">
            <a:extLst>
              <a:ext uri="{FF2B5EF4-FFF2-40B4-BE49-F238E27FC236}">
                <a16:creationId xmlns:a16="http://schemas.microsoft.com/office/drawing/2014/main" id="{2FC7DD3F-7B83-825F-E0CB-C3AC44399F9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198059" y="515354"/>
            <a:ext cx="323081" cy="369236"/>
          </a:xfrm>
          <a:prstGeom prst="rect">
            <a:avLst/>
          </a:prstGeom>
        </p:spPr>
      </p:pic>
      <p:sp>
        <p:nvSpPr>
          <p:cNvPr id="2" name="Text Placeholder 4">
            <a:extLst>
              <a:ext uri="{FF2B5EF4-FFF2-40B4-BE49-F238E27FC236}">
                <a16:creationId xmlns:a16="http://schemas.microsoft.com/office/drawing/2014/main" id="{5CA0B3A7-A0B4-4E84-9156-D1AC9E982465}"/>
              </a:ext>
            </a:extLst>
          </p:cNvPr>
          <p:cNvSpPr txBox="1">
            <a:spLocks/>
          </p:cNvSpPr>
          <p:nvPr/>
        </p:nvSpPr>
        <p:spPr>
          <a:xfrm>
            <a:off x="8004496" y="1334816"/>
            <a:ext cx="3970075" cy="5474130"/>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defTabSz="1088231">
              <a:spcBef>
                <a:spcPts val="1799"/>
              </a:spcBef>
              <a:defRPr sz="1799">
                <a:solidFill>
                  <a:srgbClr val="0070F2"/>
                </a:solidFill>
                <a:latin typeface="72 Brand Medium" panose="020B0504030603020204" pitchFamily="34" charset="0"/>
              </a:defRPr>
            </a:pPr>
            <a:r>
              <a:t>支払予定</a:t>
            </a:r>
            <a:endParaRPr sz="1600">
              <a:solidFill>
                <a:srgbClr val="000000"/>
              </a:solidFill>
              <a:latin typeface="72 Brand Light" panose="020B0304030603020204" pitchFamily="34" charset="0"/>
            </a:endParaRPr>
          </a:p>
          <a:p>
            <a:pPr marL="449128" indent="-441193" defTabSz="1088231">
              <a:spcBef>
                <a:spcPts val="1799"/>
              </a:spcBef>
              <a:buClr>
                <a:srgbClr val="0070F2"/>
              </a:buClr>
              <a:buSzPct val="100000"/>
              <a:buFont typeface="+mj-lt"/>
              <a:buAutoNum type="arabicPeriod"/>
              <a:defRPr sz="1600">
                <a:solidFill>
                  <a:srgbClr val="000000"/>
                </a:solidFill>
              </a:defRPr>
            </a:pPr>
            <a:r>
              <a:rPr>
                <a:latin typeface="72 Brand Light" panose="020B0304030603020204" pitchFamily="34" charset="0"/>
              </a:rPr>
              <a:t>[</a:t>
            </a:r>
            <a:r>
              <a:rPr b="1">
                <a:latin typeface="+mn-lt"/>
              </a:rPr>
              <a:t>Payment] → [</a:t>
            </a:r>
            <a:r>
              <a:rPr b="1">
                <a:latin typeface="+mn-lt"/>
                <a:sym typeface="Wingdings" pitchFamily="2" charset="2"/>
              </a:rPr>
              <a:t>Scheduled Payments</a:t>
            </a:r>
            <a:r>
              <a:rPr>
                <a:latin typeface="72 Brand Light" panose="020B0304030603020204" pitchFamily="34" charset="0"/>
              </a:rPr>
              <a:t>] をクリックします。</a:t>
            </a:r>
          </a:p>
          <a:p>
            <a:pPr marL="449128" indent="-441193" defTabSz="1088231">
              <a:spcBef>
                <a:spcPts val="1799"/>
              </a:spcBef>
              <a:buClr>
                <a:srgbClr val="0070F2"/>
              </a:buClr>
              <a:buSzPct val="100000"/>
              <a:buFont typeface="+mj-lt"/>
              <a:buAutoNum type="arabicPeriod"/>
              <a:defRPr sz="1600">
                <a:solidFill>
                  <a:srgbClr val="000000"/>
                </a:solidFill>
                <a:latin typeface="72 Brand Light" panose="020B0304030603020204" pitchFamily="34" charset="0"/>
              </a:defRPr>
            </a:pPr>
            <a:r>
              <a:t>支払予定を検索する</a:t>
            </a:r>
          </a:p>
          <a:p>
            <a:pPr marL="449128" indent="-441193" defTabSz="1088231">
              <a:spcBef>
                <a:spcPts val="1799"/>
              </a:spcBef>
              <a:buClr>
                <a:srgbClr val="0070F2"/>
              </a:buClr>
              <a:buSzPct val="100000"/>
              <a:buFont typeface="+mj-lt"/>
              <a:buAutoNum type="arabicPeriod"/>
              <a:defRPr sz="1600">
                <a:solidFill>
                  <a:srgbClr val="000000"/>
                </a:solidFill>
              </a:defRPr>
            </a:pPr>
            <a:r>
              <a:rPr b="1">
                <a:latin typeface="+mn-lt"/>
              </a:rPr>
              <a:t>支払詳細</a:t>
            </a:r>
            <a:r>
              <a:rPr>
                <a:latin typeface="72 Brand Light" panose="020B0304030603020204" pitchFamily="34" charset="0"/>
              </a:rPr>
              <a:t>をチェックする</a:t>
            </a:r>
          </a:p>
          <a:p>
            <a:pPr marL="449128" indent="-441193" defTabSz="1088231">
              <a:spcBef>
                <a:spcPts val="1799"/>
              </a:spcBef>
              <a:buClr>
                <a:srgbClr val="0070F2"/>
              </a:buClr>
              <a:buSzPct val="100000"/>
              <a:buFont typeface="+mj-lt"/>
              <a:buAutoNum type="arabicPeriod"/>
              <a:defRPr sz="1600">
                <a:solidFill>
                  <a:srgbClr val="000000"/>
                </a:solidFill>
              </a:defRPr>
            </a:pPr>
            <a:r>
              <a:rPr b="1">
                <a:latin typeface="+mn-lt"/>
              </a:rPr>
              <a:t>支払タイムライン</a:t>
            </a:r>
            <a:r>
              <a:rPr>
                <a:latin typeface="72 Brand Light" panose="020B0304030603020204" pitchFamily="34" charset="0"/>
              </a:rPr>
              <a:t>をチェックする</a:t>
            </a:r>
          </a:p>
          <a:p>
            <a:pPr marL="449128" indent="-441193" defTabSz="1088231">
              <a:spcBef>
                <a:spcPts val="1799"/>
              </a:spcBef>
              <a:buClr>
                <a:srgbClr val="0070F2"/>
              </a:buClr>
              <a:buSzPct val="100000"/>
              <a:buFont typeface="+mj-lt"/>
              <a:buAutoNum type="arabicPeriod"/>
            </a:pPr>
            <a:endParaRPr sz="1600">
              <a:solidFill>
                <a:srgbClr val="000000"/>
              </a:solidFill>
              <a:latin typeface="72 Brand Light" panose="020B0304030603020204" pitchFamily="34" charset="0"/>
            </a:endParaRPr>
          </a:p>
        </p:txBody>
      </p:sp>
      <p:sp>
        <p:nvSpPr>
          <p:cNvPr id="5" name="Title 3">
            <a:extLst>
              <a:ext uri="{FF2B5EF4-FFF2-40B4-BE49-F238E27FC236}">
                <a16:creationId xmlns:a16="http://schemas.microsoft.com/office/drawing/2014/main" id="{26A87AAF-165D-DA36-6BBF-35C72C659004}"/>
              </a:ext>
            </a:extLst>
          </p:cNvPr>
          <p:cNvSpPr>
            <a:spLocks noGrp="1"/>
          </p:cNvSpPr>
          <p:nvPr>
            <p:ph type="title"/>
          </p:nvPr>
        </p:nvSpPr>
        <p:spPr>
          <a:xfrm>
            <a:off x="339151" y="204846"/>
            <a:ext cx="6970481" cy="369332"/>
          </a:xfrm>
        </p:spPr>
        <p:txBody>
          <a:bodyPr/>
          <a:lstStyle/>
          <a:p>
            <a:r>
              <a:rPr b="1">
                <a:latin typeface="+mn-lt"/>
              </a:rPr>
              <a:t>機能:</a:t>
            </a:r>
            <a:r>
              <a:rPr>
                <a:solidFill>
                  <a:srgbClr val="0070F2"/>
                </a:solidFill>
              </a:rPr>
              <a:t> 支払予定申請</a:t>
            </a:r>
          </a:p>
        </p:txBody>
      </p:sp>
      <p:pic>
        <p:nvPicPr>
          <p:cNvPr id="3" name="Picture 2" descr="A screenshot of a computer screen  AI-generated content may be incorrect.">
            <a:extLst>
              <a:ext uri="{FF2B5EF4-FFF2-40B4-BE49-F238E27FC236}">
                <a16:creationId xmlns:a16="http://schemas.microsoft.com/office/drawing/2014/main" id="{0D5B8CDD-9F97-59D5-0161-048238E48BE6}"/>
              </a:ext>
            </a:extLst>
          </p:cNvPr>
          <p:cNvPicPr>
            <a:picLocks noChangeAspect="1"/>
          </p:cNvPicPr>
          <p:nvPr/>
        </p:nvPicPr>
        <p:blipFill>
          <a:blip r:embed="rId10"/>
          <a:stretch>
            <a:fillRect/>
          </a:stretch>
        </p:blipFill>
        <p:spPr>
          <a:xfrm>
            <a:off x="504001" y="929846"/>
            <a:ext cx="5859175" cy="2760284"/>
          </a:xfrm>
          <a:prstGeom prst="rect">
            <a:avLst/>
          </a:prstGeom>
        </p:spPr>
      </p:pic>
      <p:pic>
        <p:nvPicPr>
          <p:cNvPr id="8" name="Picture 7" descr="A screenshot of a computer  AI-generated content may be incorrect.">
            <a:extLst>
              <a:ext uri="{FF2B5EF4-FFF2-40B4-BE49-F238E27FC236}">
                <a16:creationId xmlns:a16="http://schemas.microsoft.com/office/drawing/2014/main" id="{4F60580F-4810-D556-58EE-8A568C01AD29}"/>
              </a:ext>
            </a:extLst>
          </p:cNvPr>
          <p:cNvPicPr>
            <a:picLocks noChangeAspect="1"/>
          </p:cNvPicPr>
          <p:nvPr/>
        </p:nvPicPr>
        <p:blipFill>
          <a:blip r:embed="rId11"/>
          <a:stretch>
            <a:fillRect/>
          </a:stretch>
        </p:blipFill>
        <p:spPr>
          <a:xfrm>
            <a:off x="504001" y="4065377"/>
            <a:ext cx="5858477" cy="2719107"/>
          </a:xfrm>
          <a:prstGeom prst="rect">
            <a:avLst/>
          </a:prstGeom>
        </p:spPr>
      </p:pic>
      <p:sp>
        <p:nvSpPr>
          <p:cNvPr id="12" name="Rectangle 11">
            <a:extLst>
              <a:ext uri="{FF2B5EF4-FFF2-40B4-BE49-F238E27FC236}">
                <a16:creationId xmlns:a16="http://schemas.microsoft.com/office/drawing/2014/main" id="{C9BD0A35-4562-5F04-A77E-3F166FEBAE2D}"/>
              </a:ext>
            </a:extLst>
          </p:cNvPr>
          <p:cNvSpPr/>
          <p:nvPr/>
        </p:nvSpPr>
        <p:spPr bwMode="gray">
          <a:xfrm>
            <a:off x="581062" y="3395949"/>
            <a:ext cx="898749" cy="129743"/>
          </a:xfrm>
          <a:prstGeom prst="rect">
            <a:avLst/>
          </a:prstGeom>
          <a:noFill/>
          <a:ln w="38100" algn="ctr">
            <a:solidFill>
              <a:srgbClr val="188918"/>
            </a:solidFill>
            <a:miter lim="800000"/>
            <a:headEnd/>
            <a:tailEnd/>
          </a:ln>
        </p:spPr>
        <p:txBody>
          <a:bodyPr lIns="90000" tIns="72000" rIns="90000" bIns="7200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sz="1800" b="0" i="0" u="none" strike="noStrike" kern="0" cap="none" spc="0" normalizeH="0" baseline="0">
              <a:ln>
                <a:noFill/>
              </a:ln>
              <a:effectLst/>
              <a:uLnTx/>
              <a:uFillTx/>
              <a:ea typeface="Arial Unicode MS" pitchFamily="34" charset="-128"/>
              <a:cs typeface="Arial Unicode MS" pitchFamily="34" charset="-128"/>
            </a:endParaRPr>
          </a:p>
        </p:txBody>
      </p:sp>
      <p:pic>
        <p:nvPicPr>
          <p:cNvPr id="13" name="Picture 12">
            <a:extLst>
              <a:ext uri="{FF2B5EF4-FFF2-40B4-BE49-F238E27FC236}">
                <a16:creationId xmlns:a16="http://schemas.microsoft.com/office/drawing/2014/main" id="{AA56C237-B04A-92A8-AFFE-DBDAB97558ED}"/>
              </a:ext>
            </a:extLst>
          </p:cNvPr>
          <p:cNvPicPr>
            <a:picLocks noChangeAspect="1"/>
          </p:cNvPicPr>
          <p:nvPr/>
        </p:nvPicPr>
        <p:blipFill>
          <a:blip r:embed="rId12"/>
          <a:stretch>
            <a:fillRect/>
          </a:stretch>
        </p:blipFill>
        <p:spPr>
          <a:xfrm>
            <a:off x="3824392" y="5146045"/>
            <a:ext cx="3869952" cy="1564218"/>
          </a:xfrm>
          <a:prstGeom prst="rect">
            <a:avLst/>
          </a:prstGeom>
        </p:spPr>
      </p:pic>
      <p:sp>
        <p:nvSpPr>
          <p:cNvPr id="15" name="Oval 14">
            <a:extLst>
              <a:ext uri="{FF2B5EF4-FFF2-40B4-BE49-F238E27FC236}">
                <a16:creationId xmlns:a16="http://schemas.microsoft.com/office/drawing/2014/main" id="{AA7D6214-3153-D60A-ADC4-16F40008971A}"/>
              </a:ext>
            </a:extLst>
          </p:cNvPr>
          <p:cNvSpPr/>
          <p:nvPr/>
        </p:nvSpPr>
        <p:spPr bwMode="gray">
          <a:xfrm>
            <a:off x="5193697" y="828760"/>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sz="2000">
                <a:ln>
                  <a:noFill/>
                </a:ln>
                <a:solidFill>
                  <a:srgbClr val="FFFFFF"/>
                </a:solidFill>
                <a:effectLst/>
                <a:uLnTx/>
                <a:uFillTx/>
                <a:latin typeface="72 Brand Medium"/>
                <a:ea typeface="Arial Unicode MS" pitchFamily="34" charset="-128"/>
                <a:cs typeface="Arial Unicode MS" pitchFamily="34" charset="-128"/>
              </a:defRPr>
            </a:pPr>
            <a:r>
              <a:t>1</a:t>
            </a:r>
            <a:endParaRPr kumimoji="0" sz="18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endParaRPr>
          </a:p>
        </p:txBody>
      </p:sp>
      <p:sp>
        <p:nvSpPr>
          <p:cNvPr id="16" name="Oval 15">
            <a:extLst>
              <a:ext uri="{FF2B5EF4-FFF2-40B4-BE49-F238E27FC236}">
                <a16:creationId xmlns:a16="http://schemas.microsoft.com/office/drawing/2014/main" id="{ECBFFC1A-7507-B436-3004-D31ABDA2F435}"/>
              </a:ext>
            </a:extLst>
          </p:cNvPr>
          <p:cNvSpPr/>
          <p:nvPr/>
        </p:nvSpPr>
        <p:spPr bwMode="gray">
          <a:xfrm>
            <a:off x="1701350" y="2710318"/>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sz="2000">
                <a:solidFill>
                  <a:srgbClr val="FFFFFF"/>
                </a:solidFill>
                <a:latin typeface="72 Brand Medium"/>
                <a:ea typeface="Arial Unicode MS" pitchFamily="34" charset="-128"/>
                <a:cs typeface="Arial Unicode MS" pitchFamily="34" charset="-128"/>
              </a:defRPr>
            </a:pPr>
            <a:r>
              <a:t>2</a:t>
            </a:r>
            <a:endParaRPr kumimoji="0" sz="18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endParaRPr>
          </a:p>
        </p:txBody>
      </p:sp>
      <p:sp>
        <p:nvSpPr>
          <p:cNvPr id="17" name="Oval 16">
            <a:extLst>
              <a:ext uri="{FF2B5EF4-FFF2-40B4-BE49-F238E27FC236}">
                <a16:creationId xmlns:a16="http://schemas.microsoft.com/office/drawing/2014/main" id="{439A5219-B7E3-AA99-922E-4D915C943694}"/>
              </a:ext>
            </a:extLst>
          </p:cNvPr>
          <p:cNvSpPr/>
          <p:nvPr/>
        </p:nvSpPr>
        <p:spPr bwMode="gray">
          <a:xfrm>
            <a:off x="1257869" y="5382636"/>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sz="2000">
                <a:solidFill>
                  <a:srgbClr val="FFFFFF"/>
                </a:solidFill>
                <a:latin typeface="72 Brand Medium"/>
                <a:ea typeface="Arial Unicode MS" pitchFamily="34" charset="-128"/>
                <a:cs typeface="Arial Unicode MS" pitchFamily="34" charset="-128"/>
              </a:defRPr>
            </a:pPr>
            <a:r>
              <a:t>3</a:t>
            </a:r>
            <a:endParaRPr kumimoji="0" sz="18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endParaRPr>
          </a:p>
        </p:txBody>
      </p:sp>
      <p:sp>
        <p:nvSpPr>
          <p:cNvPr id="19" name="Oval 18">
            <a:extLst>
              <a:ext uri="{FF2B5EF4-FFF2-40B4-BE49-F238E27FC236}">
                <a16:creationId xmlns:a16="http://schemas.microsoft.com/office/drawing/2014/main" id="{A607E1CD-B2F4-8C17-74A9-61DBCB12D5C7}"/>
              </a:ext>
            </a:extLst>
          </p:cNvPr>
          <p:cNvSpPr/>
          <p:nvPr/>
        </p:nvSpPr>
        <p:spPr bwMode="gray">
          <a:xfrm>
            <a:off x="5179625" y="5323416"/>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sz="2000">
                <a:solidFill>
                  <a:srgbClr val="FFFFFF"/>
                </a:solidFill>
                <a:latin typeface="72 Brand Medium"/>
                <a:ea typeface="Arial Unicode MS" pitchFamily="34" charset="-128"/>
                <a:cs typeface="Arial Unicode MS" pitchFamily="34" charset="-128"/>
              </a:defRPr>
            </a:pPr>
            <a:r>
              <a:t>4</a:t>
            </a:r>
            <a:endParaRPr kumimoji="0" sz="18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endParaRPr>
          </a:p>
        </p:txBody>
      </p:sp>
    </p:spTree>
    <p:custDataLst>
      <p:custData r:id="rId1"/>
      <p:custData r:id="rId2"/>
    </p:custDataLst>
    <p:extLst>
      <p:ext uri="{BB962C8B-B14F-4D97-AF65-F5344CB8AC3E}">
        <p14:creationId xmlns:p14="http://schemas.microsoft.com/office/powerpoint/2010/main" val="7964137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20D2C8-65B8-DE2A-E1B8-A3DFFE3CE27E}"/>
            </a:ext>
          </a:extLst>
        </p:cNvPr>
        <p:cNvGrpSpPr/>
        <p:nvPr/>
      </p:nvGrpSpPr>
      <p:grpSpPr>
        <a:xfrm>
          <a:off x="0" y="0"/>
          <a:ext cx="0" cy="0"/>
          <a:chOff x="0" y="0"/>
          <a:chExt cx="0" cy="0"/>
        </a:xfrm>
      </p:grpSpPr>
      <p:pic>
        <p:nvPicPr>
          <p:cNvPr id="6" name="Picture 5" descr="A screenshot of a computer  AI-generated content may be incorrect.">
            <a:extLst>
              <a:ext uri="{FF2B5EF4-FFF2-40B4-BE49-F238E27FC236}">
                <a16:creationId xmlns:a16="http://schemas.microsoft.com/office/drawing/2014/main" id="{FFFA9CB9-4C2A-E473-687A-0E2994E47617}"/>
              </a:ext>
            </a:extLst>
          </p:cNvPr>
          <p:cNvPicPr>
            <a:picLocks noChangeAspect="1"/>
          </p:cNvPicPr>
          <p:nvPr/>
        </p:nvPicPr>
        <p:blipFill>
          <a:blip r:embed="rId5"/>
          <a:stretch>
            <a:fillRect/>
          </a:stretch>
        </p:blipFill>
        <p:spPr>
          <a:xfrm>
            <a:off x="462361" y="3815272"/>
            <a:ext cx="5570727" cy="2598062"/>
          </a:xfrm>
          <a:prstGeom prst="rect">
            <a:avLst/>
          </a:prstGeom>
        </p:spPr>
      </p:pic>
      <p:pic>
        <p:nvPicPr>
          <p:cNvPr id="4" name="Picture 3" descr="A screenshot of a computer  AI-generated content may be incorrect.">
            <a:extLst>
              <a:ext uri="{FF2B5EF4-FFF2-40B4-BE49-F238E27FC236}">
                <a16:creationId xmlns:a16="http://schemas.microsoft.com/office/drawing/2014/main" id="{F4A09521-772D-2CF5-C16B-7AA1DFD85638}"/>
              </a:ext>
            </a:extLst>
          </p:cNvPr>
          <p:cNvPicPr>
            <a:picLocks noChangeAspect="1"/>
          </p:cNvPicPr>
          <p:nvPr/>
        </p:nvPicPr>
        <p:blipFill>
          <a:blip r:embed="rId6"/>
          <a:stretch>
            <a:fillRect/>
          </a:stretch>
        </p:blipFill>
        <p:spPr>
          <a:xfrm>
            <a:off x="504001" y="950195"/>
            <a:ext cx="5487449" cy="2574848"/>
          </a:xfrm>
          <a:prstGeom prst="rect">
            <a:avLst/>
          </a:prstGeom>
        </p:spPr>
      </p:pic>
      <p:sp>
        <p:nvSpPr>
          <p:cNvPr id="18" name="Rectangle 17">
            <a:extLst>
              <a:ext uri="{FF2B5EF4-FFF2-40B4-BE49-F238E27FC236}">
                <a16:creationId xmlns:a16="http://schemas.microsoft.com/office/drawing/2014/main" id="{964FF0CB-58E2-DA7C-E318-BE51B4C8B0CC}"/>
              </a:ext>
            </a:extLst>
          </p:cNvPr>
          <p:cNvSpPr/>
          <p:nvPr/>
        </p:nvSpPr>
        <p:spPr bwMode="gray">
          <a:xfrm>
            <a:off x="7678329" y="5355"/>
            <a:ext cx="4485849" cy="6852645"/>
          </a:xfrm>
          <a:prstGeom prst="rect">
            <a:avLst/>
          </a:prstGeom>
          <a:solidFill>
            <a:schemeClr val="bg1">
              <a:lumMod val="95000"/>
            </a:schemeClr>
          </a:solidFill>
          <a:ln w="25400" algn="ctr">
            <a:noFill/>
            <a:miter lim="800000"/>
            <a:headEnd/>
            <a:tailEnd/>
          </a:ln>
        </p:spPr>
        <p:txBody>
          <a:bodyPr lIns="89977" tIns="71981" rIns="89977" bIns="71981" anchor="ctr"/>
          <a:lstStyle/>
          <a:p>
            <a:pPr algn="ctr" defTabSz="1088449" fontAlgn="base">
              <a:spcBef>
                <a:spcPct val="50000"/>
              </a:spcBef>
              <a:spcAft>
                <a:spcPct val="0"/>
              </a:spcAft>
              <a:buClr>
                <a:srgbClr val="F0AB00"/>
              </a:buClr>
              <a:buSzPct val="80000"/>
            </a:pPr>
            <a:endParaRPr sz="2099" kern="0">
              <a:solidFill>
                <a:srgbClr val="000000"/>
              </a:solidFill>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D60DBFC8-B881-990B-2714-00FD24864969}"/>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581062" y="504445"/>
            <a:ext cx="400068" cy="363466"/>
          </a:xfrm>
          <a:prstGeom prst="rect">
            <a:avLst/>
          </a:prstGeom>
        </p:spPr>
      </p:pic>
      <p:pic>
        <p:nvPicPr>
          <p:cNvPr id="9" name="Image 1" descr="preencoded.png">
            <a:extLst>
              <a:ext uri="{FF2B5EF4-FFF2-40B4-BE49-F238E27FC236}">
                <a16:creationId xmlns:a16="http://schemas.microsoft.com/office/drawing/2014/main" id="{3B16B9E4-9450-5F72-E043-24CE042D4CDD}"/>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8092280" y="461275"/>
            <a:ext cx="1046658" cy="466878"/>
          </a:xfrm>
          <a:prstGeom prst="rect">
            <a:avLst/>
          </a:prstGeom>
        </p:spPr>
      </p:pic>
      <p:pic>
        <p:nvPicPr>
          <p:cNvPr id="10" name="Picture 9">
            <a:extLst>
              <a:ext uri="{FF2B5EF4-FFF2-40B4-BE49-F238E27FC236}">
                <a16:creationId xmlns:a16="http://schemas.microsoft.com/office/drawing/2014/main" id="{04319ED4-3AD0-EBC9-D684-DE62148DB31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198059" y="515354"/>
            <a:ext cx="323081" cy="369236"/>
          </a:xfrm>
          <a:prstGeom prst="rect">
            <a:avLst/>
          </a:prstGeom>
        </p:spPr>
      </p:pic>
      <p:sp>
        <p:nvSpPr>
          <p:cNvPr id="2" name="Text Placeholder 4">
            <a:extLst>
              <a:ext uri="{FF2B5EF4-FFF2-40B4-BE49-F238E27FC236}">
                <a16:creationId xmlns:a16="http://schemas.microsoft.com/office/drawing/2014/main" id="{F17EC05A-A475-D96A-B804-34995476C4F3}"/>
              </a:ext>
            </a:extLst>
          </p:cNvPr>
          <p:cNvSpPr txBox="1">
            <a:spLocks/>
          </p:cNvSpPr>
          <p:nvPr/>
        </p:nvSpPr>
        <p:spPr>
          <a:xfrm>
            <a:off x="8004496" y="1334816"/>
            <a:ext cx="3970075" cy="5474130"/>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defTabSz="1088231">
              <a:spcBef>
                <a:spcPts val="1799"/>
              </a:spcBef>
              <a:defRPr sz="1799">
                <a:solidFill>
                  <a:srgbClr val="0070F2"/>
                </a:solidFill>
                <a:latin typeface="72 Brand Medium" panose="020B0504030603020204" pitchFamily="34" charset="0"/>
              </a:defRPr>
            </a:pPr>
            <a:r>
              <a:t>支払予定</a:t>
            </a:r>
            <a:endParaRPr sz="1600">
              <a:solidFill>
                <a:srgbClr val="000000"/>
              </a:solidFill>
              <a:latin typeface="72 Brand Light" panose="020B0304030603020204" pitchFamily="34" charset="0"/>
            </a:endParaRPr>
          </a:p>
          <a:p>
            <a:pPr marL="449128" indent="-441193" defTabSz="1088231">
              <a:spcBef>
                <a:spcPts val="1799"/>
              </a:spcBef>
              <a:buClr>
                <a:srgbClr val="0070F2"/>
              </a:buClr>
              <a:buSzPct val="100000"/>
              <a:buFont typeface="+mj-lt"/>
              <a:buAutoNum type="arabicPeriod"/>
              <a:defRPr sz="1600">
                <a:solidFill>
                  <a:srgbClr val="000000"/>
                </a:solidFill>
              </a:defRPr>
            </a:pPr>
            <a:r>
              <a:rPr>
                <a:latin typeface="72 Brand Light" panose="020B0304030603020204" pitchFamily="34" charset="0"/>
              </a:rPr>
              <a:t>[</a:t>
            </a:r>
            <a:r>
              <a:rPr b="1">
                <a:latin typeface="+mn-lt"/>
              </a:rPr>
              <a:t>Payment</a:t>
            </a:r>
            <a:r>
              <a:rPr>
                <a:latin typeface="72 Brand Light" panose="020B0304030603020204" pitchFamily="34" charset="0"/>
              </a:rPr>
              <a:t> </a:t>
            </a:r>
            <a:r>
              <a:rPr>
                <a:latin typeface="+mn-lt"/>
                <a:sym typeface="Wingdings" pitchFamily="2" charset="2"/>
              </a:rPr>
              <a:t></a:t>
            </a:r>
            <a:r>
              <a:rPr b="1">
                <a:latin typeface="+mn-lt"/>
                <a:sym typeface="Wingdings" pitchFamily="2" charset="2"/>
              </a:rPr>
              <a:t>Remittance</a:t>
            </a:r>
            <a:r>
              <a:rPr>
                <a:latin typeface="72 Brand Light" panose="020B0304030603020204" pitchFamily="34" charset="0"/>
              </a:rPr>
              <a:t>] をクリックします。</a:t>
            </a:r>
          </a:p>
          <a:p>
            <a:pPr marL="449128" indent="-441193" defTabSz="1088231">
              <a:spcBef>
                <a:spcPts val="1799"/>
              </a:spcBef>
              <a:buClr>
                <a:srgbClr val="0070F2"/>
              </a:buClr>
              <a:buSzPct val="100000"/>
              <a:buFont typeface="+mj-lt"/>
              <a:buAutoNum type="arabicPeriod"/>
              <a:defRPr sz="1600">
                <a:solidFill>
                  <a:srgbClr val="000000"/>
                </a:solidFill>
                <a:latin typeface="72 Brand Light" panose="020B0304030603020204" pitchFamily="34" charset="0"/>
              </a:defRPr>
            </a:pPr>
            <a:r>
              <a:t>送金を検索する</a:t>
            </a:r>
          </a:p>
          <a:p>
            <a:pPr marL="449128" indent="-441193" defTabSz="1088231">
              <a:spcBef>
                <a:spcPts val="1799"/>
              </a:spcBef>
              <a:buClr>
                <a:srgbClr val="0070F2"/>
              </a:buClr>
              <a:buSzPct val="100000"/>
              <a:buFont typeface="+mj-lt"/>
              <a:buAutoNum type="arabicPeriod"/>
              <a:defRPr sz="1600">
                <a:solidFill>
                  <a:srgbClr val="000000"/>
                </a:solidFill>
              </a:defRPr>
            </a:pPr>
            <a:r>
              <a:rPr b="1">
                <a:latin typeface="+mn-lt"/>
              </a:rPr>
              <a:t>送金詳細</a:t>
            </a:r>
            <a:r>
              <a:rPr>
                <a:latin typeface="72 Brand Light" panose="020B0304030603020204" pitchFamily="34" charset="0"/>
              </a:rPr>
              <a:t>をチェックする</a:t>
            </a:r>
          </a:p>
          <a:p>
            <a:pPr marL="449128" indent="-441193" defTabSz="1088231">
              <a:spcBef>
                <a:spcPts val="1799"/>
              </a:spcBef>
              <a:buClr>
                <a:srgbClr val="0070F2"/>
              </a:buClr>
              <a:buSzPct val="100000"/>
              <a:buFont typeface="+mj-lt"/>
              <a:buAutoNum type="arabicPeriod"/>
              <a:defRPr sz="1600">
                <a:solidFill>
                  <a:srgbClr val="000000"/>
                </a:solidFill>
              </a:defRPr>
            </a:pPr>
            <a:r>
              <a:rPr>
                <a:latin typeface="72 Brand Light" panose="020B0304030603020204" pitchFamily="34" charset="0"/>
              </a:rPr>
              <a:t>支払</a:t>
            </a:r>
            <a:r>
              <a:rPr b="1">
                <a:latin typeface="+mn-lt"/>
              </a:rPr>
              <a:t>概要</a:t>
            </a:r>
            <a:r>
              <a:rPr>
                <a:latin typeface="72 Brand Light" panose="020B0304030603020204" pitchFamily="34" charset="0"/>
              </a:rPr>
              <a:t>のチェック</a:t>
            </a:r>
          </a:p>
          <a:p>
            <a:pPr marL="449128" indent="-441193" defTabSz="1088231">
              <a:spcBef>
                <a:spcPts val="1799"/>
              </a:spcBef>
              <a:buClr>
                <a:srgbClr val="0070F2"/>
              </a:buClr>
              <a:buSzPct val="100000"/>
              <a:buFont typeface="+mj-lt"/>
              <a:buAutoNum type="arabicPeriod"/>
            </a:pPr>
            <a:endParaRPr sz="1600">
              <a:solidFill>
                <a:srgbClr val="000000"/>
              </a:solidFill>
              <a:latin typeface="72 Brand Light" panose="020B0304030603020204" pitchFamily="34" charset="0"/>
            </a:endParaRPr>
          </a:p>
        </p:txBody>
      </p:sp>
      <p:sp>
        <p:nvSpPr>
          <p:cNvPr id="5" name="Title 3">
            <a:extLst>
              <a:ext uri="{FF2B5EF4-FFF2-40B4-BE49-F238E27FC236}">
                <a16:creationId xmlns:a16="http://schemas.microsoft.com/office/drawing/2014/main" id="{98ED73CA-5DCA-BD19-E3AD-97C80C59FCDB}"/>
              </a:ext>
            </a:extLst>
          </p:cNvPr>
          <p:cNvSpPr>
            <a:spLocks noGrp="1"/>
          </p:cNvSpPr>
          <p:nvPr>
            <p:ph type="title"/>
          </p:nvPr>
        </p:nvSpPr>
        <p:spPr>
          <a:xfrm>
            <a:off x="339151" y="204846"/>
            <a:ext cx="6970481" cy="369332"/>
          </a:xfrm>
        </p:spPr>
        <p:txBody>
          <a:bodyPr/>
          <a:lstStyle/>
          <a:p>
            <a:r>
              <a:rPr b="1">
                <a:latin typeface="+mn-lt"/>
              </a:rPr>
              <a:t>機能：</a:t>
            </a:r>
            <a:r>
              <a:rPr>
                <a:solidFill>
                  <a:srgbClr val="0070F2"/>
                </a:solidFill>
              </a:rPr>
              <a:t>送金</a:t>
            </a:r>
          </a:p>
        </p:txBody>
      </p:sp>
      <p:sp>
        <p:nvSpPr>
          <p:cNvPr id="12" name="Rectangle 11">
            <a:extLst>
              <a:ext uri="{FF2B5EF4-FFF2-40B4-BE49-F238E27FC236}">
                <a16:creationId xmlns:a16="http://schemas.microsoft.com/office/drawing/2014/main" id="{1ABCDDC8-F166-2A4D-451C-344EDBEC992C}"/>
              </a:ext>
            </a:extLst>
          </p:cNvPr>
          <p:cNvSpPr/>
          <p:nvPr/>
        </p:nvSpPr>
        <p:spPr bwMode="gray">
          <a:xfrm>
            <a:off x="581062" y="3112486"/>
            <a:ext cx="898749" cy="129743"/>
          </a:xfrm>
          <a:prstGeom prst="rect">
            <a:avLst/>
          </a:prstGeom>
          <a:noFill/>
          <a:ln w="38100" algn="ctr">
            <a:solidFill>
              <a:srgbClr val="188918"/>
            </a:solidFill>
            <a:miter lim="800000"/>
            <a:headEnd/>
            <a:tailEnd/>
          </a:ln>
        </p:spPr>
        <p:txBody>
          <a:bodyPr lIns="90000" tIns="72000" rIns="90000" bIns="7200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sz="1800" b="0" i="0" u="none" strike="noStrike" kern="0" cap="none" spc="0" normalizeH="0" baseline="0">
              <a:ln>
                <a:noFill/>
              </a:ln>
              <a:effectLst/>
              <a:uLnTx/>
              <a:uFillTx/>
              <a:ea typeface="Arial Unicode MS" pitchFamily="34" charset="-128"/>
              <a:cs typeface="Arial Unicode MS" pitchFamily="34" charset="-128"/>
            </a:endParaRPr>
          </a:p>
        </p:txBody>
      </p:sp>
      <p:sp>
        <p:nvSpPr>
          <p:cNvPr id="16" name="Oval 15">
            <a:extLst>
              <a:ext uri="{FF2B5EF4-FFF2-40B4-BE49-F238E27FC236}">
                <a16:creationId xmlns:a16="http://schemas.microsoft.com/office/drawing/2014/main" id="{11D571B6-FA4B-888A-7446-649DAF5500F5}"/>
              </a:ext>
            </a:extLst>
          </p:cNvPr>
          <p:cNvSpPr/>
          <p:nvPr/>
        </p:nvSpPr>
        <p:spPr bwMode="gray">
          <a:xfrm>
            <a:off x="1701350" y="2710318"/>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sz="2000">
                <a:solidFill>
                  <a:srgbClr val="FFFFFF"/>
                </a:solidFill>
                <a:latin typeface="72 Brand Medium"/>
                <a:ea typeface="Arial Unicode MS" pitchFamily="34" charset="-128"/>
                <a:cs typeface="Arial Unicode MS" pitchFamily="34" charset="-128"/>
              </a:defRPr>
            </a:pPr>
            <a:r>
              <a:t>2</a:t>
            </a:r>
            <a:endParaRPr kumimoji="0" sz="18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endParaRPr>
          </a:p>
        </p:txBody>
      </p:sp>
      <p:sp>
        <p:nvSpPr>
          <p:cNvPr id="17" name="Oval 16">
            <a:extLst>
              <a:ext uri="{FF2B5EF4-FFF2-40B4-BE49-F238E27FC236}">
                <a16:creationId xmlns:a16="http://schemas.microsoft.com/office/drawing/2014/main" id="{938D66D7-8A01-F6E1-0586-5E1F49F2819A}"/>
              </a:ext>
            </a:extLst>
          </p:cNvPr>
          <p:cNvSpPr/>
          <p:nvPr/>
        </p:nvSpPr>
        <p:spPr bwMode="gray">
          <a:xfrm>
            <a:off x="1257869" y="5382636"/>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sz="2000">
                <a:solidFill>
                  <a:srgbClr val="FFFFFF"/>
                </a:solidFill>
                <a:latin typeface="72 Brand Medium"/>
                <a:ea typeface="Arial Unicode MS" pitchFamily="34" charset="-128"/>
                <a:cs typeface="Arial Unicode MS" pitchFamily="34" charset="-128"/>
              </a:defRPr>
            </a:pPr>
            <a:r>
              <a:t>3</a:t>
            </a:r>
            <a:endParaRPr kumimoji="0" sz="18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endParaRPr>
          </a:p>
        </p:txBody>
      </p:sp>
      <p:pic>
        <p:nvPicPr>
          <p:cNvPr id="14" name="Picture 13">
            <a:extLst>
              <a:ext uri="{FF2B5EF4-FFF2-40B4-BE49-F238E27FC236}">
                <a16:creationId xmlns:a16="http://schemas.microsoft.com/office/drawing/2014/main" id="{14DF0060-2062-131F-3ACC-741C250230AA}"/>
              </a:ext>
            </a:extLst>
          </p:cNvPr>
          <p:cNvPicPr>
            <a:picLocks noChangeAspect="1"/>
          </p:cNvPicPr>
          <p:nvPr/>
        </p:nvPicPr>
        <p:blipFill>
          <a:blip r:embed="rId12"/>
          <a:stretch>
            <a:fillRect/>
          </a:stretch>
        </p:blipFill>
        <p:spPr>
          <a:xfrm>
            <a:off x="5115904" y="4706795"/>
            <a:ext cx="2399342" cy="1996768"/>
          </a:xfrm>
          <a:prstGeom prst="rect">
            <a:avLst/>
          </a:prstGeom>
        </p:spPr>
      </p:pic>
      <p:sp>
        <p:nvSpPr>
          <p:cNvPr id="19" name="Oval 18">
            <a:extLst>
              <a:ext uri="{FF2B5EF4-FFF2-40B4-BE49-F238E27FC236}">
                <a16:creationId xmlns:a16="http://schemas.microsoft.com/office/drawing/2014/main" id="{4FE69BAB-365C-34A9-11C8-291EB354986D}"/>
              </a:ext>
            </a:extLst>
          </p:cNvPr>
          <p:cNvSpPr/>
          <p:nvPr/>
        </p:nvSpPr>
        <p:spPr bwMode="gray">
          <a:xfrm>
            <a:off x="5089381" y="5114303"/>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sz="2000">
                <a:solidFill>
                  <a:srgbClr val="FFFFFF"/>
                </a:solidFill>
                <a:latin typeface="72 Brand Medium"/>
                <a:ea typeface="Arial Unicode MS" pitchFamily="34" charset="-128"/>
                <a:cs typeface="Arial Unicode MS" pitchFamily="34" charset="-128"/>
              </a:defRPr>
            </a:pPr>
            <a:r>
              <a:t>4</a:t>
            </a:r>
            <a:endParaRPr kumimoji="0" sz="18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endParaRPr>
          </a:p>
        </p:txBody>
      </p:sp>
      <p:pic>
        <p:nvPicPr>
          <p:cNvPr id="20" name="Picture 19">
            <a:extLst>
              <a:ext uri="{FF2B5EF4-FFF2-40B4-BE49-F238E27FC236}">
                <a16:creationId xmlns:a16="http://schemas.microsoft.com/office/drawing/2014/main" id="{56A10A1B-862F-D75F-265F-CE22838EA07D}"/>
              </a:ext>
            </a:extLst>
          </p:cNvPr>
          <p:cNvPicPr>
            <a:picLocks noChangeAspect="1"/>
          </p:cNvPicPr>
          <p:nvPr/>
        </p:nvPicPr>
        <p:blipFill>
          <a:blip r:embed="rId13"/>
          <a:stretch>
            <a:fillRect/>
          </a:stretch>
        </p:blipFill>
        <p:spPr>
          <a:xfrm>
            <a:off x="4849920" y="842298"/>
            <a:ext cx="2067791" cy="1433499"/>
          </a:xfrm>
          <a:prstGeom prst="rect">
            <a:avLst/>
          </a:prstGeom>
        </p:spPr>
      </p:pic>
      <p:sp>
        <p:nvSpPr>
          <p:cNvPr id="15" name="Oval 14">
            <a:extLst>
              <a:ext uri="{FF2B5EF4-FFF2-40B4-BE49-F238E27FC236}">
                <a16:creationId xmlns:a16="http://schemas.microsoft.com/office/drawing/2014/main" id="{EFBD77A8-2271-AE3E-59C9-EABC23DB276E}"/>
              </a:ext>
            </a:extLst>
          </p:cNvPr>
          <p:cNvSpPr/>
          <p:nvPr/>
        </p:nvSpPr>
        <p:spPr bwMode="gray">
          <a:xfrm>
            <a:off x="6516668" y="1077870"/>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sz="2000">
                <a:ln>
                  <a:noFill/>
                </a:ln>
                <a:solidFill>
                  <a:srgbClr val="FFFFFF"/>
                </a:solidFill>
                <a:effectLst/>
                <a:uLnTx/>
                <a:uFillTx/>
                <a:latin typeface="72 Brand Medium"/>
                <a:ea typeface="Arial Unicode MS" pitchFamily="34" charset="-128"/>
                <a:cs typeface="Arial Unicode MS" pitchFamily="34" charset="-128"/>
              </a:defRPr>
            </a:pPr>
            <a:r>
              <a:t>1</a:t>
            </a:r>
            <a:endParaRPr kumimoji="0" sz="18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endParaRPr>
          </a:p>
        </p:txBody>
      </p:sp>
    </p:spTree>
    <p:custDataLst>
      <p:custData r:id="rId1"/>
      <p:custData r:id="rId2"/>
    </p:custDataLst>
    <p:extLst>
      <p:ext uri="{BB962C8B-B14F-4D97-AF65-F5344CB8AC3E}">
        <p14:creationId xmlns:p14="http://schemas.microsoft.com/office/powerpoint/2010/main" val="41156562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273A409C-BCB0-D0D9-041B-32B43A5049F0}"/>
              </a:ext>
            </a:extLst>
          </p:cNvPr>
          <p:cNvSpPr>
            <a:spLocks noGrp="1"/>
          </p:cNvSpPr>
          <p:nvPr>
            <p:ph type="title"/>
          </p:nvPr>
        </p:nvSpPr>
        <p:spPr>
          <a:xfrm>
            <a:off x="287337" y="2705100"/>
            <a:ext cx="7956118" cy="498598"/>
          </a:xfrm>
        </p:spPr>
        <p:txBody>
          <a:bodyPr wrap="square">
            <a:spAutoFit/>
          </a:bodyPr>
          <a:lstStyle/>
          <a:p>
            <a:r>
              <a:t>サービス入力シート</a:t>
            </a:r>
          </a:p>
        </p:txBody>
      </p:sp>
      <p:pic>
        <p:nvPicPr>
          <p:cNvPr id="16" name="Picture Placeholder 15" descr="A hanging lightbulb">
            <a:extLst>
              <a:ext uri="{FF2B5EF4-FFF2-40B4-BE49-F238E27FC236}">
                <a16:creationId xmlns:a16="http://schemas.microsoft.com/office/drawing/2014/main" id="{794BE0EB-0BBA-2A47-7F5F-D07A6F037698}"/>
              </a:ext>
            </a:extLst>
          </p:cNvPr>
          <p:cNvPicPr>
            <a:picLocks noGrp="1" noChangeAspect="1"/>
          </p:cNvPicPr>
          <p:nvPr>
            <p:ph type="pic" sz="quarter" idx="10"/>
          </p:nvPr>
        </p:nvPicPr>
        <p:blipFill>
          <a:blip r:embed="rId4"/>
          <a:srcRect l="27299" r="27299"/>
          <a:stretch>
            <a:fillRect/>
          </a:stretch>
        </p:blipFill>
        <p:spPr/>
      </p:pic>
    </p:spTree>
    <p:custDataLst>
      <p:custData r:id="rId1"/>
      <p:custData r:id="rId2"/>
    </p:custDataLst>
    <p:extLst>
      <p:ext uri="{BB962C8B-B14F-4D97-AF65-F5344CB8AC3E}">
        <p14:creationId xmlns:p14="http://schemas.microsoft.com/office/powerpoint/2010/main" val="38222589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402ED9-5B64-74A5-2F6D-949DFACDA1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24BA4E-CA29-800A-E10C-AFD57E99A62E}"/>
              </a:ext>
            </a:extLst>
          </p:cNvPr>
          <p:cNvSpPr>
            <a:spLocks noGrp="1"/>
          </p:cNvSpPr>
          <p:nvPr>
            <p:ph type="title"/>
          </p:nvPr>
        </p:nvSpPr>
        <p:spPr>
          <a:xfrm>
            <a:off x="504000" y="1647094"/>
            <a:ext cx="10188924" cy="276999"/>
          </a:xfrm>
        </p:spPr>
        <p:txBody>
          <a:bodyPr/>
          <a:lstStyle/>
          <a:p>
            <a:pPr>
              <a:defRPr sz="1800">
                <a:latin typeface="+mn-lt"/>
                <a:cs typeface="72" panose="020B0503030000000003" pitchFamily="34" charset="0"/>
              </a:defRPr>
            </a:pPr>
            <a:r>
              <a:rPr b="1">
                <a:solidFill>
                  <a:schemeClr val="tx2"/>
                </a:solidFill>
              </a:rPr>
              <a:t>ソリューションエリア：</a:t>
            </a:r>
            <a:r>
              <a:t>サービスシート</a:t>
            </a:r>
          </a:p>
        </p:txBody>
      </p:sp>
      <p:sp>
        <p:nvSpPr>
          <p:cNvPr id="9" name="TextBox 8">
            <a:extLst>
              <a:ext uri="{FF2B5EF4-FFF2-40B4-BE49-F238E27FC236}">
                <a16:creationId xmlns:a16="http://schemas.microsoft.com/office/drawing/2014/main" id="{E544D21E-CA73-E75A-546C-19D39F0408C7}"/>
              </a:ext>
            </a:extLst>
          </p:cNvPr>
          <p:cNvSpPr txBox="1"/>
          <p:nvPr/>
        </p:nvSpPr>
        <p:spPr>
          <a:xfrm>
            <a:off x="503999" y="3776373"/>
            <a:ext cx="3699357" cy="276999"/>
          </a:xfrm>
          <a:prstGeom prst="rect">
            <a:avLst/>
          </a:prstGeom>
          <a:noFill/>
        </p:spPr>
        <p:txBody>
          <a:bodyPr wrap="square" lIns="0" tIns="0" rIns="0" bIns="0">
            <a:noAutofit/>
          </a:bodyPr>
          <a:lstStyle/>
          <a:p>
            <a:pPr algn="l" fontAlgn="base">
              <a:spcBef>
                <a:spcPct val="50000"/>
              </a:spcBef>
              <a:spcAft>
                <a:spcPct val="0"/>
              </a:spcAft>
              <a:buClr>
                <a:schemeClr val="tx1"/>
              </a:buClr>
              <a:buSzPct val="100000"/>
              <a:defRPr sz="1800" b="1">
                <a:solidFill>
                  <a:schemeClr val="tx2"/>
                </a:solidFill>
                <a:latin typeface="72 Brand" panose="020B0504030603020204" pitchFamily="34" charset="0"/>
                <a:ea typeface="Arial Unicode MS" pitchFamily="34" charset="-128"/>
                <a:cs typeface="Arial Unicode MS" pitchFamily="34" charset="-128"/>
              </a:defRPr>
            </a:pPr>
            <a:r>
              <a:t>主な利点:</a:t>
            </a:r>
          </a:p>
        </p:txBody>
      </p:sp>
      <p:sp>
        <p:nvSpPr>
          <p:cNvPr id="3" name="Title 1">
            <a:extLst>
              <a:ext uri="{FF2B5EF4-FFF2-40B4-BE49-F238E27FC236}">
                <a16:creationId xmlns:a16="http://schemas.microsoft.com/office/drawing/2014/main" id="{B2E48196-8152-70F4-E1B1-3A6992F86007}"/>
              </a:ext>
            </a:extLst>
          </p:cNvPr>
          <p:cNvSpPr txBox="1">
            <a:spLocks/>
          </p:cNvSpPr>
          <p:nvPr/>
        </p:nvSpPr>
        <p:spPr bwMode="black">
          <a:xfrm>
            <a:off x="504001" y="1256739"/>
            <a:ext cx="11186476" cy="276999"/>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a:defRPr sz="1800">
                <a:latin typeface="+mn-lt"/>
                <a:cs typeface="72" panose="020B0503030000000003" pitchFamily="34" charset="0"/>
              </a:defRPr>
            </a:pPr>
            <a:r>
              <a:rPr b="1">
                <a:solidFill>
                  <a:schemeClr val="tx2"/>
                </a:solidFill>
              </a:rPr>
              <a:t>ソリューション対象：</a:t>
            </a:r>
            <a:r>
              <a:t>取引先向け SAP Business Network</a:t>
            </a:r>
          </a:p>
        </p:txBody>
      </p:sp>
      <p:sp>
        <p:nvSpPr>
          <p:cNvPr id="5" name="Title 1">
            <a:extLst>
              <a:ext uri="{FF2B5EF4-FFF2-40B4-BE49-F238E27FC236}">
                <a16:creationId xmlns:a16="http://schemas.microsoft.com/office/drawing/2014/main" id="{A044EDE3-D805-2EE2-AFBB-13E5DD73F77F}"/>
              </a:ext>
            </a:extLst>
          </p:cNvPr>
          <p:cNvSpPr txBox="1">
            <a:spLocks/>
          </p:cNvSpPr>
          <p:nvPr/>
        </p:nvSpPr>
        <p:spPr bwMode="black">
          <a:xfrm>
            <a:off x="504000" y="2068012"/>
            <a:ext cx="11109027" cy="276999"/>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a:defRPr sz="1800">
                <a:latin typeface="+mn-lt"/>
                <a:cs typeface="72" panose="020B0503030000000003" pitchFamily="34" charset="0"/>
              </a:defRPr>
            </a:pPr>
            <a:r>
              <a:rPr b="1">
                <a:solidFill>
                  <a:schemeClr val="tx2"/>
                </a:solidFill>
              </a:rPr>
              <a:t>ペルソナ：</a:t>
            </a:r>
            <a:r>
              <a:t>サプライヤーユーザー</a:t>
            </a:r>
          </a:p>
        </p:txBody>
      </p:sp>
      <p:sp>
        <p:nvSpPr>
          <p:cNvPr id="4" name="Title 3">
            <a:extLst>
              <a:ext uri="{FF2B5EF4-FFF2-40B4-BE49-F238E27FC236}">
                <a16:creationId xmlns:a16="http://schemas.microsoft.com/office/drawing/2014/main" id="{E3E5CCD7-196B-34B9-01B3-4A4FE2C7EA39}"/>
              </a:ext>
            </a:extLst>
          </p:cNvPr>
          <p:cNvSpPr txBox="1">
            <a:spLocks/>
          </p:cNvSpPr>
          <p:nvPr/>
        </p:nvSpPr>
        <p:spPr bwMode="black">
          <a:xfrm>
            <a:off x="504001" y="504000"/>
            <a:ext cx="11186476" cy="3693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r>
              <a:rPr b="1"/>
              <a:t>導入: </a:t>
            </a:r>
            <a:r>
              <a:rPr>
                <a:solidFill>
                  <a:schemeClr val="tx2"/>
                </a:solidFill>
              </a:rPr>
              <a:t>SAP BTP の SAP Business Network のサービス入力シート</a:t>
            </a:r>
          </a:p>
        </p:txBody>
      </p:sp>
      <p:sp>
        <p:nvSpPr>
          <p:cNvPr id="6" name="TextBox 5">
            <a:extLst>
              <a:ext uri="{FF2B5EF4-FFF2-40B4-BE49-F238E27FC236}">
                <a16:creationId xmlns:a16="http://schemas.microsoft.com/office/drawing/2014/main" id="{CD510531-C37E-5281-BFEA-2557AFB72371}"/>
              </a:ext>
            </a:extLst>
          </p:cNvPr>
          <p:cNvSpPr txBox="1"/>
          <p:nvPr/>
        </p:nvSpPr>
        <p:spPr>
          <a:xfrm>
            <a:off x="503999" y="2627127"/>
            <a:ext cx="3699357" cy="276999"/>
          </a:xfrm>
          <a:prstGeom prst="rect">
            <a:avLst/>
          </a:prstGeom>
          <a:noFill/>
        </p:spPr>
        <p:txBody>
          <a:bodyPr wrap="square" lIns="0" tIns="0" rIns="0" bIns="0">
            <a:noAutofit/>
          </a:bodyPr>
          <a:lstStyle/>
          <a:p>
            <a:pPr algn="l" fontAlgn="base">
              <a:spcBef>
                <a:spcPct val="50000"/>
              </a:spcBef>
              <a:spcAft>
                <a:spcPct val="0"/>
              </a:spcAft>
              <a:buClr>
                <a:schemeClr val="tx1"/>
              </a:buClr>
              <a:buSzPct val="100000"/>
              <a:defRPr sz="1800" b="1">
                <a:solidFill>
                  <a:schemeClr val="tx2"/>
                </a:solidFill>
                <a:latin typeface="72 Brand" panose="020B0504030603020204" pitchFamily="34" charset="0"/>
                <a:ea typeface="Arial Unicode MS" pitchFamily="34" charset="-128"/>
                <a:cs typeface="Arial Unicode MS" pitchFamily="34" charset="-128"/>
              </a:defRPr>
            </a:pPr>
            <a:r>
              <a:t>説明:</a:t>
            </a:r>
          </a:p>
        </p:txBody>
      </p:sp>
      <p:sp>
        <p:nvSpPr>
          <p:cNvPr id="7" name="TextBox 6">
            <a:extLst>
              <a:ext uri="{FF2B5EF4-FFF2-40B4-BE49-F238E27FC236}">
                <a16:creationId xmlns:a16="http://schemas.microsoft.com/office/drawing/2014/main" id="{FAA383AE-6BC0-19F0-F1D6-D1540871324E}"/>
              </a:ext>
            </a:extLst>
          </p:cNvPr>
          <p:cNvSpPr txBox="1"/>
          <p:nvPr/>
        </p:nvSpPr>
        <p:spPr>
          <a:xfrm>
            <a:off x="504000" y="4335791"/>
            <a:ext cx="8937456" cy="933589"/>
          </a:xfrm>
          <a:prstGeom prst="rect">
            <a:avLst/>
          </a:prstGeom>
          <a:noFill/>
        </p:spPr>
        <p:txBody>
          <a:bodyPr wrap="square" lIns="0" tIns="0" rIns="0" bIns="0">
            <a:spAutoFit/>
          </a:bodyPr>
          <a:lstStyle/>
          <a:p>
            <a:pPr marL="285750" indent="-285750">
              <a:spcBef>
                <a:spcPts val="750"/>
              </a:spcBef>
              <a:buFont typeface="Arial" panose="020B0604020202020204" pitchFamily="34" charset="0"/>
              <a:buChar char="•"/>
              <a:defRPr sz="1800">
                <a:solidFill>
                  <a:srgbClr val="172B4D"/>
                </a:solidFill>
              </a:defRPr>
            </a:pPr>
            <a:r>
              <a:t>サービスシートは、実行されたサービスをサプライヤが記録し、承認のためにバイヤーに提出する主要なドキュメントの種類です。</a:t>
            </a:r>
          </a:p>
          <a:p>
            <a:pPr marL="285750" indent="-285750">
              <a:spcBef>
                <a:spcPts val="750"/>
              </a:spcBef>
              <a:buFont typeface="Arial" panose="020B0604020202020204" pitchFamily="34" charset="0"/>
              <a:buChar char="•"/>
              <a:defRPr sz="1800">
                <a:solidFill>
                  <a:srgbClr val="172B4D"/>
                </a:solidFill>
              </a:defRPr>
            </a:pPr>
            <a:r>
              <a:t>サービス詳細をバイヤーに取得し、請求サイクルを迅速化します。</a:t>
            </a:r>
          </a:p>
        </p:txBody>
      </p:sp>
      <p:sp>
        <p:nvSpPr>
          <p:cNvPr id="10" name="TextBox 9">
            <a:extLst>
              <a:ext uri="{FF2B5EF4-FFF2-40B4-BE49-F238E27FC236}">
                <a16:creationId xmlns:a16="http://schemas.microsoft.com/office/drawing/2014/main" id="{11E2D3A6-76D2-2E93-55F3-F0207D325D8D}"/>
              </a:ext>
            </a:extLst>
          </p:cNvPr>
          <p:cNvSpPr txBox="1"/>
          <p:nvPr/>
        </p:nvSpPr>
        <p:spPr>
          <a:xfrm>
            <a:off x="426879" y="2965403"/>
            <a:ext cx="8408649" cy="646331"/>
          </a:xfrm>
          <a:prstGeom prst="rect">
            <a:avLst/>
          </a:prstGeom>
          <a:noFill/>
        </p:spPr>
        <p:txBody>
          <a:bodyPr wrap="square">
            <a:spAutoFit/>
          </a:bodyPr>
          <a:lstStyle/>
          <a:p>
            <a:pPr marL="285750" indent="-285750">
              <a:buFont typeface="Arial" panose="020B0604020202020204" pitchFamily="34" charset="0"/>
              <a:buChar char="•"/>
              <a:defRPr sz="1800">
                <a:solidFill>
                  <a:srgbClr val="172B4D"/>
                </a:solidFill>
              </a:defRPr>
            </a:pPr>
            <a:r>
              <a:t>バイヤーと取引先間のサービス購買プロセスをサポートし、サービスシートを介してサービス証明を取得します。</a:t>
            </a:r>
            <a:endParaRPr sz="1800"/>
          </a:p>
        </p:txBody>
      </p:sp>
    </p:spTree>
    <p:extLst>
      <p:ext uri="{BB962C8B-B14F-4D97-AF65-F5344CB8AC3E}">
        <p14:creationId xmlns:p14="http://schemas.microsoft.com/office/powerpoint/2010/main" val="268859205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9216D3B-91FC-7ABE-3D5E-78F11E7D2627}"/>
              </a:ext>
            </a:extLst>
          </p:cNvPr>
          <p:cNvSpPr/>
          <p:nvPr/>
        </p:nvSpPr>
        <p:spPr bwMode="gray">
          <a:xfrm>
            <a:off x="7695042" y="4463"/>
            <a:ext cx="4485849" cy="6852645"/>
          </a:xfrm>
          <a:prstGeom prst="rect">
            <a:avLst/>
          </a:prstGeom>
          <a:solidFill>
            <a:schemeClr val="bg1">
              <a:lumMod val="95000"/>
            </a:schemeClr>
          </a:solidFill>
          <a:ln w="25400" algn="ctr">
            <a:noFill/>
            <a:miter lim="800000"/>
            <a:headEnd/>
            <a:tailEnd/>
          </a:ln>
        </p:spPr>
        <p:txBody>
          <a:bodyPr lIns="89977" tIns="71981" rIns="89977" bIns="71981" anchor="ctr"/>
          <a:lstStyle/>
          <a:p>
            <a:pPr algn="ctr" defTabSz="1088449" fontAlgn="base">
              <a:spcBef>
                <a:spcPct val="50000"/>
              </a:spcBef>
              <a:spcAft>
                <a:spcPct val="0"/>
              </a:spcAft>
              <a:buClr>
                <a:srgbClr val="F0AB00"/>
              </a:buClr>
              <a:buSzPct val="80000"/>
            </a:pPr>
            <a:endParaRPr sz="2099" kern="0">
              <a:solidFill>
                <a:srgbClr val="000000"/>
              </a:solidFill>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FF8B9BC6-985E-08B6-7BC4-07D3E751DC08}"/>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581062" y="504445"/>
            <a:ext cx="400068" cy="363466"/>
          </a:xfrm>
          <a:prstGeom prst="rect">
            <a:avLst/>
          </a:prstGeom>
        </p:spPr>
      </p:pic>
      <p:pic>
        <p:nvPicPr>
          <p:cNvPr id="9" name="Image 1" descr="preencoded.png">
            <a:extLst>
              <a:ext uri="{FF2B5EF4-FFF2-40B4-BE49-F238E27FC236}">
                <a16:creationId xmlns:a16="http://schemas.microsoft.com/office/drawing/2014/main" id="{D48D509E-8048-37EA-F3AE-84E73BD3DAF2}"/>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8092280" y="461275"/>
            <a:ext cx="1046658" cy="466878"/>
          </a:xfrm>
          <a:prstGeom prst="rect">
            <a:avLst/>
          </a:prstGeom>
        </p:spPr>
      </p:pic>
      <p:pic>
        <p:nvPicPr>
          <p:cNvPr id="10" name="Picture 9">
            <a:extLst>
              <a:ext uri="{FF2B5EF4-FFF2-40B4-BE49-F238E27FC236}">
                <a16:creationId xmlns:a16="http://schemas.microsoft.com/office/drawing/2014/main" id="{F671326F-7ABF-CFFB-F6D6-684DA69E1BF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198059" y="515354"/>
            <a:ext cx="323081" cy="369236"/>
          </a:xfrm>
          <a:prstGeom prst="rect">
            <a:avLst/>
          </a:prstGeom>
        </p:spPr>
      </p:pic>
      <p:sp>
        <p:nvSpPr>
          <p:cNvPr id="2" name="Text Placeholder 4">
            <a:extLst>
              <a:ext uri="{FF2B5EF4-FFF2-40B4-BE49-F238E27FC236}">
                <a16:creationId xmlns:a16="http://schemas.microsoft.com/office/drawing/2014/main" id="{AE79D664-A0A4-B37F-E63B-0263CE7941D3}"/>
              </a:ext>
            </a:extLst>
          </p:cNvPr>
          <p:cNvSpPr txBox="1">
            <a:spLocks/>
          </p:cNvSpPr>
          <p:nvPr/>
        </p:nvSpPr>
        <p:spPr>
          <a:xfrm>
            <a:off x="8004496" y="1334816"/>
            <a:ext cx="3970075" cy="5474130"/>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defTabSz="1088231">
              <a:spcBef>
                <a:spcPts val="1799"/>
              </a:spcBef>
              <a:defRPr sz="1799">
                <a:solidFill>
                  <a:srgbClr val="0070F2"/>
                </a:solidFill>
                <a:latin typeface="72 Brand Medium" panose="020B0504030603020204" pitchFamily="34" charset="0"/>
              </a:defRPr>
            </a:pPr>
            <a:r>
              <a:t>サービス入力シート登録画面</a:t>
            </a:r>
            <a:endParaRPr sz="1799">
              <a:solidFill>
                <a:srgbClr val="0070F2"/>
              </a:solidFill>
              <a:latin typeface="72 Brand Medium" panose="020B0504030603020204" pitchFamily="34" charset="0"/>
            </a:endParaRPr>
          </a:p>
          <a:p>
            <a:pPr marL="449128" indent="-441193" defTabSz="1088231">
              <a:spcBef>
                <a:spcPts val="1799"/>
              </a:spcBef>
              <a:buClr>
                <a:srgbClr val="0070F2"/>
              </a:buClr>
              <a:buSzPct val="100000"/>
              <a:buFont typeface="+mj-lt"/>
              <a:buAutoNum type="arabicPeriod"/>
              <a:defRPr sz="1600">
                <a:solidFill>
                  <a:srgbClr val="000000"/>
                </a:solidFill>
                <a:latin typeface="72 Brand Light" panose="020B0304030603020204" pitchFamily="34" charset="0"/>
              </a:defRPr>
            </a:pPr>
            <a:r>
              <a:t>[注文書] 詳細画面の [サービスシートの作成] ボタン</a:t>
            </a:r>
            <a:endParaRPr sz="1600">
              <a:solidFill>
                <a:srgbClr val="000000"/>
              </a:solidFill>
              <a:latin typeface="72 Brand Light" panose="020B0304030603020204" pitchFamily="34" charset="0"/>
            </a:endParaRPr>
          </a:p>
        </p:txBody>
      </p:sp>
      <p:sp>
        <p:nvSpPr>
          <p:cNvPr id="3" name="Title 1">
            <a:extLst>
              <a:ext uri="{FF2B5EF4-FFF2-40B4-BE49-F238E27FC236}">
                <a16:creationId xmlns:a16="http://schemas.microsoft.com/office/drawing/2014/main" id="{10CCF07B-A75C-56D5-0F37-08FBFC8C5269}"/>
              </a:ext>
            </a:extLst>
          </p:cNvPr>
          <p:cNvSpPr txBox="1">
            <a:spLocks/>
          </p:cNvSpPr>
          <p:nvPr/>
        </p:nvSpPr>
        <p:spPr bwMode="black">
          <a:xfrm>
            <a:off x="464898" y="266035"/>
            <a:ext cx="10511196" cy="6769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2" indent="-4762" defTabSz="1088231"/>
            <a:r>
              <a:rPr sz="2399">
                <a:solidFill>
                  <a:srgbClr val="0070F2"/>
                </a:solidFill>
              </a:rPr>
              <a:t>サービス入力シート登録</a:t>
            </a:r>
            <a:br>
              <a:rPr lang="en-US" sz="2399">
                <a:solidFill>
                  <a:srgbClr val="0070F2"/>
                </a:solidFill>
              </a:rPr>
            </a:br>
            <a:r>
              <a:rPr sz="1999">
                <a:solidFill>
                  <a:srgbClr val="000000"/>
                </a:solidFill>
                <a:latin typeface="72 Brand Light" panose="020B0304030603020204" pitchFamily="34" charset="0"/>
              </a:rPr>
              <a:t>サービスプロバイダ</a:t>
            </a:r>
            <a:endParaRPr sz="2099">
              <a:solidFill>
                <a:srgbClr val="000000"/>
              </a:solidFill>
              <a:latin typeface="72 Brand Light" panose="020B0304030603020204" pitchFamily="34" charset="0"/>
            </a:endParaRPr>
          </a:p>
        </p:txBody>
      </p:sp>
      <p:sp>
        <p:nvSpPr>
          <p:cNvPr id="15" name="Rectangle 14">
            <a:extLst>
              <a:ext uri="{FF2B5EF4-FFF2-40B4-BE49-F238E27FC236}">
                <a16:creationId xmlns:a16="http://schemas.microsoft.com/office/drawing/2014/main" id="{D3E1183A-9571-BA47-E6D2-DF94353CAEFE}"/>
              </a:ext>
            </a:extLst>
          </p:cNvPr>
          <p:cNvSpPr/>
          <p:nvPr/>
        </p:nvSpPr>
        <p:spPr bwMode="gray">
          <a:xfrm>
            <a:off x="5818909" y="2867891"/>
            <a:ext cx="817418" cy="386284"/>
          </a:xfrm>
          <a:prstGeom prst="rect">
            <a:avLst/>
          </a:prstGeom>
          <a:noFill/>
          <a:ln w="38100" algn="ctr">
            <a:solidFill>
              <a:srgbClr val="0070F2"/>
            </a:solidFill>
            <a:miter lim="800000"/>
            <a:headEnd/>
            <a:tailEnd/>
          </a:ln>
        </p:spPr>
        <p:txBody>
          <a:bodyPr lIns="89977" tIns="71981" rIns="89977" bIns="71981" anchor="ctr"/>
          <a:lstStyle/>
          <a:p>
            <a:pPr algn="ctr" defTabSz="914126" fontAlgn="base">
              <a:spcBef>
                <a:spcPct val="50000"/>
              </a:spcBef>
              <a:spcAft>
                <a:spcPct val="0"/>
              </a:spcAft>
              <a:buClr>
                <a:srgbClr val="F0AB00"/>
              </a:buClr>
              <a:buSzPct val="80000"/>
            </a:pPr>
            <a:endParaRPr sz="1799" kern="0">
              <a:solidFill>
                <a:srgbClr val="000000"/>
              </a:solidFill>
              <a:ea typeface="Arial Unicode MS" pitchFamily="34" charset="-128"/>
              <a:cs typeface="Arial Unicode MS" pitchFamily="34" charset="-128"/>
            </a:endParaRPr>
          </a:p>
        </p:txBody>
      </p:sp>
      <p:pic>
        <p:nvPicPr>
          <p:cNvPr id="16" name="Picture 15">
            <a:extLst>
              <a:ext uri="{FF2B5EF4-FFF2-40B4-BE49-F238E27FC236}">
                <a16:creationId xmlns:a16="http://schemas.microsoft.com/office/drawing/2014/main" id="{48A83D36-2C5D-94FF-A600-10DB215C4808}"/>
              </a:ext>
            </a:extLst>
          </p:cNvPr>
          <p:cNvPicPr>
            <a:picLocks noChangeAspect="1"/>
          </p:cNvPicPr>
          <p:nvPr/>
        </p:nvPicPr>
        <p:blipFill>
          <a:blip r:embed="rId10"/>
          <a:stretch>
            <a:fillRect/>
          </a:stretch>
        </p:blipFill>
        <p:spPr>
          <a:xfrm>
            <a:off x="77369" y="1181377"/>
            <a:ext cx="7617673" cy="2526260"/>
          </a:xfrm>
          <a:prstGeom prst="rect">
            <a:avLst/>
          </a:prstGeom>
        </p:spPr>
      </p:pic>
    </p:spTree>
    <p:custDataLst>
      <p:custData r:id="rId1"/>
      <p:custData r:id="rId2"/>
    </p:custDataLst>
    <p:extLst>
      <p:ext uri="{BB962C8B-B14F-4D97-AF65-F5344CB8AC3E}">
        <p14:creationId xmlns:p14="http://schemas.microsoft.com/office/powerpoint/2010/main" val="15731847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2668DC-C9FC-3102-DC2E-B70682BDA0A7}"/>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C84A8429-4BD4-9088-9D36-F000AAB1E929}"/>
              </a:ext>
            </a:extLst>
          </p:cNvPr>
          <p:cNvSpPr/>
          <p:nvPr/>
        </p:nvSpPr>
        <p:spPr bwMode="gray">
          <a:xfrm>
            <a:off x="7847962" y="3570"/>
            <a:ext cx="4334512" cy="6854430"/>
          </a:xfrm>
          <a:prstGeom prst="rect">
            <a:avLst/>
          </a:prstGeom>
          <a:solidFill>
            <a:schemeClr val="bg1">
              <a:lumMod val="95000"/>
            </a:schemeClr>
          </a:solidFill>
          <a:ln w="25400" algn="ctr">
            <a:noFill/>
            <a:miter lim="800000"/>
            <a:headEnd/>
            <a:tailEnd/>
          </a:ln>
        </p:spPr>
        <p:txBody>
          <a:bodyPr lIns="90000" tIns="72000" rIns="90000" bIns="72000" anchor="ctr"/>
          <a:lstStyle/>
          <a:p>
            <a:pPr algn="ctr" fontAlgn="base">
              <a:spcBef>
                <a:spcPct val="50000"/>
              </a:spcBef>
              <a:spcAft>
                <a:spcPct val="0"/>
              </a:spcAft>
              <a:buClr>
                <a:srgbClr val="F0AB00"/>
              </a:buClr>
              <a:buSzPct val="80000"/>
            </a:pPr>
            <a:endParaRPr kern="0">
              <a:solidFill>
                <a:srgbClr val="000000"/>
              </a:solidFill>
              <a:latin typeface="72 Brand"/>
              <a:ea typeface="Arial Unicode MS" pitchFamily="34" charset="-128"/>
              <a:cs typeface="Arial Unicode MS" pitchFamily="34" charset="-128"/>
            </a:endParaRPr>
          </a:p>
        </p:txBody>
      </p:sp>
      <p:pic>
        <p:nvPicPr>
          <p:cNvPr id="9" name="Image 1" descr="preencoded.png">
            <a:extLst>
              <a:ext uri="{FF2B5EF4-FFF2-40B4-BE49-F238E27FC236}">
                <a16:creationId xmlns:a16="http://schemas.microsoft.com/office/drawing/2014/main" id="{75188EF0-6668-B0AB-B346-B5E0CDB0992A}"/>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8092799" y="460502"/>
            <a:ext cx="1046931" cy="467000"/>
          </a:xfrm>
          <a:prstGeom prst="rect">
            <a:avLst/>
          </a:prstGeom>
        </p:spPr>
      </p:pic>
      <p:pic>
        <p:nvPicPr>
          <p:cNvPr id="10" name="Picture 9">
            <a:extLst>
              <a:ext uri="{FF2B5EF4-FFF2-40B4-BE49-F238E27FC236}">
                <a16:creationId xmlns:a16="http://schemas.microsoft.com/office/drawing/2014/main" id="{4141764F-3D6D-FD56-218F-DD10A267FFF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198605" y="514595"/>
            <a:ext cx="323165" cy="369332"/>
          </a:xfrm>
          <a:prstGeom prst="rect">
            <a:avLst/>
          </a:prstGeom>
        </p:spPr>
      </p:pic>
      <p:sp>
        <p:nvSpPr>
          <p:cNvPr id="2" name="Text Placeholder 4">
            <a:extLst>
              <a:ext uri="{FF2B5EF4-FFF2-40B4-BE49-F238E27FC236}">
                <a16:creationId xmlns:a16="http://schemas.microsoft.com/office/drawing/2014/main" id="{10AD7F08-6975-2EAC-B4C7-885696F6DD74}"/>
              </a:ext>
            </a:extLst>
          </p:cNvPr>
          <p:cNvSpPr txBox="1">
            <a:spLocks/>
          </p:cNvSpPr>
          <p:nvPr/>
        </p:nvSpPr>
        <p:spPr>
          <a:xfrm>
            <a:off x="8004991" y="1334270"/>
            <a:ext cx="3971109" cy="5475556"/>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buNone/>
              <a:defRPr sz="1800">
                <a:solidFill>
                  <a:schemeClr val="tx2"/>
                </a:solidFill>
                <a:latin typeface="72 Brand Medium" panose="020B0504030603020204" pitchFamily="34" charset="0"/>
              </a:defRPr>
            </a:pPr>
            <a:r>
              <a:t>ソーシング参加依頼からのアカウントの登録</a:t>
            </a:r>
          </a:p>
          <a:p>
            <a:pPr marL="285750" lvl="1" indent="-285750" defTabSz="1088449">
              <a:spcBef>
                <a:spcPts val="300"/>
              </a:spcBef>
              <a:spcAft>
                <a:spcPts val="300"/>
              </a:spcAft>
              <a:buClr>
                <a:srgbClr val="0070F2"/>
              </a:buClr>
            </a:pPr>
            <a:endParaRPr sz="1400">
              <a:ea typeface="ヒラギノ角ゴ Pro W3"/>
              <a:cs typeface="72" panose="020B0503030000000003" pitchFamily="34" charset="0"/>
            </a:endParaRPr>
          </a:p>
          <a:p>
            <a:pPr marL="342900" lvl="1" indent="-342900" defTabSz="1088449">
              <a:spcBef>
                <a:spcPts val="300"/>
              </a:spcBef>
              <a:spcAft>
                <a:spcPts val="300"/>
              </a:spcAft>
              <a:buClr>
                <a:srgbClr val="0070F2"/>
              </a:buClr>
              <a:buAutoNum type="arabicPeriod"/>
              <a:defRPr sz="1400">
                <a:ea typeface="ヒラギノ角ゴ Pro W3"/>
                <a:cs typeface="72" panose="020B0503030000000003" pitchFamily="34" charset="0"/>
              </a:defRPr>
            </a:pPr>
            <a:r>
              <a:t>サプライヤは、ソーシング登録ポータルから</a:t>
            </a:r>
            <a:r>
              <a:rPr b="1"/>
              <a:t>登録するためのリンクを含むソーシング参加依頼</a:t>
            </a:r>
            <a:r>
              <a:t>を受信します。</a:t>
            </a:r>
          </a:p>
          <a:p>
            <a:pPr marL="342900" lvl="1" indent="-342900" defTabSz="1088449">
              <a:spcBef>
                <a:spcPts val="300"/>
              </a:spcBef>
              <a:spcAft>
                <a:spcPts val="300"/>
              </a:spcAft>
              <a:buClr>
                <a:srgbClr val="0070F2"/>
              </a:buClr>
              <a:buFont typeface="Arial" panose="020B0604020202020204" pitchFamily="34" charset="0"/>
              <a:buAutoNum type="arabicPeriod"/>
              <a:defRPr sz="1400"/>
            </a:pPr>
            <a:r>
              <a:t>サプライヤは既存のアカウントを使用するか、新しいアカウントを作成するかを選択します。</a:t>
            </a:r>
          </a:p>
          <a:p>
            <a:pPr marL="342900" lvl="1" indent="-342900" defTabSz="1088449">
              <a:spcBef>
                <a:spcPts val="300"/>
              </a:spcBef>
              <a:spcAft>
                <a:spcPts val="300"/>
              </a:spcAft>
              <a:buClr>
                <a:srgbClr val="0070F2"/>
              </a:buClr>
              <a:buFont typeface="Arial" panose="020B0604020202020204" pitchFamily="34" charset="0"/>
              <a:buAutoNum type="arabicPeriod"/>
              <a:defRPr sz="1400">
                <a:ea typeface="ヒラギノ角ゴ Pro W3"/>
                <a:cs typeface="72" panose="020B0503030000000003" pitchFamily="34" charset="0"/>
              </a:defRPr>
            </a:pPr>
            <a:r>
              <a:t>ポータルページが表示されたら、サプライヤーが［新規アカウントを作成］をクリックし、日付センターを選択します。</a:t>
            </a:r>
          </a:p>
          <a:p>
            <a:pPr marL="342900" lvl="1" indent="-342900" defTabSz="1088449">
              <a:spcBef>
                <a:spcPts val="300"/>
              </a:spcBef>
              <a:spcAft>
                <a:spcPts val="300"/>
              </a:spcAft>
              <a:buClr>
                <a:srgbClr val="0070F2"/>
              </a:buClr>
              <a:buFont typeface="Arial" panose="020B0604020202020204" pitchFamily="34" charset="0"/>
              <a:buAutoNum type="arabicPeriod"/>
              <a:defRPr sz="1400">
                <a:ea typeface="ヒラギノ角ゴ Pro W3"/>
                <a:cs typeface="72" panose="020B0503030000000003" pitchFamily="34" charset="0"/>
              </a:defRPr>
            </a:pPr>
            <a:r>
              <a:t>入力した電子メールアドレスに</a:t>
            </a:r>
            <a:r>
              <a:rPr b="1"/>
              <a:t>ワンタイムパスワード</a:t>
            </a:r>
            <a:r>
              <a:t>が送信されます。</a:t>
            </a:r>
          </a:p>
          <a:p>
            <a:pPr marL="342900" lvl="1" indent="-342900" defTabSz="1088449">
              <a:spcBef>
                <a:spcPts val="300"/>
              </a:spcBef>
              <a:spcAft>
                <a:spcPts val="300"/>
              </a:spcAft>
              <a:buClr>
                <a:srgbClr val="0070F2"/>
              </a:buClr>
              <a:buFont typeface="Arial" panose="020B0604020202020204" pitchFamily="34" charset="0"/>
              <a:buAutoNum type="arabicPeriod"/>
              <a:defRPr sz="1400"/>
            </a:pPr>
            <a:r>
              <a:t>サプライヤが必須のプロファイル情報の詳細を入力し、新しいサプライヤポータルの操作性にアクセスします。</a:t>
            </a:r>
          </a:p>
          <a:p>
            <a:pPr marL="342900" lvl="1" indent="-342900" defTabSz="1088449">
              <a:spcBef>
                <a:spcPts val="300"/>
              </a:spcBef>
              <a:spcAft>
                <a:spcPts val="300"/>
              </a:spcAft>
              <a:buClr>
                <a:srgbClr val="0070F2"/>
              </a:buClr>
              <a:buFont typeface="Arial" panose="020B0604020202020204" pitchFamily="34" charset="0"/>
              <a:buAutoNum type="arabicPeriod"/>
              <a:defRPr sz="1400"/>
            </a:pPr>
            <a:r>
              <a:t>標準サプライヤアカウントが正常に作成され、提案および契約にアクセスできるようになりました。</a:t>
            </a:r>
            <a:endParaRPr sz="1400">
              <a:ea typeface="ヒラギノ角ゴ Pro W3"/>
              <a:cs typeface="72" panose="020B0503030000000003" pitchFamily="34" charset="0"/>
            </a:endParaRPr>
          </a:p>
          <a:p>
            <a:pPr marL="342900" lvl="1" indent="-342900" defTabSz="1088449">
              <a:spcBef>
                <a:spcPts val="300"/>
              </a:spcBef>
              <a:spcAft>
                <a:spcPts val="300"/>
              </a:spcAft>
              <a:buClr>
                <a:srgbClr val="0070F2"/>
              </a:buClr>
              <a:buAutoNum type="arabicPeriod"/>
            </a:pPr>
            <a:endParaRPr sz="1400">
              <a:ea typeface="ヒラギノ角ゴ Pro W3"/>
              <a:cs typeface="72" panose="020B0503030000000003" pitchFamily="34" charset="0"/>
            </a:endParaRPr>
          </a:p>
          <a:p>
            <a:pPr marL="285750" lvl="1" indent="-285750" defTabSz="1088449">
              <a:spcBef>
                <a:spcPts val="300"/>
              </a:spcBef>
              <a:spcAft>
                <a:spcPts val="300"/>
              </a:spcAft>
              <a:buClr>
                <a:srgbClr val="0070F2"/>
              </a:buClr>
            </a:pPr>
            <a:endParaRPr sz="1400">
              <a:ea typeface="ヒラギノ角ゴ Pro W3"/>
              <a:cs typeface="72" panose="020B0503030000000003" pitchFamily="34" charset="0"/>
            </a:endParaRPr>
          </a:p>
          <a:p>
            <a:pPr marL="342900" indent="-342900">
              <a:buFont typeface="+mj-lt"/>
              <a:buAutoNum type="arabicPeriod"/>
            </a:pPr>
            <a:endParaRPr sz="1400"/>
          </a:p>
          <a:p>
            <a:endParaRPr sz="1800">
              <a:solidFill>
                <a:srgbClr val="0070F2"/>
              </a:solidFill>
              <a:latin typeface="72 Brand Medium" panose="020B0504030603020204" pitchFamily="34" charset="0"/>
            </a:endParaRPr>
          </a:p>
          <a:p>
            <a:endParaRPr sz="1800">
              <a:solidFill>
                <a:srgbClr val="0070F2"/>
              </a:solidFill>
              <a:latin typeface="72 Brand Medium" panose="020B0504030603020204" pitchFamily="34" charset="0"/>
            </a:endParaRPr>
          </a:p>
        </p:txBody>
      </p:sp>
      <p:sp>
        <p:nvSpPr>
          <p:cNvPr id="3" name="Title 1">
            <a:extLst>
              <a:ext uri="{FF2B5EF4-FFF2-40B4-BE49-F238E27FC236}">
                <a16:creationId xmlns:a16="http://schemas.microsoft.com/office/drawing/2014/main" id="{01734D67-74CB-3D0A-FCE8-83AB27CB9600}"/>
              </a:ext>
            </a:extLst>
          </p:cNvPr>
          <p:cNvSpPr txBox="1">
            <a:spLocks/>
          </p:cNvSpPr>
          <p:nvPr/>
        </p:nvSpPr>
        <p:spPr bwMode="black">
          <a:xfrm>
            <a:off x="265746" y="-48325"/>
            <a:ext cx="7192966" cy="3693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3" indent="-4763"/>
            <a:r>
              <a:t>機能: </a:t>
            </a:r>
            <a:r>
              <a:rPr>
                <a:solidFill>
                  <a:srgbClr val="0070F2"/>
                </a:solidFill>
                <a:ea typeface="+mn-ea"/>
                <a:cs typeface="+mn-cs"/>
              </a:rPr>
              <a:t>Sourcing による登録によって招待がトリガされました</a:t>
            </a:r>
          </a:p>
        </p:txBody>
      </p:sp>
      <p:pic>
        <p:nvPicPr>
          <p:cNvPr id="16" name="Picture 15">
            <a:extLst>
              <a:ext uri="{FF2B5EF4-FFF2-40B4-BE49-F238E27FC236}">
                <a16:creationId xmlns:a16="http://schemas.microsoft.com/office/drawing/2014/main" id="{A3AD3F61-ADF0-6FC3-B021-13D4784DA13E}"/>
              </a:ext>
            </a:extLst>
          </p:cNvPr>
          <p:cNvPicPr>
            <a:picLocks noChangeAspect="1"/>
          </p:cNvPicPr>
          <p:nvPr/>
        </p:nvPicPr>
        <p:blipFill>
          <a:blip r:embed="rId8"/>
          <a:srcRect l="-1" t="3169" r="14501" b="47647"/>
          <a:stretch>
            <a:fillRect/>
          </a:stretch>
        </p:blipFill>
        <p:spPr>
          <a:xfrm>
            <a:off x="2237507" y="3774103"/>
            <a:ext cx="2542942" cy="1547992"/>
          </a:xfrm>
          <a:prstGeom prst="roundRect">
            <a:avLst>
              <a:gd name="adj" fmla="val 11605"/>
            </a:avLst>
          </a:prstGeom>
          <a:effectLst>
            <a:outerShdw blurRad="279400" dist="38100" dir="5400000" algn="t" rotWithShape="0">
              <a:srgbClr val="002A86">
                <a:alpha val="40000"/>
              </a:srgbClr>
            </a:outerShdw>
          </a:effectLst>
        </p:spPr>
      </p:pic>
      <p:pic>
        <p:nvPicPr>
          <p:cNvPr id="22" name="Picture 21">
            <a:extLst>
              <a:ext uri="{FF2B5EF4-FFF2-40B4-BE49-F238E27FC236}">
                <a16:creationId xmlns:a16="http://schemas.microsoft.com/office/drawing/2014/main" id="{4F8BADA8-E973-856A-A96D-CAFC63C8F184}"/>
              </a:ext>
            </a:extLst>
          </p:cNvPr>
          <p:cNvPicPr>
            <a:picLocks noChangeAspect="1"/>
          </p:cNvPicPr>
          <p:nvPr/>
        </p:nvPicPr>
        <p:blipFill>
          <a:blip r:embed="rId9"/>
          <a:srcRect l="-254" r="49639"/>
          <a:stretch>
            <a:fillRect/>
          </a:stretch>
        </p:blipFill>
        <p:spPr>
          <a:xfrm>
            <a:off x="79161" y="3745379"/>
            <a:ext cx="1967959" cy="1613573"/>
          </a:xfrm>
          <a:prstGeom prst="roundRect">
            <a:avLst>
              <a:gd name="adj" fmla="val 5867"/>
            </a:avLst>
          </a:prstGeom>
          <a:noFill/>
          <a:effectLst>
            <a:outerShdw blurRad="279400" dist="38100" dir="5400000" algn="t" rotWithShape="0">
              <a:srgbClr val="002A86">
                <a:alpha val="40000"/>
              </a:srgbClr>
            </a:outerShdw>
          </a:effectLst>
        </p:spPr>
      </p:pic>
      <p:sp>
        <p:nvSpPr>
          <p:cNvPr id="24" name="Oval 23">
            <a:extLst>
              <a:ext uri="{FF2B5EF4-FFF2-40B4-BE49-F238E27FC236}">
                <a16:creationId xmlns:a16="http://schemas.microsoft.com/office/drawing/2014/main" id="{6C6728AB-75B3-996E-16DD-0553E3DA81C3}"/>
              </a:ext>
            </a:extLst>
          </p:cNvPr>
          <p:cNvSpPr/>
          <p:nvPr/>
        </p:nvSpPr>
        <p:spPr bwMode="gray">
          <a:xfrm>
            <a:off x="12701" y="3284780"/>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4</a:t>
            </a:r>
            <a:endParaRPr sz="1800" kern="0">
              <a:solidFill>
                <a:schemeClr val="bg1"/>
              </a:solidFill>
              <a:latin typeface="+mj-lt"/>
              <a:ea typeface="Arial Unicode MS" pitchFamily="34" charset="-128"/>
              <a:cs typeface="Arial Unicode MS" pitchFamily="34" charset="-128"/>
            </a:endParaRPr>
          </a:p>
        </p:txBody>
      </p:sp>
      <p:sp>
        <p:nvSpPr>
          <p:cNvPr id="25" name="Oval 24">
            <a:extLst>
              <a:ext uri="{FF2B5EF4-FFF2-40B4-BE49-F238E27FC236}">
                <a16:creationId xmlns:a16="http://schemas.microsoft.com/office/drawing/2014/main" id="{BB8637AA-72A0-CDAA-F939-347E59ECD116}"/>
              </a:ext>
            </a:extLst>
          </p:cNvPr>
          <p:cNvSpPr/>
          <p:nvPr/>
        </p:nvSpPr>
        <p:spPr bwMode="gray">
          <a:xfrm>
            <a:off x="12701" y="927502"/>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1</a:t>
            </a:r>
            <a:endParaRPr sz="1800" kern="0">
              <a:solidFill>
                <a:schemeClr val="bg1"/>
              </a:solidFill>
              <a:latin typeface="+mj-lt"/>
              <a:ea typeface="Arial Unicode MS" pitchFamily="34" charset="-128"/>
              <a:cs typeface="Arial Unicode MS" pitchFamily="34" charset="-128"/>
            </a:endParaRPr>
          </a:p>
        </p:txBody>
      </p:sp>
      <p:pic>
        <p:nvPicPr>
          <p:cNvPr id="26" name="Picture 25">
            <a:extLst>
              <a:ext uri="{FF2B5EF4-FFF2-40B4-BE49-F238E27FC236}">
                <a16:creationId xmlns:a16="http://schemas.microsoft.com/office/drawing/2014/main" id="{6F844924-C7A7-E9E6-3BD3-04B36DC0FB01}"/>
              </a:ext>
            </a:extLst>
          </p:cNvPr>
          <p:cNvPicPr>
            <a:picLocks noChangeAspect="1"/>
          </p:cNvPicPr>
          <p:nvPr/>
        </p:nvPicPr>
        <p:blipFill>
          <a:blip r:embed="rId10"/>
          <a:srcRect l="10593" t="12384" r="24419" b="15560"/>
          <a:stretch>
            <a:fillRect/>
          </a:stretch>
        </p:blipFill>
        <p:spPr>
          <a:xfrm>
            <a:off x="2734601" y="1334270"/>
            <a:ext cx="2310413" cy="1613573"/>
          </a:xfrm>
          <a:prstGeom prst="roundRect">
            <a:avLst>
              <a:gd name="adj" fmla="val 5867"/>
            </a:avLst>
          </a:prstGeom>
          <a:noFill/>
          <a:effectLst>
            <a:outerShdw blurRad="279400" dist="38100" dir="5400000" algn="t" rotWithShape="0">
              <a:srgbClr val="002A86">
                <a:alpha val="40000"/>
              </a:srgbClr>
            </a:outerShdw>
          </a:effectLst>
        </p:spPr>
      </p:pic>
      <p:pic>
        <p:nvPicPr>
          <p:cNvPr id="28" name="Picture 27">
            <a:extLst>
              <a:ext uri="{FF2B5EF4-FFF2-40B4-BE49-F238E27FC236}">
                <a16:creationId xmlns:a16="http://schemas.microsoft.com/office/drawing/2014/main" id="{999E2B80-6325-2CFF-D972-0C589AFFC191}"/>
              </a:ext>
            </a:extLst>
          </p:cNvPr>
          <p:cNvPicPr>
            <a:picLocks noChangeAspect="1"/>
          </p:cNvPicPr>
          <p:nvPr/>
        </p:nvPicPr>
        <p:blipFill>
          <a:blip r:embed="rId11"/>
          <a:srcRect t="-1485" b="2466"/>
          <a:stretch>
            <a:fillRect/>
          </a:stretch>
        </p:blipFill>
        <p:spPr>
          <a:xfrm>
            <a:off x="4945929" y="3774103"/>
            <a:ext cx="2637468" cy="1476589"/>
          </a:xfrm>
          <a:prstGeom prst="roundRect">
            <a:avLst>
              <a:gd name="adj" fmla="val 6502"/>
            </a:avLst>
          </a:prstGeom>
          <a:effectLst>
            <a:outerShdw blurRad="279400" dist="38100" dir="5400000" algn="t" rotWithShape="0">
              <a:srgbClr val="002A86">
                <a:alpha val="40000"/>
              </a:srgbClr>
            </a:outerShdw>
          </a:effectLst>
        </p:spPr>
      </p:pic>
      <p:sp>
        <p:nvSpPr>
          <p:cNvPr id="30" name="Oval 29">
            <a:extLst>
              <a:ext uri="{FF2B5EF4-FFF2-40B4-BE49-F238E27FC236}">
                <a16:creationId xmlns:a16="http://schemas.microsoft.com/office/drawing/2014/main" id="{54E0884C-25E4-07DE-BFD9-DB180BA878F6}"/>
              </a:ext>
            </a:extLst>
          </p:cNvPr>
          <p:cNvSpPr/>
          <p:nvPr/>
        </p:nvSpPr>
        <p:spPr bwMode="gray">
          <a:xfrm>
            <a:off x="5101980" y="879169"/>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3</a:t>
            </a:r>
            <a:endParaRPr sz="1800" kern="0">
              <a:solidFill>
                <a:schemeClr val="bg1"/>
              </a:solidFill>
              <a:latin typeface="+mj-lt"/>
              <a:ea typeface="Arial Unicode MS" pitchFamily="34" charset="-128"/>
              <a:cs typeface="Arial Unicode MS" pitchFamily="34" charset="-128"/>
            </a:endParaRPr>
          </a:p>
        </p:txBody>
      </p:sp>
      <p:sp>
        <p:nvSpPr>
          <p:cNvPr id="31" name="Oval 30">
            <a:extLst>
              <a:ext uri="{FF2B5EF4-FFF2-40B4-BE49-F238E27FC236}">
                <a16:creationId xmlns:a16="http://schemas.microsoft.com/office/drawing/2014/main" id="{DA522F48-A44F-4F75-F386-51BEDCF9FAB2}"/>
              </a:ext>
            </a:extLst>
          </p:cNvPr>
          <p:cNvSpPr/>
          <p:nvPr/>
        </p:nvSpPr>
        <p:spPr bwMode="gray">
          <a:xfrm>
            <a:off x="2155408" y="3292731"/>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5</a:t>
            </a:r>
            <a:endParaRPr sz="1800" kern="0">
              <a:solidFill>
                <a:schemeClr val="bg1"/>
              </a:solidFill>
              <a:latin typeface="+mj-lt"/>
              <a:ea typeface="Arial Unicode MS" pitchFamily="34" charset="-128"/>
              <a:cs typeface="Arial Unicode MS" pitchFamily="34" charset="-128"/>
            </a:endParaRPr>
          </a:p>
        </p:txBody>
      </p:sp>
      <p:sp>
        <p:nvSpPr>
          <p:cNvPr id="32" name="Oval 31">
            <a:extLst>
              <a:ext uri="{FF2B5EF4-FFF2-40B4-BE49-F238E27FC236}">
                <a16:creationId xmlns:a16="http://schemas.microsoft.com/office/drawing/2014/main" id="{17CEB64E-46DC-69C7-A4D5-85F080F18216}"/>
              </a:ext>
            </a:extLst>
          </p:cNvPr>
          <p:cNvSpPr/>
          <p:nvPr/>
        </p:nvSpPr>
        <p:spPr bwMode="gray">
          <a:xfrm>
            <a:off x="2598516" y="881409"/>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2</a:t>
            </a:r>
            <a:endParaRPr sz="1800" kern="0">
              <a:solidFill>
                <a:schemeClr val="bg1"/>
              </a:solidFill>
              <a:latin typeface="+mj-lt"/>
              <a:ea typeface="Arial Unicode MS" pitchFamily="34" charset="-128"/>
              <a:cs typeface="Arial Unicode MS" pitchFamily="34" charset="-128"/>
            </a:endParaRPr>
          </a:p>
        </p:txBody>
      </p:sp>
      <p:pic>
        <p:nvPicPr>
          <p:cNvPr id="7" name="Picture 6" descr="A screenshot of a computer  AI-generated content may be incorrect.">
            <a:extLst>
              <a:ext uri="{FF2B5EF4-FFF2-40B4-BE49-F238E27FC236}">
                <a16:creationId xmlns:a16="http://schemas.microsoft.com/office/drawing/2014/main" id="{E0C46B78-5B79-40D9-33C4-83743C460FF0}"/>
              </a:ext>
            </a:extLst>
          </p:cNvPr>
          <p:cNvPicPr>
            <a:picLocks noChangeAspect="1"/>
          </p:cNvPicPr>
          <p:nvPr/>
        </p:nvPicPr>
        <p:blipFill>
          <a:blip r:embed="rId12"/>
          <a:srcRect l="12851" t="5709" r="1562" b="22367"/>
          <a:stretch>
            <a:fillRect/>
          </a:stretch>
        </p:blipFill>
        <p:spPr>
          <a:xfrm>
            <a:off x="5184331" y="1334270"/>
            <a:ext cx="2457257" cy="1613572"/>
          </a:xfrm>
          <a:prstGeom prst="roundRect">
            <a:avLst>
              <a:gd name="adj" fmla="val 6502"/>
            </a:avLst>
          </a:prstGeom>
          <a:effectLst>
            <a:outerShdw blurRad="279400" dist="38100" dir="5400000" algn="t" rotWithShape="0">
              <a:srgbClr val="002A86">
                <a:alpha val="40000"/>
              </a:srgbClr>
            </a:outerShdw>
          </a:effectLst>
        </p:spPr>
      </p:pic>
      <p:sp>
        <p:nvSpPr>
          <p:cNvPr id="11" name="Oval 10">
            <a:extLst>
              <a:ext uri="{FF2B5EF4-FFF2-40B4-BE49-F238E27FC236}">
                <a16:creationId xmlns:a16="http://schemas.microsoft.com/office/drawing/2014/main" id="{295D0B65-26A1-E4CC-1D66-39EB893D5241}"/>
              </a:ext>
            </a:extLst>
          </p:cNvPr>
          <p:cNvSpPr/>
          <p:nvPr/>
        </p:nvSpPr>
        <p:spPr bwMode="gray">
          <a:xfrm>
            <a:off x="4780449" y="3301495"/>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6</a:t>
            </a:r>
            <a:endParaRPr sz="1800" kern="0">
              <a:solidFill>
                <a:schemeClr val="bg1"/>
              </a:solidFill>
              <a:latin typeface="+mj-lt"/>
              <a:ea typeface="Arial Unicode MS" pitchFamily="34" charset="-128"/>
              <a:cs typeface="Arial Unicode MS" pitchFamily="34" charset="-128"/>
            </a:endParaRPr>
          </a:p>
        </p:txBody>
      </p:sp>
      <p:pic>
        <p:nvPicPr>
          <p:cNvPr id="5" name="Picture 4" descr="A screenshot of a computer  AI-generated content may be incorrect.">
            <a:extLst>
              <a:ext uri="{FF2B5EF4-FFF2-40B4-BE49-F238E27FC236}">
                <a16:creationId xmlns:a16="http://schemas.microsoft.com/office/drawing/2014/main" id="{7A851F1A-520E-8836-16B3-BBFEB43DE501}"/>
              </a:ext>
            </a:extLst>
          </p:cNvPr>
          <p:cNvPicPr>
            <a:picLocks noChangeAspect="1"/>
          </p:cNvPicPr>
          <p:nvPr/>
        </p:nvPicPr>
        <p:blipFill>
          <a:blip r:embed="rId13"/>
          <a:stretch>
            <a:fillRect/>
          </a:stretch>
        </p:blipFill>
        <p:spPr>
          <a:xfrm>
            <a:off x="130742" y="1376016"/>
            <a:ext cx="2449091" cy="1578303"/>
          </a:xfrm>
          <a:prstGeom prst="rect">
            <a:avLst/>
          </a:prstGeom>
        </p:spPr>
      </p:pic>
    </p:spTree>
    <p:custDataLst>
      <p:custData r:id="rId1"/>
      <p:custData r:id="rId2"/>
    </p:custDataLst>
    <p:extLst>
      <p:ext uri="{BB962C8B-B14F-4D97-AF65-F5344CB8AC3E}">
        <p14:creationId xmlns:p14="http://schemas.microsoft.com/office/powerpoint/2010/main" val="240250687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D7CBC0-B9C9-E0F7-6BDA-825B005AF28B}"/>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1B811D2C-6A44-B2CA-A203-BF57A61E6D17}"/>
              </a:ext>
            </a:extLst>
          </p:cNvPr>
          <p:cNvSpPr/>
          <p:nvPr/>
        </p:nvSpPr>
        <p:spPr bwMode="gray">
          <a:xfrm>
            <a:off x="7695042" y="4463"/>
            <a:ext cx="4485849" cy="6852645"/>
          </a:xfrm>
          <a:prstGeom prst="rect">
            <a:avLst/>
          </a:prstGeom>
          <a:solidFill>
            <a:schemeClr val="bg1">
              <a:lumMod val="95000"/>
            </a:schemeClr>
          </a:solidFill>
          <a:ln w="25400" algn="ctr">
            <a:noFill/>
            <a:miter lim="800000"/>
            <a:headEnd/>
            <a:tailEnd/>
          </a:ln>
        </p:spPr>
        <p:txBody>
          <a:bodyPr lIns="89977" tIns="71981" rIns="89977" bIns="71981" anchor="ctr"/>
          <a:lstStyle/>
          <a:p>
            <a:pPr algn="ctr" defTabSz="1088449" fontAlgn="base">
              <a:spcBef>
                <a:spcPct val="50000"/>
              </a:spcBef>
              <a:spcAft>
                <a:spcPct val="0"/>
              </a:spcAft>
              <a:buClr>
                <a:srgbClr val="F0AB00"/>
              </a:buClr>
              <a:buSzPct val="80000"/>
            </a:pPr>
            <a:endParaRPr sz="2099" kern="0">
              <a:solidFill>
                <a:srgbClr val="000000"/>
              </a:solidFill>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A7BAE18C-0B9B-02AD-710B-D574B6BCC1B8}"/>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581062" y="504445"/>
            <a:ext cx="400068" cy="363466"/>
          </a:xfrm>
          <a:prstGeom prst="rect">
            <a:avLst/>
          </a:prstGeom>
        </p:spPr>
      </p:pic>
      <p:pic>
        <p:nvPicPr>
          <p:cNvPr id="9" name="Image 1" descr="preencoded.png">
            <a:extLst>
              <a:ext uri="{FF2B5EF4-FFF2-40B4-BE49-F238E27FC236}">
                <a16:creationId xmlns:a16="http://schemas.microsoft.com/office/drawing/2014/main" id="{BB3C2399-422A-77D8-C31F-A795320815D4}"/>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8092280" y="461275"/>
            <a:ext cx="1046658" cy="466878"/>
          </a:xfrm>
          <a:prstGeom prst="rect">
            <a:avLst/>
          </a:prstGeom>
        </p:spPr>
      </p:pic>
      <p:pic>
        <p:nvPicPr>
          <p:cNvPr id="10" name="Picture 9">
            <a:extLst>
              <a:ext uri="{FF2B5EF4-FFF2-40B4-BE49-F238E27FC236}">
                <a16:creationId xmlns:a16="http://schemas.microsoft.com/office/drawing/2014/main" id="{BA7DC0F1-E6B3-9A5B-A1B2-59458ED6FA1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198059" y="515354"/>
            <a:ext cx="323081" cy="369236"/>
          </a:xfrm>
          <a:prstGeom prst="rect">
            <a:avLst/>
          </a:prstGeom>
        </p:spPr>
      </p:pic>
      <p:sp>
        <p:nvSpPr>
          <p:cNvPr id="2" name="Text Placeholder 4">
            <a:extLst>
              <a:ext uri="{FF2B5EF4-FFF2-40B4-BE49-F238E27FC236}">
                <a16:creationId xmlns:a16="http://schemas.microsoft.com/office/drawing/2014/main" id="{EB9F91B9-E82B-04AA-57AB-108AC1BD853E}"/>
              </a:ext>
            </a:extLst>
          </p:cNvPr>
          <p:cNvSpPr txBox="1">
            <a:spLocks/>
          </p:cNvSpPr>
          <p:nvPr/>
        </p:nvSpPr>
        <p:spPr>
          <a:xfrm>
            <a:off x="7976787" y="1138207"/>
            <a:ext cx="3970075" cy="5474130"/>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defTabSz="1088231">
              <a:spcBef>
                <a:spcPts val="1799"/>
              </a:spcBef>
              <a:defRPr sz="1799">
                <a:solidFill>
                  <a:srgbClr val="0070F2"/>
                </a:solidFill>
                <a:latin typeface="72 Brand Medium" panose="020B0504030603020204" pitchFamily="34" charset="0"/>
              </a:defRPr>
            </a:pPr>
            <a:r>
              <a:t>サービス入力シート登録画面</a:t>
            </a:r>
            <a:endParaRPr sz="1799">
              <a:solidFill>
                <a:srgbClr val="0070F2"/>
              </a:solidFill>
              <a:latin typeface="72 Brand Medium" panose="020B0504030603020204" pitchFamily="34" charset="0"/>
            </a:endParaRPr>
          </a:p>
          <a:p>
            <a:pPr marL="449128" indent="-441193" defTabSz="1088231">
              <a:spcBef>
                <a:spcPts val="1799"/>
              </a:spcBef>
              <a:buClr>
                <a:srgbClr val="0070F2"/>
              </a:buClr>
              <a:buSzPct val="100000"/>
              <a:buFont typeface="+mj-lt"/>
              <a:buAutoNum type="arabicPeriod"/>
              <a:defRPr sz="1200">
                <a:solidFill>
                  <a:srgbClr val="000000"/>
                </a:solidFill>
                <a:latin typeface="72 Brand Light" panose="020B0304030603020204" pitchFamily="34" charset="0"/>
              </a:defRPr>
            </a:pPr>
            <a:r>
              <a:t>ヘッダーレベルの小計金額</a:t>
            </a:r>
          </a:p>
          <a:p>
            <a:pPr marL="449128" indent="-441193" defTabSz="1088231">
              <a:spcBef>
                <a:spcPts val="1799"/>
              </a:spcBef>
              <a:buClr>
                <a:srgbClr val="0070F2"/>
              </a:buClr>
              <a:buSzPct val="100000"/>
              <a:buFont typeface="+mj-lt"/>
              <a:buAutoNum type="arabicPeriod"/>
              <a:defRPr sz="1200">
                <a:solidFill>
                  <a:srgbClr val="000000"/>
                </a:solidFill>
                <a:latin typeface="72 Brand Light" panose="020B0304030603020204" pitchFamily="34" charset="0"/>
              </a:defRPr>
            </a:pPr>
            <a:r>
              <a:t>サービスシート ID</a:t>
            </a:r>
          </a:p>
          <a:p>
            <a:pPr marL="449128" indent="-441193" defTabSz="1088231">
              <a:spcBef>
                <a:spcPts val="1799"/>
              </a:spcBef>
              <a:buClr>
                <a:srgbClr val="0070F2"/>
              </a:buClr>
              <a:buSzPct val="100000"/>
              <a:buFont typeface="+mj-lt"/>
              <a:buAutoNum type="arabicPeriod"/>
              <a:defRPr sz="1200">
                <a:solidFill>
                  <a:srgbClr val="000000"/>
                </a:solidFill>
                <a:latin typeface="72 Brand Light" panose="020B0304030603020204" pitchFamily="34" charset="0"/>
              </a:defRPr>
            </a:pPr>
            <a:r>
              <a:t>サプライヤ参照</a:t>
            </a:r>
          </a:p>
          <a:p>
            <a:pPr marL="449128" indent="-441193" defTabSz="1088231">
              <a:spcBef>
                <a:spcPts val="1799"/>
              </a:spcBef>
              <a:buClr>
                <a:srgbClr val="0070F2"/>
              </a:buClr>
              <a:buSzPct val="100000"/>
              <a:buFont typeface="+mj-lt"/>
              <a:buAutoNum type="arabicPeriod"/>
              <a:defRPr sz="1200">
                <a:solidFill>
                  <a:srgbClr val="000000"/>
                </a:solidFill>
                <a:latin typeface="72 Brand Light" panose="020B0304030603020204" pitchFamily="34" charset="0"/>
              </a:defRPr>
            </a:pPr>
            <a:r>
              <a:t>サプライヤ詳細</a:t>
            </a:r>
          </a:p>
          <a:p>
            <a:pPr marL="449128" indent="-441193" defTabSz="1088231">
              <a:spcBef>
                <a:spcPts val="1799"/>
              </a:spcBef>
              <a:buClr>
                <a:srgbClr val="0070F2"/>
              </a:buClr>
              <a:buSzPct val="100000"/>
              <a:buFont typeface="+mj-lt"/>
              <a:buAutoNum type="arabicPeriod"/>
              <a:defRPr sz="1200">
                <a:solidFill>
                  <a:srgbClr val="000000"/>
                </a:solidFill>
                <a:latin typeface="72 Brand Light" panose="020B0304030603020204" pitchFamily="34" charset="0"/>
              </a:defRPr>
            </a:pPr>
            <a:r>
              <a:t>得意先詳細</a:t>
            </a:r>
          </a:p>
          <a:p>
            <a:pPr marL="449128" indent="-441193" defTabSz="1088231">
              <a:spcBef>
                <a:spcPts val="1799"/>
              </a:spcBef>
              <a:buClr>
                <a:srgbClr val="0070F2"/>
              </a:buClr>
              <a:buSzPct val="100000"/>
              <a:buFont typeface="+mj-lt"/>
              <a:buAutoNum type="arabicPeriod"/>
              <a:defRPr sz="1200">
                <a:solidFill>
                  <a:srgbClr val="000000"/>
                </a:solidFill>
                <a:latin typeface="72 Brand Light" panose="020B0304030603020204" pitchFamily="34" charset="0"/>
              </a:defRPr>
            </a:pPr>
            <a:r>
              <a:t>参照伝票番号 - 購買発注</a:t>
            </a:r>
          </a:p>
          <a:p>
            <a:pPr marL="449128" indent="-441193" defTabSz="1088231">
              <a:spcBef>
                <a:spcPts val="1799"/>
              </a:spcBef>
              <a:buClr>
                <a:srgbClr val="0070F2"/>
              </a:buClr>
              <a:buSzPct val="100000"/>
              <a:buFont typeface="+mj-lt"/>
              <a:buAutoNum type="arabicPeriod"/>
              <a:defRPr sz="1200">
                <a:solidFill>
                  <a:srgbClr val="000000"/>
                </a:solidFill>
                <a:latin typeface="72 Brand Light" panose="020B0304030603020204" pitchFamily="34" charset="0"/>
              </a:defRPr>
            </a:pPr>
            <a:r>
              <a:t>サービス期間日付</a:t>
            </a:r>
          </a:p>
          <a:p>
            <a:pPr marL="629092" lvl="1" indent="-441193" defTabSz="1088231">
              <a:spcBef>
                <a:spcPts val="1799"/>
              </a:spcBef>
              <a:buClr>
                <a:srgbClr val="0070F2"/>
              </a:buClr>
              <a:buFont typeface="+mj-lt"/>
              <a:buAutoNum type="arabicPeriod"/>
              <a:defRPr sz="1200">
                <a:solidFill>
                  <a:srgbClr val="000000"/>
                </a:solidFill>
                <a:latin typeface="72 Brand Light" panose="020B0304030603020204" pitchFamily="34" charset="0"/>
              </a:defRPr>
            </a:pPr>
            <a:r>
              <a:t>サービス開始日</a:t>
            </a:r>
          </a:p>
          <a:p>
            <a:pPr marL="629092" lvl="1" indent="-441193" defTabSz="1088231">
              <a:spcBef>
                <a:spcPts val="1799"/>
              </a:spcBef>
              <a:buClr>
                <a:srgbClr val="0070F2"/>
              </a:buClr>
              <a:buFont typeface="+mj-lt"/>
              <a:buAutoNum type="arabicPeriod"/>
              <a:defRPr sz="1200">
                <a:solidFill>
                  <a:srgbClr val="000000"/>
                </a:solidFill>
                <a:latin typeface="72 Brand Light" panose="020B0304030603020204" pitchFamily="34" charset="0"/>
              </a:defRPr>
            </a:pPr>
            <a:r>
              <a:t>サービス終了日</a:t>
            </a:r>
          </a:p>
          <a:p>
            <a:pPr marL="449128" indent="-441193" defTabSz="1088231">
              <a:spcBef>
                <a:spcPts val="1799"/>
              </a:spcBef>
              <a:buClr>
                <a:srgbClr val="0070F2"/>
              </a:buClr>
              <a:buFont typeface="+mj-lt"/>
              <a:buAutoNum type="arabicPeriod"/>
              <a:defRPr sz="1200">
                <a:solidFill>
                  <a:srgbClr val="000000"/>
                </a:solidFill>
                <a:latin typeface="72 Brand Light" panose="020B0304030603020204" pitchFamily="34" charset="0"/>
              </a:defRPr>
            </a:pPr>
            <a:r>
              <a:t>フィールドコントラクタ</a:t>
            </a:r>
          </a:p>
          <a:p>
            <a:pPr marL="449128" indent="-441193" defTabSz="1088231">
              <a:spcBef>
                <a:spcPts val="1799"/>
              </a:spcBef>
              <a:buClr>
                <a:srgbClr val="0070F2"/>
              </a:buClr>
              <a:buFont typeface="+mj-lt"/>
              <a:buAutoNum type="arabicPeriod"/>
              <a:defRPr sz="1200">
                <a:solidFill>
                  <a:srgbClr val="000000"/>
                </a:solidFill>
                <a:latin typeface="72 Brand Light" panose="020B0304030603020204" pitchFamily="34" charset="0"/>
              </a:defRPr>
            </a:pPr>
            <a:r>
              <a:t>フィールドエンジニア</a:t>
            </a:r>
          </a:p>
          <a:p>
            <a:pPr marL="449128" indent="-441193" defTabSz="1088231">
              <a:spcBef>
                <a:spcPts val="1799"/>
              </a:spcBef>
              <a:buClr>
                <a:srgbClr val="0070F2"/>
              </a:buClr>
              <a:buFont typeface="+mj-lt"/>
              <a:buAutoNum type="arabicPeriod"/>
              <a:defRPr sz="1200">
                <a:solidFill>
                  <a:srgbClr val="000000"/>
                </a:solidFill>
                <a:latin typeface="72 Brand Light" panose="020B0304030603020204" pitchFamily="34" charset="0"/>
              </a:defRPr>
            </a:pPr>
            <a:r>
              <a:t>承認者</a:t>
            </a:r>
          </a:p>
          <a:p>
            <a:pPr marL="449128" indent="-441193" defTabSz="1088231">
              <a:spcBef>
                <a:spcPts val="1799"/>
              </a:spcBef>
              <a:buClr>
                <a:srgbClr val="0070F2"/>
              </a:buClr>
              <a:buFont typeface="+mj-lt"/>
              <a:buAutoNum type="arabicPeriod"/>
              <a:defRPr sz="1200">
                <a:solidFill>
                  <a:srgbClr val="000000"/>
                </a:solidFill>
                <a:latin typeface="72 Brand Light" panose="020B0304030603020204" pitchFamily="34" charset="0"/>
              </a:defRPr>
            </a:pPr>
            <a:r>
              <a:t>最終 SES 区分</a:t>
            </a:r>
          </a:p>
        </p:txBody>
      </p:sp>
      <p:sp>
        <p:nvSpPr>
          <p:cNvPr id="3" name="Title 1">
            <a:extLst>
              <a:ext uri="{FF2B5EF4-FFF2-40B4-BE49-F238E27FC236}">
                <a16:creationId xmlns:a16="http://schemas.microsoft.com/office/drawing/2014/main" id="{00460DB8-982F-1BDB-D272-8E4611BB3A26}"/>
              </a:ext>
            </a:extLst>
          </p:cNvPr>
          <p:cNvSpPr txBox="1">
            <a:spLocks/>
          </p:cNvSpPr>
          <p:nvPr/>
        </p:nvSpPr>
        <p:spPr bwMode="black">
          <a:xfrm>
            <a:off x="464898" y="266035"/>
            <a:ext cx="10511196" cy="6769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2" indent="-4762" defTabSz="1088231"/>
            <a:r>
              <a:rPr sz="2399">
                <a:solidFill>
                  <a:srgbClr val="0070F2"/>
                </a:solidFill>
              </a:rPr>
              <a:t>サービス入力シート登録</a:t>
            </a:r>
            <a:br>
              <a:rPr lang="en-US" sz="2399">
                <a:solidFill>
                  <a:srgbClr val="0070F2"/>
                </a:solidFill>
              </a:rPr>
            </a:br>
            <a:r>
              <a:rPr sz="1999">
                <a:solidFill>
                  <a:srgbClr val="000000"/>
                </a:solidFill>
                <a:latin typeface="72 Brand Light" panose="020B0304030603020204" pitchFamily="34" charset="0"/>
              </a:rPr>
              <a:t>サービスプロバイダ</a:t>
            </a:r>
            <a:endParaRPr sz="2099">
              <a:solidFill>
                <a:srgbClr val="000000"/>
              </a:solidFill>
              <a:latin typeface="72 Brand Light" panose="020B0304030603020204" pitchFamily="34" charset="0"/>
            </a:endParaRPr>
          </a:p>
        </p:txBody>
      </p:sp>
      <p:pic>
        <p:nvPicPr>
          <p:cNvPr id="7" name="Picture 6">
            <a:extLst>
              <a:ext uri="{FF2B5EF4-FFF2-40B4-BE49-F238E27FC236}">
                <a16:creationId xmlns:a16="http://schemas.microsoft.com/office/drawing/2014/main" id="{295E20DD-F28E-70E7-7210-028835158DF0}"/>
              </a:ext>
            </a:extLst>
          </p:cNvPr>
          <p:cNvPicPr>
            <a:picLocks noChangeAspect="1"/>
          </p:cNvPicPr>
          <p:nvPr/>
        </p:nvPicPr>
        <p:blipFill>
          <a:blip r:embed="rId10"/>
          <a:stretch>
            <a:fillRect/>
          </a:stretch>
        </p:blipFill>
        <p:spPr>
          <a:xfrm>
            <a:off x="25776" y="928153"/>
            <a:ext cx="7661549" cy="4184879"/>
          </a:xfrm>
          <a:prstGeom prst="rect">
            <a:avLst/>
          </a:prstGeom>
        </p:spPr>
      </p:pic>
      <p:pic>
        <p:nvPicPr>
          <p:cNvPr id="17" name="Picture 16">
            <a:extLst>
              <a:ext uri="{FF2B5EF4-FFF2-40B4-BE49-F238E27FC236}">
                <a16:creationId xmlns:a16="http://schemas.microsoft.com/office/drawing/2014/main" id="{B39DF2AC-0081-174F-813B-C24E2D8FE308}"/>
              </a:ext>
            </a:extLst>
          </p:cNvPr>
          <p:cNvPicPr>
            <a:picLocks noChangeAspect="1"/>
          </p:cNvPicPr>
          <p:nvPr/>
        </p:nvPicPr>
        <p:blipFill>
          <a:blip r:embed="rId11"/>
          <a:stretch>
            <a:fillRect/>
          </a:stretch>
        </p:blipFill>
        <p:spPr>
          <a:xfrm>
            <a:off x="77369" y="5185338"/>
            <a:ext cx="7609956" cy="1457897"/>
          </a:xfrm>
          <a:prstGeom prst="rect">
            <a:avLst/>
          </a:prstGeom>
        </p:spPr>
      </p:pic>
    </p:spTree>
    <p:custDataLst>
      <p:custData r:id="rId1"/>
      <p:custData r:id="rId2"/>
    </p:custDataLst>
    <p:extLst>
      <p:ext uri="{BB962C8B-B14F-4D97-AF65-F5344CB8AC3E}">
        <p14:creationId xmlns:p14="http://schemas.microsoft.com/office/powerpoint/2010/main" val="10254308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98EE25-4C5C-1BD3-3272-ACAC73D9B5D2}"/>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D1899C43-8AFC-A803-C3E0-40794A1B5778}"/>
              </a:ext>
            </a:extLst>
          </p:cNvPr>
          <p:cNvSpPr/>
          <p:nvPr/>
        </p:nvSpPr>
        <p:spPr bwMode="gray">
          <a:xfrm>
            <a:off x="7695042" y="4463"/>
            <a:ext cx="4485849" cy="6852645"/>
          </a:xfrm>
          <a:prstGeom prst="rect">
            <a:avLst/>
          </a:prstGeom>
          <a:solidFill>
            <a:schemeClr val="bg1">
              <a:lumMod val="95000"/>
            </a:schemeClr>
          </a:solidFill>
          <a:ln w="25400" algn="ctr">
            <a:noFill/>
            <a:miter lim="800000"/>
            <a:headEnd/>
            <a:tailEnd/>
          </a:ln>
        </p:spPr>
        <p:txBody>
          <a:bodyPr lIns="89977" tIns="71981" rIns="89977" bIns="71981" anchor="ctr"/>
          <a:lstStyle/>
          <a:p>
            <a:pPr algn="ctr" defTabSz="1088449" fontAlgn="base">
              <a:spcBef>
                <a:spcPct val="50000"/>
              </a:spcBef>
              <a:spcAft>
                <a:spcPct val="0"/>
              </a:spcAft>
              <a:buClr>
                <a:srgbClr val="F0AB00"/>
              </a:buClr>
              <a:buSzPct val="80000"/>
            </a:pPr>
            <a:endParaRPr sz="2099" kern="0">
              <a:solidFill>
                <a:srgbClr val="000000"/>
              </a:solidFill>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C7B2FF48-5167-CB55-AA0B-880CDA1AFFC2}"/>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581062" y="504445"/>
            <a:ext cx="400068" cy="363466"/>
          </a:xfrm>
          <a:prstGeom prst="rect">
            <a:avLst/>
          </a:prstGeom>
        </p:spPr>
      </p:pic>
      <p:pic>
        <p:nvPicPr>
          <p:cNvPr id="9" name="Image 1" descr="preencoded.png">
            <a:extLst>
              <a:ext uri="{FF2B5EF4-FFF2-40B4-BE49-F238E27FC236}">
                <a16:creationId xmlns:a16="http://schemas.microsoft.com/office/drawing/2014/main" id="{E06825B6-09D8-798D-DF99-E728724716B5}"/>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8092280" y="461275"/>
            <a:ext cx="1046658" cy="466878"/>
          </a:xfrm>
          <a:prstGeom prst="rect">
            <a:avLst/>
          </a:prstGeom>
        </p:spPr>
      </p:pic>
      <p:pic>
        <p:nvPicPr>
          <p:cNvPr id="10" name="Picture 9">
            <a:extLst>
              <a:ext uri="{FF2B5EF4-FFF2-40B4-BE49-F238E27FC236}">
                <a16:creationId xmlns:a16="http://schemas.microsoft.com/office/drawing/2014/main" id="{3AEE2878-D486-FADC-04DF-B6EA8AB9FF7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198059" y="515354"/>
            <a:ext cx="323081" cy="369236"/>
          </a:xfrm>
          <a:prstGeom prst="rect">
            <a:avLst/>
          </a:prstGeom>
        </p:spPr>
      </p:pic>
      <p:sp>
        <p:nvSpPr>
          <p:cNvPr id="2" name="Text Placeholder 4">
            <a:extLst>
              <a:ext uri="{FF2B5EF4-FFF2-40B4-BE49-F238E27FC236}">
                <a16:creationId xmlns:a16="http://schemas.microsoft.com/office/drawing/2014/main" id="{538DF594-4974-53B5-C344-4105B9461A58}"/>
              </a:ext>
            </a:extLst>
          </p:cNvPr>
          <p:cNvSpPr txBox="1">
            <a:spLocks/>
          </p:cNvSpPr>
          <p:nvPr/>
        </p:nvSpPr>
        <p:spPr>
          <a:xfrm>
            <a:off x="7976787" y="1138207"/>
            <a:ext cx="3970075" cy="5474130"/>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defTabSz="1088231">
              <a:spcBef>
                <a:spcPts val="1799"/>
              </a:spcBef>
              <a:defRPr sz="1799">
                <a:solidFill>
                  <a:srgbClr val="0070F2"/>
                </a:solidFill>
                <a:latin typeface="72 Brand Medium" panose="020B0504030603020204" pitchFamily="34" charset="0"/>
              </a:defRPr>
            </a:pPr>
            <a:r>
              <a:t>サービス入力シート登録画面</a:t>
            </a:r>
            <a:endParaRPr sz="1799">
              <a:solidFill>
                <a:srgbClr val="0070F2"/>
              </a:solidFill>
              <a:latin typeface="72 Brand Medium" panose="020B0504030603020204" pitchFamily="34" charset="0"/>
            </a:endParaRPr>
          </a:p>
          <a:p>
            <a:pPr marL="449128" indent="-441193" defTabSz="1088231">
              <a:spcBef>
                <a:spcPts val="1799"/>
              </a:spcBef>
              <a:buClr>
                <a:srgbClr val="0070F2"/>
              </a:buClr>
              <a:buSzPct val="100000"/>
              <a:buFont typeface="+mj-lt"/>
              <a:buAutoNum type="arabicPeriod"/>
              <a:defRPr sz="1600">
                <a:solidFill>
                  <a:srgbClr val="000000"/>
                </a:solidFill>
                <a:latin typeface="72 Brand Medium" panose="020B0504030603020204" pitchFamily="34" charset="0"/>
              </a:defRPr>
            </a:pPr>
            <a:r>
              <a:t>計画外明細の追加</a:t>
            </a:r>
          </a:p>
          <a:p>
            <a:pPr marL="187899" lvl="1" indent="0" defTabSz="1088231">
              <a:spcBef>
                <a:spcPts val="1799"/>
              </a:spcBef>
              <a:buClr>
                <a:srgbClr val="0070F2"/>
              </a:buClr>
              <a:buNone/>
              <a:defRPr sz="1600">
                <a:solidFill>
                  <a:srgbClr val="000000"/>
                </a:solidFill>
                <a:latin typeface="72 Brand Light" panose="020B0304030603020204" pitchFamily="34" charset="0"/>
              </a:defRPr>
            </a:pPr>
            <a:r>
              <a:t>注文書明細に [最高金額] および [予定値] が含まれている場合、サプライヤユーザーは、このボタンをクリックして計画外明細を追加することで、未計画明細を追加することができます。</a:t>
            </a:r>
          </a:p>
          <a:p>
            <a:pPr marL="449128" indent="-441193" defTabSz="1088231">
              <a:spcBef>
                <a:spcPts val="1799"/>
              </a:spcBef>
              <a:buClr>
                <a:srgbClr val="0070F2"/>
              </a:buClr>
              <a:buFont typeface="+mj-lt"/>
              <a:buAutoNum type="arabicPeriod"/>
              <a:defRPr sz="1600">
                <a:solidFill>
                  <a:srgbClr val="000000"/>
                </a:solidFill>
                <a:latin typeface="72 Brand Medium" panose="020B0504030603020204" pitchFamily="34" charset="0"/>
              </a:defRPr>
            </a:pPr>
            <a:r>
              <a:t>明細削除</a:t>
            </a:r>
          </a:p>
          <a:p>
            <a:pPr marL="187899" lvl="1" indent="0" defTabSz="1088231">
              <a:spcBef>
                <a:spcPts val="1799"/>
              </a:spcBef>
              <a:buClr>
                <a:srgbClr val="0070F2"/>
              </a:buClr>
              <a:buNone/>
              <a:defRPr sz="1600">
                <a:solidFill>
                  <a:srgbClr val="000000"/>
                </a:solidFill>
                <a:latin typeface="72 Brand Light" panose="020B0304030603020204" pitchFamily="34" charset="0"/>
              </a:defRPr>
            </a:pPr>
            <a:r>
              <a:t>計画外明細または計画明細を削除するための [削除] ボタン</a:t>
            </a:r>
          </a:p>
          <a:p>
            <a:pPr marL="629092" lvl="1" indent="-441193" defTabSz="1088231">
              <a:spcBef>
                <a:spcPts val="1799"/>
              </a:spcBef>
              <a:buClr>
                <a:srgbClr val="0070F2"/>
              </a:buClr>
              <a:buFont typeface="+mj-lt"/>
              <a:buAutoNum type="arabicPeriod"/>
            </a:pPr>
            <a:endParaRPr sz="1000">
              <a:solidFill>
                <a:srgbClr val="000000"/>
              </a:solidFill>
              <a:latin typeface="72 Brand Medium" panose="020B0504030603020204" pitchFamily="34" charset="0"/>
            </a:endParaRPr>
          </a:p>
          <a:p>
            <a:pPr marL="449128" indent="-441193" defTabSz="1088231">
              <a:spcBef>
                <a:spcPts val="1799"/>
              </a:spcBef>
              <a:buClr>
                <a:srgbClr val="0070F2"/>
              </a:buClr>
              <a:buSzPct val="100000"/>
              <a:buFont typeface="+mj-lt"/>
              <a:buAutoNum type="arabicPeriod"/>
            </a:pPr>
            <a:endParaRPr sz="1600">
              <a:solidFill>
                <a:srgbClr val="000000"/>
              </a:solidFill>
              <a:latin typeface="72 Brand Light" panose="020B0304030603020204" pitchFamily="34" charset="0"/>
            </a:endParaRPr>
          </a:p>
        </p:txBody>
      </p:sp>
      <p:sp>
        <p:nvSpPr>
          <p:cNvPr id="3" name="Title 1">
            <a:extLst>
              <a:ext uri="{FF2B5EF4-FFF2-40B4-BE49-F238E27FC236}">
                <a16:creationId xmlns:a16="http://schemas.microsoft.com/office/drawing/2014/main" id="{B6C93EC2-38C5-F640-6D25-EF42814392B8}"/>
              </a:ext>
            </a:extLst>
          </p:cNvPr>
          <p:cNvSpPr txBox="1">
            <a:spLocks/>
          </p:cNvSpPr>
          <p:nvPr/>
        </p:nvSpPr>
        <p:spPr bwMode="black">
          <a:xfrm>
            <a:off x="464898" y="266035"/>
            <a:ext cx="10511196" cy="6769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2" indent="-4762" defTabSz="1088231"/>
            <a:r>
              <a:rPr sz="2399">
                <a:solidFill>
                  <a:srgbClr val="0070F2"/>
                </a:solidFill>
              </a:rPr>
              <a:t>サービスシートの作成 - 明細の詳細</a:t>
            </a:r>
            <a:br>
              <a:rPr lang="en-US" sz="2399">
                <a:solidFill>
                  <a:srgbClr val="0070F2"/>
                </a:solidFill>
              </a:rPr>
            </a:br>
            <a:r>
              <a:rPr sz="1999">
                <a:solidFill>
                  <a:srgbClr val="000000"/>
                </a:solidFill>
                <a:latin typeface="72 Brand Light" panose="020B0304030603020204" pitchFamily="34" charset="0"/>
              </a:rPr>
              <a:t>サービスプロバイダ用</a:t>
            </a:r>
            <a:endParaRPr sz="2099">
              <a:solidFill>
                <a:srgbClr val="000000"/>
              </a:solidFill>
              <a:latin typeface="72 Brand Light" panose="020B0304030603020204" pitchFamily="34" charset="0"/>
            </a:endParaRPr>
          </a:p>
        </p:txBody>
      </p:sp>
      <p:pic>
        <p:nvPicPr>
          <p:cNvPr id="6" name="Picture 5">
            <a:extLst>
              <a:ext uri="{FF2B5EF4-FFF2-40B4-BE49-F238E27FC236}">
                <a16:creationId xmlns:a16="http://schemas.microsoft.com/office/drawing/2014/main" id="{FBCEF1AB-EA43-0681-65FE-0F1A7F8F9788}"/>
              </a:ext>
            </a:extLst>
          </p:cNvPr>
          <p:cNvPicPr>
            <a:picLocks noChangeAspect="1"/>
          </p:cNvPicPr>
          <p:nvPr/>
        </p:nvPicPr>
        <p:blipFill>
          <a:blip r:embed="rId10"/>
          <a:stretch>
            <a:fillRect/>
          </a:stretch>
        </p:blipFill>
        <p:spPr>
          <a:xfrm>
            <a:off x="63515" y="1138207"/>
            <a:ext cx="7631527" cy="2205589"/>
          </a:xfrm>
          <a:prstGeom prst="rect">
            <a:avLst/>
          </a:prstGeom>
        </p:spPr>
      </p:pic>
      <p:pic>
        <p:nvPicPr>
          <p:cNvPr id="8" name="Picture 7">
            <a:extLst>
              <a:ext uri="{FF2B5EF4-FFF2-40B4-BE49-F238E27FC236}">
                <a16:creationId xmlns:a16="http://schemas.microsoft.com/office/drawing/2014/main" id="{304EB784-4C45-C061-094E-8417E44634B5}"/>
              </a:ext>
            </a:extLst>
          </p:cNvPr>
          <p:cNvPicPr>
            <a:picLocks noChangeAspect="1"/>
          </p:cNvPicPr>
          <p:nvPr/>
        </p:nvPicPr>
        <p:blipFill>
          <a:blip r:embed="rId11"/>
          <a:stretch>
            <a:fillRect/>
          </a:stretch>
        </p:blipFill>
        <p:spPr>
          <a:xfrm>
            <a:off x="63515" y="3644298"/>
            <a:ext cx="7631527" cy="1429762"/>
          </a:xfrm>
          <a:prstGeom prst="rect">
            <a:avLst/>
          </a:prstGeom>
        </p:spPr>
      </p:pic>
      <p:pic>
        <p:nvPicPr>
          <p:cNvPr id="12" name="Picture 11">
            <a:extLst>
              <a:ext uri="{FF2B5EF4-FFF2-40B4-BE49-F238E27FC236}">
                <a16:creationId xmlns:a16="http://schemas.microsoft.com/office/drawing/2014/main" id="{F7D49787-5144-22C0-3D4F-AFB74278F730}"/>
              </a:ext>
            </a:extLst>
          </p:cNvPr>
          <p:cNvPicPr>
            <a:picLocks noChangeAspect="1"/>
          </p:cNvPicPr>
          <p:nvPr/>
        </p:nvPicPr>
        <p:blipFill>
          <a:blip r:embed="rId12"/>
          <a:stretch>
            <a:fillRect/>
          </a:stretch>
        </p:blipFill>
        <p:spPr>
          <a:xfrm>
            <a:off x="63515" y="5374562"/>
            <a:ext cx="7631527" cy="1153228"/>
          </a:xfrm>
          <a:prstGeom prst="rect">
            <a:avLst/>
          </a:prstGeom>
        </p:spPr>
      </p:pic>
    </p:spTree>
    <p:custDataLst>
      <p:custData r:id="rId1"/>
      <p:custData r:id="rId2"/>
    </p:custDataLst>
    <p:extLst>
      <p:ext uri="{BB962C8B-B14F-4D97-AF65-F5344CB8AC3E}">
        <p14:creationId xmlns:p14="http://schemas.microsoft.com/office/powerpoint/2010/main" val="23850017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9B1847-7791-14B4-F5C8-08A503CCF53B}"/>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684C4E40-72DA-6A4C-1988-93CB50C4F97D}"/>
              </a:ext>
            </a:extLst>
          </p:cNvPr>
          <p:cNvSpPr/>
          <p:nvPr/>
        </p:nvSpPr>
        <p:spPr bwMode="gray">
          <a:xfrm>
            <a:off x="7695042" y="4463"/>
            <a:ext cx="4485849" cy="6852645"/>
          </a:xfrm>
          <a:prstGeom prst="rect">
            <a:avLst/>
          </a:prstGeom>
          <a:solidFill>
            <a:schemeClr val="bg1">
              <a:lumMod val="95000"/>
            </a:schemeClr>
          </a:solidFill>
          <a:ln w="25400" algn="ctr">
            <a:noFill/>
            <a:miter lim="800000"/>
            <a:headEnd/>
            <a:tailEnd/>
          </a:ln>
        </p:spPr>
        <p:txBody>
          <a:bodyPr lIns="89977" tIns="71981" rIns="89977" bIns="71981" anchor="ctr"/>
          <a:lstStyle/>
          <a:p>
            <a:pPr algn="ctr" defTabSz="1088449" fontAlgn="base">
              <a:spcBef>
                <a:spcPct val="50000"/>
              </a:spcBef>
              <a:spcAft>
                <a:spcPct val="0"/>
              </a:spcAft>
              <a:buClr>
                <a:srgbClr val="F0AB00"/>
              </a:buClr>
              <a:buSzPct val="80000"/>
            </a:pPr>
            <a:endParaRPr sz="2099" kern="0">
              <a:solidFill>
                <a:srgbClr val="000000"/>
              </a:solidFill>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7362C2EA-E8C9-80BA-D954-BFA9C7046869}"/>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581062" y="504445"/>
            <a:ext cx="400068" cy="363466"/>
          </a:xfrm>
          <a:prstGeom prst="rect">
            <a:avLst/>
          </a:prstGeom>
        </p:spPr>
      </p:pic>
      <p:pic>
        <p:nvPicPr>
          <p:cNvPr id="9" name="Image 1" descr="preencoded.png">
            <a:extLst>
              <a:ext uri="{FF2B5EF4-FFF2-40B4-BE49-F238E27FC236}">
                <a16:creationId xmlns:a16="http://schemas.microsoft.com/office/drawing/2014/main" id="{24747561-CAA9-9227-6791-F6FD60706C4E}"/>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8092280" y="461275"/>
            <a:ext cx="1046658" cy="466878"/>
          </a:xfrm>
          <a:prstGeom prst="rect">
            <a:avLst/>
          </a:prstGeom>
        </p:spPr>
      </p:pic>
      <p:pic>
        <p:nvPicPr>
          <p:cNvPr id="10" name="Picture 9">
            <a:extLst>
              <a:ext uri="{FF2B5EF4-FFF2-40B4-BE49-F238E27FC236}">
                <a16:creationId xmlns:a16="http://schemas.microsoft.com/office/drawing/2014/main" id="{25D31D42-3B85-BDBA-8BE1-009736430D5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198059" y="515354"/>
            <a:ext cx="323081" cy="369236"/>
          </a:xfrm>
          <a:prstGeom prst="rect">
            <a:avLst/>
          </a:prstGeom>
        </p:spPr>
      </p:pic>
      <p:sp>
        <p:nvSpPr>
          <p:cNvPr id="2" name="Text Placeholder 4">
            <a:extLst>
              <a:ext uri="{FF2B5EF4-FFF2-40B4-BE49-F238E27FC236}">
                <a16:creationId xmlns:a16="http://schemas.microsoft.com/office/drawing/2014/main" id="{E75A4E8E-089A-B12A-F396-D1EB688A57B5}"/>
              </a:ext>
            </a:extLst>
          </p:cNvPr>
          <p:cNvSpPr txBox="1">
            <a:spLocks/>
          </p:cNvSpPr>
          <p:nvPr/>
        </p:nvSpPr>
        <p:spPr>
          <a:xfrm>
            <a:off x="7976787" y="1138207"/>
            <a:ext cx="3970075" cy="5474130"/>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defTabSz="1088231">
              <a:spcBef>
                <a:spcPts val="1799"/>
              </a:spcBef>
              <a:defRPr sz="1799">
                <a:solidFill>
                  <a:srgbClr val="0070F2"/>
                </a:solidFill>
                <a:latin typeface="72 Brand Medium" panose="020B0504030603020204" pitchFamily="34" charset="0"/>
              </a:defRPr>
            </a:pPr>
            <a:r>
              <a:t>サービス入力シート登録画面</a:t>
            </a:r>
            <a:endParaRPr sz="1799">
              <a:solidFill>
                <a:srgbClr val="0070F2"/>
              </a:solidFill>
              <a:latin typeface="72 Brand Medium" panose="020B0504030603020204" pitchFamily="34" charset="0"/>
            </a:endParaRPr>
          </a:p>
          <a:p>
            <a:pPr marL="449128" indent="-441193" defTabSz="1088231">
              <a:spcBef>
                <a:spcPts val="1799"/>
              </a:spcBef>
              <a:buClr>
                <a:srgbClr val="0070F2"/>
              </a:buClr>
              <a:buSzPct val="100000"/>
              <a:buFont typeface="+mj-lt"/>
              <a:buAutoNum type="arabicPeriod" startAt="3"/>
              <a:defRPr sz="1600">
                <a:solidFill>
                  <a:srgbClr val="000000"/>
                </a:solidFill>
                <a:latin typeface="72 Brand Medium" panose="020B0504030603020204" pitchFamily="34" charset="0"/>
              </a:defRPr>
            </a:pPr>
            <a:r>
              <a:t>明細除外</a:t>
            </a:r>
          </a:p>
          <a:p>
            <a:pPr marL="366710" lvl="2" indent="0" defTabSz="1088231">
              <a:spcBef>
                <a:spcPts val="1799"/>
              </a:spcBef>
              <a:buClr>
                <a:srgbClr val="0070F2"/>
              </a:buClr>
              <a:buNone/>
              <a:defRPr sz="1600">
                <a:solidFill>
                  <a:srgbClr val="000000"/>
                </a:solidFill>
                <a:latin typeface="72 Brand Light" panose="020B0304030603020204" pitchFamily="34" charset="0"/>
              </a:defRPr>
            </a:pPr>
            <a:r>
              <a:t>サービスシートの作成時に注文書明細を除外する必要がある場合は、明細を選択して [行を除外] ボタンをクリックすることができます。明細は除外されます。この機能は、後で明細を削除するのではなく、サービスシートに明細が必要であると判断した場合に役立ちます。</a:t>
            </a:r>
          </a:p>
          <a:p>
            <a:pPr marL="366710" lvl="2" indent="0" defTabSz="1088231">
              <a:spcBef>
                <a:spcPts val="1799"/>
              </a:spcBef>
              <a:buClr>
                <a:srgbClr val="0070F2"/>
              </a:buClr>
              <a:buNone/>
              <a:defRPr sz="1600">
                <a:solidFill>
                  <a:srgbClr val="000000"/>
                </a:solidFill>
                <a:latin typeface="72 Brand Light" panose="020B0304030603020204" pitchFamily="34" charset="0"/>
              </a:defRPr>
            </a:pPr>
            <a:r>
              <a:t>除外列は</a:t>
            </a:r>
            <a:r>
              <a:rPr b="1"/>
              <a:t>いいえ</a:t>
            </a:r>
            <a:r>
              <a:t>に設定されます</a:t>
            </a:r>
          </a:p>
          <a:p>
            <a:pPr marL="629092" lvl="1" indent="-441193" defTabSz="1088231">
              <a:spcBef>
                <a:spcPts val="1799"/>
              </a:spcBef>
              <a:buClr>
                <a:srgbClr val="0070F2"/>
              </a:buClr>
              <a:buFont typeface="+mj-lt"/>
              <a:buAutoNum type="arabicPeriod"/>
            </a:pPr>
            <a:endParaRPr sz="1000">
              <a:solidFill>
                <a:srgbClr val="000000"/>
              </a:solidFill>
              <a:latin typeface="72 Brand Medium" panose="020B0504030603020204" pitchFamily="34" charset="0"/>
            </a:endParaRPr>
          </a:p>
          <a:p>
            <a:pPr marL="449128" indent="-441193" defTabSz="1088231">
              <a:spcBef>
                <a:spcPts val="1799"/>
              </a:spcBef>
              <a:buClr>
                <a:srgbClr val="0070F2"/>
              </a:buClr>
              <a:buSzPct val="100000"/>
              <a:buFont typeface="+mj-lt"/>
              <a:buAutoNum type="arabicPeriod" startAt="3"/>
            </a:pPr>
            <a:endParaRPr sz="1600">
              <a:solidFill>
                <a:srgbClr val="000000"/>
              </a:solidFill>
              <a:latin typeface="72 Brand Light" panose="020B0304030603020204" pitchFamily="34" charset="0"/>
            </a:endParaRPr>
          </a:p>
        </p:txBody>
      </p:sp>
      <p:sp>
        <p:nvSpPr>
          <p:cNvPr id="3" name="Title 1">
            <a:extLst>
              <a:ext uri="{FF2B5EF4-FFF2-40B4-BE49-F238E27FC236}">
                <a16:creationId xmlns:a16="http://schemas.microsoft.com/office/drawing/2014/main" id="{E0AB6DA1-0AC6-2A55-0B1B-67D1C3201AA4}"/>
              </a:ext>
            </a:extLst>
          </p:cNvPr>
          <p:cNvSpPr txBox="1">
            <a:spLocks/>
          </p:cNvSpPr>
          <p:nvPr/>
        </p:nvSpPr>
        <p:spPr bwMode="black">
          <a:xfrm>
            <a:off x="464898" y="266035"/>
            <a:ext cx="10511196" cy="6769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2" indent="-4762" defTabSz="1088231"/>
            <a:r>
              <a:rPr sz="2399">
                <a:solidFill>
                  <a:srgbClr val="0070F2"/>
                </a:solidFill>
              </a:rPr>
              <a:t>サービスシートの作成 - 明細の詳細</a:t>
            </a:r>
            <a:br>
              <a:rPr lang="en-US" sz="2399">
                <a:solidFill>
                  <a:srgbClr val="0070F2"/>
                </a:solidFill>
              </a:rPr>
            </a:br>
            <a:r>
              <a:rPr sz="1999">
                <a:solidFill>
                  <a:srgbClr val="000000"/>
                </a:solidFill>
                <a:latin typeface="72 Brand Light" panose="020B0304030603020204" pitchFamily="34" charset="0"/>
              </a:rPr>
              <a:t>サービスプロバイダ用</a:t>
            </a:r>
            <a:endParaRPr sz="2099">
              <a:solidFill>
                <a:srgbClr val="000000"/>
              </a:solidFill>
              <a:latin typeface="72 Brand Light" panose="020B0304030603020204" pitchFamily="34" charset="0"/>
            </a:endParaRPr>
          </a:p>
        </p:txBody>
      </p:sp>
      <p:pic>
        <p:nvPicPr>
          <p:cNvPr id="4" name="Picture 3">
            <a:extLst>
              <a:ext uri="{FF2B5EF4-FFF2-40B4-BE49-F238E27FC236}">
                <a16:creationId xmlns:a16="http://schemas.microsoft.com/office/drawing/2014/main" id="{694BB70F-342C-DB15-F046-AB43C92682E1}"/>
              </a:ext>
            </a:extLst>
          </p:cNvPr>
          <p:cNvPicPr>
            <a:picLocks noChangeAspect="1"/>
          </p:cNvPicPr>
          <p:nvPr/>
        </p:nvPicPr>
        <p:blipFill>
          <a:blip r:embed="rId10"/>
          <a:stretch>
            <a:fillRect/>
          </a:stretch>
        </p:blipFill>
        <p:spPr>
          <a:xfrm>
            <a:off x="193770" y="1138207"/>
            <a:ext cx="7490532" cy="2491684"/>
          </a:xfrm>
          <a:prstGeom prst="rect">
            <a:avLst/>
          </a:prstGeom>
        </p:spPr>
      </p:pic>
      <p:pic>
        <p:nvPicPr>
          <p:cNvPr id="5" name="Picture 4">
            <a:extLst>
              <a:ext uri="{FF2B5EF4-FFF2-40B4-BE49-F238E27FC236}">
                <a16:creationId xmlns:a16="http://schemas.microsoft.com/office/drawing/2014/main" id="{B70216E0-8FF8-C79F-A50A-1CF17C5C02A5}"/>
              </a:ext>
            </a:extLst>
          </p:cNvPr>
          <p:cNvPicPr>
            <a:picLocks noChangeAspect="1"/>
          </p:cNvPicPr>
          <p:nvPr/>
        </p:nvPicPr>
        <p:blipFill>
          <a:blip r:embed="rId11"/>
          <a:stretch>
            <a:fillRect/>
          </a:stretch>
        </p:blipFill>
        <p:spPr>
          <a:xfrm>
            <a:off x="193770" y="4578788"/>
            <a:ext cx="7490532" cy="1255367"/>
          </a:xfrm>
          <a:prstGeom prst="rect">
            <a:avLst/>
          </a:prstGeom>
        </p:spPr>
      </p:pic>
    </p:spTree>
    <p:custDataLst>
      <p:custData r:id="rId1"/>
      <p:custData r:id="rId2"/>
    </p:custDataLst>
    <p:extLst>
      <p:ext uri="{BB962C8B-B14F-4D97-AF65-F5344CB8AC3E}">
        <p14:creationId xmlns:p14="http://schemas.microsoft.com/office/powerpoint/2010/main" val="35934126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4FE2A4-4D7A-96F4-DDF0-2F48E0BC4D74}"/>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EFE4159A-D639-9070-6518-8F88BC795EE7}"/>
              </a:ext>
            </a:extLst>
          </p:cNvPr>
          <p:cNvSpPr/>
          <p:nvPr/>
        </p:nvSpPr>
        <p:spPr bwMode="gray">
          <a:xfrm>
            <a:off x="7695042" y="4463"/>
            <a:ext cx="4485849" cy="6852645"/>
          </a:xfrm>
          <a:prstGeom prst="rect">
            <a:avLst/>
          </a:prstGeom>
          <a:solidFill>
            <a:schemeClr val="bg1">
              <a:lumMod val="95000"/>
            </a:schemeClr>
          </a:solidFill>
          <a:ln w="25400" algn="ctr">
            <a:noFill/>
            <a:miter lim="800000"/>
            <a:headEnd/>
            <a:tailEnd/>
          </a:ln>
        </p:spPr>
        <p:txBody>
          <a:bodyPr lIns="89977" tIns="71981" rIns="89977" bIns="71981" anchor="ctr"/>
          <a:lstStyle/>
          <a:p>
            <a:pPr algn="ctr" defTabSz="1088449" fontAlgn="base">
              <a:spcBef>
                <a:spcPct val="50000"/>
              </a:spcBef>
              <a:spcAft>
                <a:spcPct val="0"/>
              </a:spcAft>
              <a:buClr>
                <a:srgbClr val="F0AB00"/>
              </a:buClr>
              <a:buSzPct val="80000"/>
            </a:pPr>
            <a:endParaRPr sz="2099" kern="0">
              <a:solidFill>
                <a:srgbClr val="000000"/>
              </a:solidFill>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17934180-C98C-A0CE-6FAF-010370BDD2E9}"/>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581062" y="504445"/>
            <a:ext cx="400068" cy="363466"/>
          </a:xfrm>
          <a:prstGeom prst="rect">
            <a:avLst/>
          </a:prstGeom>
        </p:spPr>
      </p:pic>
      <p:pic>
        <p:nvPicPr>
          <p:cNvPr id="9" name="Image 1" descr="preencoded.png">
            <a:extLst>
              <a:ext uri="{FF2B5EF4-FFF2-40B4-BE49-F238E27FC236}">
                <a16:creationId xmlns:a16="http://schemas.microsoft.com/office/drawing/2014/main" id="{C5B424CC-A44F-45E1-43FA-79F4CDCDF8F6}"/>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8092280" y="461275"/>
            <a:ext cx="1046658" cy="466878"/>
          </a:xfrm>
          <a:prstGeom prst="rect">
            <a:avLst/>
          </a:prstGeom>
        </p:spPr>
      </p:pic>
      <p:pic>
        <p:nvPicPr>
          <p:cNvPr id="10" name="Picture 9">
            <a:extLst>
              <a:ext uri="{FF2B5EF4-FFF2-40B4-BE49-F238E27FC236}">
                <a16:creationId xmlns:a16="http://schemas.microsoft.com/office/drawing/2014/main" id="{8CA9AB20-831D-F246-A2D1-DA5FCC7742D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198059" y="515354"/>
            <a:ext cx="323081" cy="369236"/>
          </a:xfrm>
          <a:prstGeom prst="rect">
            <a:avLst/>
          </a:prstGeom>
        </p:spPr>
      </p:pic>
      <p:sp>
        <p:nvSpPr>
          <p:cNvPr id="2" name="Text Placeholder 4">
            <a:extLst>
              <a:ext uri="{FF2B5EF4-FFF2-40B4-BE49-F238E27FC236}">
                <a16:creationId xmlns:a16="http://schemas.microsoft.com/office/drawing/2014/main" id="{8A20C41C-4A8A-3484-ED09-7549EDEAA040}"/>
              </a:ext>
            </a:extLst>
          </p:cNvPr>
          <p:cNvSpPr txBox="1">
            <a:spLocks/>
          </p:cNvSpPr>
          <p:nvPr/>
        </p:nvSpPr>
        <p:spPr>
          <a:xfrm>
            <a:off x="7976787" y="1138207"/>
            <a:ext cx="3970075" cy="5474130"/>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defTabSz="1088231">
              <a:spcBef>
                <a:spcPts val="1799"/>
              </a:spcBef>
              <a:defRPr sz="1799">
                <a:solidFill>
                  <a:srgbClr val="0070F2"/>
                </a:solidFill>
                <a:latin typeface="72 Brand Medium" panose="020B0504030603020204" pitchFamily="34" charset="0"/>
              </a:defRPr>
            </a:pPr>
            <a:r>
              <a:t>サービス入力シート登録画面</a:t>
            </a:r>
            <a:endParaRPr sz="1799">
              <a:solidFill>
                <a:srgbClr val="0070F2"/>
              </a:solidFill>
              <a:latin typeface="72 Brand Medium" panose="020B0504030603020204" pitchFamily="34" charset="0"/>
            </a:endParaRPr>
          </a:p>
          <a:p>
            <a:pPr marL="449128" indent="-441193" defTabSz="1088231">
              <a:spcBef>
                <a:spcPts val="1799"/>
              </a:spcBef>
              <a:buClr>
                <a:srgbClr val="0070F2"/>
              </a:buClr>
              <a:buSzPct val="100000"/>
              <a:buFont typeface="+mj-lt"/>
              <a:buAutoNum type="arabicPeriod" startAt="4"/>
              <a:defRPr sz="1600">
                <a:solidFill>
                  <a:srgbClr val="000000"/>
                </a:solidFill>
                <a:latin typeface="72 Brand Medium" panose="020B0504030603020204" pitchFamily="34" charset="0"/>
              </a:defRPr>
            </a:pPr>
            <a:r>
              <a:t>明細を含める</a:t>
            </a:r>
          </a:p>
          <a:p>
            <a:pPr marL="366710" lvl="2" indent="0" defTabSz="1088231">
              <a:spcBef>
                <a:spcPts val="1799"/>
              </a:spcBef>
              <a:buClr>
                <a:srgbClr val="0070F2"/>
              </a:buClr>
              <a:buNone/>
              <a:defRPr sz="1600">
                <a:solidFill>
                  <a:srgbClr val="000000"/>
                </a:solidFill>
                <a:latin typeface="72 Brand Light" panose="020B0304030603020204" pitchFamily="34" charset="0"/>
              </a:defRPr>
            </a:pPr>
            <a:r>
              <a:t>サービスシートの作成時に注文書明細を含める必要がある場合は、明細を選択して [明細を含める] ボタンをクリックし、除外された明細を含めることができます。</a:t>
            </a:r>
          </a:p>
          <a:p>
            <a:pPr marL="366710" lvl="2" indent="0" defTabSz="1088231">
              <a:spcBef>
                <a:spcPts val="1799"/>
              </a:spcBef>
              <a:buClr>
                <a:srgbClr val="0070F2"/>
              </a:buClr>
              <a:buNone/>
              <a:defRPr sz="1600">
                <a:solidFill>
                  <a:srgbClr val="000000"/>
                </a:solidFill>
                <a:latin typeface="72 Brand Light" panose="020B0304030603020204" pitchFamily="34" charset="0"/>
              </a:defRPr>
            </a:pPr>
            <a:r>
              <a:t>包含列は</a:t>
            </a:r>
            <a:r>
              <a:rPr b="1"/>
              <a:t>はい</a:t>
            </a:r>
            <a:r>
              <a:t>に設定されます。</a:t>
            </a:r>
          </a:p>
          <a:p>
            <a:pPr marL="629092" lvl="1" indent="-441193" defTabSz="1088231">
              <a:spcBef>
                <a:spcPts val="1799"/>
              </a:spcBef>
              <a:buClr>
                <a:srgbClr val="0070F2"/>
              </a:buClr>
              <a:buFont typeface="+mj-lt"/>
              <a:buAutoNum type="arabicPeriod"/>
            </a:pPr>
            <a:endParaRPr sz="1000">
              <a:solidFill>
                <a:srgbClr val="000000"/>
              </a:solidFill>
              <a:latin typeface="72 Brand Medium" panose="020B0504030603020204" pitchFamily="34" charset="0"/>
            </a:endParaRPr>
          </a:p>
          <a:p>
            <a:pPr marL="449128" indent="-441193" defTabSz="1088231">
              <a:spcBef>
                <a:spcPts val="1799"/>
              </a:spcBef>
              <a:buClr>
                <a:srgbClr val="0070F2"/>
              </a:buClr>
              <a:buSzPct val="100000"/>
              <a:buFont typeface="+mj-lt"/>
              <a:buAutoNum type="arabicPeriod" startAt="4"/>
            </a:pPr>
            <a:endParaRPr sz="1600">
              <a:solidFill>
                <a:srgbClr val="000000"/>
              </a:solidFill>
              <a:latin typeface="72 Brand Light" panose="020B0304030603020204" pitchFamily="34" charset="0"/>
            </a:endParaRPr>
          </a:p>
        </p:txBody>
      </p:sp>
      <p:sp>
        <p:nvSpPr>
          <p:cNvPr id="3" name="Title 1">
            <a:extLst>
              <a:ext uri="{FF2B5EF4-FFF2-40B4-BE49-F238E27FC236}">
                <a16:creationId xmlns:a16="http://schemas.microsoft.com/office/drawing/2014/main" id="{DEAEB836-FF65-D764-7EC1-A53E013E9B98}"/>
              </a:ext>
            </a:extLst>
          </p:cNvPr>
          <p:cNvSpPr txBox="1">
            <a:spLocks/>
          </p:cNvSpPr>
          <p:nvPr/>
        </p:nvSpPr>
        <p:spPr bwMode="black">
          <a:xfrm>
            <a:off x="464898" y="266035"/>
            <a:ext cx="10511196" cy="6769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2" indent="-4762" defTabSz="1088231"/>
            <a:r>
              <a:rPr sz="2399">
                <a:solidFill>
                  <a:srgbClr val="0070F2"/>
                </a:solidFill>
              </a:rPr>
              <a:t>サービスシートの作成 - 明細の詳細</a:t>
            </a:r>
            <a:br>
              <a:rPr lang="en-US" sz="2399">
                <a:solidFill>
                  <a:srgbClr val="0070F2"/>
                </a:solidFill>
              </a:rPr>
            </a:br>
            <a:r>
              <a:rPr sz="1999">
                <a:solidFill>
                  <a:srgbClr val="000000"/>
                </a:solidFill>
                <a:latin typeface="72 Brand Light" panose="020B0304030603020204" pitchFamily="34" charset="0"/>
              </a:rPr>
              <a:t>サービスプロバイダ用</a:t>
            </a:r>
            <a:endParaRPr sz="2099">
              <a:solidFill>
                <a:srgbClr val="000000"/>
              </a:solidFill>
              <a:latin typeface="72 Brand Light" panose="020B0304030603020204" pitchFamily="34" charset="0"/>
            </a:endParaRPr>
          </a:p>
        </p:txBody>
      </p:sp>
      <p:pic>
        <p:nvPicPr>
          <p:cNvPr id="7" name="Picture 6">
            <a:extLst>
              <a:ext uri="{FF2B5EF4-FFF2-40B4-BE49-F238E27FC236}">
                <a16:creationId xmlns:a16="http://schemas.microsoft.com/office/drawing/2014/main" id="{05201DBA-BFB7-1CA0-46EF-1D6563FC3416}"/>
              </a:ext>
            </a:extLst>
          </p:cNvPr>
          <p:cNvPicPr>
            <a:picLocks noChangeAspect="1"/>
          </p:cNvPicPr>
          <p:nvPr/>
        </p:nvPicPr>
        <p:blipFill>
          <a:blip r:embed="rId10"/>
          <a:stretch>
            <a:fillRect/>
          </a:stretch>
        </p:blipFill>
        <p:spPr>
          <a:xfrm>
            <a:off x="63515" y="1312669"/>
            <a:ext cx="7631527" cy="1843364"/>
          </a:xfrm>
          <a:prstGeom prst="rect">
            <a:avLst/>
          </a:prstGeom>
        </p:spPr>
      </p:pic>
      <p:pic>
        <p:nvPicPr>
          <p:cNvPr id="8" name="Picture 7">
            <a:extLst>
              <a:ext uri="{FF2B5EF4-FFF2-40B4-BE49-F238E27FC236}">
                <a16:creationId xmlns:a16="http://schemas.microsoft.com/office/drawing/2014/main" id="{BE0FC02A-ED4D-BD4A-F6A0-4EEA16D463DC}"/>
              </a:ext>
            </a:extLst>
          </p:cNvPr>
          <p:cNvPicPr>
            <a:picLocks noChangeAspect="1"/>
          </p:cNvPicPr>
          <p:nvPr/>
        </p:nvPicPr>
        <p:blipFill>
          <a:blip r:embed="rId11"/>
          <a:stretch>
            <a:fillRect/>
          </a:stretch>
        </p:blipFill>
        <p:spPr>
          <a:xfrm>
            <a:off x="63515" y="3525735"/>
            <a:ext cx="7631527" cy="2089896"/>
          </a:xfrm>
          <a:prstGeom prst="rect">
            <a:avLst/>
          </a:prstGeom>
        </p:spPr>
      </p:pic>
    </p:spTree>
    <p:custDataLst>
      <p:custData r:id="rId1"/>
      <p:custData r:id="rId2"/>
    </p:custDataLst>
    <p:extLst>
      <p:ext uri="{BB962C8B-B14F-4D97-AF65-F5344CB8AC3E}">
        <p14:creationId xmlns:p14="http://schemas.microsoft.com/office/powerpoint/2010/main" val="12410470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3A3D0-243B-E12C-D082-7F22469C1601}"/>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2EAFBD65-4A44-2659-89D9-D457081A35E6}"/>
              </a:ext>
            </a:extLst>
          </p:cNvPr>
          <p:cNvSpPr/>
          <p:nvPr/>
        </p:nvSpPr>
        <p:spPr bwMode="gray">
          <a:xfrm>
            <a:off x="7695042" y="4463"/>
            <a:ext cx="4485849" cy="6852645"/>
          </a:xfrm>
          <a:prstGeom prst="rect">
            <a:avLst/>
          </a:prstGeom>
          <a:solidFill>
            <a:schemeClr val="bg1">
              <a:lumMod val="95000"/>
            </a:schemeClr>
          </a:solidFill>
          <a:ln w="25400" algn="ctr">
            <a:noFill/>
            <a:miter lim="800000"/>
            <a:headEnd/>
            <a:tailEnd/>
          </a:ln>
        </p:spPr>
        <p:txBody>
          <a:bodyPr lIns="89977" tIns="71981" rIns="89977" bIns="71981" anchor="ctr"/>
          <a:lstStyle/>
          <a:p>
            <a:pPr algn="ctr" defTabSz="1088449" fontAlgn="base">
              <a:spcBef>
                <a:spcPct val="50000"/>
              </a:spcBef>
              <a:spcAft>
                <a:spcPct val="0"/>
              </a:spcAft>
              <a:buClr>
                <a:srgbClr val="F0AB00"/>
              </a:buClr>
              <a:buSzPct val="80000"/>
            </a:pPr>
            <a:endParaRPr sz="2099" kern="0">
              <a:solidFill>
                <a:srgbClr val="000000"/>
              </a:solidFill>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B2F66FA7-787E-6A07-682B-7B2F27FE421E}"/>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581062" y="504445"/>
            <a:ext cx="400068" cy="363466"/>
          </a:xfrm>
          <a:prstGeom prst="rect">
            <a:avLst/>
          </a:prstGeom>
        </p:spPr>
      </p:pic>
      <p:pic>
        <p:nvPicPr>
          <p:cNvPr id="9" name="Image 1" descr="preencoded.png">
            <a:extLst>
              <a:ext uri="{FF2B5EF4-FFF2-40B4-BE49-F238E27FC236}">
                <a16:creationId xmlns:a16="http://schemas.microsoft.com/office/drawing/2014/main" id="{07FAE7CA-536E-E48B-2B42-DDF41D08FB98}"/>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8092280" y="461275"/>
            <a:ext cx="1046658" cy="466878"/>
          </a:xfrm>
          <a:prstGeom prst="rect">
            <a:avLst/>
          </a:prstGeom>
        </p:spPr>
      </p:pic>
      <p:pic>
        <p:nvPicPr>
          <p:cNvPr id="10" name="Picture 9">
            <a:extLst>
              <a:ext uri="{FF2B5EF4-FFF2-40B4-BE49-F238E27FC236}">
                <a16:creationId xmlns:a16="http://schemas.microsoft.com/office/drawing/2014/main" id="{9889D8B0-C665-086F-769D-146697C5756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198059" y="515354"/>
            <a:ext cx="323081" cy="369236"/>
          </a:xfrm>
          <a:prstGeom prst="rect">
            <a:avLst/>
          </a:prstGeom>
        </p:spPr>
      </p:pic>
      <p:sp>
        <p:nvSpPr>
          <p:cNvPr id="2" name="Text Placeholder 4">
            <a:extLst>
              <a:ext uri="{FF2B5EF4-FFF2-40B4-BE49-F238E27FC236}">
                <a16:creationId xmlns:a16="http://schemas.microsoft.com/office/drawing/2014/main" id="{37958E20-A9E0-95DC-DAE3-DC3D88064232}"/>
              </a:ext>
            </a:extLst>
          </p:cNvPr>
          <p:cNvSpPr txBox="1">
            <a:spLocks/>
          </p:cNvSpPr>
          <p:nvPr/>
        </p:nvSpPr>
        <p:spPr>
          <a:xfrm>
            <a:off x="7976787" y="1138207"/>
            <a:ext cx="3970075" cy="5474130"/>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defTabSz="1088231">
              <a:spcBef>
                <a:spcPts val="1799"/>
              </a:spcBef>
              <a:defRPr sz="1799">
                <a:solidFill>
                  <a:srgbClr val="0070F2"/>
                </a:solidFill>
                <a:latin typeface="72 Brand Medium" panose="020B0504030603020204" pitchFamily="34" charset="0"/>
              </a:defRPr>
            </a:pPr>
            <a:r>
              <a:t>サービス入力シート登録画面</a:t>
            </a:r>
            <a:endParaRPr sz="1799">
              <a:solidFill>
                <a:srgbClr val="0070F2"/>
              </a:solidFill>
              <a:latin typeface="72 Brand Medium" panose="020B0504030603020204" pitchFamily="34" charset="0"/>
            </a:endParaRPr>
          </a:p>
          <a:p>
            <a:pPr marL="449128" indent="-441193" defTabSz="1088231">
              <a:spcBef>
                <a:spcPts val="1799"/>
              </a:spcBef>
              <a:buClr>
                <a:srgbClr val="0070F2"/>
              </a:buClr>
              <a:buSzPct val="100000"/>
              <a:buFont typeface="+mj-lt"/>
              <a:buAutoNum type="arabicPeriod" startAt="5"/>
              <a:defRPr sz="1600">
                <a:solidFill>
                  <a:srgbClr val="000000"/>
                </a:solidFill>
                <a:latin typeface="72 Brand Medium" panose="020B0504030603020204" pitchFamily="34" charset="0"/>
              </a:defRPr>
            </a:pPr>
            <a:r>
              <a:t>ツリー全体を圧縮</a:t>
            </a:r>
          </a:p>
          <a:p>
            <a:pPr marL="7935" defTabSz="1088231">
              <a:spcBef>
                <a:spcPts val="1799"/>
              </a:spcBef>
              <a:buClr>
                <a:srgbClr val="0070F2"/>
              </a:buClr>
              <a:buSzPct val="100000"/>
              <a:buNone/>
              <a:defRPr sz="1600">
                <a:solidFill>
                  <a:srgbClr val="000000"/>
                </a:solidFill>
                <a:latin typeface="72 Brand Light" panose="020B0304030603020204" pitchFamily="34" charset="0"/>
              </a:defRPr>
            </a:pPr>
            <a:r>
              <a:t>折りたたみオプションを使用すると、親明細のみが表示されるように階層が切り替わります。</a:t>
            </a:r>
            <a:endParaRPr sz="1600">
              <a:solidFill>
                <a:srgbClr val="000000"/>
              </a:solidFill>
              <a:latin typeface="72 Brand Medium" panose="020B0504030603020204" pitchFamily="34" charset="0"/>
            </a:endParaRPr>
          </a:p>
          <a:p>
            <a:pPr marL="449128" indent="-441193" defTabSz="1088231">
              <a:spcBef>
                <a:spcPts val="1799"/>
              </a:spcBef>
              <a:buClr>
                <a:srgbClr val="0070F2"/>
              </a:buClr>
              <a:buSzPct val="100000"/>
              <a:buFont typeface="+mj-lt"/>
              <a:buAutoNum type="arabicPeriod" startAt="6"/>
              <a:defRPr sz="1600">
                <a:solidFill>
                  <a:srgbClr val="000000"/>
                </a:solidFill>
                <a:latin typeface="72 Brand Medium" panose="020B0504030603020204" pitchFamily="34" charset="0"/>
              </a:defRPr>
            </a:pPr>
            <a:r>
              <a:t>ツリー全体を展開</a:t>
            </a:r>
          </a:p>
          <a:p>
            <a:pPr marL="366710" lvl="2" indent="0" defTabSz="1088231">
              <a:spcBef>
                <a:spcPts val="1799"/>
              </a:spcBef>
              <a:buClr>
                <a:srgbClr val="0070F2"/>
              </a:buClr>
              <a:buNone/>
              <a:defRPr sz="1600">
                <a:solidFill>
                  <a:srgbClr val="000000"/>
                </a:solidFill>
                <a:latin typeface="72 Brand Light" panose="020B0304030603020204" pitchFamily="34" charset="0"/>
              </a:defRPr>
            </a:pPr>
            <a:r>
              <a:t>階層全体が展開され、すべての下位明細とサブノードが表示されます。</a:t>
            </a:r>
          </a:p>
          <a:p>
            <a:pPr marL="366710" lvl="2" indent="0" defTabSz="1088231">
              <a:spcBef>
                <a:spcPts val="1799"/>
              </a:spcBef>
              <a:buClr>
                <a:srgbClr val="0070F2"/>
              </a:buClr>
              <a:buNone/>
            </a:pPr>
            <a:endParaRPr sz="1600">
              <a:solidFill>
                <a:srgbClr val="000000"/>
              </a:solidFill>
              <a:latin typeface="72 Brand Light" panose="020B0304030603020204" pitchFamily="34" charset="0"/>
            </a:endParaRPr>
          </a:p>
          <a:p>
            <a:pPr marL="629092" lvl="1" indent="-441193" defTabSz="1088231">
              <a:spcBef>
                <a:spcPts val="1799"/>
              </a:spcBef>
              <a:buClr>
                <a:srgbClr val="0070F2"/>
              </a:buClr>
              <a:buFont typeface="+mj-lt"/>
              <a:buAutoNum type="arabicPeriod"/>
            </a:pPr>
            <a:endParaRPr sz="1000">
              <a:solidFill>
                <a:srgbClr val="000000"/>
              </a:solidFill>
              <a:latin typeface="72 Brand Medium" panose="020B0504030603020204" pitchFamily="34" charset="0"/>
            </a:endParaRPr>
          </a:p>
          <a:p>
            <a:pPr marL="449128" indent="-441193" defTabSz="1088231">
              <a:spcBef>
                <a:spcPts val="1799"/>
              </a:spcBef>
              <a:buClr>
                <a:srgbClr val="0070F2"/>
              </a:buClr>
              <a:buSzPct val="100000"/>
              <a:buFont typeface="+mj-lt"/>
              <a:buAutoNum type="arabicPeriod" startAt="6"/>
            </a:pPr>
            <a:endParaRPr sz="1600">
              <a:solidFill>
                <a:srgbClr val="000000"/>
              </a:solidFill>
              <a:latin typeface="72 Brand Light" panose="020B0304030603020204" pitchFamily="34" charset="0"/>
            </a:endParaRPr>
          </a:p>
        </p:txBody>
      </p:sp>
      <p:sp>
        <p:nvSpPr>
          <p:cNvPr id="3" name="Title 1">
            <a:extLst>
              <a:ext uri="{FF2B5EF4-FFF2-40B4-BE49-F238E27FC236}">
                <a16:creationId xmlns:a16="http://schemas.microsoft.com/office/drawing/2014/main" id="{999CE5CA-9C9E-BD6A-2F08-496687A406CF}"/>
              </a:ext>
            </a:extLst>
          </p:cNvPr>
          <p:cNvSpPr txBox="1">
            <a:spLocks/>
          </p:cNvSpPr>
          <p:nvPr/>
        </p:nvSpPr>
        <p:spPr bwMode="black">
          <a:xfrm>
            <a:off x="464898" y="266035"/>
            <a:ext cx="10511196" cy="6769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2" indent="-4762" defTabSz="1088231"/>
            <a:r>
              <a:rPr sz="2399">
                <a:solidFill>
                  <a:srgbClr val="0070F2"/>
                </a:solidFill>
              </a:rPr>
              <a:t>サービスシートの作成 - 明細の詳細</a:t>
            </a:r>
            <a:br>
              <a:rPr lang="en-US" sz="2399">
                <a:solidFill>
                  <a:srgbClr val="0070F2"/>
                </a:solidFill>
              </a:rPr>
            </a:br>
            <a:r>
              <a:rPr sz="1999">
                <a:solidFill>
                  <a:srgbClr val="000000"/>
                </a:solidFill>
                <a:latin typeface="72 Brand Light" panose="020B0304030603020204" pitchFamily="34" charset="0"/>
              </a:rPr>
              <a:t>サービスプロバイダ用</a:t>
            </a:r>
            <a:endParaRPr sz="2099">
              <a:solidFill>
                <a:srgbClr val="000000"/>
              </a:solidFill>
              <a:latin typeface="72 Brand Light" panose="020B0304030603020204" pitchFamily="34" charset="0"/>
            </a:endParaRPr>
          </a:p>
        </p:txBody>
      </p:sp>
      <p:pic>
        <p:nvPicPr>
          <p:cNvPr id="4" name="Picture 3">
            <a:extLst>
              <a:ext uri="{FF2B5EF4-FFF2-40B4-BE49-F238E27FC236}">
                <a16:creationId xmlns:a16="http://schemas.microsoft.com/office/drawing/2014/main" id="{22347834-BD72-3919-5CE8-BC902F745781}"/>
              </a:ext>
            </a:extLst>
          </p:cNvPr>
          <p:cNvPicPr>
            <a:picLocks noChangeAspect="1"/>
          </p:cNvPicPr>
          <p:nvPr/>
        </p:nvPicPr>
        <p:blipFill>
          <a:blip r:embed="rId10"/>
          <a:stretch>
            <a:fillRect/>
          </a:stretch>
        </p:blipFill>
        <p:spPr>
          <a:xfrm>
            <a:off x="63515" y="1275243"/>
            <a:ext cx="7631527" cy="1718147"/>
          </a:xfrm>
          <a:prstGeom prst="rect">
            <a:avLst/>
          </a:prstGeom>
        </p:spPr>
      </p:pic>
      <p:pic>
        <p:nvPicPr>
          <p:cNvPr id="5" name="Picture 4">
            <a:extLst>
              <a:ext uri="{FF2B5EF4-FFF2-40B4-BE49-F238E27FC236}">
                <a16:creationId xmlns:a16="http://schemas.microsoft.com/office/drawing/2014/main" id="{0D0BCD67-CD17-FA38-ADAD-A68FFE1CE47A}"/>
              </a:ext>
            </a:extLst>
          </p:cNvPr>
          <p:cNvPicPr>
            <a:picLocks noChangeAspect="1"/>
          </p:cNvPicPr>
          <p:nvPr/>
        </p:nvPicPr>
        <p:blipFill>
          <a:blip r:embed="rId11"/>
          <a:stretch>
            <a:fillRect/>
          </a:stretch>
        </p:blipFill>
        <p:spPr>
          <a:xfrm>
            <a:off x="63515" y="2825082"/>
            <a:ext cx="7631527" cy="1185944"/>
          </a:xfrm>
          <a:prstGeom prst="rect">
            <a:avLst/>
          </a:prstGeom>
        </p:spPr>
      </p:pic>
      <p:pic>
        <p:nvPicPr>
          <p:cNvPr id="6" name="Picture 5">
            <a:extLst>
              <a:ext uri="{FF2B5EF4-FFF2-40B4-BE49-F238E27FC236}">
                <a16:creationId xmlns:a16="http://schemas.microsoft.com/office/drawing/2014/main" id="{D000FEA5-365F-3398-9AC0-99E07E0EE8BF}"/>
              </a:ext>
            </a:extLst>
          </p:cNvPr>
          <p:cNvPicPr>
            <a:picLocks noChangeAspect="1"/>
          </p:cNvPicPr>
          <p:nvPr/>
        </p:nvPicPr>
        <p:blipFill>
          <a:blip r:embed="rId12"/>
          <a:stretch>
            <a:fillRect/>
          </a:stretch>
        </p:blipFill>
        <p:spPr>
          <a:xfrm>
            <a:off x="63515" y="3960236"/>
            <a:ext cx="7667530" cy="1600629"/>
          </a:xfrm>
          <a:prstGeom prst="rect">
            <a:avLst/>
          </a:prstGeom>
        </p:spPr>
      </p:pic>
      <p:pic>
        <p:nvPicPr>
          <p:cNvPr id="12" name="Picture 11">
            <a:extLst>
              <a:ext uri="{FF2B5EF4-FFF2-40B4-BE49-F238E27FC236}">
                <a16:creationId xmlns:a16="http://schemas.microsoft.com/office/drawing/2014/main" id="{8CC377BE-904D-EACD-775A-5FCB11684EB0}"/>
              </a:ext>
            </a:extLst>
          </p:cNvPr>
          <p:cNvPicPr>
            <a:picLocks noChangeAspect="1"/>
          </p:cNvPicPr>
          <p:nvPr/>
        </p:nvPicPr>
        <p:blipFill>
          <a:blip r:embed="rId13"/>
          <a:stretch>
            <a:fillRect/>
          </a:stretch>
        </p:blipFill>
        <p:spPr>
          <a:xfrm>
            <a:off x="75660" y="5385925"/>
            <a:ext cx="7619382" cy="1414123"/>
          </a:xfrm>
          <a:prstGeom prst="rect">
            <a:avLst/>
          </a:prstGeom>
        </p:spPr>
      </p:pic>
    </p:spTree>
    <p:custDataLst>
      <p:custData r:id="rId1"/>
      <p:custData r:id="rId2"/>
    </p:custDataLst>
    <p:extLst>
      <p:ext uri="{BB962C8B-B14F-4D97-AF65-F5344CB8AC3E}">
        <p14:creationId xmlns:p14="http://schemas.microsoft.com/office/powerpoint/2010/main" val="1689815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05D7A8-2F97-9975-C778-54B563C0D1B4}"/>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7E736B6E-C5A8-2332-A621-D89BDFA18F76}"/>
              </a:ext>
            </a:extLst>
          </p:cNvPr>
          <p:cNvSpPr/>
          <p:nvPr/>
        </p:nvSpPr>
        <p:spPr bwMode="gray">
          <a:xfrm>
            <a:off x="7695042" y="4463"/>
            <a:ext cx="4485849" cy="6852645"/>
          </a:xfrm>
          <a:prstGeom prst="rect">
            <a:avLst/>
          </a:prstGeom>
          <a:solidFill>
            <a:schemeClr val="bg1">
              <a:lumMod val="95000"/>
            </a:schemeClr>
          </a:solidFill>
          <a:ln w="25400" algn="ctr">
            <a:noFill/>
            <a:miter lim="800000"/>
            <a:headEnd/>
            <a:tailEnd/>
          </a:ln>
        </p:spPr>
        <p:txBody>
          <a:bodyPr lIns="89977" tIns="71981" rIns="89977" bIns="71981" anchor="ctr"/>
          <a:lstStyle/>
          <a:p>
            <a:pPr algn="ctr" defTabSz="1088449" fontAlgn="base">
              <a:spcBef>
                <a:spcPct val="50000"/>
              </a:spcBef>
              <a:spcAft>
                <a:spcPct val="0"/>
              </a:spcAft>
              <a:buClr>
                <a:srgbClr val="F0AB00"/>
              </a:buClr>
              <a:buSzPct val="80000"/>
            </a:pPr>
            <a:endParaRPr sz="2099" kern="0">
              <a:solidFill>
                <a:srgbClr val="000000"/>
              </a:solidFill>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38E23478-F43C-342C-9111-6CA977AC03EF}"/>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581062" y="504445"/>
            <a:ext cx="400068" cy="363466"/>
          </a:xfrm>
          <a:prstGeom prst="rect">
            <a:avLst/>
          </a:prstGeom>
        </p:spPr>
      </p:pic>
      <p:pic>
        <p:nvPicPr>
          <p:cNvPr id="9" name="Image 1" descr="preencoded.png">
            <a:extLst>
              <a:ext uri="{FF2B5EF4-FFF2-40B4-BE49-F238E27FC236}">
                <a16:creationId xmlns:a16="http://schemas.microsoft.com/office/drawing/2014/main" id="{A272222E-859F-26DF-A990-07167E250074}"/>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8092280" y="461275"/>
            <a:ext cx="1046658" cy="466878"/>
          </a:xfrm>
          <a:prstGeom prst="rect">
            <a:avLst/>
          </a:prstGeom>
        </p:spPr>
      </p:pic>
      <p:pic>
        <p:nvPicPr>
          <p:cNvPr id="10" name="Picture 9">
            <a:extLst>
              <a:ext uri="{FF2B5EF4-FFF2-40B4-BE49-F238E27FC236}">
                <a16:creationId xmlns:a16="http://schemas.microsoft.com/office/drawing/2014/main" id="{EAB8D7B0-6576-5109-E68D-74DF4CC0377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198059" y="515354"/>
            <a:ext cx="323081" cy="369236"/>
          </a:xfrm>
          <a:prstGeom prst="rect">
            <a:avLst/>
          </a:prstGeom>
        </p:spPr>
      </p:pic>
      <p:sp>
        <p:nvSpPr>
          <p:cNvPr id="2" name="Text Placeholder 4">
            <a:extLst>
              <a:ext uri="{FF2B5EF4-FFF2-40B4-BE49-F238E27FC236}">
                <a16:creationId xmlns:a16="http://schemas.microsoft.com/office/drawing/2014/main" id="{37DA958D-5F06-6721-A16F-DAFCD59213B8}"/>
              </a:ext>
            </a:extLst>
          </p:cNvPr>
          <p:cNvSpPr txBox="1">
            <a:spLocks/>
          </p:cNvSpPr>
          <p:nvPr/>
        </p:nvSpPr>
        <p:spPr>
          <a:xfrm>
            <a:off x="7976787" y="1138207"/>
            <a:ext cx="3970075" cy="5474130"/>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defTabSz="1088231">
              <a:spcBef>
                <a:spcPts val="1799"/>
              </a:spcBef>
              <a:defRPr sz="1799">
                <a:solidFill>
                  <a:srgbClr val="0070F2"/>
                </a:solidFill>
                <a:latin typeface="72 Brand Medium" panose="020B0504030603020204" pitchFamily="34" charset="0"/>
              </a:defRPr>
            </a:pPr>
            <a:r>
              <a:t>サービス入力シート登録画面</a:t>
            </a:r>
            <a:endParaRPr sz="1799">
              <a:solidFill>
                <a:srgbClr val="0070F2"/>
              </a:solidFill>
              <a:latin typeface="72 Brand Medium" panose="020B0504030603020204" pitchFamily="34" charset="0"/>
            </a:endParaRPr>
          </a:p>
          <a:p>
            <a:pPr marL="7935" defTabSz="1088231">
              <a:spcBef>
                <a:spcPts val="1799"/>
              </a:spcBef>
              <a:buClr>
                <a:srgbClr val="0070F2"/>
              </a:buClr>
              <a:buSzPct val="100000"/>
              <a:buNone/>
              <a:defRPr sz="1600">
                <a:solidFill>
                  <a:srgbClr val="000000"/>
                </a:solidFill>
                <a:latin typeface="72 Brand Medium" panose="020B0504030603020204" pitchFamily="34" charset="0"/>
              </a:defRPr>
            </a:pPr>
            <a:r>
              <a:t>明細詳細ビュー</a:t>
            </a:r>
          </a:p>
          <a:p>
            <a:pPr marL="366710" lvl="2" indent="0" defTabSz="1088231">
              <a:spcBef>
                <a:spcPts val="1799"/>
              </a:spcBef>
              <a:buClr>
                <a:srgbClr val="0070F2"/>
              </a:buClr>
              <a:buNone/>
              <a:defRPr sz="1600">
                <a:solidFill>
                  <a:srgbClr val="000000"/>
                </a:solidFill>
                <a:latin typeface="72 Brand Light" panose="020B0304030603020204" pitchFamily="34" charset="0"/>
              </a:defRPr>
            </a:pPr>
            <a:r>
              <a:t>ユーザーは、以下のような明細の詳細を表示/編集することができます。</a:t>
            </a:r>
          </a:p>
          <a:p>
            <a:pPr marL="709610" lvl="2" indent="-342900" defTabSz="1088231">
              <a:spcBef>
                <a:spcPts val="1799"/>
              </a:spcBef>
              <a:buClr>
                <a:srgbClr val="0070F2"/>
              </a:buClr>
              <a:buFont typeface="+mj-lt"/>
              <a:buAutoNum type="arabicPeriod"/>
              <a:defRPr sz="1600">
                <a:solidFill>
                  <a:srgbClr val="000000"/>
                </a:solidFill>
                <a:latin typeface="72 Brand Light" panose="020B0304030603020204" pitchFamily="34" charset="0"/>
              </a:defRPr>
            </a:pPr>
            <a:r>
              <a:t>内容説明</a:t>
            </a:r>
          </a:p>
          <a:p>
            <a:pPr marL="709610" lvl="2" indent="-342900" defTabSz="1088231">
              <a:spcBef>
                <a:spcPts val="1799"/>
              </a:spcBef>
              <a:buClr>
                <a:srgbClr val="0070F2"/>
              </a:buClr>
              <a:buFont typeface="+mj-lt"/>
              <a:buAutoNum type="arabicPeriod"/>
              <a:defRPr sz="1600">
                <a:solidFill>
                  <a:srgbClr val="000000"/>
                </a:solidFill>
                <a:latin typeface="72 Brand Light" panose="020B0304030603020204" pitchFamily="34" charset="0"/>
              </a:defRPr>
            </a:pPr>
            <a:r>
              <a:t>サービス開始日</a:t>
            </a:r>
          </a:p>
          <a:p>
            <a:pPr marL="709610" lvl="2" indent="-342900" defTabSz="1088231">
              <a:spcBef>
                <a:spcPts val="1799"/>
              </a:spcBef>
              <a:buClr>
                <a:srgbClr val="0070F2"/>
              </a:buClr>
              <a:buFont typeface="+mj-lt"/>
              <a:buAutoNum type="arabicPeriod"/>
              <a:defRPr sz="1600">
                <a:solidFill>
                  <a:srgbClr val="000000"/>
                </a:solidFill>
                <a:latin typeface="72 Brand Light" panose="020B0304030603020204" pitchFamily="34" charset="0"/>
              </a:defRPr>
            </a:pPr>
            <a:r>
              <a:t>サービス終了日</a:t>
            </a:r>
          </a:p>
          <a:p>
            <a:pPr marL="709610" lvl="2" indent="-342900" defTabSz="1088231">
              <a:spcBef>
                <a:spcPts val="1799"/>
              </a:spcBef>
              <a:buClr>
                <a:srgbClr val="0070F2"/>
              </a:buClr>
              <a:buFont typeface="+mj-lt"/>
              <a:buAutoNum type="arabicPeriod"/>
              <a:defRPr sz="1600">
                <a:solidFill>
                  <a:srgbClr val="000000"/>
                </a:solidFill>
                <a:latin typeface="72 Brand Light" panose="020B0304030603020204" pitchFamily="34" charset="0"/>
              </a:defRPr>
            </a:pPr>
            <a:r>
              <a:t>数量</a:t>
            </a:r>
          </a:p>
          <a:p>
            <a:pPr marL="709610" lvl="2" indent="-342900" defTabSz="1088231">
              <a:spcBef>
                <a:spcPts val="1799"/>
              </a:spcBef>
              <a:buClr>
                <a:srgbClr val="0070F2"/>
              </a:buClr>
              <a:buFont typeface="+mj-lt"/>
              <a:buAutoNum type="arabicPeriod"/>
              <a:defRPr sz="1600">
                <a:solidFill>
                  <a:srgbClr val="000000"/>
                </a:solidFill>
                <a:latin typeface="72 Brand Light" panose="020B0304030603020204" pitchFamily="34" charset="0"/>
              </a:defRPr>
            </a:pPr>
            <a:r>
              <a:t>単価 (ルールに基づいて編集可能)</a:t>
            </a:r>
          </a:p>
          <a:p>
            <a:pPr marL="709610" lvl="2" indent="-342900" defTabSz="1088231">
              <a:spcBef>
                <a:spcPts val="1799"/>
              </a:spcBef>
              <a:buClr>
                <a:srgbClr val="0070F2"/>
              </a:buClr>
              <a:buFont typeface="+mj-lt"/>
              <a:buAutoNum type="arabicPeriod"/>
              <a:defRPr sz="1600">
                <a:solidFill>
                  <a:srgbClr val="000000"/>
                </a:solidFill>
                <a:latin typeface="72 Brand Light" panose="020B0304030603020204" pitchFamily="34" charset="0"/>
              </a:defRPr>
            </a:pPr>
            <a:r>
              <a:t>価格設定詳細 (価格基準数量) はルールに基づいて編集可能</a:t>
            </a:r>
          </a:p>
          <a:p>
            <a:pPr marL="709610" lvl="2" indent="-342900" defTabSz="1088231">
              <a:spcBef>
                <a:spcPts val="1799"/>
              </a:spcBef>
              <a:buClr>
                <a:srgbClr val="0070F2"/>
              </a:buClr>
              <a:buFont typeface="+mj-lt"/>
              <a:buAutoNum type="arabicPeriod"/>
            </a:pPr>
            <a:endParaRPr sz="1600">
              <a:solidFill>
                <a:srgbClr val="000000"/>
              </a:solidFill>
              <a:latin typeface="72 Brand Light" panose="020B0304030603020204" pitchFamily="34" charset="0"/>
            </a:endParaRPr>
          </a:p>
          <a:p>
            <a:pPr marL="366710" lvl="2" indent="0" defTabSz="1088231">
              <a:spcBef>
                <a:spcPts val="1799"/>
              </a:spcBef>
              <a:buClr>
                <a:srgbClr val="0070F2"/>
              </a:buClr>
              <a:buNone/>
            </a:pPr>
            <a:endParaRPr sz="1600">
              <a:solidFill>
                <a:srgbClr val="000000"/>
              </a:solidFill>
              <a:latin typeface="72 Brand Light" panose="020B0304030603020204" pitchFamily="34" charset="0"/>
            </a:endParaRPr>
          </a:p>
          <a:p>
            <a:pPr marL="629092" lvl="1" indent="-441193" defTabSz="1088231">
              <a:spcBef>
                <a:spcPts val="1799"/>
              </a:spcBef>
              <a:buClr>
                <a:srgbClr val="0070F2"/>
              </a:buClr>
              <a:buFont typeface="+mj-lt"/>
              <a:buAutoNum type="arabicPeriod"/>
            </a:pPr>
            <a:endParaRPr sz="1000">
              <a:solidFill>
                <a:srgbClr val="000000"/>
              </a:solidFill>
              <a:latin typeface="72 Brand Medium" panose="020B0504030603020204" pitchFamily="34" charset="0"/>
            </a:endParaRPr>
          </a:p>
          <a:p>
            <a:pPr marL="449128" indent="-441193" defTabSz="1088231">
              <a:spcBef>
                <a:spcPts val="1799"/>
              </a:spcBef>
              <a:buClr>
                <a:srgbClr val="0070F2"/>
              </a:buClr>
              <a:buSzPct val="100000"/>
              <a:buFont typeface="+mj-lt"/>
              <a:buAutoNum type="arabicPeriod" startAt="6"/>
            </a:pPr>
            <a:endParaRPr sz="1600">
              <a:solidFill>
                <a:srgbClr val="000000"/>
              </a:solidFill>
              <a:latin typeface="72 Brand Light" panose="020B0304030603020204" pitchFamily="34" charset="0"/>
            </a:endParaRPr>
          </a:p>
        </p:txBody>
      </p:sp>
      <p:sp>
        <p:nvSpPr>
          <p:cNvPr id="3" name="Title 1">
            <a:extLst>
              <a:ext uri="{FF2B5EF4-FFF2-40B4-BE49-F238E27FC236}">
                <a16:creationId xmlns:a16="http://schemas.microsoft.com/office/drawing/2014/main" id="{1D755C85-B65C-570A-9DD9-2D42DD8E9E4C}"/>
              </a:ext>
            </a:extLst>
          </p:cNvPr>
          <p:cNvSpPr txBox="1">
            <a:spLocks/>
          </p:cNvSpPr>
          <p:nvPr/>
        </p:nvSpPr>
        <p:spPr bwMode="black">
          <a:xfrm>
            <a:off x="229370" y="232869"/>
            <a:ext cx="10511196" cy="6769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2" indent="-4762" defTabSz="1088231"/>
            <a:r>
              <a:rPr sz="2399">
                <a:solidFill>
                  <a:srgbClr val="0070F2"/>
                </a:solidFill>
              </a:rPr>
              <a:t>サービスシートの作成 - 明細詳細ビュー</a:t>
            </a:r>
            <a:br>
              <a:rPr lang="en-US" sz="2399">
                <a:solidFill>
                  <a:srgbClr val="0070F2"/>
                </a:solidFill>
              </a:rPr>
            </a:br>
            <a:r>
              <a:rPr sz="1999">
                <a:solidFill>
                  <a:srgbClr val="000000"/>
                </a:solidFill>
                <a:latin typeface="72 Brand Light" panose="020B0304030603020204" pitchFamily="34" charset="0"/>
              </a:rPr>
              <a:t>サービスプロバイダ向け</a:t>
            </a:r>
            <a:endParaRPr sz="2099">
              <a:solidFill>
                <a:srgbClr val="000000"/>
              </a:solidFill>
              <a:latin typeface="72 Brand Light" panose="020B0304030603020204" pitchFamily="34" charset="0"/>
            </a:endParaRPr>
          </a:p>
        </p:txBody>
      </p:sp>
      <p:pic>
        <p:nvPicPr>
          <p:cNvPr id="4" name="Picture 3">
            <a:extLst>
              <a:ext uri="{FF2B5EF4-FFF2-40B4-BE49-F238E27FC236}">
                <a16:creationId xmlns:a16="http://schemas.microsoft.com/office/drawing/2014/main" id="{3437AFD1-BAF5-1207-F8E2-82E0540FE9BE}"/>
              </a:ext>
            </a:extLst>
          </p:cNvPr>
          <p:cNvPicPr>
            <a:picLocks noChangeAspect="1"/>
          </p:cNvPicPr>
          <p:nvPr/>
        </p:nvPicPr>
        <p:blipFill>
          <a:blip r:embed="rId10"/>
          <a:stretch>
            <a:fillRect/>
          </a:stretch>
        </p:blipFill>
        <p:spPr>
          <a:xfrm>
            <a:off x="63515" y="942967"/>
            <a:ext cx="7099285" cy="3072177"/>
          </a:xfrm>
          <a:prstGeom prst="rect">
            <a:avLst/>
          </a:prstGeom>
        </p:spPr>
      </p:pic>
      <p:pic>
        <p:nvPicPr>
          <p:cNvPr id="6" name="Picture 5">
            <a:extLst>
              <a:ext uri="{FF2B5EF4-FFF2-40B4-BE49-F238E27FC236}">
                <a16:creationId xmlns:a16="http://schemas.microsoft.com/office/drawing/2014/main" id="{0EC145B8-D7FC-D0E3-4878-C92ADEFD7AF1}"/>
              </a:ext>
            </a:extLst>
          </p:cNvPr>
          <p:cNvPicPr>
            <a:picLocks noChangeAspect="1"/>
          </p:cNvPicPr>
          <p:nvPr/>
        </p:nvPicPr>
        <p:blipFill>
          <a:blip r:embed="rId11"/>
          <a:stretch>
            <a:fillRect/>
          </a:stretch>
        </p:blipFill>
        <p:spPr>
          <a:xfrm>
            <a:off x="14284" y="3875272"/>
            <a:ext cx="7148516" cy="2870761"/>
          </a:xfrm>
          <a:prstGeom prst="rect">
            <a:avLst/>
          </a:prstGeom>
        </p:spPr>
      </p:pic>
    </p:spTree>
    <p:custDataLst>
      <p:custData r:id="rId1"/>
      <p:custData r:id="rId2"/>
    </p:custDataLst>
    <p:extLst>
      <p:ext uri="{BB962C8B-B14F-4D97-AF65-F5344CB8AC3E}">
        <p14:creationId xmlns:p14="http://schemas.microsoft.com/office/powerpoint/2010/main" val="335659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BCD67F-B326-26F9-0254-8D7D1955BFA4}"/>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BC913390-C27C-EBDA-97D5-B954E1855EFB}"/>
              </a:ext>
            </a:extLst>
          </p:cNvPr>
          <p:cNvSpPr/>
          <p:nvPr/>
        </p:nvSpPr>
        <p:spPr bwMode="gray">
          <a:xfrm>
            <a:off x="7695042" y="4463"/>
            <a:ext cx="4485849" cy="6852645"/>
          </a:xfrm>
          <a:prstGeom prst="rect">
            <a:avLst/>
          </a:prstGeom>
          <a:solidFill>
            <a:schemeClr val="bg1">
              <a:lumMod val="95000"/>
            </a:schemeClr>
          </a:solidFill>
          <a:ln w="25400" algn="ctr">
            <a:noFill/>
            <a:miter lim="800000"/>
            <a:headEnd/>
            <a:tailEnd/>
          </a:ln>
        </p:spPr>
        <p:txBody>
          <a:bodyPr lIns="89977" tIns="71981" rIns="89977" bIns="71981" anchor="ctr"/>
          <a:lstStyle/>
          <a:p>
            <a:pPr algn="ctr" defTabSz="1088449" fontAlgn="base">
              <a:spcBef>
                <a:spcPct val="50000"/>
              </a:spcBef>
              <a:spcAft>
                <a:spcPct val="0"/>
              </a:spcAft>
              <a:buClr>
                <a:srgbClr val="F0AB00"/>
              </a:buClr>
              <a:buSzPct val="80000"/>
            </a:pPr>
            <a:endParaRPr sz="2099" kern="0">
              <a:solidFill>
                <a:srgbClr val="000000"/>
              </a:solidFill>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47C5B4A2-D993-960F-556D-DC8BD963F75C}"/>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581062" y="504445"/>
            <a:ext cx="400068" cy="363466"/>
          </a:xfrm>
          <a:prstGeom prst="rect">
            <a:avLst/>
          </a:prstGeom>
        </p:spPr>
      </p:pic>
      <p:pic>
        <p:nvPicPr>
          <p:cNvPr id="9" name="Image 1" descr="preencoded.png">
            <a:extLst>
              <a:ext uri="{FF2B5EF4-FFF2-40B4-BE49-F238E27FC236}">
                <a16:creationId xmlns:a16="http://schemas.microsoft.com/office/drawing/2014/main" id="{04B91AD8-185C-091D-EAF2-4A51E23F1BB7}"/>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8092280" y="461275"/>
            <a:ext cx="1046658" cy="466878"/>
          </a:xfrm>
          <a:prstGeom prst="rect">
            <a:avLst/>
          </a:prstGeom>
        </p:spPr>
      </p:pic>
      <p:pic>
        <p:nvPicPr>
          <p:cNvPr id="10" name="Picture 9">
            <a:extLst>
              <a:ext uri="{FF2B5EF4-FFF2-40B4-BE49-F238E27FC236}">
                <a16:creationId xmlns:a16="http://schemas.microsoft.com/office/drawing/2014/main" id="{0AF9E7DA-309D-59FC-DAFC-B8B6CFADA8D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198059" y="515354"/>
            <a:ext cx="323081" cy="369236"/>
          </a:xfrm>
          <a:prstGeom prst="rect">
            <a:avLst/>
          </a:prstGeom>
        </p:spPr>
      </p:pic>
      <p:sp>
        <p:nvSpPr>
          <p:cNvPr id="2" name="Text Placeholder 4">
            <a:extLst>
              <a:ext uri="{FF2B5EF4-FFF2-40B4-BE49-F238E27FC236}">
                <a16:creationId xmlns:a16="http://schemas.microsoft.com/office/drawing/2014/main" id="{8A8165C3-21A5-5753-495B-E3650C110D4D}"/>
              </a:ext>
            </a:extLst>
          </p:cNvPr>
          <p:cNvSpPr txBox="1">
            <a:spLocks/>
          </p:cNvSpPr>
          <p:nvPr/>
        </p:nvSpPr>
        <p:spPr>
          <a:xfrm>
            <a:off x="7976787" y="1138207"/>
            <a:ext cx="3970075" cy="5474130"/>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defTabSz="1088231">
              <a:spcBef>
                <a:spcPts val="1799"/>
              </a:spcBef>
              <a:defRPr sz="1799">
                <a:solidFill>
                  <a:srgbClr val="0070F2"/>
                </a:solidFill>
                <a:latin typeface="72 Brand Medium" panose="020B0504030603020204" pitchFamily="34" charset="0"/>
              </a:defRPr>
            </a:pPr>
            <a:r>
              <a:t>サービス入力シート登録画面</a:t>
            </a:r>
            <a:endParaRPr sz="1799">
              <a:solidFill>
                <a:srgbClr val="0070F2"/>
              </a:solidFill>
              <a:latin typeface="72 Brand Medium" panose="020B0504030603020204" pitchFamily="34" charset="0"/>
            </a:endParaRPr>
          </a:p>
          <a:p>
            <a:pPr marL="7935" defTabSz="1088231">
              <a:spcBef>
                <a:spcPts val="1799"/>
              </a:spcBef>
              <a:buClr>
                <a:srgbClr val="0070F2"/>
              </a:buClr>
              <a:buSzPct val="100000"/>
              <a:buNone/>
              <a:defRPr sz="1600">
                <a:solidFill>
                  <a:srgbClr val="000000"/>
                </a:solidFill>
                <a:latin typeface="72 Brand Medium" panose="020B0504030603020204" pitchFamily="34" charset="0"/>
              </a:defRPr>
            </a:pPr>
            <a:r>
              <a:t>明細レベルのコメントおよび添付ファイル</a:t>
            </a:r>
          </a:p>
          <a:p>
            <a:pPr marL="652460" lvl="2" indent="-285750" defTabSz="1088231">
              <a:spcBef>
                <a:spcPts val="1799"/>
              </a:spcBef>
              <a:buClr>
                <a:srgbClr val="0070F2"/>
              </a:buClr>
              <a:defRPr sz="1600">
                <a:solidFill>
                  <a:srgbClr val="000000"/>
                </a:solidFill>
                <a:latin typeface="72 Brand Light" panose="020B0304030603020204" pitchFamily="34" charset="0"/>
              </a:defRPr>
            </a:pPr>
            <a:r>
              <a:t>ユーザはコメントを入力することができます。</a:t>
            </a:r>
          </a:p>
          <a:p>
            <a:pPr marL="652460" lvl="2" indent="-285750" defTabSz="1088231">
              <a:spcBef>
                <a:spcPts val="1799"/>
              </a:spcBef>
              <a:buClr>
                <a:srgbClr val="0070F2"/>
              </a:buClr>
              <a:defRPr sz="1600">
                <a:solidFill>
                  <a:srgbClr val="000000"/>
                </a:solidFill>
                <a:latin typeface="72 Brand Light" panose="020B0304030603020204" pitchFamily="34" charset="0"/>
              </a:defRPr>
            </a:pPr>
            <a:r>
              <a:t>添付ファイルは、明細レベルで補足ドキュメントとして追加することができます。</a:t>
            </a:r>
          </a:p>
          <a:p>
            <a:pPr marL="366710" lvl="2" indent="0" defTabSz="1088231">
              <a:spcBef>
                <a:spcPts val="1799"/>
              </a:spcBef>
              <a:buClr>
                <a:srgbClr val="0070F2"/>
              </a:buClr>
              <a:buNone/>
            </a:pPr>
            <a:endParaRPr sz="1600">
              <a:solidFill>
                <a:srgbClr val="000000"/>
              </a:solidFill>
              <a:latin typeface="72 Brand Light" panose="020B0304030603020204" pitchFamily="34" charset="0"/>
            </a:endParaRPr>
          </a:p>
          <a:p>
            <a:pPr marL="629092" lvl="1" indent="-441193" defTabSz="1088231">
              <a:spcBef>
                <a:spcPts val="1799"/>
              </a:spcBef>
              <a:buClr>
                <a:srgbClr val="0070F2"/>
              </a:buClr>
              <a:buFont typeface="+mj-lt"/>
              <a:buAutoNum type="arabicPeriod"/>
            </a:pPr>
            <a:endParaRPr sz="1000">
              <a:solidFill>
                <a:srgbClr val="000000"/>
              </a:solidFill>
              <a:latin typeface="72 Brand Medium" panose="020B0504030603020204" pitchFamily="34" charset="0"/>
            </a:endParaRPr>
          </a:p>
          <a:p>
            <a:pPr marL="449128" indent="-441193" defTabSz="1088231">
              <a:spcBef>
                <a:spcPts val="1799"/>
              </a:spcBef>
              <a:buClr>
                <a:srgbClr val="0070F2"/>
              </a:buClr>
              <a:buSzPct val="100000"/>
              <a:buFont typeface="+mj-lt"/>
              <a:buAutoNum type="arabicPeriod" startAt="6"/>
            </a:pPr>
            <a:endParaRPr sz="1600">
              <a:solidFill>
                <a:srgbClr val="000000"/>
              </a:solidFill>
              <a:latin typeface="72 Brand Light" panose="020B0304030603020204" pitchFamily="34" charset="0"/>
            </a:endParaRPr>
          </a:p>
        </p:txBody>
      </p:sp>
      <p:sp>
        <p:nvSpPr>
          <p:cNvPr id="3" name="Title 1">
            <a:extLst>
              <a:ext uri="{FF2B5EF4-FFF2-40B4-BE49-F238E27FC236}">
                <a16:creationId xmlns:a16="http://schemas.microsoft.com/office/drawing/2014/main" id="{00A558AA-337B-0772-B3AD-6F2B46D46910}"/>
              </a:ext>
            </a:extLst>
          </p:cNvPr>
          <p:cNvSpPr txBox="1">
            <a:spLocks/>
          </p:cNvSpPr>
          <p:nvPr/>
        </p:nvSpPr>
        <p:spPr bwMode="black">
          <a:xfrm>
            <a:off x="464898" y="266035"/>
            <a:ext cx="10511196" cy="6769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2" indent="-4762" defTabSz="1088231"/>
            <a:r>
              <a:rPr sz="2399">
                <a:solidFill>
                  <a:srgbClr val="0070F2"/>
                </a:solidFill>
              </a:rPr>
              <a:t>サービスシートの作成 - 明細の詳細</a:t>
            </a:r>
            <a:br>
              <a:rPr lang="en-US" sz="2399">
                <a:solidFill>
                  <a:srgbClr val="0070F2"/>
                </a:solidFill>
              </a:rPr>
            </a:br>
            <a:r>
              <a:rPr sz="1999">
                <a:solidFill>
                  <a:srgbClr val="000000"/>
                </a:solidFill>
                <a:latin typeface="72 Brand Light" panose="020B0304030603020204" pitchFamily="34" charset="0"/>
              </a:rPr>
              <a:t>サービスプロバイダ用</a:t>
            </a:r>
            <a:endParaRPr sz="2099">
              <a:solidFill>
                <a:srgbClr val="000000"/>
              </a:solidFill>
              <a:latin typeface="72 Brand Light" panose="020B0304030603020204" pitchFamily="34" charset="0"/>
            </a:endParaRPr>
          </a:p>
        </p:txBody>
      </p:sp>
      <p:pic>
        <p:nvPicPr>
          <p:cNvPr id="7" name="Picture 6">
            <a:extLst>
              <a:ext uri="{FF2B5EF4-FFF2-40B4-BE49-F238E27FC236}">
                <a16:creationId xmlns:a16="http://schemas.microsoft.com/office/drawing/2014/main" id="{4268A52B-5D69-0558-FD0D-6114A7CE4F30}"/>
              </a:ext>
            </a:extLst>
          </p:cNvPr>
          <p:cNvPicPr>
            <a:picLocks noChangeAspect="1"/>
          </p:cNvPicPr>
          <p:nvPr/>
        </p:nvPicPr>
        <p:blipFill>
          <a:blip r:embed="rId10"/>
          <a:stretch>
            <a:fillRect/>
          </a:stretch>
        </p:blipFill>
        <p:spPr>
          <a:xfrm>
            <a:off x="63515" y="1204539"/>
            <a:ext cx="7634863" cy="4087897"/>
          </a:xfrm>
          <a:prstGeom prst="rect">
            <a:avLst/>
          </a:prstGeom>
        </p:spPr>
      </p:pic>
    </p:spTree>
    <p:custDataLst>
      <p:custData r:id="rId1"/>
      <p:custData r:id="rId2"/>
    </p:custDataLst>
    <p:extLst>
      <p:ext uri="{BB962C8B-B14F-4D97-AF65-F5344CB8AC3E}">
        <p14:creationId xmlns:p14="http://schemas.microsoft.com/office/powerpoint/2010/main" val="32326129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19A333-E190-8F18-933E-9596BC861CCC}"/>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0E3A261F-C6FC-DC5A-6F02-2184C177C353}"/>
              </a:ext>
            </a:extLst>
          </p:cNvPr>
          <p:cNvSpPr/>
          <p:nvPr/>
        </p:nvSpPr>
        <p:spPr bwMode="gray">
          <a:xfrm>
            <a:off x="7695042" y="4463"/>
            <a:ext cx="4485849" cy="6852645"/>
          </a:xfrm>
          <a:prstGeom prst="rect">
            <a:avLst/>
          </a:prstGeom>
          <a:solidFill>
            <a:schemeClr val="bg1">
              <a:lumMod val="95000"/>
            </a:schemeClr>
          </a:solidFill>
          <a:ln w="25400" algn="ctr">
            <a:noFill/>
            <a:miter lim="800000"/>
            <a:headEnd/>
            <a:tailEnd/>
          </a:ln>
        </p:spPr>
        <p:txBody>
          <a:bodyPr lIns="89977" tIns="71981" rIns="89977" bIns="71981" anchor="ctr"/>
          <a:lstStyle/>
          <a:p>
            <a:pPr algn="ctr" defTabSz="1088449" fontAlgn="base">
              <a:spcBef>
                <a:spcPct val="50000"/>
              </a:spcBef>
              <a:spcAft>
                <a:spcPct val="0"/>
              </a:spcAft>
              <a:buClr>
                <a:srgbClr val="F0AB00"/>
              </a:buClr>
              <a:buSzPct val="80000"/>
            </a:pPr>
            <a:endParaRPr sz="2099" kern="0">
              <a:solidFill>
                <a:srgbClr val="000000"/>
              </a:solidFill>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8B924B10-6D0D-C8D3-E2B3-C6369DAD4B6F}"/>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581062" y="504445"/>
            <a:ext cx="400068" cy="363466"/>
          </a:xfrm>
          <a:prstGeom prst="rect">
            <a:avLst/>
          </a:prstGeom>
        </p:spPr>
      </p:pic>
      <p:pic>
        <p:nvPicPr>
          <p:cNvPr id="9" name="Image 1" descr="preencoded.png">
            <a:extLst>
              <a:ext uri="{FF2B5EF4-FFF2-40B4-BE49-F238E27FC236}">
                <a16:creationId xmlns:a16="http://schemas.microsoft.com/office/drawing/2014/main" id="{2394D517-458E-0FE5-426C-7AF395A945BF}"/>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8092280" y="461275"/>
            <a:ext cx="1046658" cy="466878"/>
          </a:xfrm>
          <a:prstGeom prst="rect">
            <a:avLst/>
          </a:prstGeom>
        </p:spPr>
      </p:pic>
      <p:pic>
        <p:nvPicPr>
          <p:cNvPr id="10" name="Picture 9">
            <a:extLst>
              <a:ext uri="{FF2B5EF4-FFF2-40B4-BE49-F238E27FC236}">
                <a16:creationId xmlns:a16="http://schemas.microsoft.com/office/drawing/2014/main" id="{C559F4E4-E304-F8BA-2DAC-B3FF1CEA27C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198059" y="515354"/>
            <a:ext cx="323081" cy="369236"/>
          </a:xfrm>
          <a:prstGeom prst="rect">
            <a:avLst/>
          </a:prstGeom>
        </p:spPr>
      </p:pic>
      <p:sp>
        <p:nvSpPr>
          <p:cNvPr id="2" name="Text Placeholder 4">
            <a:extLst>
              <a:ext uri="{FF2B5EF4-FFF2-40B4-BE49-F238E27FC236}">
                <a16:creationId xmlns:a16="http://schemas.microsoft.com/office/drawing/2014/main" id="{B7856054-80F3-9A90-1F31-1B1D7FE4D8A6}"/>
              </a:ext>
            </a:extLst>
          </p:cNvPr>
          <p:cNvSpPr txBox="1">
            <a:spLocks/>
          </p:cNvSpPr>
          <p:nvPr/>
        </p:nvSpPr>
        <p:spPr>
          <a:xfrm>
            <a:off x="7976787" y="1138207"/>
            <a:ext cx="3970075" cy="5474130"/>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defTabSz="1088231">
              <a:spcBef>
                <a:spcPts val="1799"/>
              </a:spcBef>
              <a:defRPr sz="1799">
                <a:solidFill>
                  <a:srgbClr val="0070F2"/>
                </a:solidFill>
                <a:latin typeface="72 Brand Medium" panose="020B0504030603020204" pitchFamily="34" charset="0"/>
              </a:defRPr>
            </a:pPr>
            <a:r>
              <a:t>サービス入力シート登録画面</a:t>
            </a:r>
            <a:endParaRPr sz="1799">
              <a:solidFill>
                <a:srgbClr val="0070F2"/>
              </a:solidFill>
              <a:latin typeface="72 Brand Medium" panose="020B0504030603020204" pitchFamily="34" charset="0"/>
            </a:endParaRPr>
          </a:p>
          <a:p>
            <a:pPr marL="7935" defTabSz="1088231">
              <a:spcBef>
                <a:spcPts val="1799"/>
              </a:spcBef>
              <a:buClr>
                <a:srgbClr val="0070F2"/>
              </a:buClr>
              <a:buSzPct val="100000"/>
              <a:buNone/>
              <a:defRPr sz="1600">
                <a:solidFill>
                  <a:srgbClr val="000000"/>
                </a:solidFill>
                <a:latin typeface="72 Brand Medium" panose="020B0504030603020204" pitchFamily="34" charset="0"/>
              </a:defRPr>
            </a:pPr>
            <a:r>
              <a:t>ヘッダーレベルのコメント、添付ファイル、および概要</a:t>
            </a:r>
          </a:p>
          <a:p>
            <a:pPr marL="652460" lvl="2" indent="-285750" defTabSz="1088231">
              <a:spcBef>
                <a:spcPts val="1799"/>
              </a:spcBef>
              <a:buClr>
                <a:srgbClr val="0070F2"/>
              </a:buClr>
              <a:defRPr sz="1600">
                <a:solidFill>
                  <a:srgbClr val="000000"/>
                </a:solidFill>
                <a:latin typeface="72 Brand Light" panose="020B0304030603020204" pitchFamily="34" charset="0"/>
              </a:defRPr>
            </a:pPr>
            <a:r>
              <a:t>ユーザはコメントを入力することができます。</a:t>
            </a:r>
          </a:p>
          <a:p>
            <a:pPr marL="652460" lvl="2" indent="-285750" defTabSz="1088231">
              <a:spcBef>
                <a:spcPts val="1799"/>
              </a:spcBef>
              <a:buClr>
                <a:srgbClr val="0070F2"/>
              </a:buClr>
              <a:defRPr sz="1600">
                <a:solidFill>
                  <a:srgbClr val="000000"/>
                </a:solidFill>
                <a:latin typeface="72 Brand Light" panose="020B0304030603020204" pitchFamily="34" charset="0"/>
              </a:defRPr>
            </a:pPr>
            <a:r>
              <a:t>添付ファイルは、ヘッダーレベルで補足ドキュメントとして追加することができます。</a:t>
            </a:r>
          </a:p>
          <a:p>
            <a:pPr marL="652460" lvl="2" indent="-285750" defTabSz="1088231">
              <a:spcBef>
                <a:spcPts val="1799"/>
              </a:spcBef>
              <a:buClr>
                <a:srgbClr val="0070F2"/>
              </a:buClr>
              <a:defRPr sz="1600">
                <a:solidFill>
                  <a:srgbClr val="000000"/>
                </a:solidFill>
                <a:latin typeface="72 Brand Light" panose="020B0304030603020204" pitchFamily="34" charset="0"/>
              </a:defRPr>
            </a:pPr>
            <a:r>
              <a:t>サマリーセクション</a:t>
            </a:r>
          </a:p>
          <a:p>
            <a:pPr marL="833577" lvl="3" indent="-285750" defTabSz="1088231">
              <a:spcBef>
                <a:spcPts val="1799"/>
              </a:spcBef>
              <a:buClr>
                <a:srgbClr val="0070F2"/>
              </a:buClr>
              <a:defRPr sz="1400">
                <a:solidFill>
                  <a:srgbClr val="000000"/>
                </a:solidFill>
                <a:latin typeface="72 Brand Light" panose="020B0304030603020204" pitchFamily="34" charset="0"/>
              </a:defRPr>
            </a:pPr>
            <a:r>
              <a:t>小計</a:t>
            </a:r>
          </a:p>
          <a:p>
            <a:pPr marL="652460" lvl="2" indent="-285750" defTabSz="1088231">
              <a:spcBef>
                <a:spcPts val="1799"/>
              </a:spcBef>
              <a:buClr>
                <a:srgbClr val="0070F2"/>
              </a:buClr>
              <a:defRPr sz="1600">
                <a:solidFill>
                  <a:srgbClr val="000000"/>
                </a:solidFill>
                <a:latin typeface="72 Brand Light" panose="020B0304030603020204" pitchFamily="34" charset="0"/>
              </a:defRPr>
            </a:pPr>
            <a:r>
              <a:t>文書の自動保存</a:t>
            </a:r>
          </a:p>
          <a:p>
            <a:pPr marL="652460" lvl="2" indent="-285750" defTabSz="1088231">
              <a:spcBef>
                <a:spcPts val="1799"/>
              </a:spcBef>
              <a:buClr>
                <a:srgbClr val="0070F2"/>
              </a:buClr>
              <a:defRPr sz="1600">
                <a:solidFill>
                  <a:srgbClr val="000000"/>
                </a:solidFill>
                <a:latin typeface="72 Brand Light" panose="020B0304030603020204" pitchFamily="34" charset="0"/>
              </a:defRPr>
            </a:pPr>
            <a:r>
              <a:t>［次へ］ボタン</a:t>
            </a:r>
          </a:p>
          <a:p>
            <a:pPr marL="652460" lvl="2" indent="-285750" defTabSz="1088231">
              <a:spcBef>
                <a:spcPts val="1799"/>
              </a:spcBef>
              <a:buClr>
                <a:srgbClr val="0070F2"/>
              </a:buClr>
              <a:defRPr sz="1600">
                <a:solidFill>
                  <a:srgbClr val="000000"/>
                </a:solidFill>
                <a:latin typeface="72 Brand Light" panose="020B0304030603020204" pitchFamily="34" charset="0"/>
              </a:defRPr>
            </a:pPr>
            <a:r>
              <a:t>保存して閉じる (ドラフト)</a:t>
            </a:r>
          </a:p>
          <a:p>
            <a:pPr marL="652460" lvl="2" indent="-285750" defTabSz="1088231">
              <a:spcBef>
                <a:spcPts val="1799"/>
              </a:spcBef>
              <a:buClr>
                <a:srgbClr val="0070F2"/>
              </a:buClr>
              <a:defRPr sz="1600">
                <a:solidFill>
                  <a:srgbClr val="000000"/>
                </a:solidFill>
                <a:latin typeface="72 Brand Light" panose="020B0304030603020204" pitchFamily="34" charset="0"/>
              </a:defRPr>
            </a:pPr>
            <a:r>
              <a:t>ドラフト破棄</a:t>
            </a:r>
          </a:p>
          <a:p>
            <a:pPr marL="652460" lvl="2" indent="-285750" defTabSz="1088231">
              <a:spcBef>
                <a:spcPts val="1799"/>
              </a:spcBef>
              <a:buClr>
                <a:srgbClr val="0070F2"/>
              </a:buClr>
            </a:pPr>
            <a:endParaRPr sz="1600">
              <a:solidFill>
                <a:srgbClr val="000000"/>
              </a:solidFill>
              <a:latin typeface="72 Brand Light" panose="020B0304030603020204" pitchFamily="34" charset="0"/>
            </a:endParaRPr>
          </a:p>
          <a:p>
            <a:pPr marL="293685" indent="-285750" defTabSz="1088231">
              <a:spcBef>
                <a:spcPts val="1799"/>
              </a:spcBef>
              <a:buClr>
                <a:srgbClr val="0070F2"/>
              </a:buClr>
            </a:pPr>
            <a:endParaRPr sz="1800">
              <a:solidFill>
                <a:srgbClr val="000000"/>
              </a:solidFill>
              <a:latin typeface="72 Brand Light" panose="020B0304030603020204" pitchFamily="34" charset="0"/>
            </a:endParaRPr>
          </a:p>
          <a:p>
            <a:pPr marL="366710" lvl="2" indent="0" defTabSz="1088231">
              <a:spcBef>
                <a:spcPts val="1799"/>
              </a:spcBef>
              <a:buClr>
                <a:srgbClr val="0070F2"/>
              </a:buClr>
              <a:buNone/>
            </a:pPr>
            <a:endParaRPr sz="1600">
              <a:solidFill>
                <a:srgbClr val="000000"/>
              </a:solidFill>
              <a:latin typeface="72 Brand Light" panose="020B0304030603020204" pitchFamily="34" charset="0"/>
            </a:endParaRPr>
          </a:p>
          <a:p>
            <a:pPr marL="629092" lvl="1" indent="-441193" defTabSz="1088231">
              <a:spcBef>
                <a:spcPts val="1799"/>
              </a:spcBef>
              <a:buClr>
                <a:srgbClr val="0070F2"/>
              </a:buClr>
              <a:buFont typeface="+mj-lt"/>
              <a:buAutoNum type="arabicPeriod"/>
            </a:pPr>
            <a:endParaRPr sz="1000">
              <a:solidFill>
                <a:srgbClr val="000000"/>
              </a:solidFill>
              <a:latin typeface="72 Brand Medium" panose="020B0504030603020204" pitchFamily="34" charset="0"/>
            </a:endParaRPr>
          </a:p>
          <a:p>
            <a:pPr marL="449128" indent="-441193" defTabSz="1088231">
              <a:spcBef>
                <a:spcPts val="1799"/>
              </a:spcBef>
              <a:buClr>
                <a:srgbClr val="0070F2"/>
              </a:buClr>
              <a:buSzPct val="100000"/>
              <a:buFont typeface="+mj-lt"/>
              <a:buAutoNum type="arabicPeriod" startAt="6"/>
            </a:pPr>
            <a:endParaRPr sz="1600">
              <a:solidFill>
                <a:srgbClr val="000000"/>
              </a:solidFill>
              <a:latin typeface="72 Brand Light" panose="020B0304030603020204" pitchFamily="34" charset="0"/>
            </a:endParaRPr>
          </a:p>
        </p:txBody>
      </p:sp>
      <p:sp>
        <p:nvSpPr>
          <p:cNvPr id="3" name="Title 1">
            <a:extLst>
              <a:ext uri="{FF2B5EF4-FFF2-40B4-BE49-F238E27FC236}">
                <a16:creationId xmlns:a16="http://schemas.microsoft.com/office/drawing/2014/main" id="{F1F4AA53-44C0-C512-E4C5-1B0ED34D7DC1}"/>
              </a:ext>
            </a:extLst>
          </p:cNvPr>
          <p:cNvSpPr txBox="1">
            <a:spLocks/>
          </p:cNvSpPr>
          <p:nvPr/>
        </p:nvSpPr>
        <p:spPr bwMode="black">
          <a:xfrm>
            <a:off x="464898" y="266035"/>
            <a:ext cx="10511196" cy="6769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2" indent="-4762" defTabSz="1088231"/>
            <a:r>
              <a:rPr sz="2399">
                <a:solidFill>
                  <a:srgbClr val="0070F2"/>
                </a:solidFill>
              </a:rPr>
              <a:t>サービス入力シート登録 - ヘッダレベル</a:t>
            </a:r>
            <a:br>
              <a:rPr lang="en-US" sz="2399">
                <a:solidFill>
                  <a:srgbClr val="0070F2"/>
                </a:solidFill>
              </a:rPr>
            </a:br>
            <a:r>
              <a:rPr sz="1999">
                <a:solidFill>
                  <a:srgbClr val="000000"/>
                </a:solidFill>
                <a:latin typeface="72 Brand Light" panose="020B0304030603020204" pitchFamily="34" charset="0"/>
              </a:rPr>
              <a:t>サービスプロバイダ</a:t>
            </a:r>
            <a:endParaRPr sz="2099">
              <a:solidFill>
                <a:srgbClr val="000000"/>
              </a:solidFill>
              <a:latin typeface="72 Brand Light" panose="020B0304030603020204" pitchFamily="34" charset="0"/>
            </a:endParaRPr>
          </a:p>
        </p:txBody>
      </p:sp>
      <p:pic>
        <p:nvPicPr>
          <p:cNvPr id="4" name="Picture 3">
            <a:extLst>
              <a:ext uri="{FF2B5EF4-FFF2-40B4-BE49-F238E27FC236}">
                <a16:creationId xmlns:a16="http://schemas.microsoft.com/office/drawing/2014/main" id="{E284229A-F103-7205-4402-414FD2F1B289}"/>
              </a:ext>
            </a:extLst>
          </p:cNvPr>
          <p:cNvPicPr>
            <a:picLocks noChangeAspect="1"/>
          </p:cNvPicPr>
          <p:nvPr/>
        </p:nvPicPr>
        <p:blipFill>
          <a:blip r:embed="rId10"/>
          <a:stretch>
            <a:fillRect/>
          </a:stretch>
        </p:blipFill>
        <p:spPr>
          <a:xfrm>
            <a:off x="319880" y="1138207"/>
            <a:ext cx="7272411" cy="2236142"/>
          </a:xfrm>
          <a:prstGeom prst="rect">
            <a:avLst/>
          </a:prstGeom>
        </p:spPr>
      </p:pic>
      <p:pic>
        <p:nvPicPr>
          <p:cNvPr id="5" name="Picture 4">
            <a:extLst>
              <a:ext uri="{FF2B5EF4-FFF2-40B4-BE49-F238E27FC236}">
                <a16:creationId xmlns:a16="http://schemas.microsoft.com/office/drawing/2014/main" id="{C43F5CDA-7A61-3287-AEE2-88033F0A23EE}"/>
              </a:ext>
            </a:extLst>
          </p:cNvPr>
          <p:cNvPicPr>
            <a:picLocks noChangeAspect="1"/>
          </p:cNvPicPr>
          <p:nvPr/>
        </p:nvPicPr>
        <p:blipFill>
          <a:blip r:embed="rId11"/>
          <a:stretch>
            <a:fillRect/>
          </a:stretch>
        </p:blipFill>
        <p:spPr>
          <a:xfrm>
            <a:off x="204387" y="3569589"/>
            <a:ext cx="7387904" cy="739803"/>
          </a:xfrm>
          <a:prstGeom prst="rect">
            <a:avLst/>
          </a:prstGeom>
        </p:spPr>
      </p:pic>
      <p:pic>
        <p:nvPicPr>
          <p:cNvPr id="6" name="Picture 5">
            <a:extLst>
              <a:ext uri="{FF2B5EF4-FFF2-40B4-BE49-F238E27FC236}">
                <a16:creationId xmlns:a16="http://schemas.microsoft.com/office/drawing/2014/main" id="{2D0A8785-840B-BBF0-341C-08061BCC8FA2}"/>
              </a:ext>
            </a:extLst>
          </p:cNvPr>
          <p:cNvPicPr>
            <a:picLocks noChangeAspect="1"/>
          </p:cNvPicPr>
          <p:nvPr/>
        </p:nvPicPr>
        <p:blipFill>
          <a:blip r:embed="rId12"/>
          <a:stretch>
            <a:fillRect/>
          </a:stretch>
        </p:blipFill>
        <p:spPr>
          <a:xfrm>
            <a:off x="2653142" y="4330941"/>
            <a:ext cx="5041900" cy="736600"/>
          </a:xfrm>
          <a:prstGeom prst="rect">
            <a:avLst/>
          </a:prstGeom>
        </p:spPr>
      </p:pic>
    </p:spTree>
    <p:custDataLst>
      <p:custData r:id="rId1"/>
      <p:custData r:id="rId2"/>
    </p:custDataLst>
    <p:extLst>
      <p:ext uri="{BB962C8B-B14F-4D97-AF65-F5344CB8AC3E}">
        <p14:creationId xmlns:p14="http://schemas.microsoft.com/office/powerpoint/2010/main" val="33358075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6EB155-5D99-0611-D012-71B7C86D6329}"/>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8293DBE8-20A7-0EF9-09A2-F8206465044A}"/>
              </a:ext>
            </a:extLst>
          </p:cNvPr>
          <p:cNvSpPr/>
          <p:nvPr/>
        </p:nvSpPr>
        <p:spPr bwMode="gray">
          <a:xfrm>
            <a:off x="7695042" y="4463"/>
            <a:ext cx="4485849" cy="6852645"/>
          </a:xfrm>
          <a:prstGeom prst="rect">
            <a:avLst/>
          </a:prstGeom>
          <a:solidFill>
            <a:schemeClr val="bg1">
              <a:lumMod val="95000"/>
            </a:schemeClr>
          </a:solidFill>
          <a:ln w="25400" algn="ctr">
            <a:noFill/>
            <a:miter lim="800000"/>
            <a:headEnd/>
            <a:tailEnd/>
          </a:ln>
        </p:spPr>
        <p:txBody>
          <a:bodyPr lIns="89977" tIns="71981" rIns="89977" bIns="71981" anchor="ctr"/>
          <a:lstStyle/>
          <a:p>
            <a:pPr algn="ctr" defTabSz="1088449" fontAlgn="base">
              <a:spcBef>
                <a:spcPct val="50000"/>
              </a:spcBef>
              <a:spcAft>
                <a:spcPct val="0"/>
              </a:spcAft>
              <a:buClr>
                <a:srgbClr val="F0AB00"/>
              </a:buClr>
              <a:buSzPct val="80000"/>
            </a:pPr>
            <a:endParaRPr sz="2099" kern="0">
              <a:solidFill>
                <a:srgbClr val="000000"/>
              </a:solidFill>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5A7FD43D-F433-5E16-A3A5-80E587527287}"/>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581062" y="504445"/>
            <a:ext cx="400068" cy="363466"/>
          </a:xfrm>
          <a:prstGeom prst="rect">
            <a:avLst/>
          </a:prstGeom>
        </p:spPr>
      </p:pic>
      <p:pic>
        <p:nvPicPr>
          <p:cNvPr id="9" name="Image 1" descr="preencoded.png">
            <a:extLst>
              <a:ext uri="{FF2B5EF4-FFF2-40B4-BE49-F238E27FC236}">
                <a16:creationId xmlns:a16="http://schemas.microsoft.com/office/drawing/2014/main" id="{2A0F65DC-1165-FD08-DDD8-F261183C431D}"/>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8092280" y="461275"/>
            <a:ext cx="1046658" cy="466878"/>
          </a:xfrm>
          <a:prstGeom prst="rect">
            <a:avLst/>
          </a:prstGeom>
        </p:spPr>
      </p:pic>
      <p:pic>
        <p:nvPicPr>
          <p:cNvPr id="10" name="Picture 9">
            <a:extLst>
              <a:ext uri="{FF2B5EF4-FFF2-40B4-BE49-F238E27FC236}">
                <a16:creationId xmlns:a16="http://schemas.microsoft.com/office/drawing/2014/main" id="{A244BECA-BE49-08DB-4BE7-F5B754A3323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198059" y="515354"/>
            <a:ext cx="323081" cy="369236"/>
          </a:xfrm>
          <a:prstGeom prst="rect">
            <a:avLst/>
          </a:prstGeom>
        </p:spPr>
      </p:pic>
      <p:sp>
        <p:nvSpPr>
          <p:cNvPr id="2" name="Text Placeholder 4">
            <a:extLst>
              <a:ext uri="{FF2B5EF4-FFF2-40B4-BE49-F238E27FC236}">
                <a16:creationId xmlns:a16="http://schemas.microsoft.com/office/drawing/2014/main" id="{C234EC96-1E95-9279-16E8-294F758B64E6}"/>
              </a:ext>
            </a:extLst>
          </p:cNvPr>
          <p:cNvSpPr txBox="1">
            <a:spLocks/>
          </p:cNvSpPr>
          <p:nvPr/>
        </p:nvSpPr>
        <p:spPr>
          <a:xfrm>
            <a:off x="7976787" y="1138207"/>
            <a:ext cx="3970075" cy="5474130"/>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defTabSz="1088231">
              <a:spcBef>
                <a:spcPts val="1799"/>
              </a:spcBef>
              <a:defRPr sz="1799">
                <a:solidFill>
                  <a:srgbClr val="0070F2"/>
                </a:solidFill>
                <a:latin typeface="72 Brand Medium" panose="020B0504030603020204" pitchFamily="34" charset="0"/>
              </a:defRPr>
            </a:pPr>
            <a:r>
              <a:t>サービスシートのキャンセル</a:t>
            </a:r>
            <a:endParaRPr sz="1799">
              <a:solidFill>
                <a:srgbClr val="0070F2"/>
              </a:solidFill>
              <a:latin typeface="72 Brand Medium" panose="020B0504030603020204" pitchFamily="34" charset="0"/>
            </a:endParaRPr>
          </a:p>
          <a:p>
            <a:pPr marL="350835" indent="-342900" defTabSz="1088231">
              <a:spcBef>
                <a:spcPts val="1799"/>
              </a:spcBef>
              <a:buClr>
                <a:srgbClr val="0070F2"/>
              </a:buClr>
              <a:buFont typeface="+mj-lt"/>
              <a:buAutoNum type="arabicPeriod"/>
              <a:defRPr sz="1800">
                <a:solidFill>
                  <a:srgbClr val="000000"/>
                </a:solidFill>
                <a:latin typeface="72 Brand Light" panose="020B0304030603020204" pitchFamily="34" charset="0"/>
              </a:defRPr>
            </a:pPr>
            <a:r>
              <a:t>ユーザーは、作成されたサービスシートをキャンセルすることができます。ポップアップが表示され、ユーザーは [</a:t>
            </a:r>
            <a:r>
              <a:rPr b="1"/>
              <a:t>はい</a:t>
            </a:r>
            <a:r>
              <a:t>] をクリックしてキャンセルすることができます。</a:t>
            </a:r>
          </a:p>
          <a:p>
            <a:pPr marL="350835" indent="-342900" defTabSz="1088231">
              <a:spcBef>
                <a:spcPts val="1799"/>
              </a:spcBef>
              <a:buClr>
                <a:srgbClr val="0070F2"/>
              </a:buClr>
              <a:buFont typeface="+mj-lt"/>
              <a:buAutoNum type="arabicPeriod"/>
              <a:defRPr sz="1800">
                <a:solidFill>
                  <a:srgbClr val="000000"/>
                </a:solidFill>
                <a:latin typeface="72 Brand Light" panose="020B0304030603020204" pitchFamily="34" charset="0"/>
              </a:defRPr>
            </a:pPr>
            <a:r>
              <a:t>ユーザーは、[簡易/拡張限度額] シナリオでサポートされている承認済み SES をキャンセルすることもできます。</a:t>
            </a:r>
          </a:p>
          <a:p>
            <a:pPr marL="350835" indent="-342900" defTabSz="1088231">
              <a:spcBef>
                <a:spcPts val="1799"/>
              </a:spcBef>
              <a:buClr>
                <a:srgbClr val="0070F2"/>
              </a:buClr>
              <a:buFont typeface="+mj-lt"/>
              <a:buAutoNum type="arabicPeriod"/>
              <a:defRPr sz="1800">
                <a:solidFill>
                  <a:srgbClr val="000000"/>
                </a:solidFill>
                <a:latin typeface="72 Brand Light" panose="020B0304030603020204" pitchFamily="34" charset="0"/>
              </a:defRPr>
            </a:pPr>
            <a:r>
              <a:t>サービス入力シートがバックエンド ERP で削除されます。</a:t>
            </a:r>
          </a:p>
          <a:p>
            <a:pPr marL="7935" defTabSz="1088231">
              <a:spcBef>
                <a:spcPts val="1799"/>
              </a:spcBef>
              <a:buClr>
                <a:srgbClr val="0070F2"/>
              </a:buClr>
              <a:buNone/>
              <a:defRPr sz="1800">
                <a:latin typeface="72 Brand Light" panose="020B0304030603020204" pitchFamily="34" charset="0"/>
              </a:defRPr>
            </a:pPr>
            <a:r>
              <a:rPr>
                <a:solidFill>
                  <a:srgbClr val="000000"/>
                </a:solidFill>
              </a:rPr>
              <a:t>注: 処理が SES cXML </a:t>
            </a:r>
            <a:r>
              <a:rPr b="1">
                <a:solidFill>
                  <a:srgbClr val="FF0000"/>
                </a:solidFill>
              </a:rPr>
              <a:t>で削除</a:t>
            </a:r>
            <a:r>
              <a:rPr>
                <a:solidFill>
                  <a:srgbClr val="000000"/>
                </a:solidFill>
              </a:rPr>
              <a:t>として送信されます。</a:t>
            </a:r>
            <a:endParaRPr sz="1800">
              <a:solidFill>
                <a:srgbClr val="000000"/>
              </a:solidFill>
              <a:latin typeface="72 Brand Medium" panose="020B0504030603020204" pitchFamily="34" charset="0"/>
            </a:endParaRPr>
          </a:p>
          <a:p>
            <a:pPr marL="7935" defTabSz="1088231">
              <a:spcBef>
                <a:spcPts val="1799"/>
              </a:spcBef>
              <a:buClr>
                <a:srgbClr val="0070F2"/>
              </a:buClr>
              <a:buNone/>
            </a:pPr>
            <a:endParaRPr sz="1800">
              <a:solidFill>
                <a:srgbClr val="000000"/>
              </a:solidFill>
              <a:latin typeface="72 Brand Light" panose="020B0304030603020204" pitchFamily="34" charset="0"/>
            </a:endParaRPr>
          </a:p>
          <a:p>
            <a:pPr marL="366710" lvl="2" indent="0" defTabSz="1088231">
              <a:spcBef>
                <a:spcPts val="1799"/>
              </a:spcBef>
              <a:buClr>
                <a:srgbClr val="0070F2"/>
              </a:buClr>
              <a:buNone/>
            </a:pPr>
            <a:endParaRPr sz="1600">
              <a:solidFill>
                <a:srgbClr val="000000"/>
              </a:solidFill>
              <a:latin typeface="72 Brand Light" panose="020B0304030603020204" pitchFamily="34" charset="0"/>
            </a:endParaRPr>
          </a:p>
          <a:p>
            <a:pPr marL="293685" indent="-285750" defTabSz="1088231">
              <a:spcBef>
                <a:spcPts val="1799"/>
              </a:spcBef>
              <a:buClr>
                <a:srgbClr val="0070F2"/>
              </a:buClr>
            </a:pPr>
            <a:endParaRPr sz="1800">
              <a:solidFill>
                <a:srgbClr val="000000"/>
              </a:solidFill>
              <a:latin typeface="72 Brand Light" panose="020B0304030603020204" pitchFamily="34" charset="0"/>
            </a:endParaRPr>
          </a:p>
          <a:p>
            <a:pPr marL="366710" lvl="2" indent="0" defTabSz="1088231">
              <a:spcBef>
                <a:spcPts val="1799"/>
              </a:spcBef>
              <a:buClr>
                <a:srgbClr val="0070F2"/>
              </a:buClr>
              <a:buNone/>
            </a:pPr>
            <a:endParaRPr sz="1600">
              <a:solidFill>
                <a:srgbClr val="000000"/>
              </a:solidFill>
              <a:latin typeface="72 Brand Light" panose="020B0304030603020204" pitchFamily="34" charset="0"/>
            </a:endParaRPr>
          </a:p>
          <a:p>
            <a:pPr marL="629092" lvl="1" indent="-441193" defTabSz="1088231">
              <a:spcBef>
                <a:spcPts val="1799"/>
              </a:spcBef>
              <a:buClr>
                <a:srgbClr val="0070F2"/>
              </a:buClr>
              <a:buFont typeface="+mj-lt"/>
              <a:buAutoNum type="arabicPeriod"/>
            </a:pPr>
            <a:endParaRPr sz="1000">
              <a:solidFill>
                <a:srgbClr val="000000"/>
              </a:solidFill>
              <a:latin typeface="72 Brand Medium" panose="020B0504030603020204" pitchFamily="34" charset="0"/>
            </a:endParaRPr>
          </a:p>
          <a:p>
            <a:pPr marL="449128" indent="-441193" defTabSz="1088231">
              <a:spcBef>
                <a:spcPts val="1799"/>
              </a:spcBef>
              <a:buClr>
                <a:srgbClr val="0070F2"/>
              </a:buClr>
              <a:buSzPct val="100000"/>
              <a:buFont typeface="+mj-lt"/>
              <a:buAutoNum type="arabicPeriod" startAt="6"/>
            </a:pPr>
            <a:endParaRPr sz="1600">
              <a:solidFill>
                <a:srgbClr val="000000"/>
              </a:solidFill>
              <a:latin typeface="72 Brand Light" panose="020B0304030603020204" pitchFamily="34" charset="0"/>
            </a:endParaRPr>
          </a:p>
        </p:txBody>
      </p:sp>
      <p:sp>
        <p:nvSpPr>
          <p:cNvPr id="3" name="Title 1">
            <a:extLst>
              <a:ext uri="{FF2B5EF4-FFF2-40B4-BE49-F238E27FC236}">
                <a16:creationId xmlns:a16="http://schemas.microsoft.com/office/drawing/2014/main" id="{CB19BB9E-5170-9909-F194-61F42E374BFA}"/>
              </a:ext>
            </a:extLst>
          </p:cNvPr>
          <p:cNvSpPr txBox="1">
            <a:spLocks/>
          </p:cNvSpPr>
          <p:nvPr/>
        </p:nvSpPr>
        <p:spPr bwMode="black">
          <a:xfrm>
            <a:off x="464898" y="266035"/>
            <a:ext cx="10511196" cy="67685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2" indent="-4762" defTabSz="1088231">
              <a:defRPr sz="2399">
                <a:solidFill>
                  <a:srgbClr val="0070F2"/>
                </a:solidFill>
              </a:defRPr>
            </a:pPr>
            <a:r>
              <a:t>サービスシートキャンセル機能</a:t>
            </a:r>
          </a:p>
          <a:p>
            <a:pPr marL="4762" indent="-4762" defTabSz="1088231">
              <a:defRPr sz="1999">
                <a:solidFill>
                  <a:srgbClr val="000000"/>
                </a:solidFill>
                <a:latin typeface="72 Brand Light" panose="020B0304030603020204" pitchFamily="34" charset="0"/>
              </a:defRPr>
            </a:pPr>
            <a:r>
              <a:t>サービスプロバイダ用</a:t>
            </a:r>
            <a:endParaRPr sz="2099">
              <a:solidFill>
                <a:srgbClr val="000000"/>
              </a:solidFill>
              <a:latin typeface="72 Brand Light" panose="020B0304030603020204" pitchFamily="34" charset="0"/>
            </a:endParaRPr>
          </a:p>
        </p:txBody>
      </p:sp>
      <p:pic>
        <p:nvPicPr>
          <p:cNvPr id="5" name="Picture 4">
            <a:extLst>
              <a:ext uri="{FF2B5EF4-FFF2-40B4-BE49-F238E27FC236}">
                <a16:creationId xmlns:a16="http://schemas.microsoft.com/office/drawing/2014/main" id="{460DC644-DCDA-CE39-1D2E-D323CD8EEB04}"/>
              </a:ext>
            </a:extLst>
          </p:cNvPr>
          <p:cNvPicPr>
            <a:picLocks noChangeAspect="1"/>
          </p:cNvPicPr>
          <p:nvPr/>
        </p:nvPicPr>
        <p:blipFill>
          <a:blip r:embed="rId10"/>
          <a:stretch>
            <a:fillRect/>
          </a:stretch>
        </p:blipFill>
        <p:spPr>
          <a:xfrm>
            <a:off x="193770" y="1181297"/>
            <a:ext cx="7501272" cy="1777197"/>
          </a:xfrm>
          <a:prstGeom prst="rect">
            <a:avLst/>
          </a:prstGeom>
        </p:spPr>
      </p:pic>
      <p:pic>
        <p:nvPicPr>
          <p:cNvPr id="6" name="Picture 5">
            <a:extLst>
              <a:ext uri="{FF2B5EF4-FFF2-40B4-BE49-F238E27FC236}">
                <a16:creationId xmlns:a16="http://schemas.microsoft.com/office/drawing/2014/main" id="{DEC3B172-F83C-77FC-4281-2FEF5FC9C0D5}"/>
              </a:ext>
            </a:extLst>
          </p:cNvPr>
          <p:cNvPicPr>
            <a:picLocks noChangeAspect="1"/>
          </p:cNvPicPr>
          <p:nvPr/>
        </p:nvPicPr>
        <p:blipFill>
          <a:blip r:embed="rId11"/>
          <a:stretch>
            <a:fillRect/>
          </a:stretch>
        </p:blipFill>
        <p:spPr>
          <a:xfrm>
            <a:off x="193770" y="3034694"/>
            <a:ext cx="7476235" cy="2146906"/>
          </a:xfrm>
          <a:prstGeom prst="rect">
            <a:avLst/>
          </a:prstGeom>
        </p:spPr>
      </p:pic>
      <p:pic>
        <p:nvPicPr>
          <p:cNvPr id="12" name="Picture 11">
            <a:extLst>
              <a:ext uri="{FF2B5EF4-FFF2-40B4-BE49-F238E27FC236}">
                <a16:creationId xmlns:a16="http://schemas.microsoft.com/office/drawing/2014/main" id="{2817CB8B-9545-18E1-9C80-1214BC380886}"/>
              </a:ext>
            </a:extLst>
          </p:cNvPr>
          <p:cNvPicPr>
            <a:picLocks noChangeAspect="1"/>
          </p:cNvPicPr>
          <p:nvPr/>
        </p:nvPicPr>
        <p:blipFill>
          <a:blip r:embed="rId12"/>
          <a:stretch>
            <a:fillRect/>
          </a:stretch>
        </p:blipFill>
        <p:spPr>
          <a:xfrm>
            <a:off x="58206" y="5171334"/>
            <a:ext cx="7402807" cy="1602211"/>
          </a:xfrm>
          <a:prstGeom prst="rect">
            <a:avLst/>
          </a:prstGeom>
        </p:spPr>
      </p:pic>
    </p:spTree>
    <p:custDataLst>
      <p:custData r:id="rId1"/>
      <p:custData r:id="rId2"/>
    </p:custDataLst>
    <p:extLst>
      <p:ext uri="{BB962C8B-B14F-4D97-AF65-F5344CB8AC3E}">
        <p14:creationId xmlns:p14="http://schemas.microsoft.com/office/powerpoint/2010/main" val="38497385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07CAEC-3FE1-4369-74F9-6710DB81BA5C}"/>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7C6E5CDC-C632-7678-5275-2C84431168E7}"/>
              </a:ext>
            </a:extLst>
          </p:cNvPr>
          <p:cNvSpPr/>
          <p:nvPr/>
        </p:nvSpPr>
        <p:spPr bwMode="gray">
          <a:xfrm>
            <a:off x="7695042" y="4463"/>
            <a:ext cx="4485849" cy="6852645"/>
          </a:xfrm>
          <a:prstGeom prst="rect">
            <a:avLst/>
          </a:prstGeom>
          <a:solidFill>
            <a:schemeClr val="bg1">
              <a:lumMod val="95000"/>
            </a:schemeClr>
          </a:solidFill>
          <a:ln w="25400" algn="ctr">
            <a:noFill/>
            <a:miter lim="800000"/>
            <a:headEnd/>
            <a:tailEnd/>
          </a:ln>
        </p:spPr>
        <p:txBody>
          <a:bodyPr lIns="89977" tIns="71981" rIns="89977" bIns="71981" anchor="ctr"/>
          <a:lstStyle/>
          <a:p>
            <a:pPr algn="ctr" defTabSz="1088449" fontAlgn="base">
              <a:spcBef>
                <a:spcPct val="50000"/>
              </a:spcBef>
              <a:spcAft>
                <a:spcPct val="0"/>
              </a:spcAft>
              <a:buClr>
                <a:srgbClr val="F0AB00"/>
              </a:buClr>
              <a:buSzPct val="80000"/>
            </a:pPr>
            <a:endParaRPr sz="2099" kern="0">
              <a:solidFill>
                <a:srgbClr val="000000"/>
              </a:solidFill>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EC502647-E518-1CD2-96E9-344C6AA37320}"/>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581062" y="504445"/>
            <a:ext cx="400068" cy="363466"/>
          </a:xfrm>
          <a:prstGeom prst="rect">
            <a:avLst/>
          </a:prstGeom>
        </p:spPr>
      </p:pic>
      <p:pic>
        <p:nvPicPr>
          <p:cNvPr id="9" name="Image 1" descr="preencoded.png">
            <a:extLst>
              <a:ext uri="{FF2B5EF4-FFF2-40B4-BE49-F238E27FC236}">
                <a16:creationId xmlns:a16="http://schemas.microsoft.com/office/drawing/2014/main" id="{9BD30D4B-96A3-1B52-D911-045DC46CE78D}"/>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8092280" y="461275"/>
            <a:ext cx="1046658" cy="466878"/>
          </a:xfrm>
          <a:prstGeom prst="rect">
            <a:avLst/>
          </a:prstGeom>
        </p:spPr>
      </p:pic>
      <p:pic>
        <p:nvPicPr>
          <p:cNvPr id="10" name="Picture 9">
            <a:extLst>
              <a:ext uri="{FF2B5EF4-FFF2-40B4-BE49-F238E27FC236}">
                <a16:creationId xmlns:a16="http://schemas.microsoft.com/office/drawing/2014/main" id="{EE8FD3B6-E0BF-8E2B-DC8F-36A5E490DD1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198059" y="515354"/>
            <a:ext cx="323081" cy="369236"/>
          </a:xfrm>
          <a:prstGeom prst="rect">
            <a:avLst/>
          </a:prstGeom>
        </p:spPr>
      </p:pic>
      <p:sp>
        <p:nvSpPr>
          <p:cNvPr id="2" name="Text Placeholder 4">
            <a:extLst>
              <a:ext uri="{FF2B5EF4-FFF2-40B4-BE49-F238E27FC236}">
                <a16:creationId xmlns:a16="http://schemas.microsoft.com/office/drawing/2014/main" id="{6C974C31-E78A-3BE5-79FA-076775FD9D42}"/>
              </a:ext>
            </a:extLst>
          </p:cNvPr>
          <p:cNvSpPr txBox="1">
            <a:spLocks/>
          </p:cNvSpPr>
          <p:nvPr/>
        </p:nvSpPr>
        <p:spPr>
          <a:xfrm>
            <a:off x="7976787" y="1138207"/>
            <a:ext cx="3970075" cy="5474130"/>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defTabSz="1088231">
              <a:spcBef>
                <a:spcPts val="1799"/>
              </a:spcBef>
              <a:defRPr sz="1799">
                <a:solidFill>
                  <a:srgbClr val="0070F2"/>
                </a:solidFill>
                <a:latin typeface="72 Brand Medium" panose="020B0504030603020204" pitchFamily="34" charset="0"/>
              </a:defRPr>
            </a:pPr>
            <a:r>
              <a:t>編集および再送信</a:t>
            </a:r>
            <a:endParaRPr sz="1799">
              <a:solidFill>
                <a:srgbClr val="0070F2"/>
              </a:solidFill>
              <a:latin typeface="72 Brand Medium" panose="020B0504030603020204" pitchFamily="34" charset="0"/>
            </a:endParaRPr>
          </a:p>
          <a:p>
            <a:pPr marL="350835" indent="-342900" defTabSz="1088231">
              <a:spcBef>
                <a:spcPts val="1799"/>
              </a:spcBef>
              <a:buClr>
                <a:srgbClr val="0070F2"/>
              </a:buClr>
              <a:buFont typeface="+mj-lt"/>
              <a:buAutoNum type="arabicPeriod"/>
              <a:defRPr sz="1800">
                <a:solidFill>
                  <a:srgbClr val="000000"/>
                </a:solidFill>
                <a:latin typeface="72 Brand Light" panose="020B0304030603020204" pitchFamily="34" charset="0"/>
              </a:defRPr>
            </a:pPr>
            <a:r>
              <a:t>サプライヤユーザーが SES を作成し、バイヤーがバックエンド ERP で SES を却下します。</a:t>
            </a:r>
          </a:p>
          <a:p>
            <a:pPr marL="350835" indent="-342900" defTabSz="1088231">
              <a:spcBef>
                <a:spcPts val="1799"/>
              </a:spcBef>
              <a:buClr>
                <a:srgbClr val="0070F2"/>
              </a:buClr>
              <a:buFont typeface="+mj-lt"/>
              <a:buAutoNum type="arabicPeriod"/>
              <a:defRPr sz="1800">
                <a:solidFill>
                  <a:srgbClr val="000000"/>
                </a:solidFill>
                <a:latin typeface="72 Brand Light" panose="020B0304030603020204" pitchFamily="34" charset="0"/>
              </a:defRPr>
            </a:pPr>
            <a:r>
              <a:t>状況更新要求が却下理由とともにサプライヤに送信されました。サプライヤはドキュメントを編集して再提出することができます。</a:t>
            </a:r>
          </a:p>
          <a:p>
            <a:pPr marL="350835" indent="-342900" defTabSz="1088231">
              <a:spcBef>
                <a:spcPts val="1799"/>
              </a:spcBef>
              <a:buClr>
                <a:srgbClr val="0070F2"/>
              </a:buClr>
              <a:buFont typeface="+mj-lt"/>
              <a:buAutoNum type="arabicPeriod"/>
              <a:defRPr sz="1800">
                <a:solidFill>
                  <a:srgbClr val="000000"/>
                </a:solidFill>
                <a:latin typeface="72 Brand Light" panose="020B0304030603020204" pitchFamily="34" charset="0"/>
              </a:defRPr>
            </a:pPr>
            <a:r>
              <a:t>サプライヤが SES を再提出すると、バックエンド ERP で新しい SES が作成されます。</a:t>
            </a:r>
          </a:p>
          <a:p>
            <a:pPr marL="7935" defTabSz="1088231">
              <a:spcBef>
                <a:spcPts val="1799"/>
              </a:spcBef>
              <a:buClr>
                <a:srgbClr val="0070F2"/>
              </a:buClr>
              <a:buNone/>
              <a:defRPr sz="1800">
                <a:latin typeface="72 Brand Light" panose="020B0304030603020204" pitchFamily="34" charset="0"/>
              </a:defRPr>
            </a:pPr>
            <a:r>
              <a:rPr>
                <a:solidFill>
                  <a:srgbClr val="000000"/>
                </a:solidFill>
              </a:rPr>
              <a:t>注: 処理が cXML </a:t>
            </a:r>
            <a:r>
              <a:rPr>
                <a:solidFill>
                  <a:srgbClr val="FF0000"/>
                </a:solidFill>
              </a:rPr>
              <a:t>で新規</a:t>
            </a:r>
            <a:r>
              <a:rPr>
                <a:solidFill>
                  <a:srgbClr val="000000"/>
                </a:solidFill>
              </a:rPr>
              <a:t>として送信されます。</a:t>
            </a:r>
          </a:p>
          <a:p>
            <a:pPr marL="7935" defTabSz="1088231">
              <a:spcBef>
                <a:spcPts val="1799"/>
              </a:spcBef>
              <a:buClr>
                <a:srgbClr val="0070F2"/>
              </a:buClr>
              <a:buNone/>
            </a:pPr>
            <a:endParaRPr sz="1800">
              <a:solidFill>
                <a:srgbClr val="000000"/>
              </a:solidFill>
              <a:latin typeface="72 Brand Light" panose="020B0304030603020204" pitchFamily="34" charset="0"/>
            </a:endParaRPr>
          </a:p>
          <a:p>
            <a:pPr marL="366710" lvl="2" indent="0" defTabSz="1088231">
              <a:spcBef>
                <a:spcPts val="1799"/>
              </a:spcBef>
              <a:buClr>
                <a:srgbClr val="0070F2"/>
              </a:buClr>
              <a:buNone/>
            </a:pPr>
            <a:endParaRPr sz="1600">
              <a:solidFill>
                <a:srgbClr val="000000"/>
              </a:solidFill>
              <a:latin typeface="72 Brand Light" panose="020B0304030603020204" pitchFamily="34" charset="0"/>
            </a:endParaRPr>
          </a:p>
          <a:p>
            <a:pPr marL="293685" indent="-285750" defTabSz="1088231">
              <a:spcBef>
                <a:spcPts val="1799"/>
              </a:spcBef>
              <a:buClr>
                <a:srgbClr val="0070F2"/>
              </a:buClr>
            </a:pPr>
            <a:endParaRPr sz="1800">
              <a:solidFill>
                <a:srgbClr val="000000"/>
              </a:solidFill>
              <a:latin typeface="72 Brand Light" panose="020B0304030603020204" pitchFamily="34" charset="0"/>
            </a:endParaRPr>
          </a:p>
          <a:p>
            <a:pPr marL="366710" lvl="2" indent="0" defTabSz="1088231">
              <a:spcBef>
                <a:spcPts val="1799"/>
              </a:spcBef>
              <a:buClr>
                <a:srgbClr val="0070F2"/>
              </a:buClr>
              <a:buNone/>
            </a:pPr>
            <a:endParaRPr sz="1600">
              <a:solidFill>
                <a:srgbClr val="000000"/>
              </a:solidFill>
              <a:latin typeface="72 Brand Light" panose="020B0304030603020204" pitchFamily="34" charset="0"/>
            </a:endParaRPr>
          </a:p>
          <a:p>
            <a:pPr marL="629092" lvl="1" indent="-441193" defTabSz="1088231">
              <a:spcBef>
                <a:spcPts val="1799"/>
              </a:spcBef>
              <a:buClr>
                <a:srgbClr val="0070F2"/>
              </a:buClr>
              <a:buFont typeface="+mj-lt"/>
              <a:buAutoNum type="arabicPeriod"/>
            </a:pPr>
            <a:endParaRPr sz="1000">
              <a:solidFill>
                <a:srgbClr val="000000"/>
              </a:solidFill>
              <a:latin typeface="72 Brand Medium" panose="020B0504030603020204" pitchFamily="34" charset="0"/>
            </a:endParaRPr>
          </a:p>
          <a:p>
            <a:pPr marL="449128" indent="-441193" defTabSz="1088231">
              <a:spcBef>
                <a:spcPts val="1799"/>
              </a:spcBef>
              <a:buClr>
                <a:srgbClr val="0070F2"/>
              </a:buClr>
              <a:buSzPct val="100000"/>
              <a:buFont typeface="+mj-lt"/>
              <a:buAutoNum type="arabicPeriod" startAt="6"/>
            </a:pPr>
            <a:endParaRPr sz="1600">
              <a:solidFill>
                <a:srgbClr val="000000"/>
              </a:solidFill>
              <a:latin typeface="72 Brand Light" panose="020B0304030603020204" pitchFamily="34" charset="0"/>
            </a:endParaRPr>
          </a:p>
        </p:txBody>
      </p:sp>
      <p:sp>
        <p:nvSpPr>
          <p:cNvPr id="3" name="Title 1">
            <a:extLst>
              <a:ext uri="{FF2B5EF4-FFF2-40B4-BE49-F238E27FC236}">
                <a16:creationId xmlns:a16="http://schemas.microsoft.com/office/drawing/2014/main" id="{CEB56AB2-EC89-F3A8-8D8D-FAF1400C42F0}"/>
              </a:ext>
            </a:extLst>
          </p:cNvPr>
          <p:cNvSpPr txBox="1">
            <a:spLocks/>
          </p:cNvSpPr>
          <p:nvPr/>
        </p:nvSpPr>
        <p:spPr bwMode="black">
          <a:xfrm>
            <a:off x="464898" y="266035"/>
            <a:ext cx="10511196" cy="67685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2" indent="-4762" defTabSz="1088231">
              <a:defRPr sz="2399">
                <a:solidFill>
                  <a:srgbClr val="0070F2"/>
                </a:solidFill>
              </a:defRPr>
            </a:pPr>
            <a:r>
              <a:t>サービスシートの編集および再提出</a:t>
            </a:r>
          </a:p>
          <a:p>
            <a:pPr marL="4762" indent="-4762" defTabSz="1088231">
              <a:defRPr sz="1999">
                <a:solidFill>
                  <a:srgbClr val="000000"/>
                </a:solidFill>
                <a:latin typeface="72 Brand Light" panose="020B0304030603020204" pitchFamily="34" charset="0"/>
              </a:defRPr>
            </a:pPr>
            <a:r>
              <a:t>サービスプロバイダ用</a:t>
            </a:r>
            <a:endParaRPr sz="2099">
              <a:solidFill>
                <a:srgbClr val="000000"/>
              </a:solidFill>
              <a:latin typeface="72 Brand Light" panose="020B0304030603020204" pitchFamily="34" charset="0"/>
            </a:endParaRPr>
          </a:p>
        </p:txBody>
      </p:sp>
      <p:pic>
        <p:nvPicPr>
          <p:cNvPr id="4" name="Picture 3">
            <a:extLst>
              <a:ext uri="{FF2B5EF4-FFF2-40B4-BE49-F238E27FC236}">
                <a16:creationId xmlns:a16="http://schemas.microsoft.com/office/drawing/2014/main" id="{6C41E59D-8ABF-1141-F545-8F32468F15B8}"/>
              </a:ext>
            </a:extLst>
          </p:cNvPr>
          <p:cNvPicPr>
            <a:picLocks noChangeAspect="1"/>
          </p:cNvPicPr>
          <p:nvPr/>
        </p:nvPicPr>
        <p:blipFill>
          <a:blip r:embed="rId10"/>
          <a:stretch>
            <a:fillRect/>
          </a:stretch>
        </p:blipFill>
        <p:spPr>
          <a:xfrm>
            <a:off x="55072" y="1204459"/>
            <a:ext cx="7633782" cy="4489759"/>
          </a:xfrm>
          <a:prstGeom prst="rect">
            <a:avLst/>
          </a:prstGeom>
        </p:spPr>
      </p:pic>
    </p:spTree>
    <p:custDataLst>
      <p:custData r:id="rId1"/>
      <p:custData r:id="rId2"/>
    </p:custDataLst>
    <p:extLst>
      <p:ext uri="{BB962C8B-B14F-4D97-AF65-F5344CB8AC3E}">
        <p14:creationId xmlns:p14="http://schemas.microsoft.com/office/powerpoint/2010/main" val="718282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SP_AGENDA" val="TOC TOCShowsSubsections Dividers SectionNumber SlideNumber"/>
</p:tagLst>
</file>

<file path=ppt/tags/tag1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100 [4]&quot; Source=&quot;Harvey 100&quot; /&gt;"/>
</p:tagLst>
</file>

<file path=ppt/tags/tag10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4/100 [94]&quot; Source=&quot;Harvey 100&quot; /&gt;"/>
</p:tagLst>
</file>

<file path=ppt/tags/tag10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5/100 [95]&quot; Source=&quot;Harvey 100&quot; /&gt;"/>
</p:tagLst>
</file>

<file path=ppt/tags/tag10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6/100 [96]&quot; Source=&quot;Harvey 100&quot; /&gt;"/>
</p:tagLst>
</file>

<file path=ppt/tags/tag10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7/100 [97]&quot; Source=&quot;Harvey 100&quot; /&gt;"/>
</p:tagLst>
</file>

<file path=ppt/tags/tag10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8/100 [98]&quot; Source=&quot;Harvey 100&quot; /&gt;"/>
</p:tagLst>
</file>

<file path=ppt/tags/tag10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9/100 [99]&quot; Source=&quot;Harvey 100&quot; /&gt;"/>
</p:tagLst>
</file>

<file path=ppt/tags/tag10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00/100 [100]&quot; Source=&quot;Harvey 100&quot; /&gt;"/>
</p:tagLst>
</file>

<file path=ppt/tags/tag107.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0/8 [0]&quot; /&gt;"/>
</p:tagLst>
</file>

<file path=ppt/tags/tag108.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1/8 [1]&quot; /&gt;"/>
</p:tagLst>
</file>

<file path=ppt/tags/tag109.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2/8 [2]&quot; /&gt;"/>
</p:tagLst>
</file>

<file path=ppt/tags/tag1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100 [5]&quot; Source=&quot;Harvey 100&quot; /&gt;"/>
</p:tagLst>
</file>

<file path=ppt/tags/tag110.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3/8 [3]&quot; /&gt;"/>
</p:tagLst>
</file>

<file path=ppt/tags/tag111.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4/8 [4]&quot; /&gt;"/>
</p:tagLst>
</file>

<file path=ppt/tags/tag112.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5/8 [5]&quot; /&gt;"/>
</p:tagLst>
</file>

<file path=ppt/tags/tag113.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6/8 [6]&quot; /&gt;"/>
</p:tagLst>
</file>

<file path=ppt/tags/tag114.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7/8 [7]&quot; /&gt;"/>
</p:tagLst>
</file>

<file path=ppt/tags/tag115.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8/8 [8]&quot; /&gt;"/>
</p:tagLst>
</file>

<file path=ppt/tags/tag116.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0/4 [0]&quot; /&gt;"/>
</p:tagLst>
</file>

<file path=ppt/tags/tag117.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1/4 [1]&quot; /&gt;"/>
</p:tagLst>
</file>

<file path=ppt/tags/tag118.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2/4 [2]&quot; /&gt;"/>
</p:tagLst>
</file>

<file path=ppt/tags/tag119.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3/4 [3]&quot; /&gt;"/>
</p:tagLst>
</file>

<file path=ppt/tags/tag1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100 [6]&quot; Source=&quot;Harvey 100&quot; /&gt;"/>
</p:tagLst>
</file>

<file path=ppt/tags/tag120.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4/4 [4]&quot; /&gt;"/>
</p:tagLst>
</file>

<file path=ppt/tags/tag121.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0/3 [0]&quot; /&gt;"/>
</p:tagLst>
</file>

<file path=ppt/tags/tag122.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1/3 [1]&quot; /&gt;"/>
</p:tagLst>
</file>

<file path=ppt/tags/tag123.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2/3 [2]&quot; /&gt;"/>
</p:tagLst>
</file>

<file path=ppt/tags/tag124.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3/3 [3]&quot; /&gt;"/>
</p:tagLst>
</file>

<file path=ppt/tags/tag1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100 [7]&quot; Source=&quot;Harvey 100&quot; /&gt;"/>
</p:tagLst>
</file>

<file path=ppt/tags/tag1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100 [8]&quot; Source=&quot;Harvey 100&quot; /&gt;"/>
</p:tagLst>
</file>

<file path=ppt/tags/tag1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100 [9]&quot; Source=&quot;Harvey 100&quot; /&gt;"/>
</p:tagLst>
</file>

<file path=ppt/tags/tag1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0/100 [10]&quot; Source=&quot;Harvey 100&quot; /&gt;"/>
</p:tagLst>
</file>

<file path=ppt/tags/tag1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1/100 [11]&quot; Source=&quot;Harvey 100&quot; /&gt;"/>
</p:tagLst>
</file>

<file path=ppt/tags/tag1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2/100 [12]&quot; Source=&quot;Harvey 100&quot; /&gt;"/>
</p:tagLst>
</file>

<file path=ppt/tags/tag1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3/100 [13]&quot; Source=&quot;Harvey 100&quot; /&gt;"/>
</p:tagLst>
</file>

<file path=ppt/tags/tag2.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True&quot; Source=&quot;Group 4&quot; Layer=&quot;Group 4&quot; /&gt;"/>
</p:tagLst>
</file>

<file path=ppt/tags/tag2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4/100 [14]&quot; Source=&quot;Harvey 100&quot; /&gt;"/>
</p:tagLst>
</file>

<file path=ppt/tags/tag2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5/100 [15]&quot; Source=&quot;Harvey 100&quot; /&gt;"/>
</p:tagLst>
</file>

<file path=ppt/tags/tag2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6/100 [16]&quot; Source=&quot;Harvey 100&quot; /&gt;"/>
</p:tagLst>
</file>

<file path=ppt/tags/tag2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7/100 [17]&quot; Source=&quot;Harvey 100&quot; /&gt;"/>
</p:tagLst>
</file>

<file path=ppt/tags/tag2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8/100 [18]&quot; Source=&quot;Harvey 100&quot; /&gt;"/>
</p:tagLst>
</file>

<file path=ppt/tags/tag2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9/100 [19]&quot; Source=&quot;Harvey 100&quot; /&gt;"/>
</p:tagLst>
</file>

<file path=ppt/tags/tag2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0/100 [20]&quot; Source=&quot;Harvey 100&quot; /&gt;"/>
</p:tagLst>
</file>

<file path=ppt/tags/tag2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1/100 [21]&quot; Source=&quot;Harvey 100&quot; /&gt;"/>
</p:tagLst>
</file>

<file path=ppt/tags/tag2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2/100 [22]&quot; Source=&quot;Harvey 100&quot; /&gt;"/>
</p:tagLst>
</file>

<file path=ppt/tags/tag2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3/100 [23]&quot; Source=&quot;Harvey 100&quot; /&gt;"/>
</p:tagLst>
</file>

<file path=ppt/tags/tag3.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True&quot; Source=&quot;Group 5&quot; Layer=&quot;Group 5&quot; /&gt;"/>
</p:tagLst>
</file>

<file path=ppt/tags/tag3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4/100 [24]&quot; Source=&quot;Harvey 100&quot; /&gt;"/>
</p:tagLst>
</file>

<file path=ppt/tags/tag3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5/100 [25]&quot; Source=&quot;Harvey 100&quot; /&gt;"/>
</p:tagLst>
</file>

<file path=ppt/tags/tag3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6/100 [26]&quot; Source=&quot;Harvey 100&quot; /&gt;"/>
</p:tagLst>
</file>

<file path=ppt/tags/tag3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7/100 [27]&quot; Source=&quot;Harvey 100&quot; /&gt;"/>
</p:tagLst>
</file>

<file path=ppt/tags/tag3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8/100 [28]&quot; Source=&quot;Harvey 100&quot; /&gt;"/>
</p:tagLst>
</file>

<file path=ppt/tags/tag3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9/100 [29]&quot; Source=&quot;Harvey 100&quot; /&gt;"/>
</p:tagLst>
</file>

<file path=ppt/tags/tag3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0/100 [30]&quot; Source=&quot;Harvey 100&quot; /&gt;"/>
</p:tagLst>
</file>

<file path=ppt/tags/tag3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1/100 [31]&quot; Source=&quot;Harvey 100&quot; /&gt;"/>
</p:tagLst>
</file>

<file path=ppt/tags/tag3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2/100 [32]&quot; Source=&quot;Harvey 100&quot; /&gt;"/>
</p:tagLst>
</file>

<file path=ppt/tags/tag3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3/100 [33]&quot; Source=&quot;Harvey 100&quot; /&gt;"/>
</p:tagLst>
</file>

<file path=ppt/tags/tag4.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True&quot; Source=&quot;Harvey 8&quot; Layer=&quot;Harvey 8&quot; /&gt;"/>
</p:tagLst>
</file>

<file path=ppt/tags/tag4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4/100 [34]&quot; Source=&quot;Harvey 100&quot; /&gt;"/>
</p:tagLst>
</file>

<file path=ppt/tags/tag4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5/100 [35]&quot; Source=&quot;Harvey 100&quot; /&gt;"/>
</p:tagLst>
</file>

<file path=ppt/tags/tag4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6/100 [36]&quot; Source=&quot;Harvey 100&quot; /&gt;"/>
</p:tagLst>
</file>

<file path=ppt/tags/tag4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7/100 [37]&quot; Source=&quot;Harvey 100&quot; /&gt;"/>
</p:tagLst>
</file>

<file path=ppt/tags/tag4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8/100 [38]&quot; Source=&quot;Harvey 100&quot; /&gt;"/>
</p:tagLst>
</file>

<file path=ppt/tags/tag4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9/100 [39]&quot; Source=&quot;Harvey 100&quot; /&gt;"/>
</p:tagLst>
</file>

<file path=ppt/tags/tag4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0/100 [40]&quot; Source=&quot;Harvey 100&quot; /&gt;"/>
</p:tagLst>
</file>

<file path=ppt/tags/tag4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1/100 [41]&quot; Source=&quot;Harvey 100&quot; /&gt;"/>
</p:tagLst>
</file>

<file path=ppt/tags/tag4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2/100 [42]&quot; Source=&quot;Harvey 100&quot; /&gt;"/>
</p:tagLst>
</file>

<file path=ppt/tags/tag4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3/100 [43]&quot; Source=&quot;Harvey 100&quot; /&gt;"/>
</p:tagLst>
</file>

<file path=ppt/tags/tag5.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d5f66dcd-7c8d-4661-849b-23a9587c15e3&quot; /&gt;"/>
  <p:tag name="SP_POWERSHAPE" val="&lt;PowerShapeTag ClassVersion=&quot;0&quot; GUID=&quot;81f1f80b-b882-418d-8bbb-9c38d8d27274&quot; IsConsolidated=&quot;False&quot; IsTopLevel=&quot;True&quot; Layer=&quot;Harvey 100&quot; Source=&quot;Harvey 100&quot; /&gt;"/>
</p:tagLst>
</file>

<file path=ppt/tags/tag5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4/100 [44]&quot; Source=&quot;Harvey 100&quot; /&gt;"/>
</p:tagLst>
</file>

<file path=ppt/tags/tag5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5/100 [45]&quot; Source=&quot;Harvey 100&quot; /&gt;"/>
</p:tagLst>
</file>

<file path=ppt/tags/tag5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6/100 [46]&quot; Source=&quot;Harvey 100&quot; /&gt;"/>
</p:tagLst>
</file>

<file path=ppt/tags/tag5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7/100 [47]&quot; Source=&quot;Harvey 100&quot; /&gt;"/>
</p:tagLst>
</file>

<file path=ppt/tags/tag5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8/100 [48]&quot; Source=&quot;Harvey 100&quot; /&gt;"/>
</p:tagLst>
</file>

<file path=ppt/tags/tag5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9/100 [49]&quot; Source=&quot;Harvey 100&quot; /&gt;"/>
</p:tagLst>
</file>

<file path=ppt/tags/tag5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0/100 [50]&quot; Source=&quot;Harvey 100&quot; /&gt;"/>
</p:tagLst>
</file>

<file path=ppt/tags/tag5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1/100 [51]&quot; Source=&quot;Harvey 100&quot; /&gt;"/>
</p:tagLst>
</file>

<file path=ppt/tags/tag5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2/100 [52]&quot; Source=&quot;Harvey 100&quot; /&gt;"/>
</p:tagLst>
</file>

<file path=ppt/tags/tag5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3/100 [53]&quot; Source=&quot;Harvey 100&quot; /&gt;"/>
</p:tagLst>
</file>

<file path=ppt/tags/tag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0/100 [0]&quot; Source=&quot;Harvey 100&quot; /&gt;"/>
</p:tagLst>
</file>

<file path=ppt/tags/tag6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4/100 [54]&quot; Source=&quot;Harvey 100&quot; /&gt;"/>
</p:tagLst>
</file>

<file path=ppt/tags/tag6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5/100 [55]&quot; Source=&quot;Harvey 100&quot; /&gt;"/>
</p:tagLst>
</file>

<file path=ppt/tags/tag6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6/100 [56]&quot; Source=&quot;Harvey 100&quot; /&gt;"/>
</p:tagLst>
</file>

<file path=ppt/tags/tag6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7/100 [57]&quot; Source=&quot;Harvey 100&quot; /&gt;"/>
</p:tagLst>
</file>

<file path=ppt/tags/tag6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8/100 [58]&quot; Source=&quot;Harvey 100&quot; /&gt;"/>
</p:tagLst>
</file>

<file path=ppt/tags/tag6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9/100 [59]&quot; Source=&quot;Harvey 100&quot; /&gt;"/>
</p:tagLst>
</file>

<file path=ppt/tags/tag6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0/100 [60]&quot; Source=&quot;Harvey 100&quot; /&gt;"/>
</p:tagLst>
</file>

<file path=ppt/tags/tag6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1/100 [61]&quot; Source=&quot;Harvey 100&quot; /&gt;"/>
</p:tagLst>
</file>

<file path=ppt/tags/tag6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2/100 [62]&quot; Source=&quot;Harvey 100&quot; /&gt;"/>
</p:tagLst>
</file>

<file path=ppt/tags/tag6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3/100 [63]&quot; Source=&quot;Harvey 100&quot; /&gt;"/>
</p:tagLst>
</file>

<file path=ppt/tags/tag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100 [1]&quot; Source=&quot;Harvey 100&quot; /&gt;"/>
</p:tagLst>
</file>

<file path=ppt/tags/tag7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4/100 [64]&quot; Source=&quot;Harvey 100&quot; /&gt;"/>
</p:tagLst>
</file>

<file path=ppt/tags/tag7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5/100 [65]&quot; Source=&quot;Harvey 100&quot; /&gt;"/>
</p:tagLst>
</file>

<file path=ppt/tags/tag7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6/100 [66]&quot; Source=&quot;Harvey 100&quot; /&gt;"/>
</p:tagLst>
</file>

<file path=ppt/tags/tag7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7/100 [67]&quot; Source=&quot;Harvey 100&quot; /&gt;"/>
</p:tagLst>
</file>

<file path=ppt/tags/tag7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8/100 [68]&quot; Source=&quot;Harvey 100&quot; /&gt;"/>
</p:tagLst>
</file>

<file path=ppt/tags/tag7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9/100 [69]&quot; Source=&quot;Harvey 100&quot; /&gt;"/>
</p:tagLst>
</file>

<file path=ppt/tags/tag7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0/100 [70]&quot; Source=&quot;Harvey 100&quot; /&gt;"/>
</p:tagLst>
</file>

<file path=ppt/tags/tag7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1/100 [71]&quot; Source=&quot;Harvey 100&quot; /&gt;"/>
</p:tagLst>
</file>

<file path=ppt/tags/tag7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2/100 [72]&quot; Source=&quot;Harvey 100&quot; /&gt;"/>
</p:tagLst>
</file>

<file path=ppt/tags/tag7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3/100 [73]&quot; Source=&quot;Harvey 100&quot; /&gt;"/>
</p:tagLst>
</file>

<file path=ppt/tags/tag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100 [2]&quot; Source=&quot;Harvey 100&quot; /&gt;"/>
</p:tagLst>
</file>

<file path=ppt/tags/tag8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4/100 [74]&quot; Source=&quot;Harvey 100&quot; /&gt;"/>
</p:tagLst>
</file>

<file path=ppt/tags/tag8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5/100 [75]&quot; Source=&quot;Harvey 100&quot; /&gt;"/>
</p:tagLst>
</file>

<file path=ppt/tags/tag8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6/100 [76]&quot; Source=&quot;Harvey 100&quot; /&gt;"/>
</p:tagLst>
</file>

<file path=ppt/tags/tag8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7/100 [77]&quot; Source=&quot;Harvey 100&quot; /&gt;"/>
</p:tagLst>
</file>

<file path=ppt/tags/tag8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8/100 [78]&quot; Source=&quot;Harvey 100&quot; /&gt;"/>
</p:tagLst>
</file>

<file path=ppt/tags/tag8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9/100 [79]&quot; Source=&quot;Harvey 100&quot; /&gt;"/>
</p:tagLst>
</file>

<file path=ppt/tags/tag8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0/100 [80]&quot; Source=&quot;Harvey 100&quot; /&gt;"/>
</p:tagLst>
</file>

<file path=ppt/tags/tag8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1/100 [81]&quot; Source=&quot;Harvey 100&quot; /&gt;"/>
</p:tagLst>
</file>

<file path=ppt/tags/tag8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2/100 [82]&quot; Source=&quot;Harvey 100&quot; /&gt;"/>
</p:tagLst>
</file>

<file path=ppt/tags/tag8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3/100 [83]&quot; Source=&quot;Harvey 100&quot; /&gt;"/>
</p:tagLst>
</file>

<file path=ppt/tags/tag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100 [3]&quot; Source=&quot;Harvey 100&quot; /&gt;"/>
</p:tagLst>
</file>

<file path=ppt/tags/tag9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4/100 [84]&quot; Source=&quot;Harvey 100&quot; /&gt;"/>
</p:tagLst>
</file>

<file path=ppt/tags/tag9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5/100 [85]&quot; Source=&quot;Harvey 100&quot; /&gt;"/>
</p:tagLst>
</file>

<file path=ppt/tags/tag9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6/100 [86]&quot; Source=&quot;Harvey 100&quot; /&gt;"/>
</p:tagLst>
</file>

<file path=ppt/tags/tag9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7/100 [87]&quot; Source=&quot;Harvey 100&quot; /&gt;"/>
</p:tagLst>
</file>

<file path=ppt/tags/tag9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8/100 [88]&quot; Source=&quot;Harvey 100&quot; /&gt;"/>
</p:tagLst>
</file>

<file path=ppt/tags/tag9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9/100 [89]&quot; Source=&quot;Harvey 100&quot; /&gt;"/>
</p:tagLst>
</file>

<file path=ppt/tags/tag9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0/100 [90]&quot; Source=&quot;Harvey 100&quot; /&gt;"/>
</p:tagLst>
</file>

<file path=ppt/tags/tag9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1/100 [91]&quot; Source=&quot;Harvey 100&quot; /&gt;"/>
</p:tagLst>
</file>

<file path=ppt/tags/tag9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2/100 [92]&quot; Source=&quot;Harvey 100&quot; /&gt;"/>
</p:tagLst>
</file>

<file path=ppt/tags/tag9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3/100 [93]&quot; Source=&quot;Harvey 100&quot; /&gt;"/>
</p:tagLst>
</file>

<file path=ppt/theme/theme1.xml><?xml version="1.0" encoding="utf-8"?>
<a:theme xmlns:a="http://schemas.openxmlformats.org/drawingml/2006/main" name="SAP Template 2024">
  <a:themeElements>
    <a:clrScheme name="SAP Colors 2023">
      <a:dk1>
        <a:srgbClr val="000000"/>
      </a:dk1>
      <a:lt1>
        <a:srgbClr val="FFFFFF"/>
      </a:lt1>
      <a:dk2>
        <a:srgbClr val="1B90FF"/>
      </a:dk2>
      <a:lt2>
        <a:srgbClr val="89D1FF"/>
      </a:lt2>
      <a:accent1>
        <a:srgbClr val="E76500"/>
      </a:accent1>
      <a:accent2>
        <a:srgbClr val="049F9A"/>
      </a:accent2>
      <a:accent3>
        <a:srgbClr val="36A41D"/>
      </a:accent3>
      <a:accent4>
        <a:srgbClr val="FA4F96"/>
      </a:accent4>
      <a:accent5>
        <a:srgbClr val="F31DED"/>
      </a:accent5>
      <a:accent6>
        <a:srgbClr val="7858FF"/>
      </a:accent6>
      <a:hlink>
        <a:srgbClr val="0070F2"/>
      </a:hlink>
      <a:folHlink>
        <a:srgbClr val="0070F2"/>
      </a:folHlink>
    </a:clrScheme>
    <a:fontScheme name="SAP 2023">
      <a:majorFont>
        <a:latin typeface="72 Brand Medium"/>
        <a:ea typeface=""/>
        <a:cs typeface=""/>
      </a:majorFont>
      <a:minorFont>
        <a:latin typeface="72 Brand"/>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noFill/>
        <a:ln w="25400" algn="ctr">
          <a:solidFill>
            <a:schemeClr val="tx1"/>
          </a:solidFill>
          <a:miter lim="800000"/>
          <a:headEnd/>
          <a:tailEnd/>
        </a:ln>
      </a:spPr>
      <a:bodyPr lIns="90000" tIns="72000" rIns="90000" bIns="72000" rtlCol="0" anchor="ctr"/>
      <a:lstStyle>
        <a:defPPr marR="0" algn="ctr" defTabSz="914400" eaLnBrk="1" fontAlgn="base" latinLnBrk="0" hangingPunct="1">
          <a:lnSpc>
            <a:spcPct val="100000"/>
          </a:lnSpc>
          <a:spcBef>
            <a:spcPct val="50000"/>
          </a:spcBef>
          <a:spcAft>
            <a:spcPct val="0"/>
          </a:spcAft>
          <a:buClr>
            <a:srgbClr val="F0AB00"/>
          </a:buClr>
          <a:buSzPct val="80000"/>
          <a:tabLst/>
          <a:defRPr kumimoji="0" sz="1800" b="0" i="0" u="none" strike="noStrike" kern="0" cap="none" spc="0" normalizeH="0" baseline="0">
            <a:ln>
              <a:noFill/>
            </a:ln>
            <a:effectLst/>
            <a:uLnTx/>
            <a:uFillTx/>
            <a:ea typeface="Arial Unicode MS" pitchFamily="34" charset="-128"/>
            <a:cs typeface="Arial Unicode MS" pitchFamily="34" charset="-128"/>
          </a:defRPr>
        </a:defPPr>
      </a:lstStyle>
    </a:spDef>
    <a:lnDef>
      <a:spPr>
        <a:ln w="25400">
          <a:solidFill>
            <a:schemeClr val="tx1"/>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fontAlgn="base">
          <a:spcBef>
            <a:spcPct val="50000"/>
          </a:spcBef>
          <a:spcAft>
            <a:spcPct val="0"/>
          </a:spcAft>
          <a:buClr>
            <a:schemeClr val="tx1"/>
          </a:buClr>
          <a:buSzPct val="100000"/>
          <a:defRPr sz="1800" kern="0">
            <a:latin typeface="72 Brand" panose="020B0504030603020204" pitchFamily="34" charset="0"/>
            <a:ea typeface="Arial Unicode MS" pitchFamily="34" charset="-128"/>
            <a:cs typeface="Arial Unicode MS" pitchFamily="34" charset="-128"/>
          </a:defRPr>
        </a:defPPr>
      </a:lstStyle>
    </a:txDef>
  </a:objectDefaults>
  <a:extraClrSchemeLst/>
  <a:custClrLst>
    <a:custClr name="Blue 2">
      <a:srgbClr val="D1EFFF"/>
    </a:custClr>
    <a:custClr name="Blue 4">
      <a:srgbClr val="89D1FF"/>
    </a:custClr>
    <a:custClr name="Blue 6">
      <a:srgbClr val="1B90FF"/>
    </a:custClr>
    <a:custClr name="Blue 7">
      <a:srgbClr val="0070F2"/>
    </a:custClr>
    <a:custClr name="Blue 10">
      <a:srgbClr val="002A86"/>
    </a:custClr>
    <a:custClr name="Blue 11">
      <a:srgbClr val="00144A"/>
    </a:custClr>
    <a:custClr name="Mango 2">
      <a:srgbClr val="FFF3B8"/>
    </a:custClr>
    <a:custClr name="Mango 4">
      <a:srgbClr val="FFC933"/>
    </a:custClr>
    <a:custClr name="Mango 6">
      <a:srgbClr val="E76500"/>
    </a:custClr>
    <a:custClr name="Mango 7">
      <a:srgbClr val="C35500"/>
    </a:custClr>
    <a:custClr name="Mango 10">
      <a:srgbClr val="6D1900"/>
    </a:custClr>
    <a:custClr name="Mango 11">
      <a:srgbClr val="450B00"/>
    </a:custClr>
    <a:custClr name="Teal 2">
      <a:srgbClr val="C2FCEE"/>
    </a:custClr>
    <a:custClr name="Teal 4">
      <a:srgbClr val="2CE0BF"/>
    </a:custClr>
    <a:custClr name="Teal 6">
      <a:srgbClr val="049F9A"/>
    </a:custClr>
    <a:custClr name="Teal 7">
      <a:srgbClr val="07838F"/>
    </a:custClr>
    <a:custClr name="Teal 10">
      <a:srgbClr val="02414C"/>
    </a:custClr>
    <a:custClr name="Teal 11">
      <a:srgbClr val="012931"/>
    </a:custClr>
    <a:custClr name="Green 2">
      <a:srgbClr val="EBF5CB"/>
    </a:custClr>
    <a:custClr name="Green 4">
      <a:srgbClr val="97DD40"/>
    </a:custClr>
    <a:custClr name="Green 6">
      <a:srgbClr val="36A41D"/>
    </a:custClr>
    <a:custClr name="Green 7">
      <a:srgbClr val="188918"/>
    </a:custClr>
    <a:custClr name="Green 10">
      <a:srgbClr val="164323"/>
    </a:custClr>
    <a:custClr name="Green 11">
      <a:srgbClr val="0E2B16"/>
    </a:custClr>
    <a:custClr name="Red 2">
      <a:srgbClr val="FFD5EA"/>
    </a:custClr>
    <a:custClr name="Red 4">
      <a:srgbClr val="FF8CB2"/>
    </a:custClr>
    <a:custClr name="Red 6">
      <a:srgbClr val="EE3939"/>
    </a:custClr>
    <a:custClr name="Red 7">
      <a:srgbClr val="D20A0A"/>
    </a:custClr>
    <a:custClr name="Red 10">
      <a:srgbClr val="5A0404"/>
    </a:custClr>
    <a:custClr name="Red 11">
      <a:srgbClr val="350000"/>
    </a:custClr>
    <a:custClr name="Raspberry 2">
      <a:srgbClr val="FFDCE8"/>
    </a:custClr>
    <a:custClr name="Raspberry 4">
      <a:srgbClr val="FEADC8"/>
    </a:custClr>
    <a:custClr name="Raspberry 6">
      <a:srgbClr val="FA4F96"/>
    </a:custClr>
    <a:custClr name="Raspberry 7">
      <a:srgbClr val="DF1278"/>
    </a:custClr>
    <a:custClr name="Raspberry 10">
      <a:srgbClr val="71014B"/>
    </a:custClr>
    <a:custClr name="Raspberry 11">
      <a:srgbClr val="510136"/>
    </a:custClr>
    <a:custClr name="Pink 2">
      <a:srgbClr val="FFDCF3"/>
    </a:custClr>
    <a:custClr name="Pink 4">
      <a:srgbClr val="FF8AF0"/>
    </a:custClr>
    <a:custClr name="Pink 6">
      <a:srgbClr val="F31DED"/>
    </a:custClr>
    <a:custClr name="Pink 7">
      <a:srgbClr val="CC00DC"/>
    </a:custClr>
    <a:custClr name="Pink 10">
      <a:srgbClr val="510080"/>
    </a:custClr>
    <a:custClr name="Pink 11">
      <a:srgbClr val="28004A"/>
    </a:custClr>
    <a:custClr name="Indigo 2">
      <a:srgbClr val="E2D8FF"/>
    </a:custClr>
    <a:custClr name="Indigo 4">
      <a:srgbClr val="B894FF"/>
    </a:custClr>
    <a:custClr name="Indigo 6">
      <a:srgbClr val="7858FF"/>
    </a:custClr>
    <a:custClr name="Indigo 7">
      <a:srgbClr val="5D36FF"/>
    </a:custClr>
    <a:custClr name="Indigo 10">
      <a:srgbClr val="1C0C6E"/>
    </a:custClr>
    <a:custClr name="Indigo 11">
      <a:srgbClr val="0E0637"/>
    </a:custClr>
  </a:custClrLst>
  <a:extLst>
    <a:ext uri="{05A4C25C-085E-4340-85A3-A5531E510DB2}">
      <thm15:themeFamily xmlns:thm15="http://schemas.microsoft.com/office/thememl/2012/main" name="Presentation1" id="{660F8665-C4AF-4170-A7E2-90E6A10CF378}" vid="{7B002626-0EA8-446F-988E-DD0FBD3C23A4}"/>
    </a:ext>
  </a:extLst>
</a:theme>
</file>

<file path=ppt/theme/theme2.xml><?xml version="1.0" encoding="utf-8"?>
<a:theme xmlns:a="http://schemas.openxmlformats.org/drawingml/2006/main" name="Office Theme">
  <a:themeElements>
    <a:clrScheme name="SAP_Colors2011_1.1">
      <a:dk1>
        <a:srgbClr val="000000"/>
      </a:dk1>
      <a:lt1>
        <a:srgbClr val="FFFFFF"/>
      </a:lt1>
      <a:dk2>
        <a:srgbClr val="0076CB"/>
      </a:dk2>
      <a:lt2>
        <a:srgbClr val="CCCCCC"/>
      </a:lt2>
      <a:accent1>
        <a:srgbClr val="F0AB00"/>
      </a:accent1>
      <a:accent2>
        <a:srgbClr val="666666"/>
      </a:accent2>
      <a:accent3>
        <a:srgbClr val="0076CB"/>
      </a:accent3>
      <a:accent4>
        <a:srgbClr val="4FB81C"/>
      </a:accent4>
      <a:accent5>
        <a:srgbClr val="E35500"/>
      </a:accent5>
      <a:accent6>
        <a:srgbClr val="760A85"/>
      </a:accent6>
      <a:hlink>
        <a:srgbClr val="666666"/>
      </a:hlink>
      <a:folHlink>
        <a:srgbClr val="CCCCCC"/>
      </a:folHlink>
    </a:clrScheme>
    <a:fontScheme name="SAP_Fonts2011">
      <a:majorFont>
        <a:latin typeface="Arial"/>
        <a:ea typeface=""/>
        <a:cs typeface=""/>
      </a:majorFont>
      <a:minorFont>
        <a:latin typeface="Arial"/>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Blue 2">
      <a:srgbClr val="D1EFFF"/>
    </a:custClr>
  </a:custClrLst>
</a:theme>
</file>

<file path=ppt/theme/theme3.xml><?xml version="1.0" encoding="utf-8"?>
<a:theme xmlns:a="http://schemas.openxmlformats.org/drawingml/2006/main" name="Office Theme">
  <a:themeElements>
    <a:clrScheme name="SAP_Colors2011">
      <a:dk1>
        <a:srgbClr val="000000"/>
      </a:dk1>
      <a:lt1>
        <a:srgbClr val="FFFFFF"/>
      </a:lt1>
      <a:dk2>
        <a:srgbClr val="00AFE3"/>
      </a:dk2>
      <a:lt2>
        <a:srgbClr val="CCCCCC"/>
      </a:lt2>
      <a:accent1>
        <a:srgbClr val="FDB913"/>
      </a:accent1>
      <a:accent2>
        <a:srgbClr val="626366"/>
      </a:accent2>
      <a:accent3>
        <a:srgbClr val="0082C9"/>
      </a:accent3>
      <a:accent4>
        <a:srgbClr val="4BBE44"/>
      </a:accent4>
      <a:accent5>
        <a:srgbClr val="B1D249"/>
      </a:accent5>
      <a:accent6>
        <a:srgbClr val="80298F"/>
      </a:accent6>
      <a:hlink>
        <a:srgbClr val="04357B"/>
      </a:hlink>
      <a:folHlink>
        <a:srgbClr val="999999"/>
      </a:folHlink>
    </a:clrScheme>
    <a:fontScheme name="SAP_Fonts2011">
      <a:majorFont>
        <a:latin typeface="Arial"/>
        <a:ea typeface=""/>
        <a:cs typeface=""/>
      </a:majorFont>
      <a:minorFont>
        <a:latin typeface="Arial"/>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Blue 2">
      <a:srgbClr val="D1EFFF"/>
    </a:custClr>
  </a:custClrLst>
</a:theme>
</file>

<file path=ppt/webextensions/_rels/taskpanes.xml.rels><?xml version="1.0" encoding="UTF-8" standalone="yes"?>
<Relationships xmlns="http://schemas.openxmlformats.org/package/2006/relationships"><Relationship Id="rId2" Type="http://schemas.microsoft.com/office/2011/relationships/webextension" Target="webextension2.xml"/><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 dockstate="right" visibility="0" width="350" row="0">
    <wetp:webextensionref xmlns:r="http://schemas.openxmlformats.org/officeDocument/2006/relationships" r:id="rId2"/>
  </wetp:taskpane>
</wetp:taskpanes>
</file>

<file path=ppt/webextensions/webextension1.xml><?xml version="1.0" encoding="utf-8"?>
<we:webextension xmlns:we="http://schemas.microsoft.com/office/webextensions/webextension/2010/11" id="{D0FCFAFA-D3D3-1441-8101-DA629D03A5D9}">
  <we:reference id="b0692d11-e342-a550-cfba-e8c57e47b8f1" version="1.0.0.8" store="EXCatalog" storeType="EXCatalog"/>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E65AE667-A5F5-0F47-8627-5174A8B7EA47}">
  <we:reference id="b8d7a30b-109c-4c41-a1df-a6cb639730b5" version="2.0.0.5" store="EXCatalog" storeType="EXCatalog"/>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00.xml.rels><?xml version="1.0" encoding="UTF-8" standalone="yes"?>
<Relationships xmlns="http://schemas.openxmlformats.org/package/2006/relationships"><Relationship Id="rId1" Type="http://schemas.openxmlformats.org/officeDocument/2006/relationships/customXmlProps" Target="itemProps100.xml"/></Relationships>
</file>

<file path=customXml/_rels/item101.xml.rels><?xml version="1.0" encoding="UTF-8" standalone="yes"?>
<Relationships xmlns="http://schemas.openxmlformats.org/package/2006/relationships"><Relationship Id="rId1" Type="http://schemas.openxmlformats.org/officeDocument/2006/relationships/customXmlProps" Target="itemProps101.xml"/></Relationships>
</file>

<file path=customXml/_rels/item102.xml.rels><?xml version="1.0" encoding="UTF-8" standalone="yes"?>
<Relationships xmlns="http://schemas.openxmlformats.org/package/2006/relationships"><Relationship Id="rId1" Type="http://schemas.openxmlformats.org/officeDocument/2006/relationships/customXmlProps" Target="itemProps102.xml"/></Relationships>
</file>

<file path=customXml/_rels/item103.xml.rels><?xml version="1.0" encoding="UTF-8" standalone="yes"?>
<Relationships xmlns="http://schemas.openxmlformats.org/package/2006/relationships"><Relationship Id="rId1" Type="http://schemas.openxmlformats.org/officeDocument/2006/relationships/customXmlProps" Target="itemProps103.xml"/></Relationships>
</file>

<file path=customXml/_rels/item104.xml.rels><?xml version="1.0" encoding="UTF-8" standalone="yes"?>
<Relationships xmlns="http://schemas.openxmlformats.org/package/2006/relationships"><Relationship Id="rId1" Type="http://schemas.openxmlformats.org/officeDocument/2006/relationships/customXmlProps" Target="itemProps104.xml"/></Relationships>
</file>

<file path=customXml/_rels/item105.xml.rels><?xml version="1.0" encoding="UTF-8" standalone="yes"?>
<Relationships xmlns="http://schemas.openxmlformats.org/package/2006/relationships"><Relationship Id="rId1" Type="http://schemas.openxmlformats.org/officeDocument/2006/relationships/customXmlProps" Target="itemProps105.xml"/></Relationships>
</file>

<file path=customXml/_rels/item106.xml.rels><?xml version="1.0" encoding="UTF-8" standalone="yes"?>
<Relationships xmlns="http://schemas.openxmlformats.org/package/2006/relationships"><Relationship Id="rId1" Type="http://schemas.openxmlformats.org/officeDocument/2006/relationships/customXmlProps" Target="itemProps106.xml"/></Relationships>
</file>

<file path=customXml/_rels/item107.xml.rels><?xml version="1.0" encoding="UTF-8" standalone="yes"?>
<Relationships xmlns="http://schemas.openxmlformats.org/package/2006/relationships"><Relationship Id="rId1" Type="http://schemas.openxmlformats.org/officeDocument/2006/relationships/customXmlProps" Target="itemProps107.xml"/></Relationships>
</file>

<file path=customXml/_rels/item108.xml.rels><?xml version="1.0" encoding="UTF-8" standalone="yes"?>
<Relationships xmlns="http://schemas.openxmlformats.org/package/2006/relationships"><Relationship Id="rId1" Type="http://schemas.openxmlformats.org/officeDocument/2006/relationships/customXmlProps" Target="itemProps108.xml"/></Relationships>
</file>

<file path=customXml/_rels/item109.xml.rels><?xml version="1.0" encoding="UTF-8" standalone="yes"?>
<Relationships xmlns="http://schemas.openxmlformats.org/package/2006/relationships"><Relationship Id="rId1" Type="http://schemas.openxmlformats.org/officeDocument/2006/relationships/customXmlProps" Target="itemProps109.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10.xml.rels><?xml version="1.0" encoding="UTF-8" standalone="yes"?>
<Relationships xmlns="http://schemas.openxmlformats.org/package/2006/relationships"><Relationship Id="rId1" Type="http://schemas.openxmlformats.org/officeDocument/2006/relationships/customXmlProps" Target="itemProps110.xml"/></Relationships>
</file>

<file path=customXml/_rels/item111.xml.rels><?xml version="1.0" encoding="UTF-8" standalone="yes"?>
<Relationships xmlns="http://schemas.openxmlformats.org/package/2006/relationships"><Relationship Id="rId1" Type="http://schemas.openxmlformats.org/officeDocument/2006/relationships/customXmlProps" Target="itemProps111.xml"/></Relationships>
</file>

<file path=customXml/_rels/item112.xml.rels><?xml version="1.0" encoding="UTF-8" standalone="yes"?>
<Relationships xmlns="http://schemas.openxmlformats.org/package/2006/relationships"><Relationship Id="rId1" Type="http://schemas.openxmlformats.org/officeDocument/2006/relationships/customXmlProps" Target="itemProps112.xml"/></Relationships>
</file>

<file path=customXml/_rels/item113.xml.rels><?xml version="1.0" encoding="UTF-8" standalone="yes"?>
<Relationships xmlns="http://schemas.openxmlformats.org/package/2006/relationships"><Relationship Id="rId1" Type="http://schemas.openxmlformats.org/officeDocument/2006/relationships/customXmlProps" Target="itemProps113.xml"/></Relationships>
</file>

<file path=customXml/_rels/item114.xml.rels><?xml version="1.0" encoding="UTF-8" standalone="yes"?>
<Relationships xmlns="http://schemas.openxmlformats.org/package/2006/relationships"><Relationship Id="rId1" Type="http://schemas.openxmlformats.org/officeDocument/2006/relationships/customXmlProps" Target="itemProps114.xml"/></Relationships>
</file>

<file path=customXml/_rels/item115.xml.rels><?xml version="1.0" encoding="UTF-8" standalone="yes"?>
<Relationships xmlns="http://schemas.openxmlformats.org/package/2006/relationships"><Relationship Id="rId1" Type="http://schemas.openxmlformats.org/officeDocument/2006/relationships/customXmlProps" Target="itemProps115.xml"/></Relationships>
</file>

<file path=customXml/_rels/item116.xml.rels><?xml version="1.0" encoding="UTF-8" standalone="yes"?>
<Relationships xmlns="http://schemas.openxmlformats.org/package/2006/relationships"><Relationship Id="rId1" Type="http://schemas.openxmlformats.org/officeDocument/2006/relationships/customXmlProps" Target="itemProps116.xml"/></Relationships>
</file>

<file path=customXml/_rels/item117.xml.rels><?xml version="1.0" encoding="UTF-8" standalone="yes"?>
<Relationships xmlns="http://schemas.openxmlformats.org/package/2006/relationships"><Relationship Id="rId1" Type="http://schemas.openxmlformats.org/officeDocument/2006/relationships/customXmlProps" Target="itemProps117.xml"/></Relationships>
</file>

<file path=customXml/_rels/item118.xml.rels><?xml version="1.0" encoding="UTF-8" standalone="yes"?>
<Relationships xmlns="http://schemas.openxmlformats.org/package/2006/relationships"><Relationship Id="rId1" Type="http://schemas.openxmlformats.org/officeDocument/2006/relationships/customXmlProps" Target="itemProps118.xml"/></Relationships>
</file>

<file path=customXml/_rels/item119.xml.rels><?xml version="1.0" encoding="UTF-8" standalone="yes"?>
<Relationships xmlns="http://schemas.openxmlformats.org/package/2006/relationships"><Relationship Id="rId1" Type="http://schemas.openxmlformats.org/officeDocument/2006/relationships/customXmlProps" Target="itemProps119.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20.xml.rels><?xml version="1.0" encoding="UTF-8" standalone="yes"?>
<Relationships xmlns="http://schemas.openxmlformats.org/package/2006/relationships"><Relationship Id="rId1" Type="http://schemas.openxmlformats.org/officeDocument/2006/relationships/customXmlProps" Target="itemProps120.xml"/></Relationships>
</file>

<file path=customXml/_rels/item121.xml.rels><?xml version="1.0" encoding="UTF-8" standalone="yes"?>
<Relationships xmlns="http://schemas.openxmlformats.org/package/2006/relationships"><Relationship Id="rId1" Type="http://schemas.openxmlformats.org/officeDocument/2006/relationships/customXmlProps" Target="itemProps121.xml"/></Relationships>
</file>

<file path=customXml/_rels/item122.xml.rels><?xml version="1.0" encoding="UTF-8" standalone="yes"?>
<Relationships xmlns="http://schemas.openxmlformats.org/package/2006/relationships"><Relationship Id="rId1" Type="http://schemas.openxmlformats.org/officeDocument/2006/relationships/customXmlProps" Target="itemProps122.xml"/></Relationships>
</file>

<file path=customXml/_rels/item123.xml.rels><?xml version="1.0" encoding="UTF-8" standalone="yes"?>
<Relationships xmlns="http://schemas.openxmlformats.org/package/2006/relationships"><Relationship Id="rId1" Type="http://schemas.openxmlformats.org/officeDocument/2006/relationships/customXmlProps" Target="itemProps123.xml"/></Relationships>
</file>

<file path=customXml/_rels/item124.xml.rels><?xml version="1.0" encoding="UTF-8" standalone="yes"?>
<Relationships xmlns="http://schemas.openxmlformats.org/package/2006/relationships"><Relationship Id="rId1" Type="http://schemas.openxmlformats.org/officeDocument/2006/relationships/customXmlProps" Target="itemProps124.xml"/></Relationships>
</file>

<file path=customXml/_rels/item125.xml.rels><?xml version="1.0" encoding="UTF-8" standalone="yes"?>
<Relationships xmlns="http://schemas.openxmlformats.org/package/2006/relationships"><Relationship Id="rId1" Type="http://schemas.openxmlformats.org/officeDocument/2006/relationships/customXmlProps" Target="itemProps125.xml"/></Relationships>
</file>

<file path=customXml/_rels/item126.xml.rels><?xml version="1.0" encoding="UTF-8" standalone="yes"?>
<Relationships xmlns="http://schemas.openxmlformats.org/package/2006/relationships"><Relationship Id="rId1" Type="http://schemas.openxmlformats.org/officeDocument/2006/relationships/customXmlProps" Target="itemProps126.xml"/></Relationships>
</file>

<file path=customXml/_rels/item127.xml.rels><?xml version="1.0" encoding="UTF-8" standalone="yes"?>
<Relationships xmlns="http://schemas.openxmlformats.org/package/2006/relationships"><Relationship Id="rId1" Type="http://schemas.openxmlformats.org/officeDocument/2006/relationships/customXmlProps" Target="itemProps127.xml"/></Relationships>
</file>

<file path=customXml/_rels/item128.xml.rels><?xml version="1.0" encoding="UTF-8" standalone="yes"?>
<Relationships xmlns="http://schemas.openxmlformats.org/package/2006/relationships"><Relationship Id="rId1" Type="http://schemas.openxmlformats.org/officeDocument/2006/relationships/customXmlProps" Target="itemProps128.xml"/></Relationships>
</file>

<file path=customXml/_rels/item129.xml.rels><?xml version="1.0" encoding="UTF-8" standalone="yes"?>
<Relationships xmlns="http://schemas.openxmlformats.org/package/2006/relationships"><Relationship Id="rId1" Type="http://schemas.openxmlformats.org/officeDocument/2006/relationships/customXmlProps" Target="itemProps129.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30.xml.rels><?xml version="1.0" encoding="UTF-8" standalone="yes"?>
<Relationships xmlns="http://schemas.openxmlformats.org/package/2006/relationships"><Relationship Id="rId1" Type="http://schemas.openxmlformats.org/officeDocument/2006/relationships/customXmlProps" Target="itemProps130.xml"/></Relationships>
</file>

<file path=customXml/_rels/item131.xml.rels><?xml version="1.0" encoding="UTF-8" standalone="yes"?>
<Relationships xmlns="http://schemas.openxmlformats.org/package/2006/relationships"><Relationship Id="rId1" Type="http://schemas.openxmlformats.org/officeDocument/2006/relationships/customXmlProps" Target="itemProps131.xml"/></Relationships>
</file>

<file path=customXml/_rels/item132.xml.rels><?xml version="1.0" encoding="UTF-8" standalone="yes"?>
<Relationships xmlns="http://schemas.openxmlformats.org/package/2006/relationships"><Relationship Id="rId1" Type="http://schemas.openxmlformats.org/officeDocument/2006/relationships/customXmlProps" Target="itemProps132.xml"/></Relationships>
</file>

<file path=customXml/_rels/item133.xml.rels><?xml version="1.0" encoding="UTF-8" standalone="yes"?>
<Relationships xmlns="http://schemas.openxmlformats.org/package/2006/relationships"><Relationship Id="rId1" Type="http://schemas.openxmlformats.org/officeDocument/2006/relationships/customXmlProps" Target="itemProps133.xml"/></Relationships>
</file>

<file path=customXml/_rels/item134.xml.rels><?xml version="1.0" encoding="UTF-8" standalone="yes"?>
<Relationships xmlns="http://schemas.openxmlformats.org/package/2006/relationships"><Relationship Id="rId1" Type="http://schemas.openxmlformats.org/officeDocument/2006/relationships/customXmlProps" Target="itemProps134.xml"/></Relationships>
</file>

<file path=customXml/_rels/item135.xml.rels><?xml version="1.0" encoding="UTF-8" standalone="yes"?>
<Relationships xmlns="http://schemas.openxmlformats.org/package/2006/relationships"><Relationship Id="rId1" Type="http://schemas.openxmlformats.org/officeDocument/2006/relationships/customXmlProps" Target="itemProps135.xml"/></Relationships>
</file>

<file path=customXml/_rels/item136.xml.rels><?xml version="1.0" encoding="UTF-8" standalone="yes"?>
<Relationships xmlns="http://schemas.openxmlformats.org/package/2006/relationships"><Relationship Id="rId1" Type="http://schemas.openxmlformats.org/officeDocument/2006/relationships/customXmlProps" Target="itemProps136.xml"/></Relationships>
</file>

<file path=customXml/_rels/item137.xml.rels><?xml version="1.0" encoding="UTF-8" standalone="yes"?>
<Relationships xmlns="http://schemas.openxmlformats.org/package/2006/relationships"><Relationship Id="rId1" Type="http://schemas.openxmlformats.org/officeDocument/2006/relationships/customXmlProps" Target="itemProps137.xml"/></Relationships>
</file>

<file path=customXml/_rels/item138.xml.rels><?xml version="1.0" encoding="UTF-8" standalone="yes"?>
<Relationships xmlns="http://schemas.openxmlformats.org/package/2006/relationships"><Relationship Id="rId1" Type="http://schemas.openxmlformats.org/officeDocument/2006/relationships/customXmlProps" Target="itemProps138.xml"/></Relationships>
</file>

<file path=customXml/_rels/item139.xml.rels><?xml version="1.0" encoding="UTF-8" standalone="yes"?>
<Relationships xmlns="http://schemas.openxmlformats.org/package/2006/relationships"><Relationship Id="rId1" Type="http://schemas.openxmlformats.org/officeDocument/2006/relationships/customXmlProps" Target="itemProps139.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40.xml.rels><?xml version="1.0" encoding="UTF-8" standalone="yes"?>
<Relationships xmlns="http://schemas.openxmlformats.org/package/2006/relationships"><Relationship Id="rId1" Type="http://schemas.openxmlformats.org/officeDocument/2006/relationships/customXmlProps" Target="itemProps140.xml"/></Relationships>
</file>

<file path=customXml/_rels/item141.xml.rels><?xml version="1.0" encoding="UTF-8" standalone="yes"?>
<Relationships xmlns="http://schemas.openxmlformats.org/package/2006/relationships"><Relationship Id="rId1" Type="http://schemas.openxmlformats.org/officeDocument/2006/relationships/customXmlProps" Target="itemProps141.xml"/></Relationships>
</file>

<file path=customXml/_rels/item142.xml.rels><?xml version="1.0" encoding="UTF-8" standalone="yes"?>
<Relationships xmlns="http://schemas.openxmlformats.org/package/2006/relationships"><Relationship Id="rId1" Type="http://schemas.openxmlformats.org/officeDocument/2006/relationships/customXmlProps" Target="itemProps142.xml"/></Relationships>
</file>

<file path=customXml/_rels/item143.xml.rels><?xml version="1.0" encoding="UTF-8" standalone="yes"?>
<Relationships xmlns="http://schemas.openxmlformats.org/package/2006/relationships"><Relationship Id="rId1" Type="http://schemas.openxmlformats.org/officeDocument/2006/relationships/customXmlProps" Target="itemProps143.xml"/></Relationships>
</file>

<file path=customXml/_rels/item144.xml.rels><?xml version="1.0" encoding="UTF-8" standalone="yes"?>
<Relationships xmlns="http://schemas.openxmlformats.org/package/2006/relationships"><Relationship Id="rId1" Type="http://schemas.openxmlformats.org/officeDocument/2006/relationships/customXmlProps" Target="itemProps144.xml"/></Relationships>
</file>

<file path=customXml/_rels/item145.xml.rels><?xml version="1.0" encoding="UTF-8" standalone="yes"?>
<Relationships xmlns="http://schemas.openxmlformats.org/package/2006/relationships"><Relationship Id="rId1" Type="http://schemas.openxmlformats.org/officeDocument/2006/relationships/customXmlProps" Target="itemProps145.xml"/></Relationships>
</file>

<file path=customXml/_rels/item146.xml.rels><?xml version="1.0" encoding="UTF-8" standalone="yes"?>
<Relationships xmlns="http://schemas.openxmlformats.org/package/2006/relationships"><Relationship Id="rId1" Type="http://schemas.openxmlformats.org/officeDocument/2006/relationships/customXmlProps" Target="itemProps146.xml"/></Relationships>
</file>

<file path=customXml/_rels/item147.xml.rels><?xml version="1.0" encoding="UTF-8" standalone="yes"?>
<Relationships xmlns="http://schemas.openxmlformats.org/package/2006/relationships"><Relationship Id="rId1" Type="http://schemas.openxmlformats.org/officeDocument/2006/relationships/customXmlProps" Target="itemProps147.xml"/></Relationships>
</file>

<file path=customXml/_rels/item148.xml.rels><?xml version="1.0" encoding="UTF-8" standalone="yes"?>
<Relationships xmlns="http://schemas.openxmlformats.org/package/2006/relationships"><Relationship Id="rId1" Type="http://schemas.openxmlformats.org/officeDocument/2006/relationships/customXmlProps" Target="itemProps148.xml"/></Relationships>
</file>

<file path=customXml/_rels/item149.xml.rels><?xml version="1.0" encoding="UTF-8" standalone="yes"?>
<Relationships xmlns="http://schemas.openxmlformats.org/package/2006/relationships"><Relationship Id="rId1" Type="http://schemas.openxmlformats.org/officeDocument/2006/relationships/customXmlProps" Target="itemProps149.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50.xml.rels><?xml version="1.0" encoding="UTF-8" standalone="yes"?>
<Relationships xmlns="http://schemas.openxmlformats.org/package/2006/relationships"><Relationship Id="rId1" Type="http://schemas.openxmlformats.org/officeDocument/2006/relationships/customXmlProps" Target="itemProps150.xml"/></Relationships>
</file>

<file path=customXml/_rels/item151.xml.rels><?xml version="1.0" encoding="UTF-8" standalone="yes"?>
<Relationships xmlns="http://schemas.openxmlformats.org/package/2006/relationships"><Relationship Id="rId1" Type="http://schemas.openxmlformats.org/officeDocument/2006/relationships/customXmlProps" Target="itemProps151.xml"/></Relationships>
</file>

<file path=customXml/_rels/item152.xml.rels><?xml version="1.0" encoding="UTF-8" standalone="yes"?>
<Relationships xmlns="http://schemas.openxmlformats.org/package/2006/relationships"><Relationship Id="rId1" Type="http://schemas.openxmlformats.org/officeDocument/2006/relationships/customXmlProps" Target="itemProps152.xml"/></Relationships>
</file>

<file path=customXml/_rels/item153.xml.rels><?xml version="1.0" encoding="UTF-8" standalone="yes"?>
<Relationships xmlns="http://schemas.openxmlformats.org/package/2006/relationships"><Relationship Id="rId1" Type="http://schemas.openxmlformats.org/officeDocument/2006/relationships/customXmlProps" Target="itemProps153.xml"/></Relationships>
</file>

<file path=customXml/_rels/item154.xml.rels><?xml version="1.0" encoding="UTF-8" standalone="yes"?>
<Relationships xmlns="http://schemas.openxmlformats.org/package/2006/relationships"><Relationship Id="rId1" Type="http://schemas.openxmlformats.org/officeDocument/2006/relationships/customXmlProps" Target="itemProps154.xml"/></Relationships>
</file>

<file path=customXml/_rels/item155.xml.rels><?xml version="1.0" encoding="UTF-8" standalone="yes"?>
<Relationships xmlns="http://schemas.openxmlformats.org/package/2006/relationships"><Relationship Id="rId1" Type="http://schemas.openxmlformats.org/officeDocument/2006/relationships/customXmlProps" Target="itemProps155.xml"/></Relationships>
</file>

<file path=customXml/_rels/item156.xml.rels><?xml version="1.0" encoding="UTF-8" standalone="yes"?>
<Relationships xmlns="http://schemas.openxmlformats.org/package/2006/relationships"><Relationship Id="rId1" Type="http://schemas.openxmlformats.org/officeDocument/2006/relationships/customXmlProps" Target="itemProps156.xml"/></Relationships>
</file>

<file path=customXml/_rels/item157.xml.rels><?xml version="1.0" encoding="UTF-8" standalone="yes"?>
<Relationships xmlns="http://schemas.openxmlformats.org/package/2006/relationships"><Relationship Id="rId1" Type="http://schemas.openxmlformats.org/officeDocument/2006/relationships/customXmlProps" Target="itemProps157.xml"/></Relationships>
</file>

<file path=customXml/_rels/item158.xml.rels><?xml version="1.0" encoding="UTF-8" standalone="yes"?>
<Relationships xmlns="http://schemas.openxmlformats.org/package/2006/relationships"><Relationship Id="rId1" Type="http://schemas.openxmlformats.org/officeDocument/2006/relationships/customXmlProps" Target="itemProps158.xml"/></Relationships>
</file>

<file path=customXml/_rels/item159.xml.rels><?xml version="1.0" encoding="UTF-8" standalone="yes"?>
<Relationships xmlns="http://schemas.openxmlformats.org/package/2006/relationships"><Relationship Id="rId1" Type="http://schemas.openxmlformats.org/officeDocument/2006/relationships/customXmlProps" Target="itemProps159.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60.xml.rels><?xml version="1.0" encoding="UTF-8" standalone="yes"?>
<Relationships xmlns="http://schemas.openxmlformats.org/package/2006/relationships"><Relationship Id="rId1" Type="http://schemas.openxmlformats.org/officeDocument/2006/relationships/customXmlProps" Target="itemProps160.xml"/></Relationships>
</file>

<file path=customXml/_rels/item161.xml.rels><?xml version="1.0" encoding="UTF-8" standalone="yes"?>
<Relationships xmlns="http://schemas.openxmlformats.org/package/2006/relationships"><Relationship Id="rId1" Type="http://schemas.openxmlformats.org/officeDocument/2006/relationships/customXmlProps" Target="itemProps161.xml"/></Relationships>
</file>

<file path=customXml/_rels/item162.xml.rels><?xml version="1.0" encoding="UTF-8" standalone="yes"?>
<Relationships xmlns="http://schemas.openxmlformats.org/package/2006/relationships"><Relationship Id="rId1" Type="http://schemas.openxmlformats.org/officeDocument/2006/relationships/customXmlProps" Target="itemProps162.xml"/></Relationships>
</file>

<file path=customXml/_rels/item163.xml.rels><?xml version="1.0" encoding="UTF-8" standalone="yes"?>
<Relationships xmlns="http://schemas.openxmlformats.org/package/2006/relationships"><Relationship Id="rId1" Type="http://schemas.openxmlformats.org/officeDocument/2006/relationships/customXmlProps" Target="itemProps163.xml"/></Relationships>
</file>

<file path=customXml/_rels/item164.xml.rels><?xml version="1.0" encoding="UTF-8" standalone="yes"?>
<Relationships xmlns="http://schemas.openxmlformats.org/package/2006/relationships"><Relationship Id="rId1" Type="http://schemas.openxmlformats.org/officeDocument/2006/relationships/customXmlProps" Target="itemProps164.xml"/></Relationships>
</file>

<file path=customXml/_rels/item165.xml.rels><?xml version="1.0" encoding="UTF-8" standalone="yes"?>
<Relationships xmlns="http://schemas.openxmlformats.org/package/2006/relationships"><Relationship Id="rId1" Type="http://schemas.openxmlformats.org/officeDocument/2006/relationships/customXmlProps" Target="itemProps165.xml"/></Relationships>
</file>

<file path=customXml/_rels/item166.xml.rels><?xml version="1.0" encoding="UTF-8" standalone="yes"?>
<Relationships xmlns="http://schemas.openxmlformats.org/package/2006/relationships"><Relationship Id="rId1" Type="http://schemas.openxmlformats.org/officeDocument/2006/relationships/customXmlProps" Target="itemProps166.xml"/></Relationships>
</file>

<file path=customXml/_rels/item167.xml.rels><?xml version="1.0" encoding="UTF-8" standalone="yes"?>
<Relationships xmlns="http://schemas.openxmlformats.org/package/2006/relationships"><Relationship Id="rId1" Type="http://schemas.openxmlformats.org/officeDocument/2006/relationships/customXmlProps" Target="itemProps167.xml"/></Relationships>
</file>

<file path=customXml/_rels/item168.xml.rels><?xml version="1.0" encoding="UTF-8" standalone="yes"?>
<Relationships xmlns="http://schemas.openxmlformats.org/package/2006/relationships"><Relationship Id="rId1" Type="http://schemas.openxmlformats.org/officeDocument/2006/relationships/customXmlProps" Target="itemProps168.xml"/></Relationships>
</file>

<file path=customXml/_rels/item169.xml.rels><?xml version="1.0" encoding="UTF-8" standalone="yes"?>
<Relationships xmlns="http://schemas.openxmlformats.org/package/2006/relationships"><Relationship Id="rId1" Type="http://schemas.openxmlformats.org/officeDocument/2006/relationships/customXmlProps" Target="itemProps169.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70.xml.rels><?xml version="1.0" encoding="UTF-8" standalone="yes"?>
<Relationships xmlns="http://schemas.openxmlformats.org/package/2006/relationships"><Relationship Id="rId1" Type="http://schemas.openxmlformats.org/officeDocument/2006/relationships/customXmlProps" Target="itemProps170.xml"/></Relationships>
</file>

<file path=customXml/_rels/item171.xml.rels><?xml version="1.0" encoding="UTF-8" standalone="yes"?>
<Relationships xmlns="http://schemas.openxmlformats.org/package/2006/relationships"><Relationship Id="rId1" Type="http://schemas.openxmlformats.org/officeDocument/2006/relationships/customXmlProps" Target="itemProps171.xml"/></Relationships>
</file>

<file path=customXml/_rels/item172.xml.rels><?xml version="1.0" encoding="UTF-8" standalone="yes"?>
<Relationships xmlns="http://schemas.openxmlformats.org/package/2006/relationships"><Relationship Id="rId1" Type="http://schemas.openxmlformats.org/officeDocument/2006/relationships/customXmlProps" Target="itemProps172.xml"/></Relationships>
</file>

<file path=customXml/_rels/item173.xml.rels><?xml version="1.0" encoding="UTF-8" standalone="yes"?>
<Relationships xmlns="http://schemas.openxmlformats.org/package/2006/relationships"><Relationship Id="rId1" Type="http://schemas.openxmlformats.org/officeDocument/2006/relationships/customXmlProps" Target="itemProps173.xml"/></Relationships>
</file>

<file path=customXml/_rels/item174.xml.rels><?xml version="1.0" encoding="UTF-8" standalone="yes"?>
<Relationships xmlns="http://schemas.openxmlformats.org/package/2006/relationships"><Relationship Id="rId1" Type="http://schemas.openxmlformats.org/officeDocument/2006/relationships/customXmlProps" Target="itemProps174.xml"/></Relationships>
</file>

<file path=customXml/_rels/item175.xml.rels><?xml version="1.0" encoding="UTF-8" standalone="yes"?>
<Relationships xmlns="http://schemas.openxmlformats.org/package/2006/relationships"><Relationship Id="rId1" Type="http://schemas.openxmlformats.org/officeDocument/2006/relationships/customXmlProps" Target="itemProps175.xml"/></Relationships>
</file>

<file path=customXml/_rels/item176.xml.rels><?xml version="1.0" encoding="UTF-8" standalone="yes"?>
<Relationships xmlns="http://schemas.openxmlformats.org/package/2006/relationships"><Relationship Id="rId1" Type="http://schemas.openxmlformats.org/officeDocument/2006/relationships/customXmlProps" Target="itemProps176.xml"/></Relationships>
</file>

<file path=customXml/_rels/item177.xml.rels><?xml version="1.0" encoding="UTF-8" standalone="yes"?>
<Relationships xmlns="http://schemas.openxmlformats.org/package/2006/relationships"><Relationship Id="rId1" Type="http://schemas.openxmlformats.org/officeDocument/2006/relationships/customXmlProps" Target="itemProps17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30.xml.rels><?xml version="1.0" encoding="UTF-8" standalone="yes"?>
<Relationships xmlns="http://schemas.openxmlformats.org/package/2006/relationships"><Relationship Id="rId1" Type="http://schemas.openxmlformats.org/officeDocument/2006/relationships/customXmlProps" Target="itemProps30.xml"/></Relationships>
</file>

<file path=customXml/_rels/item31.xml.rels><?xml version="1.0" encoding="UTF-8" standalone="yes"?>
<Relationships xmlns="http://schemas.openxmlformats.org/package/2006/relationships"><Relationship Id="rId1" Type="http://schemas.openxmlformats.org/officeDocument/2006/relationships/customXmlProps" Target="itemProps31.xml"/></Relationships>
</file>

<file path=customXml/_rels/item32.xml.rels><?xml version="1.0" encoding="UTF-8" standalone="yes"?>
<Relationships xmlns="http://schemas.openxmlformats.org/package/2006/relationships"><Relationship Id="rId1" Type="http://schemas.openxmlformats.org/officeDocument/2006/relationships/customXmlProps" Target="itemProps32.xml"/></Relationships>
</file>

<file path=customXml/_rels/item33.xml.rels><?xml version="1.0" encoding="UTF-8" standalone="yes"?>
<Relationships xmlns="http://schemas.openxmlformats.org/package/2006/relationships"><Relationship Id="rId1" Type="http://schemas.openxmlformats.org/officeDocument/2006/relationships/customXmlProps" Target="itemProps33.xml"/></Relationships>
</file>

<file path=customXml/_rels/item34.xml.rels><?xml version="1.0" encoding="UTF-8" standalone="yes"?>
<Relationships xmlns="http://schemas.openxmlformats.org/package/2006/relationships"><Relationship Id="rId1" Type="http://schemas.openxmlformats.org/officeDocument/2006/relationships/customXmlProps" Target="itemProps34.xml"/></Relationships>
</file>

<file path=customXml/_rels/item35.xml.rels><?xml version="1.0" encoding="UTF-8" standalone="yes"?>
<Relationships xmlns="http://schemas.openxmlformats.org/package/2006/relationships"><Relationship Id="rId1" Type="http://schemas.openxmlformats.org/officeDocument/2006/relationships/customXmlProps" Target="itemProps35.xml"/></Relationships>
</file>

<file path=customXml/_rels/item36.xml.rels><?xml version="1.0" encoding="UTF-8" standalone="yes"?>
<Relationships xmlns="http://schemas.openxmlformats.org/package/2006/relationships"><Relationship Id="rId1" Type="http://schemas.openxmlformats.org/officeDocument/2006/relationships/customXmlProps" Target="itemProps36.xml"/></Relationships>
</file>

<file path=customXml/_rels/item37.xml.rels><?xml version="1.0" encoding="UTF-8" standalone="yes"?>
<Relationships xmlns="http://schemas.openxmlformats.org/package/2006/relationships"><Relationship Id="rId1" Type="http://schemas.openxmlformats.org/officeDocument/2006/relationships/customXmlProps" Target="itemProps37.xml"/></Relationships>
</file>

<file path=customXml/_rels/item38.xml.rels><?xml version="1.0" encoding="UTF-8" standalone="yes"?>
<Relationships xmlns="http://schemas.openxmlformats.org/package/2006/relationships"><Relationship Id="rId1" Type="http://schemas.openxmlformats.org/officeDocument/2006/relationships/customXmlProps" Target="itemProps38.xml"/></Relationships>
</file>

<file path=customXml/_rels/item39.xml.rels><?xml version="1.0" encoding="UTF-8" standalone="yes"?>
<Relationships xmlns="http://schemas.openxmlformats.org/package/2006/relationships"><Relationship Id="rId1" Type="http://schemas.openxmlformats.org/officeDocument/2006/relationships/customXmlProps" Target="itemProps39.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40.xml.rels><?xml version="1.0" encoding="UTF-8" standalone="yes"?>
<Relationships xmlns="http://schemas.openxmlformats.org/package/2006/relationships"><Relationship Id="rId1" Type="http://schemas.openxmlformats.org/officeDocument/2006/relationships/customXmlProps" Target="itemProps40.xml"/></Relationships>
</file>

<file path=customXml/_rels/item41.xml.rels><?xml version="1.0" encoding="UTF-8" standalone="yes"?>
<Relationships xmlns="http://schemas.openxmlformats.org/package/2006/relationships"><Relationship Id="rId1" Type="http://schemas.openxmlformats.org/officeDocument/2006/relationships/customXmlProps" Target="itemProps41.xml"/></Relationships>
</file>

<file path=customXml/_rels/item42.xml.rels><?xml version="1.0" encoding="UTF-8" standalone="yes"?>
<Relationships xmlns="http://schemas.openxmlformats.org/package/2006/relationships"><Relationship Id="rId1" Type="http://schemas.openxmlformats.org/officeDocument/2006/relationships/customXmlProps" Target="itemProps42.xml"/></Relationships>
</file>

<file path=customXml/_rels/item43.xml.rels><?xml version="1.0" encoding="UTF-8" standalone="yes"?>
<Relationships xmlns="http://schemas.openxmlformats.org/package/2006/relationships"><Relationship Id="rId1" Type="http://schemas.openxmlformats.org/officeDocument/2006/relationships/customXmlProps" Target="itemProps43.xml"/></Relationships>
</file>

<file path=customXml/_rels/item44.xml.rels><?xml version="1.0" encoding="UTF-8" standalone="yes"?>
<Relationships xmlns="http://schemas.openxmlformats.org/package/2006/relationships"><Relationship Id="rId1" Type="http://schemas.openxmlformats.org/officeDocument/2006/relationships/customXmlProps" Target="itemProps44.xml"/></Relationships>
</file>

<file path=customXml/_rels/item45.xml.rels><?xml version="1.0" encoding="UTF-8" standalone="yes"?>
<Relationships xmlns="http://schemas.openxmlformats.org/package/2006/relationships"><Relationship Id="rId1" Type="http://schemas.openxmlformats.org/officeDocument/2006/relationships/customXmlProps" Target="itemProps45.xml"/></Relationships>
</file>

<file path=customXml/_rels/item46.xml.rels><?xml version="1.0" encoding="UTF-8" standalone="yes"?>
<Relationships xmlns="http://schemas.openxmlformats.org/package/2006/relationships"><Relationship Id="rId1" Type="http://schemas.openxmlformats.org/officeDocument/2006/relationships/customXmlProps" Target="itemProps46.xml"/></Relationships>
</file>

<file path=customXml/_rels/item47.xml.rels><?xml version="1.0" encoding="UTF-8" standalone="yes"?>
<Relationships xmlns="http://schemas.openxmlformats.org/package/2006/relationships"><Relationship Id="rId1" Type="http://schemas.openxmlformats.org/officeDocument/2006/relationships/customXmlProps" Target="itemProps47.xml"/></Relationships>
</file>

<file path=customXml/_rels/item48.xml.rels><?xml version="1.0" encoding="UTF-8" standalone="yes"?>
<Relationships xmlns="http://schemas.openxmlformats.org/package/2006/relationships"><Relationship Id="rId1" Type="http://schemas.openxmlformats.org/officeDocument/2006/relationships/customXmlProps" Target="itemProps48.xml"/></Relationships>
</file>

<file path=customXml/_rels/item49.xml.rels><?xml version="1.0" encoding="UTF-8" standalone="yes"?>
<Relationships xmlns="http://schemas.openxmlformats.org/package/2006/relationships"><Relationship Id="rId1" Type="http://schemas.openxmlformats.org/officeDocument/2006/relationships/customXmlProps" Target="itemProps49.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50.xml.rels><?xml version="1.0" encoding="UTF-8" standalone="yes"?>
<Relationships xmlns="http://schemas.openxmlformats.org/package/2006/relationships"><Relationship Id="rId1" Type="http://schemas.openxmlformats.org/officeDocument/2006/relationships/customXmlProps" Target="itemProps50.xml"/></Relationships>
</file>

<file path=customXml/_rels/item51.xml.rels><?xml version="1.0" encoding="UTF-8" standalone="yes"?>
<Relationships xmlns="http://schemas.openxmlformats.org/package/2006/relationships"><Relationship Id="rId1" Type="http://schemas.openxmlformats.org/officeDocument/2006/relationships/customXmlProps" Target="itemProps51.xml"/></Relationships>
</file>

<file path=customXml/_rels/item52.xml.rels><?xml version="1.0" encoding="UTF-8" standalone="yes"?>
<Relationships xmlns="http://schemas.openxmlformats.org/package/2006/relationships"><Relationship Id="rId1" Type="http://schemas.openxmlformats.org/officeDocument/2006/relationships/customXmlProps" Target="itemProps52.xml"/></Relationships>
</file>

<file path=customXml/_rels/item53.xml.rels><?xml version="1.0" encoding="UTF-8" standalone="yes"?>
<Relationships xmlns="http://schemas.openxmlformats.org/package/2006/relationships"><Relationship Id="rId1" Type="http://schemas.openxmlformats.org/officeDocument/2006/relationships/customXmlProps" Target="itemProps53.xml"/></Relationships>
</file>

<file path=customXml/_rels/item54.xml.rels><?xml version="1.0" encoding="UTF-8" standalone="yes"?>
<Relationships xmlns="http://schemas.openxmlformats.org/package/2006/relationships"><Relationship Id="rId1" Type="http://schemas.openxmlformats.org/officeDocument/2006/relationships/customXmlProps" Target="itemProps54.xml"/></Relationships>
</file>

<file path=customXml/_rels/item55.xml.rels><?xml version="1.0" encoding="UTF-8" standalone="yes"?>
<Relationships xmlns="http://schemas.openxmlformats.org/package/2006/relationships"><Relationship Id="rId1" Type="http://schemas.openxmlformats.org/officeDocument/2006/relationships/customXmlProps" Target="itemProps55.xml"/></Relationships>
</file>

<file path=customXml/_rels/item56.xml.rels><?xml version="1.0" encoding="UTF-8" standalone="yes"?>
<Relationships xmlns="http://schemas.openxmlformats.org/package/2006/relationships"><Relationship Id="rId1" Type="http://schemas.openxmlformats.org/officeDocument/2006/relationships/customXmlProps" Target="itemProps56.xml"/></Relationships>
</file>

<file path=customXml/_rels/item57.xml.rels><?xml version="1.0" encoding="UTF-8" standalone="yes"?>
<Relationships xmlns="http://schemas.openxmlformats.org/package/2006/relationships"><Relationship Id="rId1" Type="http://schemas.openxmlformats.org/officeDocument/2006/relationships/customXmlProps" Target="itemProps57.xml"/></Relationships>
</file>

<file path=customXml/_rels/item58.xml.rels><?xml version="1.0" encoding="UTF-8" standalone="yes"?>
<Relationships xmlns="http://schemas.openxmlformats.org/package/2006/relationships"><Relationship Id="rId1" Type="http://schemas.openxmlformats.org/officeDocument/2006/relationships/customXmlProps" Target="itemProps58.xml"/></Relationships>
</file>

<file path=customXml/_rels/item59.xml.rels><?xml version="1.0" encoding="UTF-8" standalone="yes"?>
<Relationships xmlns="http://schemas.openxmlformats.org/package/2006/relationships"><Relationship Id="rId1" Type="http://schemas.openxmlformats.org/officeDocument/2006/relationships/customXmlProps" Target="itemProps59.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60.xml.rels><?xml version="1.0" encoding="UTF-8" standalone="yes"?>
<Relationships xmlns="http://schemas.openxmlformats.org/package/2006/relationships"><Relationship Id="rId1" Type="http://schemas.openxmlformats.org/officeDocument/2006/relationships/customXmlProps" Target="itemProps60.xml"/></Relationships>
</file>

<file path=customXml/_rels/item61.xml.rels><?xml version="1.0" encoding="UTF-8" standalone="yes"?>
<Relationships xmlns="http://schemas.openxmlformats.org/package/2006/relationships"><Relationship Id="rId1" Type="http://schemas.openxmlformats.org/officeDocument/2006/relationships/customXmlProps" Target="itemProps61.xml"/></Relationships>
</file>

<file path=customXml/_rels/item62.xml.rels><?xml version="1.0" encoding="UTF-8" standalone="yes"?>
<Relationships xmlns="http://schemas.openxmlformats.org/package/2006/relationships"><Relationship Id="rId1" Type="http://schemas.openxmlformats.org/officeDocument/2006/relationships/customXmlProps" Target="itemProps62.xml"/></Relationships>
</file>

<file path=customXml/_rels/item63.xml.rels><?xml version="1.0" encoding="UTF-8" standalone="yes"?>
<Relationships xmlns="http://schemas.openxmlformats.org/package/2006/relationships"><Relationship Id="rId1" Type="http://schemas.openxmlformats.org/officeDocument/2006/relationships/customXmlProps" Target="itemProps63.xml"/></Relationships>
</file>

<file path=customXml/_rels/item64.xml.rels><?xml version="1.0" encoding="UTF-8" standalone="yes"?>
<Relationships xmlns="http://schemas.openxmlformats.org/package/2006/relationships"><Relationship Id="rId1" Type="http://schemas.openxmlformats.org/officeDocument/2006/relationships/customXmlProps" Target="itemProps64.xml"/></Relationships>
</file>

<file path=customXml/_rels/item65.xml.rels><?xml version="1.0" encoding="UTF-8" standalone="yes"?>
<Relationships xmlns="http://schemas.openxmlformats.org/package/2006/relationships"><Relationship Id="rId1" Type="http://schemas.openxmlformats.org/officeDocument/2006/relationships/customXmlProps" Target="itemProps65.xml"/></Relationships>
</file>

<file path=customXml/_rels/item66.xml.rels><?xml version="1.0" encoding="UTF-8" standalone="yes"?>
<Relationships xmlns="http://schemas.openxmlformats.org/package/2006/relationships"><Relationship Id="rId1" Type="http://schemas.openxmlformats.org/officeDocument/2006/relationships/customXmlProps" Target="itemProps66.xml"/></Relationships>
</file>

<file path=customXml/_rels/item67.xml.rels><?xml version="1.0" encoding="UTF-8" standalone="yes"?>
<Relationships xmlns="http://schemas.openxmlformats.org/package/2006/relationships"><Relationship Id="rId1" Type="http://schemas.openxmlformats.org/officeDocument/2006/relationships/customXmlProps" Target="itemProps67.xml"/></Relationships>
</file>

<file path=customXml/_rels/item68.xml.rels><?xml version="1.0" encoding="UTF-8" standalone="yes"?>
<Relationships xmlns="http://schemas.openxmlformats.org/package/2006/relationships"><Relationship Id="rId1" Type="http://schemas.openxmlformats.org/officeDocument/2006/relationships/customXmlProps" Target="itemProps68.xml"/></Relationships>
</file>

<file path=customXml/_rels/item69.xml.rels><?xml version="1.0" encoding="UTF-8" standalone="yes"?>
<Relationships xmlns="http://schemas.openxmlformats.org/package/2006/relationships"><Relationship Id="rId1" Type="http://schemas.openxmlformats.org/officeDocument/2006/relationships/customXmlProps" Target="itemProps69.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70.xml.rels><?xml version="1.0" encoding="UTF-8" standalone="yes"?>
<Relationships xmlns="http://schemas.openxmlformats.org/package/2006/relationships"><Relationship Id="rId1" Type="http://schemas.openxmlformats.org/officeDocument/2006/relationships/customXmlProps" Target="itemProps70.xml"/></Relationships>
</file>

<file path=customXml/_rels/item71.xml.rels><?xml version="1.0" encoding="UTF-8" standalone="yes"?>
<Relationships xmlns="http://schemas.openxmlformats.org/package/2006/relationships"><Relationship Id="rId1" Type="http://schemas.openxmlformats.org/officeDocument/2006/relationships/customXmlProps" Target="itemProps71.xml"/></Relationships>
</file>

<file path=customXml/_rels/item72.xml.rels><?xml version="1.0" encoding="UTF-8" standalone="yes"?>
<Relationships xmlns="http://schemas.openxmlformats.org/package/2006/relationships"><Relationship Id="rId1" Type="http://schemas.openxmlformats.org/officeDocument/2006/relationships/customXmlProps" Target="itemProps72.xml"/></Relationships>
</file>

<file path=customXml/_rels/item73.xml.rels><?xml version="1.0" encoding="UTF-8" standalone="yes"?>
<Relationships xmlns="http://schemas.openxmlformats.org/package/2006/relationships"><Relationship Id="rId1" Type="http://schemas.openxmlformats.org/officeDocument/2006/relationships/customXmlProps" Target="itemProps73.xml"/></Relationships>
</file>

<file path=customXml/_rels/item74.xml.rels><?xml version="1.0" encoding="UTF-8" standalone="yes"?>
<Relationships xmlns="http://schemas.openxmlformats.org/package/2006/relationships"><Relationship Id="rId1" Type="http://schemas.openxmlformats.org/officeDocument/2006/relationships/customXmlProps" Target="itemProps74.xml"/></Relationships>
</file>

<file path=customXml/_rels/item75.xml.rels><?xml version="1.0" encoding="UTF-8" standalone="yes"?>
<Relationships xmlns="http://schemas.openxmlformats.org/package/2006/relationships"><Relationship Id="rId1" Type="http://schemas.openxmlformats.org/officeDocument/2006/relationships/customXmlProps" Target="itemProps75.xml"/></Relationships>
</file>

<file path=customXml/_rels/item76.xml.rels><?xml version="1.0" encoding="UTF-8" standalone="yes"?>
<Relationships xmlns="http://schemas.openxmlformats.org/package/2006/relationships"><Relationship Id="rId1" Type="http://schemas.openxmlformats.org/officeDocument/2006/relationships/customXmlProps" Target="itemProps76.xml"/></Relationships>
</file>

<file path=customXml/_rels/item77.xml.rels><?xml version="1.0" encoding="UTF-8" standalone="yes"?>
<Relationships xmlns="http://schemas.openxmlformats.org/package/2006/relationships"><Relationship Id="rId1" Type="http://schemas.openxmlformats.org/officeDocument/2006/relationships/customXmlProps" Target="itemProps77.xml"/></Relationships>
</file>

<file path=customXml/_rels/item78.xml.rels><?xml version="1.0" encoding="UTF-8" standalone="yes"?>
<Relationships xmlns="http://schemas.openxmlformats.org/package/2006/relationships"><Relationship Id="rId1" Type="http://schemas.openxmlformats.org/officeDocument/2006/relationships/customXmlProps" Target="itemProps78.xml"/></Relationships>
</file>

<file path=customXml/_rels/item79.xml.rels><?xml version="1.0" encoding="UTF-8" standalone="yes"?>
<Relationships xmlns="http://schemas.openxmlformats.org/package/2006/relationships"><Relationship Id="rId1" Type="http://schemas.openxmlformats.org/officeDocument/2006/relationships/customXmlProps" Target="itemProps79.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80.xml.rels><?xml version="1.0" encoding="UTF-8" standalone="yes"?>
<Relationships xmlns="http://schemas.openxmlformats.org/package/2006/relationships"><Relationship Id="rId1" Type="http://schemas.openxmlformats.org/officeDocument/2006/relationships/customXmlProps" Target="itemProps80.xml"/></Relationships>
</file>

<file path=customXml/_rels/item81.xml.rels><?xml version="1.0" encoding="UTF-8" standalone="yes"?>
<Relationships xmlns="http://schemas.openxmlformats.org/package/2006/relationships"><Relationship Id="rId1" Type="http://schemas.openxmlformats.org/officeDocument/2006/relationships/customXmlProps" Target="itemProps81.xml"/></Relationships>
</file>

<file path=customXml/_rels/item82.xml.rels><?xml version="1.0" encoding="UTF-8" standalone="yes"?>
<Relationships xmlns="http://schemas.openxmlformats.org/package/2006/relationships"><Relationship Id="rId1" Type="http://schemas.openxmlformats.org/officeDocument/2006/relationships/customXmlProps" Target="itemProps82.xml"/></Relationships>
</file>

<file path=customXml/_rels/item83.xml.rels><?xml version="1.0" encoding="UTF-8" standalone="yes"?>
<Relationships xmlns="http://schemas.openxmlformats.org/package/2006/relationships"><Relationship Id="rId1" Type="http://schemas.openxmlformats.org/officeDocument/2006/relationships/customXmlProps" Target="itemProps83.xml"/></Relationships>
</file>

<file path=customXml/_rels/item84.xml.rels><?xml version="1.0" encoding="UTF-8" standalone="yes"?>
<Relationships xmlns="http://schemas.openxmlformats.org/package/2006/relationships"><Relationship Id="rId1" Type="http://schemas.openxmlformats.org/officeDocument/2006/relationships/customXmlProps" Target="itemProps84.xml"/></Relationships>
</file>

<file path=customXml/_rels/item85.xml.rels><?xml version="1.0" encoding="UTF-8" standalone="yes"?>
<Relationships xmlns="http://schemas.openxmlformats.org/package/2006/relationships"><Relationship Id="rId1" Type="http://schemas.openxmlformats.org/officeDocument/2006/relationships/customXmlProps" Target="itemProps85.xml"/></Relationships>
</file>

<file path=customXml/_rels/item86.xml.rels><?xml version="1.0" encoding="UTF-8" standalone="yes"?>
<Relationships xmlns="http://schemas.openxmlformats.org/package/2006/relationships"><Relationship Id="rId1" Type="http://schemas.openxmlformats.org/officeDocument/2006/relationships/customXmlProps" Target="itemProps86.xml"/></Relationships>
</file>

<file path=customXml/_rels/item87.xml.rels><?xml version="1.0" encoding="UTF-8" standalone="yes"?>
<Relationships xmlns="http://schemas.openxmlformats.org/package/2006/relationships"><Relationship Id="rId1" Type="http://schemas.openxmlformats.org/officeDocument/2006/relationships/customXmlProps" Target="itemProps87.xml"/></Relationships>
</file>

<file path=customXml/_rels/item88.xml.rels><?xml version="1.0" encoding="UTF-8" standalone="yes"?>
<Relationships xmlns="http://schemas.openxmlformats.org/package/2006/relationships"><Relationship Id="rId1" Type="http://schemas.openxmlformats.org/officeDocument/2006/relationships/customXmlProps" Target="itemProps88.xml"/></Relationships>
</file>

<file path=customXml/_rels/item89.xml.rels><?xml version="1.0" encoding="UTF-8" standalone="yes"?>
<Relationships xmlns="http://schemas.openxmlformats.org/package/2006/relationships"><Relationship Id="rId1" Type="http://schemas.openxmlformats.org/officeDocument/2006/relationships/customXmlProps" Target="itemProps89.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_rels/item90.xml.rels><?xml version="1.0" encoding="UTF-8" standalone="yes"?>
<Relationships xmlns="http://schemas.openxmlformats.org/package/2006/relationships"><Relationship Id="rId1" Type="http://schemas.openxmlformats.org/officeDocument/2006/relationships/customXmlProps" Target="itemProps90.xml"/></Relationships>
</file>

<file path=customXml/_rels/item91.xml.rels><?xml version="1.0" encoding="UTF-8" standalone="yes"?>
<Relationships xmlns="http://schemas.openxmlformats.org/package/2006/relationships"><Relationship Id="rId1" Type="http://schemas.openxmlformats.org/officeDocument/2006/relationships/customXmlProps" Target="itemProps91.xml"/></Relationships>
</file>

<file path=customXml/_rels/item92.xml.rels><?xml version="1.0" encoding="UTF-8" standalone="yes"?>
<Relationships xmlns="http://schemas.openxmlformats.org/package/2006/relationships"><Relationship Id="rId1" Type="http://schemas.openxmlformats.org/officeDocument/2006/relationships/customXmlProps" Target="itemProps92.xml"/></Relationships>
</file>

<file path=customXml/_rels/item93.xml.rels><?xml version="1.0" encoding="UTF-8" standalone="yes"?>
<Relationships xmlns="http://schemas.openxmlformats.org/package/2006/relationships"><Relationship Id="rId1" Type="http://schemas.openxmlformats.org/officeDocument/2006/relationships/customXmlProps" Target="itemProps93.xml"/></Relationships>
</file>

<file path=customXml/_rels/item94.xml.rels><?xml version="1.0" encoding="UTF-8" standalone="yes"?>
<Relationships xmlns="http://schemas.openxmlformats.org/package/2006/relationships"><Relationship Id="rId1" Type="http://schemas.openxmlformats.org/officeDocument/2006/relationships/customXmlProps" Target="itemProps94.xml"/></Relationships>
</file>

<file path=customXml/_rels/item95.xml.rels><?xml version="1.0" encoding="UTF-8" standalone="yes"?>
<Relationships xmlns="http://schemas.openxmlformats.org/package/2006/relationships"><Relationship Id="rId1" Type="http://schemas.openxmlformats.org/officeDocument/2006/relationships/customXmlProps" Target="itemProps95.xml"/></Relationships>
</file>

<file path=customXml/_rels/item96.xml.rels><?xml version="1.0" encoding="UTF-8" standalone="yes"?>
<Relationships xmlns="http://schemas.openxmlformats.org/package/2006/relationships"><Relationship Id="rId1" Type="http://schemas.openxmlformats.org/officeDocument/2006/relationships/customXmlProps" Target="itemProps96.xml"/></Relationships>
</file>

<file path=customXml/_rels/item97.xml.rels><?xml version="1.0" encoding="UTF-8" standalone="yes"?>
<Relationships xmlns="http://schemas.openxmlformats.org/package/2006/relationships"><Relationship Id="rId1" Type="http://schemas.openxmlformats.org/officeDocument/2006/relationships/customXmlProps" Target="itemProps97.xml"/></Relationships>
</file>

<file path=customXml/_rels/item98.xml.rels><?xml version="1.0" encoding="UTF-8" standalone="yes"?>
<Relationships xmlns="http://schemas.openxmlformats.org/package/2006/relationships"><Relationship Id="rId1" Type="http://schemas.openxmlformats.org/officeDocument/2006/relationships/customXmlProps" Target="itemProps98.xml"/></Relationships>
</file>

<file path=customXml/_rels/item99.xml.rels><?xml version="1.0" encoding="UTF-8" standalone="yes"?>
<Relationships xmlns="http://schemas.openxmlformats.org/package/2006/relationships"><Relationship Id="rId1" Type="http://schemas.openxmlformats.org/officeDocument/2006/relationships/customXmlProps" Target="itemProps99.xml"/></Relationships>
</file>

<file path=customXml/item1.xml><?xml version="1.0" encoding="utf-8"?>
<TemplafySlideTemplateConfiguration><![CDATA[{"slideVersion":2,"isValidatorEnabled":false,"isLocked":false,"elementsMetadata":[],"slideId":"638315636843496868","enableDocumentContentUpdater":false,"version":"2.0"}]]></TemplafySlideTemplateConfiguration>
</file>

<file path=customXml/item10.xml><?xml version="1.0" encoding="utf-8"?>
<TemplafySlideFormConfiguration><![CDATA[{"formFields":[],"formDataEntries":[]}]]></TemplafySlideFormConfiguration>
</file>

<file path=customXml/item100.xml><?xml version="1.0" encoding="utf-8"?>
<TemplafySlideFormConfiguration><![CDATA[{"formFields":[],"formDataEntries":[]}]]></TemplafySlideFormConfiguration>
</file>

<file path=customXml/item101.xml><?xml version="1.0" encoding="utf-8"?>
<TemplafySlideTemplateConfiguration><![CDATA[{"slideVersion":2,"isValidatorEnabled":false,"isLocked":false,"elementsMetadata":[],"slideId":"638315636843496868","enableDocumentContentUpdater":false,"version":"2.0"}]]></TemplafySlideTemplateConfiguration>
</file>

<file path=customXml/item102.xml><?xml version="1.0" encoding="utf-8"?>
<TemplafySlideFormConfiguration><![CDATA[{"formFields":[{"distinct":false,"hideIfNoUserInteractionRequired":false,"required":true,"autoSelectFirstOption":false,"shareValue":false,"type":"dropDown","dataSourceName":"PPTSubBrandLogos2023","dataSourceFieldName":"Name","name":"SAPLogo","label":"Select Template"},{"distinct":false,"hideIfNoUserInteractionRequired":false,"required":true,"autoSelectFirstOption":false,"shareValue":false,"type":"dropDown","dataSourceName":"Classification","dataSourceFieldName":"Name","name":"Classification","label":"Select Classification"},{"required":false,"shareValue":false,"type":"datePicker","name":"Date","label":"Date"},{"required":false,"placeholder":"","lines":1,"defaultValue":"{{StringJoin(\" \", UserProfile.FirstName,UserProfile.LastName)}}","helpTexts":{"prefix":"After your name, include your preferred pronouns (they/them, she/her, he/him)."},"shareValue":false,"type":"textBox","name":"SpeakerName","label":"Name and Pronouns"}],"formDataEntries":[]}]]></TemplafySlideFormConfiguration>
</file>

<file path=customXml/item103.xml><?xml version="1.0" encoding="utf-8"?>
<TemplafySlideTemplateConfiguration><![CDATA[{"slideVersion":2,"isValidatorEnabled":false,"isLocked":false,"elementsMetadata":[],"slideId":"638315636843496868","enableDocumentContentUpdater":false,"version":"2.0"}]]></TemplafySlideTemplateConfiguration>
</file>

<file path=customXml/item104.xml><?xml version="1.0" encoding="utf-8"?>
<TemplafySlideFormConfiguration><![CDATA[{"formFields":[],"formDataEntries":[]}]]></TemplafySlideFormConfiguration>
</file>

<file path=customXml/item105.xml><?xml version="1.0" encoding="utf-8"?>
<TemplafySlideFormConfiguration><![CDATA[{"formFields":[],"formDataEntries":[]}]]></TemplafySlideFormConfiguration>
</file>

<file path=customXml/item106.xml><?xml version="1.0" encoding="utf-8"?>
<TemplafySlideTemplateConfiguration><![CDATA[{"slideVersion":2,"isValidatorEnabled":false,"isLocked":false,"elementsMetadata":[],"slideId":"638315636843496868","enableDocumentContentUpdater":false,"version":"2.0"}]]></TemplafySlideTemplateConfiguration>
</file>

<file path=customXml/item107.xml><?xml version="1.0" encoding="utf-8"?>
<TemplafySlideFormConfiguration><![CDATA[{"formFields":[],"formDataEntries":[]}]]></TemplafySlideFormConfiguration>
</file>

<file path=customXml/item108.xml><?xml version="1.0" encoding="utf-8"?>
<TemplafySlideFormConfiguration><![CDATA[{"formFields":[],"formDataEntries":[]}]]></TemplafySlideFormConfiguration>
</file>

<file path=customXml/item109.xml><?xml version="1.0" encoding="utf-8"?>
<TemplafySlideTemplateConfiguration><![CDATA[{"slideVersion":2,"isValidatorEnabled":false,"isLocked":false,"elementsMetadata":[],"slideId":"638315636843496868","enableDocumentContentUpdater":false,"version":"2.0"}]]></TemplafySlideTemplateConfiguration>
</file>

<file path=customXml/item11.xml><?xml version="1.0" encoding="utf-8"?>
<TemplafySlideTemplateConfiguration><![CDATA[{"slideVersion":4,"isValidatorEnabled":false,"isLocked":false,"elementsMetadata":[{"type":"shape","elementConfiguration":{"binding":"{{StringJoin(\", \", Form.SpeakerName,\"SAP\")}}","type":"text","disableUpdates":false}},{"type":"shape","elementConfiguration":{"binding":"{{FormatDateTime(Form.Date,\"MMMM dd, yyyy\",\"en-US\")}}","type":"text","disableUpdates":false}},{"type":"shape","elementConfiguration":{"inheritDimensions":"{{InheritDimensions.InheritNone}}","width":"","height":"1 cm","image":"{{Form.SAPLogo.SubbrandWhite}}","visibility":"","type":"image","disableUpdates":false}},{"type":"shape","elementConfiguration":{"binding":"{{Form.Classification.Display}}","visibility":"","type":"text","disableUpdates":false}}],"slideId":"638331234102430701","enableDocumentContentUpdater":false,"version":"2.0"}]]></TemplafySlideTemplateConfiguration>
</file>

<file path=customXml/item110.xml><?xml version="1.0" encoding="utf-8"?>
<TemplafySlideFormConfiguration><![CDATA[{"formFields":[],"formDataEntries":[]}]]></TemplafySlideFormConfiguration>
</file>

<file path=customXml/item111.xml><?xml version="1.0" encoding="utf-8"?>
<TemplafySlideFormConfiguration><![CDATA[{"formFields":[],"formDataEntries":[]}]]></TemplafySlideFormConfiguration>
</file>

<file path=customXml/item112.xml><?xml version="1.0" encoding="utf-8"?>
<TemplafySlideFormConfiguration><![CDATA[{"formFields":[],"formDataEntries":[]}]]></TemplafySlideFormConfiguration>
</file>

<file path=customXml/item113.xml><?xml version="1.0" encoding="utf-8"?>
<TemplafySlideFormConfiguration><![CDATA[{"formFields":[],"formDataEntries":[]}]]></TemplafySlideFormConfiguration>
</file>

<file path=customXml/item114.xml><?xml version="1.0" encoding="utf-8"?>
<TemplafySlideTemplateConfiguration><![CDATA[{"slideVersion":4,"isValidatorEnabled":false,"isLocked":false,"elementsMetadata":[{"type":"shape","elementConfiguration":{"binding":"{{StringJoin(\", \", Form.SpeakerName,\"SAP\")}}","type":"text","disableUpdates":false}},{"type":"shape","elementConfiguration":{"binding":"{{FormatDateTime(Form.Date,\"MMMM dd, yyyy\",\"en-US\")}}","type":"text","disableUpdates":false}},{"type":"shape","elementConfiguration":{"inheritDimensions":"{{InheritDimensions.InheritNone}}","width":"","height":"1 cm","image":"{{Form.SAPLogo.SubbrandWhite}}","visibility":"","type":"image","disableUpdates":false}},{"type":"shape","elementConfiguration":{"binding":"{{Form.Classification.Display}}","visibility":"","type":"text","disableUpdates":false}}],"slideId":"638331234102430701","enableDocumentContentUpdater":false,"version":"2.0"}]]></TemplafySlideTemplateConfiguration>
</file>

<file path=customXml/item115.xml><?xml version="1.0" encoding="utf-8"?>
<TemplafySlideTemplateConfiguration><![CDATA[{"slideVersion":2,"isValidatorEnabled":false,"isLocked":false,"elementsMetadata":[],"slideId":"638315636843496868","enableDocumentContentUpdater":false,"version":"2.0"}]]></TemplafySlideTemplateConfiguration>
</file>

<file path=customXml/item116.xml><?xml version="1.0" encoding="utf-8"?>
<TemplafySlideFormConfiguration><![CDATA[{"formFields":[],"formDataEntries":[]}]]></TemplafySlideFormConfiguration>
</file>

<file path=customXml/item117.xml><?xml version="1.0" encoding="utf-8"?>
<TemplafyFormConfiguration><![CDATA[{"formFields":[{"distinct":false,"hideIfNoUserInteractionRequired":false,"required":true,"autoSelectFirstOption":false,"shareValue":false,"type":"dropDown","dataSourceName":"PPTSubBrandLogos2023","dataSourceFieldName":"Name","name":"SAPLogo","label":"Select Template"},{"distinct":false,"hideIfNoUserInteractionRequired":false,"required":true,"autoSelectFirstOption":false,"shareValue":false,"type":"dropDown","dataSourceName":"Classification","dataSourceFieldName":"Name","name":"Classification","label":"Select Classification"},{"required":false,"shareValue":false,"type":"datePicker","name":"Date","label":"Date"},{"required":false,"placeholder":"","lines":1,"defaultValue":"{{StringJoin(\" \", UserProfile.FirstName,UserProfile.LastName)}}","helpTexts":{"prefix":"After your name, include your preferred pronouns (they/them, she/her, he/him)."},"shareValue":false,"type":"textBox","name":"SpeakerName","label":"Name and Pronouns"},{"required":false,"placeholder":"","lines":1,"defaultValue":"{{UserProfile.Email}}","shareValue":false,"type":"textBox","name":"Email","label":"Email"}],"formDataEntries":[{"name":"SAPLogo","value":"dZtsUWn0449k/3U62k6oDMAKTSZ7O/T8cTHDYnRch4I="},{"name":"Classification","value":"OmrOP8d402txjl1Zr787gUA6bTWeMdaxGEF9U5BKD64="},{"name":"SpeakerName","value":"YnPwfaWtJd9yqRikMcavEg=="},{"name":"Email","value":"v35+JSpO6F5yjM5PrFdVwQ=="}]}]]></TemplafyFormConfiguration>
</file>

<file path=customXml/item118.xml><?xml version="1.0" encoding="utf-8"?>
<TemplafySlideFormConfiguration><![CDATA[{"formFields":[],"formDataEntries":[]}]]></TemplafySlideFormConfiguration>
</file>

<file path=customXml/item119.xml><?xml version="1.0" encoding="utf-8"?>
<TemplafySlideFormConfiguration><![CDATA[{"formFields":[],"formDataEntries":[]}]]></TemplafySlideFormConfiguration>
</file>

<file path=customXml/item12.xml><?xml version="1.0" encoding="utf-8"?>
<TemplafySlideFormConfiguration><![CDATA[{"formFields":[],"formDataEntries":[]}]]></TemplafySlideFormConfiguration>
</file>

<file path=customXml/item120.xml><?xml version="1.0" encoding="utf-8"?>
<TemplafySlideFormConfiguration><![CDATA[{"formFields":[],"formDataEntries":[]}]]></TemplafySlideFormConfiguration>
</file>

<file path=customXml/item121.xml><?xml version="1.0" encoding="utf-8"?>
<TemplafySlideTemplateConfiguration><![CDATA[{"slideVersion":2,"isValidatorEnabled":false,"isLocked":false,"elementsMetadata":[],"slideId":"638315636843496868","enableDocumentContentUpdater":false,"version":"2.0"}]]></TemplafySlideTemplateConfiguration>
</file>

<file path=customXml/item122.xml><?xml version="1.0" encoding="utf-8"?>
<TemplafySlideTemplateConfiguration><![CDATA[{"slideVersion":2,"isValidatorEnabled":false,"isLocked":false,"elementsMetadata":[],"slideId":"638315636843496868","enableDocumentContentUpdater":false,"version":"2.0"}]]></TemplafySlideTemplateConfiguration>
</file>

<file path=customXml/item123.xml><?xml version="1.0" encoding="utf-8"?>
<TemplafySlideTemplateConfiguration><![CDATA[{"slideVersion":2,"isValidatorEnabled":false,"isLocked":false,"elementsMetadata":[],"slideId":"638315636843496868","enableDocumentContentUpdater":false,"version":"2.0"}]]></TemplafySlideTemplateConfiguration>
</file>

<file path=customXml/item124.xml><?xml version="1.0" encoding="utf-8"?>
<TemplafySlideTemplateConfiguration><![CDATA[{"slideVersion":2,"isValidatorEnabled":false,"isLocked":false,"elementsMetadata":[],"slideId":"638315636843496868","enableDocumentContentUpdater":false,"version":"2.0"}]]></TemplafySlideTemplateConfiguration>
</file>

<file path=customXml/item125.xml><?xml version="1.0" encoding="utf-8"?>
<TemplafySlideFormConfiguration><![CDATA[{"formFields":[],"formDataEntries":[]}]]></TemplafySlideFormConfiguration>
</file>

<file path=customXml/item126.xml><?xml version="1.0" encoding="utf-8"?>
<TemplafySlideTemplateConfiguration><![CDATA[{"slideVersion":2,"isValidatorEnabled":false,"isLocked":false,"elementsMetadata":[],"slideId":"638315636843496868","enableDocumentContentUpdater":false,"version":"2.0"}]]></TemplafySlideTemplateConfiguration>
</file>

<file path=customXml/item127.xml><?xml version="1.0" encoding="utf-8"?>
<TemplafySlideTemplateConfiguration><![CDATA[{"slideVersion":2,"isValidatorEnabled":false,"isLocked":false,"elementsMetadata":[],"slideId":"638315636843496868","enableDocumentContentUpdater":false,"version":"2.0"}]]></TemplafySlideTemplateConfiguration>
</file>

<file path=customXml/item128.xml><?xml version="1.0" encoding="utf-8"?>
<TemplafySlideFormConfiguration><![CDATA[{"formFields":[],"formDataEntries":[]}]]></TemplafySlideFormConfiguration>
</file>

<file path=customXml/item129.xml><?xml version="1.0" encoding="utf-8"?>
<TemplafySlideFormConfiguration><![CDATA[{"formFields":[],"formDataEntries":[]}]]></TemplafySlideFormConfiguration>
</file>

<file path=customXml/item13.xml><?xml version="1.0" encoding="utf-8"?>
<TemplafySlideTemplateConfiguration><![CDATA[{"slideVersion":2,"isValidatorEnabled":false,"isLocked":false,"elementsMetadata":[],"slideId":"638315636843496868","enableDocumentContentUpdater":false,"version":"2.0"}]]></TemplafySlideTemplateConfiguration>
</file>

<file path=customXml/item130.xml><?xml version="1.0" encoding="utf-8"?>
<TemplafySlideFormConfiguration><![CDATA[{"formFields":[],"formDataEntries":[]}]]></TemplafySlideFormConfiguration>
</file>

<file path=customXml/item131.xml><?xml version="1.0" encoding="utf-8"?>
<TemplafySlideTemplateConfiguration><![CDATA[{"slideVersion":2,"isValidatorEnabled":false,"isLocked":false,"elementsMetadata":[],"slideId":"638315636843496868","enableDocumentContentUpdater":false,"version":"2.0"}]]></TemplafySlideTemplateConfiguration>
</file>

<file path=customXml/item132.xml><?xml version="1.0" encoding="utf-8"?>
<TemplafySlideTemplateConfiguration><![CDATA[{"slideVersion":2,"isValidatorEnabled":false,"isLocked":false,"elementsMetadata":[],"slideId":"638315636843496868","enableDocumentContentUpdater":false,"version":"2.0"}]]></TemplafySlideTemplateConfiguration>
</file>

<file path=customXml/item133.xml><?xml version="1.0" encoding="utf-8"?>
<TemplafySlideFormConfiguration><![CDATA[{"formFields":[],"formDataEntries":[]}]]></TemplafySlideFormConfiguration>
</file>

<file path=customXml/item134.xml><?xml version="1.0" encoding="utf-8"?>
<TemplafySlideFormConfiguration><![CDATA[{"formFields":[],"formDataEntries":[]}]]></TemplafySlideFormConfiguration>
</file>

<file path=customXml/item135.xml><?xml version="1.0" encoding="utf-8"?>
<TemplafySlideFormConfiguration><![CDATA[{"formFields":[{"distinct":false,"hideIfNoUserInteractionRequired":false,"required":true,"autoSelectFirstOption":false,"shareValue":false,"type":"dropDown","dataSourceName":"PPTSubBrandLogos2023","dataSourceFieldName":"Name","name":"SAPLogo","label":"Select Template"},{"distinct":false,"hideIfNoUserInteractionRequired":false,"required":true,"autoSelectFirstOption":false,"shareValue":false,"type":"dropDown","dataSourceName":"Classification","dataSourceFieldName":"Name","name":"Classification","label":"Select Classification"},{"required":false,"shareValue":false,"type":"datePicker","name":"Date","label":"Date"},{"required":false,"placeholder":"","lines":1,"defaultValue":"{{StringJoin(\" \", UserProfile.FirstName,UserProfile.LastName)}}","helpTexts":{"prefix":"After your name, include your preferred pronouns (they/them, she/her, he/him)."},"shareValue":false,"type":"textBox","name":"SpeakerName","label":"Name and Pronouns"}],"formDataEntries":[]}]]></TemplafySlideFormConfiguration>
</file>

<file path=customXml/item136.xml><?xml version="1.0" encoding="utf-8"?>
<TemplafySlideTemplateConfiguration><![CDATA[{"slideVersion":4,"isValidatorEnabled":false,"isLocked":false,"elementsMetadata":[{"type":"shape","elementConfiguration":{"binding":"{{StringJoin(\", \", Form.SpeakerName,\"SAP\")}}","type":"text","disableUpdates":false}},{"type":"shape","elementConfiguration":{"binding":"{{FormatDateTime(Form.Date,\"MMMM dd, yyyy\",\"en-US\")}}","type":"text","disableUpdates":false}},{"type":"shape","elementConfiguration":{"inheritDimensions":"{{InheritDimensions.InheritNone}}","width":"","height":"1 cm","image":"{{Form.SAPLogo.SubbrandWhite}}","visibility":"","type":"image","disableUpdates":false}},{"type":"shape","elementConfiguration":{"binding":"{{Form.Classification.Display}}","visibility":"","type":"text","disableUpdates":false}}],"slideId":"638331234102430701","enableDocumentContentUpdater":false,"version":"2.0"}]]></TemplafySlideTemplateConfiguration>
</file>

<file path=customXml/item137.xml><?xml version="1.0" encoding="utf-8"?>
<TemplafySlideFormConfiguration><![CDATA[{"formFields":[{"distinct":false,"hideIfNoUserInteractionRequired":false,"required":true,"autoSelectFirstOption":false,"shareValue":false,"type":"dropDown","dataSourceName":"PPTSubBrandLogos2023","dataSourceFieldName":"Name","name":"SAPLogo","label":"Select Template"},{"distinct":false,"hideIfNoUserInteractionRequired":false,"required":true,"autoSelectFirstOption":false,"shareValue":false,"type":"dropDown","dataSourceName":"Classification","dataSourceFieldName":"Name","name":"Classification","label":"Select Classification"},{"required":false,"shareValue":false,"type":"datePicker","name":"Date","label":"Date"},{"required":false,"placeholder":"","lines":1,"defaultValue":"{{StringJoin(\" \", UserProfile.FirstName,UserProfile.LastName)}}","helpTexts":{"prefix":"After your name, include your preferred pronouns (they/them, she/her, he/him)."},"shareValue":false,"type":"textBox","name":"SpeakerName","label":"Name and Pronouns"}],"formDataEntries":[]}]]></TemplafySlideFormConfiguration>
</file>

<file path=customXml/item138.xml><?xml version="1.0" encoding="utf-8"?>
<TemplafySlideTemplateConfiguration><![CDATA[{"slideVersion":2,"isValidatorEnabled":false,"isLocked":false,"elementsMetadata":[],"slideId":"638315636843496868","enableDocumentContentUpdater":false,"version":"2.0"}]]></TemplafySlideTemplateConfiguration>
</file>

<file path=customXml/item139.xml><?xml version="1.0" encoding="utf-8"?>
<TemplafySlideTemplateConfiguration><![CDATA[{"slideVersion":2,"isValidatorEnabled":false,"isLocked":false,"elementsMetadata":[],"slideId":"638315636843496868","enableDocumentContentUpdater":false,"version":"2.0"}]]></TemplafySlideTemplateConfiguration>
</file>

<file path=customXml/item14.xml><?xml version="1.0" encoding="utf-8"?>
<TemplafySlideTemplateConfiguration><![CDATA[{"slideVersion":2,"isValidatorEnabled":false,"isLocked":false,"elementsMetadata":[],"slideId":"638315636843496868","enableDocumentContentUpdater":false,"version":"2.0"}]]></TemplafySlideTemplateConfiguration>
</file>

<file path=customXml/item140.xml><?xml version="1.0" encoding="utf-8"?>
<TemplafySlideTemplateConfiguration><![CDATA[{"slideVersion":2,"isValidatorEnabled":false,"isLocked":false,"elementsMetadata":[],"slideId":"638315636843496868","enableDocumentContentUpdater":false,"version":"2.0"}]]></TemplafySlideTemplateConfiguration>
</file>

<file path=customXml/item141.xml><?xml version="1.0" encoding="utf-8"?>
<TemplafySlideTemplateConfiguration><![CDATA[{"slideVersion":2,"isValidatorEnabled":false,"isLocked":false,"elementsMetadata":[],"slideId":"638315636843496868","enableDocumentContentUpdater":false,"version":"2.0"}]]></TemplafySlideTemplateConfiguration>
</file>

<file path=customXml/item142.xml><?xml version="1.0" encoding="utf-8"?>
<TemplafySlideFormConfiguration><![CDATA[{"formFields":[],"formDataEntries":[]}]]></TemplafySlideFormConfiguration>
</file>

<file path=customXml/item143.xml><?xml version="1.0" encoding="utf-8"?>
<TemplafySlideTemplateConfiguration><![CDATA[{"slideVersion":2,"isValidatorEnabled":false,"isLocked":false,"elementsMetadata":[],"slideId":"638315636843496868","enableDocumentContentUpdater":false,"version":"2.0"}]]></TemplafySlideTemplateConfiguration>
</file>

<file path=customXml/item144.xml><?xml version="1.0" encoding="utf-8"?>
<TemplafySlideFormConfiguration><![CDATA[{"formFields":[{"distinct":false,"hideIfNoUserInteractionRequired":false,"required":true,"autoSelectFirstOption":false,"shareValue":false,"type":"dropDown","dataSourceName":"PPTSubBrandLogos2023","dataSourceFieldName":"Name","name":"SAPLogo","label":"Select Template"},{"distinct":false,"hideIfNoUserInteractionRequired":false,"required":true,"autoSelectFirstOption":false,"shareValue":false,"type":"dropDown","dataSourceName":"Classification","dataSourceFieldName":"Name","name":"Classification","label":"Select Classification"},{"required":false,"shareValue":false,"type":"datePicker","name":"Date","label":"Date"},{"required":false,"placeholder":"","lines":1,"defaultValue":"{{StringJoin(\" \", UserProfile.FirstName,UserProfile.LastName)}}","helpTexts":{"prefix":"After your name, include your preferred pronouns (they/them, she/her, he/him)."},"shareValue":false,"type":"textBox","name":"SpeakerName","label":"Name and Pronouns"}],"formDataEntries":[]}]]></TemplafySlideFormConfiguration>
</file>

<file path=customXml/item145.xml><?xml version="1.0" encoding="utf-8"?>
<TemplafySlideFormConfiguration><![CDATA[{"formFields":[],"formDataEntries":[]}]]></TemplafySlideFormConfiguration>
</file>

<file path=customXml/item146.xml><?xml version="1.0" encoding="utf-8"?>
<TemplafySlideTemplateConfiguration><![CDATA[{"slideVersion":4,"isValidatorEnabled":false,"isLocked":false,"elementsMetadata":[],"slideId":"638315636856100313","enableDocumentContentUpdater":false,"version":"2.0"}]]></TemplafySlideTemplateConfiguration>
</file>

<file path=customXml/item147.xml><?xml version="1.0" encoding="utf-8"?>
<TemplafySlideTemplateConfiguration><![CDATA[{"slideVersion":2,"isValidatorEnabled":false,"isLocked":false,"elementsMetadata":[],"slideId":"638315636843496868","enableDocumentContentUpdater":false,"version":"2.0"}]]></TemplafySlideTemplateConfiguration>
</file>

<file path=customXml/item148.xml><?xml version="1.0" encoding="utf-8"?>
<TemplafySlideTemplateConfiguration><![CDATA[{"slideVersion":2,"isValidatorEnabled":false,"isLocked":false,"elementsMetadata":[],"slideId":"638315636843496868","enableDocumentContentUpdater":false,"version":"2.0"}]]></TemplafySlideTemplateConfiguration>
</file>

<file path=customXml/item149.xml><?xml version="1.0" encoding="utf-8"?>
<TemplafySlideFormConfiguration><![CDATA[{"formFields":[],"formDataEntries":[]}]]></TemplafySlideFormConfiguration>
</file>

<file path=customXml/item15.xml><?xml version="1.0" encoding="utf-8"?>
<TemplafySlideTemplateConfiguration><![CDATA[{"slideVersion":2,"isValidatorEnabled":false,"isLocked":false,"elementsMetadata":[],"slideId":"638315636843496868","enableDocumentContentUpdater":false,"version":"2.0"}]]></TemplafySlideTemplateConfiguration>
</file>

<file path=customXml/item150.xml><?xml version="1.0" encoding="utf-8"?>
<TemplafySlideFormConfiguration><![CDATA[{"formFields":[],"formDataEntries":[]}]]></TemplafySlideFormConfiguration>
</file>

<file path=customXml/item151.xml><?xml version="1.0" encoding="utf-8"?>
<TemplafySlideTemplateConfiguration><![CDATA[{"slideVersion":4,"isValidatorEnabled":false,"isLocked":false,"elementsMetadata":[{"type":"shape","elementConfiguration":{"binding":"{{StringJoin(\", \", Form.SpeakerName,\"SAP\")}}","type":"text","disableUpdates":false}},{"type":"shape","elementConfiguration":{"binding":"{{FormatDateTime(Form.Date,\"MMMM dd, yyyy\",\"en-US\")}}","type":"text","disableUpdates":false}},{"type":"shape","elementConfiguration":{"inheritDimensions":"{{InheritDimensions.InheritNone}}","width":"","height":"1 cm","image":"{{Form.SAPLogo.SubbrandWhite}}","visibility":"","type":"image","disableUpdates":false}},{"type":"shape","elementConfiguration":{"binding":"{{Form.Classification.Display}}","visibility":"","type":"text","disableUpdates":false}}],"slideId":"638331234102430701","enableDocumentContentUpdater":false,"version":"2.0"}]]></TemplafySlideTemplateConfiguration>
</file>

<file path=customXml/item152.xml><?xml version="1.0" encoding="utf-8"?>
<?mso-contentType ?>
<FormTemplates xmlns="http://schemas.microsoft.com/sharepoint/v3/contenttype/forms">
  <Display>DocumentLibraryForm</Display>
  <Edit>DocumentLibraryForm</Edit>
  <New>DocumentLibraryForm</New>
</FormTemplates>
</file>

<file path=customXml/item153.xml><?xml version="1.0" encoding="utf-8"?>
<TemplafySlideTemplateConfiguration><![CDATA[{"slideVersion":2,"isValidatorEnabled":false,"isLocked":false,"elementsMetadata":[],"slideId":"638315636843496868","enableDocumentContentUpdater":false,"version":"2.0"}]]></TemplafySlideTemplateConfiguration>
</file>

<file path=customXml/item154.xml><?xml version="1.0" encoding="utf-8"?>
<TemplafySlideTemplateConfiguration><![CDATA[{"slideVersion":2,"isValidatorEnabled":false,"isLocked":false,"elementsMetadata":[],"slideId":"638315636843496868","enableDocumentContentUpdater":false,"version":"2.0"}]]></TemplafySlideTemplateConfiguration>
</file>

<file path=customXml/item155.xml><?xml version="1.0" encoding="utf-8"?>
<TemplafySlideTemplateConfiguration><![CDATA[{"slideVersion":2,"isValidatorEnabled":false,"isLocked":false,"elementsMetadata":[],"slideId":"638315636843496868","enableDocumentContentUpdater":false,"version":"2.0"}]]></TemplafySlideTemplateConfiguration>
</file>

<file path=customXml/item156.xml><?xml version="1.0" encoding="utf-8"?>
<TemplafySlideFormConfiguration><![CDATA[{"formFields":[],"formDataEntries":[]}]]></TemplafySlideFormConfiguration>
</file>

<file path=customXml/item157.xml><?xml version="1.0" encoding="utf-8"?>
<TemplafySlideTemplateConfiguration><![CDATA[{"slideVersion":2,"isValidatorEnabled":false,"isLocked":false,"elementsMetadata":[],"slideId":"638315636843496868","enableDocumentContentUpdater":false,"version":"2.0"}]]></TemplafySlideTemplateConfiguration>
</file>

<file path=customXml/item158.xml><?xml version="1.0" encoding="utf-8"?>
<TemplafySlideFormConfiguration><![CDATA[{"formFields":[],"formDataEntries":[]}]]></TemplafySlideFormConfiguration>
</file>

<file path=customXml/item159.xml><?xml version="1.0" encoding="utf-8"?>
<TemplafySlideTemplateConfiguration><![CDATA[{"slideVersion":2,"isValidatorEnabled":false,"isLocked":false,"elementsMetadata":[],"slideId":"638315636843496868","enableDocumentContentUpdater":false,"version":"2.0"}]]></TemplafySlideTemplateConfiguration>
</file>

<file path=customXml/item16.xml><?xml version="1.0" encoding="utf-8"?>
<TemplafySlideFormConfiguration><![CDATA[{"formFields":[],"formDataEntries":[]}]]></TemplafySlideFormConfiguration>
</file>

<file path=customXml/item160.xml><?xml version="1.0" encoding="utf-8"?>
<TemplafySlideFormConfiguration><![CDATA[{"formFields":[],"formDataEntries":[]}]]></TemplafySlideFormConfiguration>
</file>

<file path=customXml/item161.xml><?xml version="1.0" encoding="utf-8"?>
<TemplafySlideFormConfiguration><![CDATA[{"formFields":[{"distinct":false,"hideIfNoUserInteractionRequired":false,"required":true,"autoSelectFirstOption":false,"shareValue":false,"type":"dropDown","dataSourceName":"PPTSubBrandLogos2023","dataSourceFieldName":"Name","name":"SAPLogo","label":"Select Template"},{"distinct":false,"hideIfNoUserInteractionRequired":false,"required":true,"autoSelectFirstOption":false,"shareValue":false,"type":"dropDown","dataSourceName":"Classification","dataSourceFieldName":"Name","name":"Classification","label":"Select Classification"},{"required":false,"shareValue":false,"type":"datePicker","name":"Date","label":"Date"},{"required":false,"placeholder":"","lines":1,"defaultValue":"{{StringJoin(\" \", UserProfile.FirstName,UserProfile.LastName)}}","helpTexts":{"prefix":"After your name, include your preferred pronouns (they/them, she/her, he/him)."},"shareValue":false,"type":"textBox","name":"SpeakerName","label":"Name and Pronouns"}],"formDataEntries":[]}]]></TemplafySlideFormConfiguration>
</file>

<file path=customXml/item162.xml><?xml version="1.0" encoding="utf-8"?>
<TemplafySlideTemplateConfiguration><![CDATA[{"slideVersion":2,"isValidatorEnabled":false,"isLocked":false,"elementsMetadata":[],"slideId":"638315636843496868","enableDocumentContentUpdater":false,"version":"2.0"}]]></TemplafySlideTemplateConfiguration>
</file>

<file path=customXml/item163.xml><?xml version="1.0" encoding="utf-8"?>
<TemplafySlideTemplateConfiguration><![CDATA[{"slideVersion":2,"isValidatorEnabled":false,"isLocked":false,"elementsMetadata":[],"slideId":"638315636843496868","enableDocumentContentUpdater":false,"version":"2.0"}]]></TemplafySlideTemplateConfiguration>
</file>

<file path=customXml/item164.xml><?xml version="1.0" encoding="utf-8"?>
<TemplafySlideTemplateConfiguration><![CDATA[{"slideVersion":2,"isValidatorEnabled":false,"isLocked":false,"elementsMetadata":[],"slideId":"638315636843496868","enableDocumentContentUpdater":false,"version":"2.0"}]]></TemplafySlideTemplateConfiguration>
</file>

<file path=customXml/item165.xml><?xml version="1.0" encoding="utf-8"?>
<TemplafySlideFormConfiguration><![CDATA[{"formFields":[],"formDataEntries":[]}]]></TemplafySlideFormConfiguration>
</file>

<file path=customXml/item166.xml><?xml version="1.0" encoding="utf-8"?>
<TemplafySlideFormConfiguration><![CDATA[{"formFields":[],"formDataEntries":[]}]]></TemplafySlideFormConfiguration>
</file>

<file path=customXml/item167.xml><?xml version="1.0" encoding="utf-8"?>
<TemplafySlideTemplateConfiguration><![CDATA[{"slideVersion":2,"isValidatorEnabled":false,"isLocked":false,"elementsMetadata":[],"slideId":"638315636843496868","enableDocumentContentUpdater":false,"version":"2.0"}]]></TemplafySlideTemplateConfiguration>
</file>

<file path=customXml/item168.xml><?xml version="1.0" encoding="utf-8"?>
<TemplafySlideFormConfiguration><![CDATA[{"formFields":[],"formDataEntries":[]}]]></TemplafySlideFormConfiguration>
</file>

<file path=customXml/item169.xml><?xml version="1.0" encoding="utf-8"?>
<TemplafySlideFormConfiguration><![CDATA[{"formFields":[{"distinct":false,"hideIfNoUserInteractionRequired":false,"required":true,"autoSelectFirstOption":false,"shareValue":false,"type":"dropDown","dataSourceName":"PPTSubBrandLogos2023","dataSourceFieldName":"Name","name":"SAPLogo","label":"Select Template"},{"distinct":false,"hideIfNoUserInteractionRequired":false,"required":true,"autoSelectFirstOption":false,"shareValue":false,"type":"dropDown","dataSourceName":"Classification","dataSourceFieldName":"Name","name":"Classification","label":"Select Classification"},{"required":false,"shareValue":false,"type":"datePicker","name":"Date","label":"Date"},{"required":false,"placeholder":"","lines":1,"defaultValue":"{{StringJoin(\" \", UserProfile.FirstName,UserProfile.LastName)}}","helpTexts":{"prefix":"After your name, include your preferred pronouns (they/them, she/her, he/him)."},"shareValue":false,"type":"textBox","name":"SpeakerName","label":"Name and Pronouns"}],"formDataEntries":[]}]]></TemplafySlideFormConfiguration>
</file>

<file path=customXml/item17.xml><?xml version="1.0" encoding="utf-8"?>
<TemplafySlideFormConfiguration><![CDATA[{"formFields":[],"formDataEntries":[]}]]></TemplafySlideFormConfiguration>
</file>

<file path=customXml/item170.xml><?xml version="1.0" encoding="utf-8"?>
<TemplafySlideTemplateConfiguration><![CDATA[{"slideVersion":2,"isValidatorEnabled":false,"isLocked":false,"elementsMetadata":[],"slideId":"638315636843496868","enableDocumentContentUpdater":false,"version":"2.0"}]]></TemplafySlideTemplateConfiguration>
</file>

<file path=customXml/item171.xml><?xml version="1.0" encoding="utf-8"?>
<TemplafySlideFormConfiguration><![CDATA[{"formFields":[],"formDataEntries":[]}]]></TemplafySlideFormConfiguration>
</file>

<file path=customXml/item172.xml><?xml version="1.0" encoding="utf-8"?>
<TemplafySlideTemplateConfiguration><![CDATA[{"slideVersion":2,"isValidatorEnabled":false,"isLocked":false,"elementsMetadata":[],"slideId":"638315636843496868","enableDocumentContentUpdater":false,"version":"2.0"}]]></TemplafySlideTemplateConfiguration>
</file>

<file path=customXml/item173.xml><?xml version="1.0" encoding="utf-8"?>
<TemplafySlideFormConfiguration><![CDATA[{"formFields":[],"formDataEntries":[]}]]></TemplafySlideFormConfiguration>
</file>

<file path=customXml/item174.xml><?xml version="1.0" encoding="utf-8"?>
<TemplafySlideTemplateConfiguration><![CDATA[{"slideVersion":2,"isValidatorEnabled":false,"isLocked":false,"elementsMetadata":[],"slideId":"638315636843496868","enableDocumentContentUpdater":false,"version":"2.0"}]]></TemplafySlideTemplateConfiguration>
</file>

<file path=customXml/item175.xml><?xml version="1.0" encoding="utf-8"?>
<TemplafySlideFormConfiguration><![CDATA[{"formFields":[],"formDataEntries":[]}]]></TemplafySlideFormConfiguration>
</file>

<file path=customXml/item176.xml><?xml version="1.0" encoding="utf-8"?>
<TemplafySlideTemplateConfiguration><![CDATA[{"slideVersion":4,"isValidatorEnabled":false,"isLocked":false,"elementsMetadata":[{"type":"shape","elementConfiguration":{"binding":"{{StringJoin(\", \", Form.SpeakerName,\"SAP\")}}","type":"text","disableUpdates":false}},{"type":"shape","elementConfiguration":{"binding":"{{FormatDateTime(Form.Date,\"MMMM dd, yyyy\",\"en-US\")}}","type":"text","disableUpdates":false}},{"type":"shape","elementConfiguration":{"inheritDimensions":"{{InheritDimensions.InheritNone}}","width":"","height":"1 cm","image":"{{Form.SAPLogo.SubbrandWhite}}","visibility":"","type":"image","disableUpdates":false}},{"type":"shape","elementConfiguration":{"binding":"{{Form.Classification.Display}}","visibility":"","type":"text","disableUpdates":false}}],"slideId":"638331234102430701","enableDocumentContentUpdater":false,"version":"2.0"}]]></TemplafySlideTemplateConfiguration>
</file>

<file path=customXml/item177.xml><?xml version="1.0" encoding="utf-8"?>
<TemplafySlideFormConfiguration><![CDATA[{"formFields":[],"formDataEntries":[]}]]></TemplafySlideFormConfiguration>
</file>

<file path=customXml/item18.xml><?xml version="1.0" encoding="utf-8"?>
<TemplafySlideFormConfiguration><![CDATA[{"formFields":[],"formDataEntries":[]}]]></TemplafySlideFormConfiguration>
</file>

<file path=customXml/item19.xml><?xml version="1.0" encoding="utf-8"?>
<TemplafySlideFormConfiguration><![CDATA[{"formFields":[],"formDataEntries":[]}]]></TemplafySlideFormConfiguration>
</file>

<file path=customXml/item2.xml><?xml version="1.0" encoding="utf-8"?>
<TemplafySlideTemplateConfiguration><![CDATA[{"slideVersion":19,"isValidatorEnabled":false,"isLocked":false,"elementsMetadata":[{"type":"shape","elementConfiguration":{"binding":"{{StringJoin(\", \", Form.SpeakerName,\"SAP\")}}","type":"text","disableUpdates":false}},{"type":"shape","elementConfiguration":{"binding":"{{FormatDateTime(Form.Date,\"MMMM dd, yyyy\",\"en-US\")}}","type":"text","disableUpdates":false}},{"type":"shape","elementConfiguration":{"inheritDimensions":"{{InheritDimensions.InheritNone}}","width":"","height":"1 cm","image":"{{Form.SAPLogo.SubbrandBlue}}","visibility":"","type":"image","disableUpdates":false}},{"type":"shape","elementConfiguration":{"binding":"{{Form.Classification.Display}}","visibility":"","type":"text","disableUpdates":false}}],"slideId":"638331234101560684","enableDocumentContentUpdater":false,"version":"2.0"}]]></TemplafySlideTemplateConfiguration>
</file>

<file path=customXml/item20.xml><?xml version="1.0" encoding="utf-8"?>
<TemplafySlideTemplateConfiguration><![CDATA[{"slideVersion":2,"isValidatorEnabled":false,"isLocked":false,"elementsMetadata":[],"slideId":"638315636843496868","enableDocumentContentUpdater":false,"version":"2.0"}]]></TemplafySlideTemplateConfiguration>
</file>

<file path=customXml/item21.xml><?xml version="1.0" encoding="utf-8"?>
<TemplafySlideTemplateConfiguration><![CDATA[{"slideVersion":2,"isValidatorEnabled":false,"isLocked":false,"elementsMetadata":[],"slideId":"638315636843496868","enableDocumentContentUpdater":false,"version":"2.0"}]]></TemplafySlideTemplateConfiguration>
</file>

<file path=customXml/item22.xml><?xml version="1.0" encoding="utf-8"?>
<TemplafySlideFormConfiguration><![CDATA[{"formFields":[],"formDataEntries":[]}]]></TemplafySlideFormConfiguration>
</file>

<file path=customXml/item23.xml><?xml version="1.0" encoding="utf-8"?>
<TemplafySlideTemplateConfiguration><![CDATA[{"slideVersion":4,"isValidatorEnabled":false,"isLocked":false,"elementsMetadata":[{"type":"shape","elementConfiguration":{"binding":"{{StringJoin(\", \", Form.SpeakerName,\"SAP\")}}","type":"text","disableUpdates":false}},{"type":"shape","elementConfiguration":{"binding":"{{FormatDateTime(Form.Date,\"MMMM dd, yyyy\",\"en-US\")}}","type":"text","disableUpdates":false}},{"type":"shape","elementConfiguration":{"inheritDimensions":"{{InheritDimensions.InheritNone}}","width":"","height":"1 cm","image":"{{Form.SAPLogo.SubbrandWhite}}","visibility":"","type":"image","disableUpdates":false}},{"type":"shape","elementConfiguration":{"binding":"{{Form.Classification.Display}}","visibility":"","type":"text","disableUpdates":false}}],"slideId":"638331234102430701","enableDocumentContentUpdater":false,"version":"2.0"}]]></TemplafySlideTemplateConfiguration>
</file>

<file path=customXml/item24.xml><?xml version="1.0" encoding="utf-8"?>
<TemplafySlideFormConfiguration><![CDATA[{"formFields":[],"formDataEntries":[]}]]></TemplafySlideFormConfiguration>
</file>

<file path=customXml/item25.xml><?xml version="1.0" encoding="utf-8"?>
<TemplafySlideFormConfiguration><![CDATA[{"formFields":[],"formDataEntries":[]}]]></TemplafySlideFormConfiguration>
</file>

<file path=customXml/item26.xml><?xml version="1.0" encoding="utf-8"?>
<TemplafySlideTemplateConfiguration><![CDATA[{"slideVersion":2,"isValidatorEnabled":false,"isLocked":false,"elementsMetadata":[],"slideId":"638315636843496868","enableDocumentContentUpdater":false,"version":"2.0"}]]></TemplafySlideTemplateConfiguration>
</file>

<file path=customXml/item27.xml><?xml version="1.0" encoding="utf-8"?>
<TemplafySlideTemplateConfiguration><![CDATA[{"slideVersion":4,"isValidatorEnabled":false,"isLocked":false,"elementsMetadata":[{"type":"shape","elementConfiguration":{"binding":"{{StringJoin(\", \", Form.SpeakerName,\"SAP\")}}","type":"text","disableUpdates":false}},{"type":"shape","elementConfiguration":{"binding":"{{FormatDateTime(Form.Date,\"MMMM dd, yyyy\",\"en-US\")}}","type":"text","disableUpdates":false}},{"type":"shape","elementConfiguration":{"inheritDimensions":"{{InheritDimensions.InheritNone}}","width":"","height":"1 cm","image":"{{Form.SAPLogo.SubbrandWhite}}","visibility":"","type":"image","disableUpdates":false}},{"type":"shape","elementConfiguration":{"binding":"{{Form.Classification.Display}}","visibility":"","type":"text","disableUpdates":false}}],"slideId":"638331234102430701","enableDocumentContentUpdater":false,"version":"2.0"}]]></TemplafySlideTemplateConfiguration>
</file>

<file path=customXml/item28.xml><?xml version="1.0" encoding="utf-8"?>
<TemplafySlideTemplateConfiguration><![CDATA[{"slideVersion":2,"isValidatorEnabled":false,"isLocked":false,"elementsMetadata":[],"slideId":"638315636843496868","enableDocumentContentUpdater":false,"version":"2.0"}]]></TemplafySlideTemplateConfiguration>
</file>

<file path=customXml/item29.xml><?xml version="1.0" encoding="utf-8"?>
<TemplafySlideTemplateConfiguration><![CDATA[{"slideVersion":2,"isValidatorEnabled":false,"isLocked":false,"elementsMetadata":[],"slideId":"638315636843496868","enableDocumentContentUpdater":false,"version":"2.0"}]]></TemplafySlideTemplateConfiguration>
</file>

<file path=customXml/item3.xml><?xml version="1.0" encoding="utf-8"?>
<TemplafySlideTemplateConfiguration><![CDATA[{"slideVersion":2,"isValidatorEnabled":false,"isLocked":false,"elementsMetadata":[],"slideId":"638315636843496868","enableDocumentContentUpdater":false,"version":"2.0"}]]></TemplafySlideTemplateConfiguration>
</file>

<file path=customXml/item30.xml><?xml version="1.0" encoding="utf-8"?>
<TemplafySlideFormConfiguration><![CDATA[{"formFields":[],"formDataEntries":[]}]]></TemplafySlideFormConfiguration>
</file>

<file path=customXml/item31.xml><?xml version="1.0" encoding="utf-8"?>
<TemplafySlideTemplateConfiguration><![CDATA[{"slideVersion":2,"isValidatorEnabled":false,"isLocked":false,"elementsMetadata":[],"slideId":"638315636843496868","enableDocumentContentUpdater":false,"version":"2.0"}]]></TemplafySlideTemplateConfiguration>
</file>

<file path=customXml/item32.xml><?xml version="1.0" encoding="utf-8"?>
<TemplafySlideTemplateConfiguration><![CDATA[{"slideVersion":2,"isValidatorEnabled":false,"isLocked":false,"elementsMetadata":[],"slideId":"638315636843496868","enableDocumentContentUpdater":false,"version":"2.0"}]]></TemplafySlideTemplateConfiguration>
</file>

<file path=customXml/item33.xml><?xml version="1.0" encoding="utf-8"?>
<TemplafySlideTemplateConfiguration><![CDATA[{"slideVersion":2,"isValidatorEnabled":false,"isLocked":false,"elementsMetadata":[],"slideId":"638315636843496868","enableDocumentContentUpdater":false,"version":"2.0"}]]></TemplafySlideTemplateConfiguration>
</file>

<file path=customXml/item34.xml><?xml version="1.0" encoding="utf-8"?>
<TemplafySlideTemplateConfiguration><![CDATA[{"slideVersion":2,"isValidatorEnabled":false,"isLocked":false,"elementsMetadata":[],"slideId":"638315636843496868","enableDocumentContentUpdater":false,"version":"2.0"}]]></TemplafySlideTemplateConfiguration>
</file>

<file path=customXml/item35.xml><?xml version="1.0" encoding="utf-8"?>
<TemplafySlideFormConfiguration><![CDATA[{"formFields":[],"formDataEntries":[]}]]></TemplafySlideFormConfiguration>
</file>

<file path=customXml/item36.xml><?xml version="1.0" encoding="utf-8"?>
<TemplafySlideTemplateConfiguration><![CDATA[{"slideVersion":2,"isValidatorEnabled":false,"isLocked":false,"elementsMetadata":[],"slideId":"638315636843496868","enableDocumentContentUpdater":false,"version":"2.0"}]]></TemplafySlideTemplateConfiguration>
</file>

<file path=customXml/item37.xml><?xml version="1.0" encoding="utf-8"?>
<TemplafySlideTemplateConfiguration><![CDATA[{"slideVersion":3,"isValidatorEnabled":false,"isLocked":false,"elementsMetadata":[],"slideId":"638315636853243207","enableDocumentContentUpdater":false,"version":"2.0"}]]></TemplafySlideTemplateConfiguration>
</file>

<file path=customXml/item38.xml><?xml version="1.0" encoding="utf-8"?>
<TemplafySlideTemplateConfiguration><![CDATA[{"slideVersion":2,"isValidatorEnabled":false,"isLocked":false,"elementsMetadata":[],"slideId":"638315636843496868","enableDocumentContentUpdater":false,"version":"2.0"}]]></TemplafySlideTemplateConfiguration>
</file>

<file path=customXml/item39.xml><?xml version="1.0" encoding="utf-8"?>
<TemplafySlideFormConfiguration><![CDATA[{"formFields":[],"formDataEntries":[]}]]></TemplafySlideFormConfiguration>
</file>

<file path=customXml/item4.xml><?xml version="1.0" encoding="utf-8"?>
<TemplafySlideFormConfiguration><![CDATA[{"formFields":[],"formDataEntries":[]}]]></TemplafySlideFormConfiguration>
</file>

<file path=customXml/item40.xml><?xml version="1.0" encoding="utf-8"?>
<TemplafySlideFormConfiguration><![CDATA[{"formFields":[{"distinct":false,"hideIfNoUserInteractionRequired":false,"required":true,"autoSelectFirstOption":false,"shareValue":false,"type":"dropDown","dataSourceName":"PPTSubBrandLogos2023","dataSourceFieldName":"Name","name":"SAPLogo","label":"Select Template"},{"distinct":false,"hideIfNoUserInteractionRequired":false,"required":true,"autoSelectFirstOption":false,"shareValue":false,"type":"dropDown","dataSourceName":"Classification","dataSourceFieldName":"Name","name":"Classification","label":"Select Classification"},{"required":false,"shareValue":false,"type":"datePicker","name":"Date","label":"Date"},{"required":false,"placeholder":"","lines":1,"defaultValue":"{{StringJoin(\" \", UserProfile.FirstName,UserProfile.LastName)}}","helpTexts":{"prefix":"After your name, include your preferred pronouns (they/them, she/her, he/him)."},"shareValue":false,"type":"textBox","name":"SpeakerName","label":"Name and Pronouns"}],"formDataEntries":[]}]]></TemplafySlideFormConfiguration>
</file>

<file path=customXml/item41.xml><?xml version="1.0" encoding="utf-8"?>
<TemplafySlideTemplateConfiguration><![CDATA[{"slideVersion":2,"isValidatorEnabled":false,"isLocked":false,"elementsMetadata":[],"slideId":"638315636843496868","enableDocumentContentUpdater":false,"version":"2.0"}]]></TemplafySlideTemplateConfiguration>
</file>

<file path=customXml/item42.xml><?xml version="1.0" encoding="utf-8"?>
<TemplafySlideTemplateConfiguration><![CDATA[{"slideVersion":2,"isValidatorEnabled":false,"isLocked":false,"elementsMetadata":[],"slideId":"638315636843496868","enableDocumentContentUpdater":false,"version":"2.0"}]]></TemplafySlideTemplateConfiguration>
</file>

<file path=customXml/item43.xml><?xml version="1.0" encoding="utf-8"?>
<TemplafySlideFormConfiguration><![CDATA[{"formFields":[],"formDataEntries":[]}]]></TemplafySlideFormConfiguration>
</file>

<file path=customXml/item44.xml><?xml version="1.0" encoding="utf-8"?>
<TemplafySlideFormConfiguration><![CDATA[{"formFields":[],"formDataEntries":[]}]]></TemplafySlideFormConfiguration>
</file>

<file path=customXml/item45.xml><?xml version="1.0" encoding="utf-8"?>
<TemplafySlideTemplateConfiguration><![CDATA[{"slideVersion":2,"isValidatorEnabled":false,"isLocked":false,"elementsMetadata":[],"slideId":"638315636843496868","enableDocumentContentUpdater":false,"version":"2.0"}]]></TemplafySlideTemplateConfiguration>
</file>

<file path=customXml/item46.xml><?xml version="1.0" encoding="utf-8"?>
<TemplafySlideFormConfiguration><![CDATA[{"formFields":[],"formDataEntries":[]}]]></TemplafySlideFormConfiguration>
</file>

<file path=customXml/item47.xml><?xml version="1.0" encoding="utf-8"?>
<TemplafySlideTemplateConfiguration><![CDATA[{"slideVersion":4,"isValidatorEnabled":false,"isLocked":false,"elementsMetadata":[{"type":"shape","elementConfiguration":{"binding":"{{StringJoin(\", \", Form.SpeakerName,\"SAP\")}}","type":"text","disableUpdates":false}},{"type":"shape","elementConfiguration":{"binding":"{{FormatDateTime(Form.Date,\"MMMM dd, yyyy\",\"en-US\")}}","type":"text","disableUpdates":false}},{"type":"shape","elementConfiguration":{"inheritDimensions":"{{InheritDimensions.InheritNone}}","width":"","height":"1 cm","image":"{{Form.SAPLogo.SubbrandWhite}}","visibility":"","type":"image","disableUpdates":false}},{"type":"shape","elementConfiguration":{"binding":"{{Form.Classification.Display}}","visibility":"","type":"text","disableUpdates":false}}],"slideId":"638331234102430701","enableDocumentContentUpdater":false,"version":"2.0"}]]></TemplafySlideTemplateConfiguration>
</file>

<file path=customXml/item48.xml><?xml version="1.0" encoding="utf-8"?>
<TemplafySlideTemplateConfiguration><![CDATA[{"slideVersion":4,"isValidatorEnabled":false,"isLocked":false,"elementsMetadata":[{"type":"shape","elementConfiguration":{"binding":"{{StringJoin(\", \", Form.SpeakerName,\"SAP\")}}","type":"text","disableUpdates":false}},{"type":"shape","elementConfiguration":{"binding":"{{FormatDateTime(Form.Date,\"MMMM dd, yyyy\",\"en-US\")}}","type":"text","disableUpdates":false}},{"type":"shape","elementConfiguration":{"inheritDimensions":"{{InheritDimensions.InheritNone}}","width":"","height":"1 cm","image":"{{Form.SAPLogo.SubbrandWhite}}","visibility":"","type":"image","disableUpdates":false}},{"type":"shape","elementConfiguration":{"binding":"{{Form.Classification.Display}}","visibility":"","type":"text","disableUpdates":false}}],"slideId":"638331234102430701","enableDocumentContentUpdater":false,"version":"2.0"}]]></TemplafySlideTemplateConfiguration>
</file>

<file path=customXml/item49.xml><?xml version="1.0" encoding="utf-8"?>
<TemplafySlideFormConfiguration><![CDATA[{"formFields":[{"distinct":false,"hideIfNoUserInteractionRequired":false,"required":true,"autoSelectFirstOption":false,"shareValue":false,"type":"dropDown","dataSourceName":"PPTSubBrandLogos2023","dataSourceFieldName":"Name","name":"SAPLogo","label":"Select Template"},{"distinct":false,"hideIfNoUserInteractionRequired":false,"required":true,"autoSelectFirstOption":false,"shareValue":false,"type":"dropDown","dataSourceName":"Classification","dataSourceFieldName":"Name","name":"Classification","label":"Select Classification"},{"required":false,"shareValue":false,"type":"datePicker","name":"Date","label":"Date"},{"required":false,"placeholder":"","lines":1,"defaultValue":"{{StringJoin(\" \", UserProfile.FirstName,UserProfile.LastName)}}","helpTexts":{"prefix":"After your name, include your preferred pronouns (they/them, she/her, he/him)."},"shareValue":false,"type":"textBox","name":"SpeakerName","label":"Name and Pronouns"}],"formDataEntries":[]}]]></TemplafySlideFormConfiguration>
</file>

<file path=customXml/item5.xml><?xml version="1.0" encoding="utf-8"?>
<TemplafyTemplateConfiguration><![CDATA[{"elementsMetadata":[{"type":"shape","id":"d80e41ab-1537-4438-8283-dff98c59acb3","elementConfiguration":{"binding":"{{ DataSources.Classification[Form.Classification.Name].Display}}","type":"text","disableUpdates":false}},{"type":"shape","id":"808db9c1-df54-4ff3-83af-db3f8deb6e7e","elementConfiguration":{"inheritDimensions":"{{InheritDimensions.InheritNone}}","width":"","height":"1 cm","image":"{{Form.SAPLogo.SubbrandBlue}}","visibility":"","type":"image","disableUpdates":false}},{"type":"shape","id":"f2bffee5-91c2-4fa4-84af-64b0e9db4bf5","elementConfiguration":{"binding":"{{Form.Classification.Display}}","visibility":"","type":"text","disableUpdates":false}},{"type":"shape","id":"bd879ac1-5767-4f9c-9914-4ee633b91b96","elementConfiguration":{"binding":"{{Form.Classification.Display}}","visibility":"","type":"text","disableUpdates":false}},{"type":"shape","id":"f3bfc456-54cc-4191-a59e-c3863f9023de","elementConfiguration":{"inheritDimensions":"{{InheritDimensions.InheritNone}}","width":"","height":"1 cm","image":"{{Form.SAPLogo.SubbrandBlack}}","visibility":"","type":"image","disableUpdates":false}},{"type":"shape","id":"290c01b0-4ac8-46e4-a1b2-77233594281e","elementConfiguration":{"inheritDimensions":"{{InheritDimensions.InheritNone}}","width":"","height":"1 cm","image":"{{Form.SAPLogo.SubbrandWhite}}","visibility":"","type":"image","disableUpdates":false}},{"type":"shape","id":"c934c3e4-f1c8-475f-8b16-a76a4ff93395","elementConfiguration":{"binding":"{{Form.Classification.Display}}","visibility":"","type":"text","disableUpdates":false}},{"type":"shape","id":"0bbf5eca-2d62-47a7-941b-ff9ec29ef930","elementConfiguration":{"inheritDimensions":"{{InheritDimensions.InheritNone}}","width":"","height":"1 cm","image":"{{Form.SAPLogo.SubbrandBlue}}","visibility":"","type":"image","disableUpdates":false}},{"type":"shape","id":"c44dd83c-ccf9-425e-8f41-7db0c55c7a93","elementConfiguration":{"binding":"{{Form.Classification.Display}}","visibility":"","type":"text","disableUpdates":false}},{"type":"shape","id":"4959e1f8-7b3e-410d-bc44-fad85b6a3743","elementConfiguration":{"inheritDimensions":"{{InheritDimensions.InheritNone}}","width":"","height":"1 cm","image":"{{Form.SAPLogo.SubbrandBlue}}","visibility":"","type":"image","disableUpdates":false}},{"type":"shape","id":"174662fc-dac2-4469-bfdb-39c42ba9fce4","elementConfiguration":{"binding":"{{Form.Classification.Display}}","visibility":"","type":"text","disableUpdates":false}},{"type":"shape","id":"c2ff3255-f115-415d-ad13-ed56b77aff41","elementConfiguration":{"inheritDimensions":"{{InheritDimensions.InheritNone}}","width":"","height":"1 cm","image":"{{Form.SAPLogo.SubbrandBlue}}","visibility":"","type":"image","disableUpdates":false}},{"type":"shape","id":"43af1a6c-2659-4ba0-9a4c-febfbfa32da1","elementConfiguration":{"binding":"{{Form.Classification.Display}}","visibility":"","type":"text","disableUpdates":false}},{"type":"shape","id":"8bfc0491-025f-4462-97bb-5590e3883a0c","elementConfiguration":{"inheritDimensions":"{{InheritDimensions.InheritNone}}","width":"","height":"1 cm","image":"{{Form.SAPLogo.SubbrandWhite}}","visibility":"","type":"image","disableUpdates":false}},{"type":"shape","id":"e550068d-0321-41c5-8d53-d751eb02518f","elementConfiguration":{"binding":"{{Form.Classification.Display}}","visibility":"","type":"text","disableUpdates":false}},{"type":"shape","id":"c8ccce5c-806a-41b7-a5b6-0bc662d4e4f6","elementConfiguration":{"binding":"{{DataSources.PPTCopyRight[\"Slide 5 copyright\"].CopyrightMessage}}","visibility":"","type":"text","disableUpdates":false}},{"type":"shape","id":"efc31e67-fdb0-4c0c-955d-0970234d9121","elementConfiguration":{"inheritDimensions":"{{InheritDimensions.InheritNone}}","width":"","height":"1 cm","image":"{{Form.SAPLogo.SubbrandBlack}}","visibility":"","type":"image","disableUpdates":false}},{"type":"shape","id":"98023907-905e-4347-b462-60e71630df06","elementConfiguration":{"binding":"{{Form.Classification.Display}}","visibility":"","type":"text","disableUpdates":false}},{"type":"shape","id":"877f82b4-d84c-49b1-b193-7b7fb432925a","elementConfiguration":{"inheritDimensions":"{{InheritDimensions.InheritNone}}","width":"","height":"1 cm","image":"{{Form.SAPLogo.SubbrandWhite}}","visibility":"","type":"image","disableUpdates":false}},{"type":"shape","id":"f7f33580-c6a7-4e7f-ba70-784032d0d1a3","elementConfiguration":{"binding":"{{Form.Classification.Display}}","visibility":"","type":"text","disableUpdates":false}},{"type":"shape","id":"1bf9c7c4-c3a4-41ee-84a4-6eca6844007f","elementConfiguration":{"inheritDimensions":"{{InheritDimensions.InheritNone}}","width":"","height":"1 cm","image":"{{Form.SAPLogo.SubbrandBlack}}","visibility":"","type":"image","disableUpdates":false}},{"type":"shape","id":"3a7a2f2d-fdd2-4ddd-8f89-bb9f692112bb","elementConfiguration":{"binding":"{{Form.Classification.Display}}","visibility":"","type":"text","disableUpdates":false}},{"type":"shape","id":"5c25de4e-ad75-4d50-a559-0ed700413a60","elementConfiguration":{"inheritDimensions":"{{InheritDimensions.InheritNone}}","width":"","height":"1 cm","image":"{{Form.SAPLogo.SubbrandWhite}}","visibility":"","type":"image","disableUpdates":false}},{"type":"shape","id":"2e164b7e-c20f-4d0d-a445-3309a4ab4515","elementConfiguration":{"binding":"{{Form.Classification.Display}}","visibility":"","type":"text","disableUpdates":false}},{"type":"shape","id":"33232c62-f60f-4b95-a109-7925b365cf6b","elementConfiguration":{"inheritDimensions":"{{InheritDimensions.InheritNone}}","width":"","height":"1 cm","image":"{{Form.SAPLogo.SubbrandWhite}}","visibility":"","type":"image","disableUpdates":false}},{"type":"shape","id":"3a5f6a21-8993-498f-9c28-900759de7fc0","elementConfiguration":{"binding":"{{Form.Classification.Display}}","visibility":"","type":"text","disableUpdates":false}},{"type":"shape","id":"3d4b6478-832e-48e6-a7ac-530779c91611","elementConfiguration":{"binding":"{{StringJoin(\", \", Form.SpeakerName,\"SAP\")}}","type":"text","disableUpdates":false}},{"type":"shape","id":"c16cd9c0-6d5b-4ef0-859e-f279cb2752b9","elementConfiguration":{"binding":"{{FormatDateTime(Form.Date,\"MMMM dd, yyyy\",\"en-US\")}}","type":"text","disableUpdates":false}},{"type":"shape","id":"4d283512-52b8-44c9-b352-8b0501d478c1","elementConfiguration":{"binding":"{{StringJoin(\", \", Form.SpeakerName,\"SAP\")}}","type":"text","disableUpdates":false}},{"type":"shape","id":"47197105-5b2d-4cb7-9ad9-3e878749046e","elementConfiguration":{"binding":"{{FormatDateTime(Form.Date,\"MMMM dd, yyyy\",\"en-US\")}}","type":"text","disableUpdates":false}},{"type":"shape","id":"f000c13c-255d-40d0-9231-35679e73083e","elementConfiguration":{"binding":"{{StringJoin(\", \", Form.SpeakerName,\"SAP\")}}","type":"text","disableUpdates":false}},{"type":"shape","id":"e3dd1d5d-76a8-48bd-93fc-7b3d6407798a","elementConfiguration":{"binding":"{{FormatDateTime(Form.Date,\"MMMM dd, yyyy\",\"en-US\")}}","type":"text","disableUpdates":false}},{"type":"shape","id":"329d34e7-c38a-4308-bca9-e55505c6d50f","elementConfiguration":{"binding":"{{StringJoin(\", \", Form.SpeakerName,\"SAP\")}}","type":"text","disableUpdates":false}},{"type":"shape","id":"181a1e33-4112-4594-adeb-1236767426da","elementConfiguration":{"binding":"{{FormatDateTime(Form.Date,\"MMMM dd, yyyy\",\"en-US\")}}","type":"text","disableUpdates":false}},{"type":"shape","id":"a7da2bb7-8735-4d2b-80d8-b3208e324e63","elementConfiguration":{"binding":"{{StringJoin(\", \", Form.SpeakerName,\"SAP\")}}","type":"text","disableUpdates":false}},{"type":"shape","id":"daee49c2-d559-4b73-91b0-926e14f96292","elementConfiguration":{"binding":"{{FormatDateTime(Form.Date,\"MMMM dd, yyyy\",\"en-US\")}}","type":"text","disableUpdates":false}},{"type":"shape","id":"c0817d03-da75-43ae-b094-65f62c392db4","elementConfiguration":{"binding":"{{StringJoin(\", \", Form.SpeakerName,\"SAP\")}}","type":"text","disableUpdates":false}},{"type":"shape","id":"b7a1cb9a-d676-4e43-b09a-1fb1dae41547","elementConfiguration":{"binding":"{{FormatDateTime(Form.Date,\"MMMM dd, yyyy\",\"en-US\")}}","type":"text","disableUpdates":false}},{"type":"shape","id":"a3c44ae8-52eb-4a2e-aaeb-33d4c3f53513","elementConfiguration":{"binding":"{{Form.SpeakerName}}","type":"text","disableUpdates":false}},{"type":"shape","id":"44cf88ee-42a7-40d3-8a3b-ae700325b45c","elementConfiguration":{"binding":"{{Form.Email}}","type":"text","disableUpdates":false}}],"transformationConfigurations":[],"templateName":"SAP Template NEW","templateDescription":"Spelling issue solved","enableDocumentContentUpdater":true,"version":"2.0"}]]></TemplafyTemplateConfiguration>
</file>

<file path=customXml/item50.xml><?xml version="1.0" encoding="utf-8"?>
<TemplafySlideTemplateConfiguration><![CDATA[{"slideVersion":2,"isValidatorEnabled":false,"isLocked":false,"elementsMetadata":[],"slideId":"638315636843496868","enableDocumentContentUpdater":false,"version":"2.0"}]]></TemplafySlideTemplateConfiguration>
</file>

<file path=customXml/item51.xml><?xml version="1.0" encoding="utf-8"?>
<TemplafySlideTemplateConfiguration><![CDATA[{"slideVersion":2,"isValidatorEnabled":false,"isLocked":false,"elementsMetadata":[],"slideId":"638315636843496868","enableDocumentContentUpdater":false,"version":"2.0"}]]></TemplafySlideTemplateConfiguration>
</file>

<file path=customXml/item52.xml><?xml version="1.0" encoding="utf-8"?>
<TemplafySlideTemplateConfiguration><![CDATA[{"slideVersion":2,"isValidatorEnabled":false,"isLocked":false,"elementsMetadata":[],"slideId":"638315636843496868","enableDocumentContentUpdater":false,"version":"2.0"}]]></TemplafySlideTemplateConfiguration>
</file>

<file path=customXml/item53.xml><?xml version="1.0" encoding="utf-8"?>
<TemplafySlideFormConfiguration><![CDATA[{"formFields":[{"distinct":false,"hideIfNoUserInteractionRequired":false,"required":true,"autoSelectFirstOption":false,"shareValue":false,"type":"dropDown","dataSourceName":"PPTSubBrandLogos2023","dataSourceFieldName":"Name","name":"SAPLogo","label":"Select Template"},{"distinct":false,"hideIfNoUserInteractionRequired":false,"required":true,"autoSelectFirstOption":false,"shareValue":false,"type":"dropDown","dataSourceName":"Classification","dataSourceFieldName":"Name","name":"Classification","label":"Select Classification"},{"required":false,"shareValue":false,"type":"datePicker","name":"Date","label":"Date"},{"required":false,"placeholder":"","lines":1,"defaultValue":"{{StringJoin(\" \", UserProfile.FirstName,UserProfile.LastName)}}","helpTexts":{"prefix":"After your name, include your preferred pronouns (they/them, she/her, he/him)."},"shareValue":false,"type":"textBox","name":"SpeakerName","label":"Name and Pronouns"}],"formDataEntries":[]}]]></TemplafySlideFormConfiguration>
</file>

<file path=customXml/item54.xml><?xml version="1.0" encoding="utf-8"?>
<TemplafySlideTemplateConfiguration><![CDATA[{"slideVersion":2,"isValidatorEnabled":false,"isLocked":false,"elementsMetadata":[],"slideId":"638315636843496868","enableDocumentContentUpdater":false,"version":"2.0"}]]></TemplafySlideTemplateConfiguration>
</file>

<file path=customXml/item55.xml><?xml version="1.0" encoding="utf-8"?>
<TemplafySlideFormConfiguration><![CDATA[{"formFields":[{"distinct":false,"hideIfNoUserInteractionRequired":false,"required":true,"autoSelectFirstOption":false,"shareValue":false,"type":"dropDown","dataSourceName":"PPTSubBrandLogos2023","dataSourceFieldName":"Name","name":"SAPLogo","label":"Select Template"},{"distinct":false,"hideIfNoUserInteractionRequired":false,"required":true,"autoSelectFirstOption":false,"shareValue":false,"type":"dropDown","dataSourceName":"Classification","dataSourceFieldName":"Name","name":"Classification","label":"Select Classification"},{"required":false,"shareValue":false,"type":"datePicker","name":"Date","label":"Date"},{"required":false,"placeholder":"","lines":1,"defaultValue":"{{StringJoin(\" \", UserProfile.FirstName,UserProfile.LastName)}}","helpTexts":{"prefix":"After your name, include your preferred pronouns (they/them, she/her, he/him)."},"shareValue":false,"type":"textBox","name":"SpeakerName","label":"Name and Pronouns"}],"formDataEntries":[]}]]></TemplafySlideFormConfiguration>
</file>

<file path=customXml/item56.xml><?xml version="1.0" encoding="utf-8"?>
<TemplafySlideFormConfiguration><![CDATA[{"formFields":[{"distinct":false,"hideIfNoUserInteractionRequired":false,"required":true,"autoSelectFirstOption":false,"shareValue":false,"type":"dropDown","dataSourceName":"PPTSubBrandLogos2023","dataSourceFieldName":"Name","name":"SAPLogo","label":"Select Template"},{"distinct":false,"hideIfNoUserInteractionRequired":false,"required":true,"autoSelectFirstOption":false,"shareValue":false,"type":"dropDown","dataSourceName":"Classification","dataSourceFieldName":"Name","name":"Classification","label":"Select Classification"},{"required":false,"shareValue":false,"type":"datePicker","name":"Date","label":"Date"},{"required":false,"placeholder":"","lines":1,"defaultValue":"{{StringJoin(\" \", UserProfile.FirstName,UserProfile.LastName)}}","helpTexts":{"prefix":"After your name, include your preferred pronouns (they/them, she/her, he/him)."},"shareValue":false,"type":"textBox","name":"SpeakerName","label":"Name and Pronouns"}],"formDataEntries":[]}]]></TemplafySlideFormConfiguration>
</file>

<file path=customXml/item57.xml><?xml version="1.0" encoding="utf-8"?>
<TemplafySlideTemplateConfiguration><![CDATA[{"slideVersion":2,"isValidatorEnabled":false,"isLocked":false,"elementsMetadata":[],"slideId":"638315636843496868","enableDocumentContentUpdater":false,"version":"2.0"}]]></TemplafySlideTemplateConfiguration>
</file>

<file path=customXml/item58.xml><?xml version="1.0" encoding="utf-8"?>
<TemplafySlideFormConfiguration><![CDATA[{"formFields":[{"distinct":false,"hideIfNoUserInteractionRequired":false,"required":true,"autoSelectFirstOption":false,"shareValue":false,"type":"dropDown","dataSourceName":"PPTSubBrandLogos2023","dataSourceFieldName":"Name","name":"SAPLogo","label":"Select Template"},{"distinct":false,"hideIfNoUserInteractionRequired":false,"required":true,"autoSelectFirstOption":false,"shareValue":false,"type":"dropDown","dataSourceName":"Classification","dataSourceFieldName":"Name","name":"Classification","label":"Select Classification"},{"required":false,"shareValue":false,"type":"datePicker","name":"Date","label":"Date"},{"required":false,"placeholder":"","lines":1,"defaultValue":"{{StringJoin(\" \", UserProfile.FirstName,UserProfile.LastName)}}","helpTexts":{"prefix":"After your name, include your preferred pronouns (they/them, she/her, he/him)."},"shareValue":false,"type":"textBox","name":"SpeakerName","label":"Name and Pronouns"}],"formDataEntries":[]}]]></TemplafySlideFormConfiguration>
</file>

<file path=customXml/item59.xml><?xml version="1.0" encoding="utf-8"?>
<TemplafySlideTemplateConfiguration><![CDATA[{"slideVersion":2,"isValidatorEnabled":false,"isLocked":false,"elementsMetadata":[],"slideId":"638315636843496868","enableDocumentContentUpdater":false,"version":"2.0"}]]></TemplafySlideTemplateConfiguration>
</file>

<file path=customXml/item6.xml><?xml version="1.0" encoding="utf-8"?>
<TemplafySlideFormConfiguration><![CDATA[{"formFields":[],"formDataEntries":[]}]]></TemplafySlideFormConfiguration>
</file>

<file path=customXml/item60.xml><?xml version="1.0" encoding="utf-8"?>
<TemplafySlideTemplateConfiguration><![CDATA[{"slideVersion":2,"isValidatorEnabled":false,"isLocked":false,"elementsMetadata":[],"slideId":"638315636843496868","enableDocumentContentUpdater":false,"version":"2.0"}]]></TemplafySlideTemplateConfiguration>
</file>

<file path=customXml/item61.xml><?xml version="1.0" encoding="utf-8"?>
<TemplafySlideTemplateConfiguration><![CDATA[{"slideVersion":2,"isValidatorEnabled":false,"isLocked":false,"elementsMetadata":[],"slideId":"638315636843496868","enableDocumentContentUpdater":false,"version":"2.0"}]]></TemplafySlideTemplateConfiguration>
</file>

<file path=customXml/item62.xml><?xml version="1.0" encoding="utf-8"?>
<TemplafySlideFormConfiguration><![CDATA[{"formFields":[{"distinct":false,"hideIfNoUserInteractionRequired":false,"required":true,"autoSelectFirstOption":false,"shareValue":false,"type":"dropDown","dataSourceName":"PPTSubBrandLogos2023","dataSourceFieldName":"Name","name":"SAPLogo","label":"Select Template"},{"distinct":false,"hideIfNoUserInteractionRequired":false,"required":true,"autoSelectFirstOption":false,"shareValue":false,"type":"dropDown","dataSourceName":"Classification","dataSourceFieldName":"Name","name":"Classification","label":"Select Classification"},{"required":false,"shareValue":false,"type":"datePicker","name":"Date","label":"Date"},{"required":false,"placeholder":"","lines":1,"defaultValue":"{{StringJoin(\" \", UserProfile.FirstName,UserProfile.LastName)}}","helpTexts":{"prefix":"After your name, include your preferred pronouns (they/them, she/her, he/him)."},"shareValue":false,"type":"textBox","name":"SpeakerName","label":"Name and Pronouns"}],"formDataEntries":[]}]]></TemplafySlideFormConfiguration>
</file>

<file path=customXml/item63.xml><?xml version="1.0" encoding="utf-8"?>
<TemplafySlideFormConfiguration><![CDATA[{"formFields":[],"formDataEntries":[]}]]></TemplafySlideFormConfiguration>
</file>

<file path=customXml/item64.xml><?xml version="1.0" encoding="utf-8"?>
<TemplafySlideTemplateConfiguration><![CDATA[{"slideVersion":2,"isValidatorEnabled":false,"isLocked":false,"elementsMetadata":[],"slideId":"638315636843496868","enableDocumentContentUpdater":false,"version":"2.0"}]]></TemplafySlideTemplateConfiguration>
</file>

<file path=customXml/item65.xml><?xml version="1.0" encoding="utf-8"?>
<TemplafySlideFormConfiguration><![CDATA[{"formFields":[],"formDataEntries":[]}]]></TemplafySlideFormConfiguration>
</file>

<file path=customXml/item66.xml><?xml version="1.0" encoding="utf-8"?>
<TemplafySlideFormConfiguration><![CDATA[{"formFields":[],"formDataEntries":[]}]]></TemplafySlideFormConfiguration>
</file>

<file path=customXml/item67.xml><?xml version="1.0" encoding="utf-8"?>
<TemplafySlideTemplateConfiguration><![CDATA[{"slideVersion":2,"isValidatorEnabled":false,"isLocked":false,"elementsMetadata":[],"slideId":"638315636843496868","enableDocumentContentUpdater":false,"version":"2.0"}]]></TemplafySlideTemplateConfiguration>
</file>

<file path=customXml/item68.xml><?xml version="1.0" encoding="utf-8"?>
<TemplafySlideFormConfiguration><![CDATA[{"formFields":[],"formDataEntries":[]}]]></TemplafySlideFormConfiguration>
</file>

<file path=customXml/item69.xml><?xml version="1.0" encoding="utf-8"?>
<TemplafySlideFormConfiguration><![CDATA[{"formFields":[],"formDataEntries":[]}]]></TemplafySlideFormConfiguration>
</file>

<file path=customXml/item7.xml><?xml version="1.0" encoding="utf-8"?>
<p:properties xmlns:p="http://schemas.microsoft.com/office/2006/metadata/properties" xmlns:xsi="http://www.w3.org/2001/XMLSchema-instance" xmlns:pc="http://schemas.microsoft.com/office/infopath/2007/PartnerControls">
  <documentManagement>
    <TaxCatchAll xmlns="9cad4c93-ee3f-4238-ad8c-91577c9bac9d" xsi:nil="true"/>
    <lcf76f155ced4ddcb4097134ff3c332f xmlns="597027d8-02b0-4f08-9d7c-abe3cf76c6d3">
      <Terms xmlns="http://schemas.microsoft.com/office/infopath/2007/PartnerControls"/>
    </lcf76f155ced4ddcb4097134ff3c332f>
    <Comments xmlns="597027d8-02b0-4f08-9d7c-abe3cf76c6d3" xsi:nil="true"/>
    <Location xmlns="597027d8-02b0-4f08-9d7c-abe3cf76c6d3" xsi:nil="true"/>
  </documentManagement>
</p:properties>
</file>

<file path=customXml/item70.xml><?xml version="1.0" encoding="utf-8"?>
<TemplafySlideTemplateConfiguration><![CDATA[{"slideVersion":2,"isValidatorEnabled":false,"isLocked":false,"elementsMetadata":[],"slideId":"638315636843496868","enableDocumentContentUpdater":false,"version":"2.0"}]]></TemplafySlideTemplateConfiguration>
</file>

<file path=customXml/item71.xml><?xml version="1.0" encoding="utf-8"?>
<TemplafySlideTemplateConfiguration><![CDATA[{"slideVersion":4,"isValidatorEnabled":false,"isLocked":false,"elementsMetadata":[{"type":"shape","elementConfiguration":{"binding":"{{StringJoin(\", \", Form.SpeakerName,\"SAP\")}}","type":"text","disableUpdates":false}},{"type":"shape","elementConfiguration":{"binding":"{{FormatDateTime(Form.Date,\"MMMM dd, yyyy\",\"en-US\")}}","type":"text","disableUpdates":false}},{"type":"shape","elementConfiguration":{"inheritDimensions":"{{InheritDimensions.InheritNone}}","width":"","height":"1 cm","image":"{{Form.SAPLogo.SubbrandWhite}}","visibility":"","type":"image","disableUpdates":false}},{"type":"shape","elementConfiguration":{"binding":"{{Form.Classification.Display}}","visibility":"","type":"text","disableUpdates":false}}],"slideId":"638331234102430701","enableDocumentContentUpdater":false,"version":"2.0"}]]></TemplafySlideTemplateConfiguration>
</file>

<file path=customXml/item72.xml><?xml version="1.0" encoding="utf-8"?>
<TemplafySlideFormConfiguration><![CDATA[{"formFields":[],"formDataEntries":[]}]]></TemplafySlideFormConfiguration>
</file>

<file path=customXml/item73.xml><?xml version="1.0" encoding="utf-8"?>
<TemplafySlideFormConfiguration><![CDATA[{"formFields":[],"formDataEntries":[]}]]></TemplafySlideFormConfiguration>
</file>

<file path=customXml/item74.xml><?xml version="1.0" encoding="utf-8"?>
<TemplafySlideTemplateConfiguration><![CDATA[{"slideVersion":2,"isValidatorEnabled":false,"isLocked":false,"elementsMetadata":[],"slideId":"638315636843496868","enableDocumentContentUpdater":false,"version":"2.0"}]]></TemplafySlideTemplateConfiguration>
</file>

<file path=customXml/item75.xml><?xml version="1.0" encoding="utf-8"?>
<TemplafySlideTemplateConfiguration><![CDATA[{"slideVersion":2,"isValidatorEnabled":false,"isLocked":false,"elementsMetadata":[],"slideId":"638315636843496868","enableDocumentContentUpdater":false,"version":"2.0"}]]></TemplafySlideTemplateConfiguration>
</file>

<file path=customXml/item76.xml><?xml version="1.0" encoding="utf-8"?>
<TemplafySlideFormConfiguration><![CDATA[{"formFields":[],"formDataEntries":[]}]]></TemplafySlideFormConfiguration>
</file>

<file path=customXml/item77.xml><?xml version="1.0" encoding="utf-8"?>
<TemplafySlideTemplateConfiguration><![CDATA[{"slideVersion":4,"isValidatorEnabled":false,"isLocked":false,"elementsMetadata":[{"type":"shape","elementConfiguration":{"binding":"{{StringJoin(\", \", Form.SpeakerName,\"SAP\")}}","type":"text","disableUpdates":false}},{"type":"shape","elementConfiguration":{"binding":"{{FormatDateTime(Form.Date,\"MMMM dd, yyyy\",\"en-US\")}}","type":"text","disableUpdates":false}},{"type":"shape","elementConfiguration":{"inheritDimensions":"{{InheritDimensions.InheritNone}}","width":"","height":"1 cm","image":"{{Form.SAPLogo.SubbrandWhite}}","visibility":"","type":"image","disableUpdates":false}},{"type":"shape","elementConfiguration":{"binding":"{{Form.Classification.Display}}","visibility":"","type":"text","disableUpdates":false}}],"slideId":"638331234102430701","enableDocumentContentUpdater":false,"version":"2.0"}]]></TemplafySlideTemplateConfiguration>
</file>

<file path=customXml/item78.xml><?xml version="1.0" encoding="utf-8"?>
<TemplafySlideFormConfiguration><![CDATA[{"formFields":[],"formDataEntries":[]}]]></TemplafySlideFormConfiguration>
</file>

<file path=customXml/item79.xml><?xml version="1.0" encoding="utf-8"?>
<TemplafySlideTemplateConfiguration><![CDATA[{"slideVersion":2,"isValidatorEnabled":false,"isLocked":false,"elementsMetadata":[],"slideId":"638315636843496868","enableDocumentContentUpdater":false,"version":"2.0"}]]></TemplafySlideTemplateConfiguration>
</file>

<file path=customXml/item8.xml><?xml version="1.0" encoding="utf-8"?>
<TemplafySlideTemplateConfiguration><![CDATA[{"slideVersion":2,"isValidatorEnabled":false,"isLocked":false,"elementsMetadata":[],"slideId":"638315636843496868","enableDocumentContentUpdater":false,"version":"2.0"}]]></TemplafySlideTemplateConfiguration>
</file>

<file path=customXml/item80.xml><?xml version="1.0" encoding="utf-8"?>
<TemplafySlideFormConfiguration><![CDATA[{"formFields":[{"distinct":false,"hideIfNoUserInteractionRequired":false,"required":true,"autoSelectFirstOption":false,"shareValue":false,"type":"dropDown","dataSourceName":"PPTSubBrandLogos2023","dataSourceFieldName":"Name","name":"SAPLogo","label":"Select Template"},{"distinct":false,"hideIfNoUserInteractionRequired":false,"required":true,"autoSelectFirstOption":false,"shareValue":false,"type":"dropDown","dataSourceName":"Classification","dataSourceFieldName":"Name","name":"Classification","label":"Select Classification"},{"required":false,"shareValue":false,"type":"datePicker","name":"Date","label":"Date"},{"required":false,"placeholder":"","lines":1,"defaultValue":"{{StringJoin(\" \", UserProfile.FirstName,UserProfile.LastName)}}","helpTexts":{"prefix":"After your name, include your preferred pronouns (they/them, she/her, he/him)."},"shareValue":false,"type":"textBox","name":"SpeakerName","label":"Name and Pronouns"}],"formDataEntries":[]}]]></TemplafySlideFormConfiguration>
</file>

<file path=customXml/item81.xml><?xml version="1.0" encoding="utf-8"?>
<TemplafySlideFormConfiguration><![CDATA[{"formFields":[],"formDataEntries":[]}]]></TemplafySlideFormConfiguration>
</file>

<file path=customXml/item82.xml><?xml version="1.0" encoding="utf-8"?>
<TemplafySlideFormConfiguration><![CDATA[{"formFields":[],"formDataEntries":[]}]]></TemplafySlideFormConfiguration>
</file>

<file path=customXml/item83.xml><?xml version="1.0" encoding="utf-8"?>
<ct:contentTypeSchema xmlns:ct="http://schemas.microsoft.com/office/2006/metadata/contentType" xmlns:ma="http://schemas.microsoft.com/office/2006/metadata/properties/metaAttributes" ct:_="" ma:_="" ma:contentTypeName="Document" ma:contentTypeID="0x010100AA87AE2C2100E042BED9BE1B154AF58E" ma:contentTypeVersion="23" ma:contentTypeDescription="Create a new document." ma:contentTypeScope="" ma:versionID="5b1175b8d24c67ffc473ad185be49288">
  <xsd:schema xmlns:xsd="http://www.w3.org/2001/XMLSchema" xmlns:xs="http://www.w3.org/2001/XMLSchema" xmlns:p="http://schemas.microsoft.com/office/2006/metadata/properties" xmlns:ns2="597027d8-02b0-4f08-9d7c-abe3cf76c6d3" xmlns:ns3="9cad4c93-ee3f-4238-ad8c-91577c9bac9d" targetNamespace="http://schemas.microsoft.com/office/2006/metadata/properties" ma:root="true" ma:fieldsID="8cf9c3530b365618803072461a2cea22" ns2:_="" ns3:_="">
    <xsd:import namespace="597027d8-02b0-4f08-9d7c-abe3cf76c6d3"/>
    <xsd:import namespace="9cad4c93-ee3f-4238-ad8c-91577c9bac9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MediaServiceObjectDetectorVersions" minOccurs="0"/>
                <xsd:element ref="ns2:MediaServiceGenerationTime" minOccurs="0"/>
                <xsd:element ref="ns2:MediaServiceEventHashCode" minOccurs="0"/>
                <xsd:element ref="ns2:lcf76f155ced4ddcb4097134ff3c332f" minOccurs="0"/>
                <xsd:element ref="ns3:TaxCatchAll" minOccurs="0"/>
                <xsd:element ref="ns2:Comments" minOccurs="0"/>
                <xsd:element ref="ns2:MediaServiceSearchProperties" minOccurs="0"/>
                <xsd:element ref="ns2:MediaServiceOCR" minOccurs="0"/>
                <xsd:element ref="ns2:Location" minOccurs="0"/>
                <xsd:element ref="ns2:e8eafbb9-fce3-40bf-bf34-ad6179fa3e7aCountryOrRegion" minOccurs="0"/>
                <xsd:element ref="ns2:e8eafbb9-fce3-40bf-bf34-ad6179fa3e7aState" minOccurs="0"/>
                <xsd:element ref="ns2:e8eafbb9-fce3-40bf-bf34-ad6179fa3e7aCity" minOccurs="0"/>
                <xsd:element ref="ns2:e8eafbb9-fce3-40bf-bf34-ad6179fa3e7aPostalCode" minOccurs="0"/>
                <xsd:element ref="ns2:e8eafbb9-fce3-40bf-bf34-ad6179fa3e7aStreet" minOccurs="0"/>
                <xsd:element ref="ns2:e8eafbb9-fce3-40bf-bf34-ad6179fa3e7aGeoLoc" minOccurs="0"/>
                <xsd:element ref="ns2:e8eafbb9-fce3-40bf-bf34-ad6179fa3e7aDispNa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97027d8-02b0-4f08-9d7c-abe3cf76c6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c7b3fb9d-ee0a-40a8-bd42-4026b75186d8" ma:termSetId="09814cd3-568e-fe90-9814-8d621ff8fb84" ma:anchorId="fba54fb3-c3e1-fe81-a776-ca4b69148c4d" ma:open="true" ma:isKeyword="false">
      <xsd:complexType>
        <xsd:sequence>
          <xsd:element ref="pc:Terms" minOccurs="0" maxOccurs="1"/>
        </xsd:sequence>
      </xsd:complexType>
    </xsd:element>
    <xsd:element name="Comments" ma:index="20" nillable="true" ma:displayName="Comments" ma:format="Dropdown" ma:internalName="Comments">
      <xsd:simpleType>
        <xsd:restriction base="dms:Text">
          <xsd:maxLength value="255"/>
        </xsd:restrictio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OCR" ma:index="22" nillable="true" ma:displayName="Extracted Text" ma:internalName="MediaServiceOCR" ma:readOnly="true">
      <xsd:simpleType>
        <xsd:restriction base="dms:Note">
          <xsd:maxLength value="255"/>
        </xsd:restriction>
      </xsd:simpleType>
    </xsd:element>
    <xsd:element name="Location" ma:index="23" nillable="true" ma:displayName="Location" ma:format="Dropdown" ma:internalName="Location">
      <xsd:simpleType>
        <xsd:restriction base="dms:Unknown"/>
      </xsd:simpleType>
    </xsd:element>
    <xsd:element name="e8eafbb9-fce3-40bf-bf34-ad6179fa3e7aCountryOrRegion" ma:index="24" nillable="true" ma:displayName="Location: Country/Region" ma:internalName="CountryOrRegion" ma:readOnly="true">
      <xsd:simpleType>
        <xsd:restriction base="dms:Text"/>
      </xsd:simpleType>
    </xsd:element>
    <xsd:element name="e8eafbb9-fce3-40bf-bf34-ad6179fa3e7aState" ma:index="25" nillable="true" ma:displayName="Location: State" ma:internalName="State" ma:readOnly="true">
      <xsd:simpleType>
        <xsd:restriction base="dms:Text"/>
      </xsd:simpleType>
    </xsd:element>
    <xsd:element name="e8eafbb9-fce3-40bf-bf34-ad6179fa3e7aCity" ma:index="26" nillable="true" ma:displayName="Location: City" ma:internalName="City" ma:readOnly="true">
      <xsd:simpleType>
        <xsd:restriction base="dms:Text"/>
      </xsd:simpleType>
    </xsd:element>
    <xsd:element name="e8eafbb9-fce3-40bf-bf34-ad6179fa3e7aPostalCode" ma:index="27" nillable="true" ma:displayName="Location: Postal Code" ma:internalName="PostalCode" ma:readOnly="true">
      <xsd:simpleType>
        <xsd:restriction base="dms:Text"/>
      </xsd:simpleType>
    </xsd:element>
    <xsd:element name="e8eafbb9-fce3-40bf-bf34-ad6179fa3e7aStreet" ma:index="28" nillable="true" ma:displayName="Location: Street" ma:internalName="Street" ma:readOnly="true">
      <xsd:simpleType>
        <xsd:restriction base="dms:Text"/>
      </xsd:simpleType>
    </xsd:element>
    <xsd:element name="e8eafbb9-fce3-40bf-bf34-ad6179fa3e7aGeoLoc" ma:index="29" nillable="true" ma:displayName="Location: Coordinates" ma:internalName="GeoLoc" ma:readOnly="true">
      <xsd:simpleType>
        <xsd:restriction base="dms:Unknown"/>
      </xsd:simpleType>
    </xsd:element>
    <xsd:element name="e8eafbb9-fce3-40bf-bf34-ad6179fa3e7aDispName" ma:index="30" nillable="true" ma:displayName="Location: Name" ma:internalName="DispNam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cad4c93-ee3f-4238-ad8c-91577c9bac9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465ce366-b613-4f66-be3c-84e1d13e4a29}" ma:internalName="TaxCatchAll" ma:showField="CatchAllData" ma:web="9cad4c93-ee3f-4238-ad8c-91577c9bac9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84.xml><?xml version="1.0" encoding="utf-8"?>
<TemplafySlideTemplateConfiguration><![CDATA[{"slideVersion":4,"isValidatorEnabled":false,"isLocked":false,"elementsMetadata":[{"type":"shape","elementConfiguration":{"binding":"{{StringJoin(\", \", Form.SpeakerName,\"SAP\")}}","type":"text","disableUpdates":false}},{"type":"shape","elementConfiguration":{"binding":"{{FormatDateTime(Form.Date,\"MMMM dd, yyyy\",\"en-US\")}}","type":"text","disableUpdates":false}},{"type":"shape","elementConfiguration":{"inheritDimensions":"{{InheritDimensions.InheritNone}}","width":"","height":"1 cm","image":"{{Form.SAPLogo.SubbrandWhite}}","visibility":"","type":"image","disableUpdates":false}},{"type":"shape","elementConfiguration":{"binding":"{{Form.Classification.Display}}","visibility":"","type":"text","disableUpdates":false}}],"slideId":"638331234102430701","enableDocumentContentUpdater":false,"version":"2.0"}]]></TemplafySlideTemplateConfiguration>
</file>

<file path=customXml/item85.xml><?xml version="1.0" encoding="utf-8"?>
<TemplafySlideFormConfiguration><![CDATA[{"formFields":[],"formDataEntries":[]}]]></TemplafySlideFormConfiguration>
</file>

<file path=customXml/item86.xml><?xml version="1.0" encoding="utf-8"?>
<TemplafySlideTemplateConfiguration><![CDATA[{"slideVersion":2,"isValidatorEnabled":false,"isLocked":false,"elementsMetadata":[],"slideId":"638315636843496868","enableDocumentContentUpdater":false,"version":"2.0"}]]></TemplafySlideTemplateConfiguration>
</file>

<file path=customXml/item87.xml><?xml version="1.0" encoding="utf-8"?>
<TemplafySlideFormConfiguration><![CDATA[{"formFields":[],"formDataEntries":[]}]]></TemplafySlideFormConfiguration>
</file>

<file path=customXml/item88.xml><?xml version="1.0" encoding="utf-8"?>
<TemplafySlideFormConfiguration><![CDATA[{"formFields":[],"formDataEntries":[]}]]></TemplafySlideFormConfiguration>
</file>

<file path=customXml/item89.xml><?xml version="1.0" encoding="utf-8"?>
<TemplafySlideFormConfiguration><![CDATA[{"formFields":[],"formDataEntries":[]}]]></TemplafySlideFormConfiguration>
</file>

<file path=customXml/item9.xml><?xml version="1.0" encoding="utf-8"?>
<TemplafySlideTemplateConfiguration><![CDATA[{"slideVersion":2,"isValidatorEnabled":false,"isLocked":false,"elementsMetadata":[],"slideId":"638315636843496868","enableDocumentContentUpdater":false,"version":"2.0"}]]></TemplafySlideTemplateConfiguration>
</file>

<file path=customXml/item90.xml><?xml version="1.0" encoding="utf-8"?>
<TemplafySlideFormConfiguration><![CDATA[{"formFields":[],"formDataEntries":[]}]]></TemplafySlideFormConfiguration>
</file>

<file path=customXml/item91.xml><?xml version="1.0" encoding="utf-8"?>
<TemplafySlideTemplateConfiguration><![CDATA[{"slideVersion":2,"isValidatorEnabled":false,"isLocked":false,"elementsMetadata":[],"slideId":"638315636843496868","enableDocumentContentUpdater":false,"version":"2.0"}]]></TemplafySlideTemplateConfiguration>
</file>

<file path=customXml/item92.xml><?xml version="1.0" encoding="utf-8"?>
<TemplafySlideFormConfiguration><![CDATA[{"formFields":[{"distinct":false,"hideIfNoUserInteractionRequired":false,"required":true,"autoSelectFirstOption":false,"shareValue":false,"type":"dropDown","dataSourceName":"PPTSubBrandLogos2023","dataSourceFieldName":"Name","name":"SAPLogo","label":"Select Template"},{"distinct":false,"hideIfNoUserInteractionRequired":false,"required":true,"autoSelectFirstOption":false,"shareValue":false,"type":"dropDown","dataSourceName":"Classification","dataSourceFieldName":"Name","name":"Classification","label":"Select Classification"},{"required":false,"shareValue":false,"type":"datePicker","name":"Date","label":"Date"},{"required":false,"placeholder":"","lines":1,"defaultValue":"{{StringJoin(\" \", UserProfile.FirstName,UserProfile.LastName)}}","helpTexts":{"prefix":"After your name, include your preferred pronouns (they/them, she/her, he/him)."},"shareValue":false,"type":"textBox","name":"SpeakerName","label":"Name and Pronouns"}],"formDataEntries":[]}]]></TemplafySlideFormConfiguration>
</file>

<file path=customXml/item93.xml><?xml version="1.0" encoding="utf-8"?>
<TemplafySlideFormConfiguration><![CDATA[{"formFields":[],"formDataEntries":[]}]]></TemplafySlideFormConfiguration>
</file>

<file path=customXml/item94.xml><?xml version="1.0" encoding="utf-8"?>
<TemplafySlideFormConfiguration><![CDATA[{"formFields":[],"formDataEntries":[]}]]></TemplafySlideFormConfiguration>
</file>

<file path=customXml/item95.xml><?xml version="1.0" encoding="utf-8"?>
<TemplafySlideFormConfiguration><![CDATA[{"formFields":[],"formDataEntries":[]}]]></TemplafySlideFormConfiguration>
</file>

<file path=customXml/item96.xml><?xml version="1.0" encoding="utf-8"?>
<TemplafySlideTemplateConfiguration><![CDATA[{"slideVersion":4,"isValidatorEnabled":false,"isLocked":false,"elementsMetadata":[{"type":"shape","elementConfiguration":{"binding":"{{StringJoin(\", \", Form.SpeakerName,\"SAP\")}}","type":"text","disableUpdates":false}},{"type":"shape","elementConfiguration":{"binding":"{{FormatDateTime(Form.Date,\"MMMM dd, yyyy\",\"en-US\")}}","type":"text","disableUpdates":false}},{"type":"shape","elementConfiguration":{"inheritDimensions":"{{InheritDimensions.InheritNone}}","width":"","height":"1 cm","image":"{{Form.SAPLogo.SubbrandWhite}}","visibility":"","type":"image","disableUpdates":false}},{"type":"shape","elementConfiguration":{"binding":"{{Form.Classification.Display}}","visibility":"","type":"text","disableUpdates":false}}],"slideId":"638331234102430701","enableDocumentContentUpdater":false,"version":"2.0"}]]></TemplafySlideTemplateConfiguration>
</file>

<file path=customXml/item97.xml><?xml version="1.0" encoding="utf-8"?>
<TemplafySlideTemplateConfiguration><![CDATA[{"slideVersion":4,"isValidatorEnabled":false,"isLocked":false,"elementsMetadata":[{"type":"shape","elementConfiguration":{"binding":"{{StringJoin(\", \", Form.SpeakerName,\"SAP\")}}","type":"text","disableUpdates":false}},{"type":"shape","elementConfiguration":{"binding":"{{FormatDateTime(Form.Date,\"MMMM dd, yyyy\",\"en-US\")}}","type":"text","disableUpdates":false}},{"type":"shape","elementConfiguration":{"inheritDimensions":"{{InheritDimensions.InheritNone}}","width":"","height":"1 cm","image":"{{Form.SAPLogo.SubbrandWhite}}","visibility":"","type":"image","disableUpdates":false}},{"type":"shape","elementConfiguration":{"binding":"{{Form.Classification.Display}}","visibility":"","type":"text","disableUpdates":false}}],"slideId":"638331234102430701","enableDocumentContentUpdater":false,"version":"2.0"}]]></TemplafySlideTemplateConfiguration>
</file>

<file path=customXml/item98.xml><?xml version="1.0" encoding="utf-8"?>
<TemplafySlideFormConfiguration><![CDATA[{"formFields":[],"formDataEntries":[]}]]></TemplafySlideFormConfiguration>
</file>

<file path=customXml/item99.xml><?xml version="1.0" encoding="utf-8"?>
<TemplafySlideFormConfiguration><![CDATA[{"formFields":[],"formDataEntries":[]}]]></TemplafySlideFormConfiguration>
</file>

<file path=customXml/itemProps1.xml><?xml version="1.0" encoding="utf-8"?>
<ds:datastoreItem xmlns:ds="http://schemas.openxmlformats.org/officeDocument/2006/customXml" ds:itemID="{5722C2A2-E32F-49B6-9D44-6B7FCD352FEB}">
  <ds:schemaRefs/>
</ds:datastoreItem>
</file>

<file path=customXml/itemProps10.xml><?xml version="1.0" encoding="utf-8"?>
<ds:datastoreItem xmlns:ds="http://schemas.openxmlformats.org/officeDocument/2006/customXml" ds:itemID="{71697618-AEE2-40F5-A0B3-728E28D94906}">
  <ds:schemaRefs/>
</ds:datastoreItem>
</file>

<file path=customXml/itemProps100.xml><?xml version="1.0" encoding="utf-8"?>
<ds:datastoreItem xmlns:ds="http://schemas.openxmlformats.org/officeDocument/2006/customXml" ds:itemID="{CAB49A77-5957-B048-8785-237DD61A19DC}">
  <ds:schemaRefs/>
</ds:datastoreItem>
</file>

<file path=customXml/itemProps101.xml><?xml version="1.0" encoding="utf-8"?>
<ds:datastoreItem xmlns:ds="http://schemas.openxmlformats.org/officeDocument/2006/customXml" ds:itemID="{F0BA07C1-B95D-DF40-A443-44024986E9A2}">
  <ds:schemaRefs/>
</ds:datastoreItem>
</file>

<file path=customXml/itemProps102.xml><?xml version="1.0" encoding="utf-8"?>
<ds:datastoreItem xmlns:ds="http://schemas.openxmlformats.org/officeDocument/2006/customXml" ds:itemID="{5E726EAB-FE30-4F4D-A478-DE4759D9A12E}">
  <ds:schemaRefs/>
</ds:datastoreItem>
</file>

<file path=customXml/itemProps103.xml><?xml version="1.0" encoding="utf-8"?>
<ds:datastoreItem xmlns:ds="http://schemas.openxmlformats.org/officeDocument/2006/customXml" ds:itemID="{806E0623-6958-9C45-9DD9-824BD5D5F09B}">
  <ds:schemaRefs/>
</ds:datastoreItem>
</file>

<file path=customXml/itemProps104.xml><?xml version="1.0" encoding="utf-8"?>
<ds:datastoreItem xmlns:ds="http://schemas.openxmlformats.org/officeDocument/2006/customXml" ds:itemID="{0049C50B-3F1B-447B-850F-F741FD821A68}">
  <ds:schemaRefs/>
</ds:datastoreItem>
</file>

<file path=customXml/itemProps105.xml><?xml version="1.0" encoding="utf-8"?>
<ds:datastoreItem xmlns:ds="http://schemas.openxmlformats.org/officeDocument/2006/customXml" ds:itemID="{A0227CEE-9E60-AE4E-A9E4-E019DB83A1B6}">
  <ds:schemaRefs/>
</ds:datastoreItem>
</file>

<file path=customXml/itemProps106.xml><?xml version="1.0" encoding="utf-8"?>
<ds:datastoreItem xmlns:ds="http://schemas.openxmlformats.org/officeDocument/2006/customXml" ds:itemID="{277AD56A-13EC-A54B-B660-CDAA2E7597B9}">
  <ds:schemaRefs/>
</ds:datastoreItem>
</file>

<file path=customXml/itemProps107.xml><?xml version="1.0" encoding="utf-8"?>
<ds:datastoreItem xmlns:ds="http://schemas.openxmlformats.org/officeDocument/2006/customXml" ds:itemID="{42741C1C-C108-EA42-BFA3-AA6E2FC48B8C}">
  <ds:schemaRefs/>
</ds:datastoreItem>
</file>

<file path=customXml/itemProps108.xml><?xml version="1.0" encoding="utf-8"?>
<ds:datastoreItem xmlns:ds="http://schemas.openxmlformats.org/officeDocument/2006/customXml" ds:itemID="{BC7ABFD6-986D-BD49-AE55-EF6627DDEB1E}">
  <ds:schemaRefs/>
</ds:datastoreItem>
</file>

<file path=customXml/itemProps109.xml><?xml version="1.0" encoding="utf-8"?>
<ds:datastoreItem xmlns:ds="http://schemas.openxmlformats.org/officeDocument/2006/customXml" ds:itemID="{E4669EBA-C787-184E-97A7-747B4A8DA09F}">
  <ds:schemaRefs/>
</ds:datastoreItem>
</file>

<file path=customXml/itemProps11.xml><?xml version="1.0" encoding="utf-8"?>
<ds:datastoreItem xmlns:ds="http://schemas.openxmlformats.org/officeDocument/2006/customXml" ds:itemID="{96490B22-6A08-9447-A0C5-7DA559F930A3}">
  <ds:schemaRefs/>
</ds:datastoreItem>
</file>

<file path=customXml/itemProps110.xml><?xml version="1.0" encoding="utf-8"?>
<ds:datastoreItem xmlns:ds="http://schemas.openxmlformats.org/officeDocument/2006/customXml" ds:itemID="{FCFDCD30-2D23-CF49-A9D4-C216E40C8293}">
  <ds:schemaRefs/>
</ds:datastoreItem>
</file>

<file path=customXml/itemProps111.xml><?xml version="1.0" encoding="utf-8"?>
<ds:datastoreItem xmlns:ds="http://schemas.openxmlformats.org/officeDocument/2006/customXml" ds:itemID="{5426AD46-2807-474F-803E-167EA84A8F58}">
  <ds:schemaRefs/>
</ds:datastoreItem>
</file>

<file path=customXml/itemProps112.xml><?xml version="1.0" encoding="utf-8"?>
<ds:datastoreItem xmlns:ds="http://schemas.openxmlformats.org/officeDocument/2006/customXml" ds:itemID="{6B8F31D3-32FA-47DF-836A-80F6AC879448}">
  <ds:schemaRefs/>
</ds:datastoreItem>
</file>

<file path=customXml/itemProps113.xml><?xml version="1.0" encoding="utf-8"?>
<ds:datastoreItem xmlns:ds="http://schemas.openxmlformats.org/officeDocument/2006/customXml" ds:itemID="{1BBA5799-7175-40CE-A681-BC3B15300E6A}">
  <ds:schemaRefs/>
</ds:datastoreItem>
</file>

<file path=customXml/itemProps114.xml><?xml version="1.0" encoding="utf-8"?>
<ds:datastoreItem xmlns:ds="http://schemas.openxmlformats.org/officeDocument/2006/customXml" ds:itemID="{31055B95-2E05-3A4D-8F0B-F8206216A2D1}">
  <ds:schemaRefs/>
</ds:datastoreItem>
</file>

<file path=customXml/itemProps115.xml><?xml version="1.0" encoding="utf-8"?>
<ds:datastoreItem xmlns:ds="http://schemas.openxmlformats.org/officeDocument/2006/customXml" ds:itemID="{940D8795-8AD8-5D46-A04D-1BE14E7706D5}">
  <ds:schemaRefs/>
</ds:datastoreItem>
</file>

<file path=customXml/itemProps116.xml><?xml version="1.0" encoding="utf-8"?>
<ds:datastoreItem xmlns:ds="http://schemas.openxmlformats.org/officeDocument/2006/customXml" ds:itemID="{B01CC7FA-6F2B-A24D-A338-E8E345F27E32}">
  <ds:schemaRefs/>
</ds:datastoreItem>
</file>

<file path=customXml/itemProps117.xml><?xml version="1.0" encoding="utf-8"?>
<ds:datastoreItem xmlns:ds="http://schemas.openxmlformats.org/officeDocument/2006/customXml" ds:itemID="{CC49FFC8-2FF3-4057-96F0-3BCD1A4F0351}">
  <ds:schemaRefs/>
</ds:datastoreItem>
</file>

<file path=customXml/itemProps118.xml><?xml version="1.0" encoding="utf-8"?>
<ds:datastoreItem xmlns:ds="http://schemas.openxmlformats.org/officeDocument/2006/customXml" ds:itemID="{F20FD2A3-D599-1247-9CE9-AB0000AB0A39}">
  <ds:schemaRefs/>
</ds:datastoreItem>
</file>

<file path=customXml/itemProps119.xml><?xml version="1.0" encoding="utf-8"?>
<ds:datastoreItem xmlns:ds="http://schemas.openxmlformats.org/officeDocument/2006/customXml" ds:itemID="{42A9E992-2654-FF4B-AEAD-47687DD501BD}">
  <ds:schemaRefs/>
</ds:datastoreItem>
</file>

<file path=customXml/itemProps12.xml><?xml version="1.0" encoding="utf-8"?>
<ds:datastoreItem xmlns:ds="http://schemas.openxmlformats.org/officeDocument/2006/customXml" ds:itemID="{13E9797D-6FDD-724C-9BE3-122926670672}">
  <ds:schemaRefs/>
</ds:datastoreItem>
</file>

<file path=customXml/itemProps120.xml><?xml version="1.0" encoding="utf-8"?>
<ds:datastoreItem xmlns:ds="http://schemas.openxmlformats.org/officeDocument/2006/customXml" ds:itemID="{5F24E30F-E991-6C4C-AAD7-EA602864812D}">
  <ds:schemaRefs/>
</ds:datastoreItem>
</file>

<file path=customXml/itemProps121.xml><?xml version="1.0" encoding="utf-8"?>
<ds:datastoreItem xmlns:ds="http://schemas.openxmlformats.org/officeDocument/2006/customXml" ds:itemID="{84D85AF1-E851-48AA-94A7-91346A82171F}">
  <ds:schemaRefs/>
</ds:datastoreItem>
</file>

<file path=customXml/itemProps122.xml><?xml version="1.0" encoding="utf-8"?>
<ds:datastoreItem xmlns:ds="http://schemas.openxmlformats.org/officeDocument/2006/customXml" ds:itemID="{017F5B75-9F1B-6C44-AC08-CBC745BA2000}">
  <ds:schemaRefs/>
</ds:datastoreItem>
</file>

<file path=customXml/itemProps123.xml><?xml version="1.0" encoding="utf-8"?>
<ds:datastoreItem xmlns:ds="http://schemas.openxmlformats.org/officeDocument/2006/customXml" ds:itemID="{27C66E7B-667A-1E46-8979-4E0E92285A2D}">
  <ds:schemaRefs/>
</ds:datastoreItem>
</file>

<file path=customXml/itemProps124.xml><?xml version="1.0" encoding="utf-8"?>
<ds:datastoreItem xmlns:ds="http://schemas.openxmlformats.org/officeDocument/2006/customXml" ds:itemID="{A1134E62-5467-4CD3-8253-A84960146CE1}">
  <ds:schemaRefs/>
</ds:datastoreItem>
</file>

<file path=customXml/itemProps125.xml><?xml version="1.0" encoding="utf-8"?>
<ds:datastoreItem xmlns:ds="http://schemas.openxmlformats.org/officeDocument/2006/customXml" ds:itemID="{BE9DC219-E704-964F-B1C2-877AC4650C1E}">
  <ds:schemaRefs/>
</ds:datastoreItem>
</file>

<file path=customXml/itemProps126.xml><?xml version="1.0" encoding="utf-8"?>
<ds:datastoreItem xmlns:ds="http://schemas.openxmlformats.org/officeDocument/2006/customXml" ds:itemID="{E4D5DEF2-4AB5-425C-BA7A-EBA20E6D851C}">
  <ds:schemaRefs/>
</ds:datastoreItem>
</file>

<file path=customXml/itemProps127.xml><?xml version="1.0" encoding="utf-8"?>
<ds:datastoreItem xmlns:ds="http://schemas.openxmlformats.org/officeDocument/2006/customXml" ds:itemID="{31A980D0-6BF7-4370-8631-5BC7AB40A4B1}">
  <ds:schemaRefs/>
</ds:datastoreItem>
</file>

<file path=customXml/itemProps128.xml><?xml version="1.0" encoding="utf-8"?>
<ds:datastoreItem xmlns:ds="http://schemas.openxmlformats.org/officeDocument/2006/customXml" ds:itemID="{55FB6EA4-8392-4E94-9B8F-3811D8F7CDA6}">
  <ds:schemaRefs/>
</ds:datastoreItem>
</file>

<file path=customXml/itemProps129.xml><?xml version="1.0" encoding="utf-8"?>
<ds:datastoreItem xmlns:ds="http://schemas.openxmlformats.org/officeDocument/2006/customXml" ds:itemID="{6D970DB7-F2CA-4758-9617-1E5231EA1726}">
  <ds:schemaRefs/>
</ds:datastoreItem>
</file>

<file path=customXml/itemProps13.xml><?xml version="1.0" encoding="utf-8"?>
<ds:datastoreItem xmlns:ds="http://schemas.openxmlformats.org/officeDocument/2006/customXml" ds:itemID="{E941304E-1C59-374A-8783-3FB1D568136E}">
  <ds:schemaRefs/>
</ds:datastoreItem>
</file>

<file path=customXml/itemProps130.xml><?xml version="1.0" encoding="utf-8"?>
<ds:datastoreItem xmlns:ds="http://schemas.openxmlformats.org/officeDocument/2006/customXml" ds:itemID="{1D5DAE93-EB5B-234F-A76F-992E20E4C0EB}">
  <ds:schemaRefs/>
</ds:datastoreItem>
</file>

<file path=customXml/itemProps131.xml><?xml version="1.0" encoding="utf-8"?>
<ds:datastoreItem xmlns:ds="http://schemas.openxmlformats.org/officeDocument/2006/customXml" ds:itemID="{94BAFEB7-88BE-C847-A041-30D24F3A1EC2}">
  <ds:schemaRefs/>
</ds:datastoreItem>
</file>

<file path=customXml/itemProps132.xml><?xml version="1.0" encoding="utf-8"?>
<ds:datastoreItem xmlns:ds="http://schemas.openxmlformats.org/officeDocument/2006/customXml" ds:itemID="{B03D4FBF-C555-4B70-850D-5C2B667E0496}">
  <ds:schemaRefs/>
</ds:datastoreItem>
</file>

<file path=customXml/itemProps133.xml><?xml version="1.0" encoding="utf-8"?>
<ds:datastoreItem xmlns:ds="http://schemas.openxmlformats.org/officeDocument/2006/customXml" ds:itemID="{CEF6C3FD-657D-4A65-8C52-03176DAD0BE6}">
  <ds:schemaRefs/>
</ds:datastoreItem>
</file>

<file path=customXml/itemProps134.xml><?xml version="1.0" encoding="utf-8"?>
<ds:datastoreItem xmlns:ds="http://schemas.openxmlformats.org/officeDocument/2006/customXml" ds:itemID="{F2759228-C9A5-7049-AF5B-D8B6AF4A6DBC}">
  <ds:schemaRefs/>
</ds:datastoreItem>
</file>

<file path=customXml/itemProps135.xml><?xml version="1.0" encoding="utf-8"?>
<ds:datastoreItem xmlns:ds="http://schemas.openxmlformats.org/officeDocument/2006/customXml" ds:itemID="{289ACB74-C4AC-8643-8FDD-92CBE220EFDA}">
  <ds:schemaRefs/>
</ds:datastoreItem>
</file>

<file path=customXml/itemProps136.xml><?xml version="1.0" encoding="utf-8"?>
<ds:datastoreItem xmlns:ds="http://schemas.openxmlformats.org/officeDocument/2006/customXml" ds:itemID="{43357203-814B-354E-8C75-5D3D7BAD867E}">
  <ds:schemaRefs/>
</ds:datastoreItem>
</file>

<file path=customXml/itemProps137.xml><?xml version="1.0" encoding="utf-8"?>
<ds:datastoreItem xmlns:ds="http://schemas.openxmlformats.org/officeDocument/2006/customXml" ds:itemID="{61A8AAE0-8850-464C-B77D-8F9F6AE425FA}">
  <ds:schemaRefs/>
</ds:datastoreItem>
</file>

<file path=customXml/itemProps138.xml><?xml version="1.0" encoding="utf-8"?>
<ds:datastoreItem xmlns:ds="http://schemas.openxmlformats.org/officeDocument/2006/customXml" ds:itemID="{8710E5F5-2DF0-7448-B449-42763B8DAB96}">
  <ds:schemaRefs/>
</ds:datastoreItem>
</file>

<file path=customXml/itemProps139.xml><?xml version="1.0" encoding="utf-8"?>
<ds:datastoreItem xmlns:ds="http://schemas.openxmlformats.org/officeDocument/2006/customXml" ds:itemID="{01B840D2-8CCC-42C6-9A8D-EA679F354CD3}">
  <ds:schemaRefs/>
</ds:datastoreItem>
</file>

<file path=customXml/itemProps14.xml><?xml version="1.0" encoding="utf-8"?>
<ds:datastoreItem xmlns:ds="http://schemas.openxmlformats.org/officeDocument/2006/customXml" ds:itemID="{4A324C6A-9C63-1E43-B65C-CE58C5923798}">
  <ds:schemaRefs/>
</ds:datastoreItem>
</file>

<file path=customXml/itemProps140.xml><?xml version="1.0" encoding="utf-8"?>
<ds:datastoreItem xmlns:ds="http://schemas.openxmlformats.org/officeDocument/2006/customXml" ds:itemID="{A15A7875-5B48-D246-809C-EB22B8A3576B}">
  <ds:schemaRefs/>
</ds:datastoreItem>
</file>

<file path=customXml/itemProps141.xml><?xml version="1.0" encoding="utf-8"?>
<ds:datastoreItem xmlns:ds="http://schemas.openxmlformats.org/officeDocument/2006/customXml" ds:itemID="{BF744E3B-F43B-478F-AA77-B5F9D0018E7B}">
  <ds:schemaRefs/>
</ds:datastoreItem>
</file>

<file path=customXml/itemProps142.xml><?xml version="1.0" encoding="utf-8"?>
<ds:datastoreItem xmlns:ds="http://schemas.openxmlformats.org/officeDocument/2006/customXml" ds:itemID="{E4E0EA5F-BB66-4656-92FC-81F069419489}">
  <ds:schemaRefs/>
</ds:datastoreItem>
</file>

<file path=customXml/itemProps143.xml><?xml version="1.0" encoding="utf-8"?>
<ds:datastoreItem xmlns:ds="http://schemas.openxmlformats.org/officeDocument/2006/customXml" ds:itemID="{1EA93DC2-9832-3D49-8BFB-1E80E5F67CC7}">
  <ds:schemaRefs/>
</ds:datastoreItem>
</file>

<file path=customXml/itemProps144.xml><?xml version="1.0" encoding="utf-8"?>
<ds:datastoreItem xmlns:ds="http://schemas.openxmlformats.org/officeDocument/2006/customXml" ds:itemID="{332DB430-BE7C-6D40-9DB7-C3845A424706}">
  <ds:schemaRefs/>
</ds:datastoreItem>
</file>

<file path=customXml/itemProps145.xml><?xml version="1.0" encoding="utf-8"?>
<ds:datastoreItem xmlns:ds="http://schemas.openxmlformats.org/officeDocument/2006/customXml" ds:itemID="{56572630-809B-D342-B8B0-1FF5D43141EA}">
  <ds:schemaRefs/>
</ds:datastoreItem>
</file>

<file path=customXml/itemProps146.xml><?xml version="1.0" encoding="utf-8"?>
<ds:datastoreItem xmlns:ds="http://schemas.openxmlformats.org/officeDocument/2006/customXml" ds:itemID="{6F108D6A-CD5B-43FB-B433-B455D1CD5D83}">
  <ds:schemaRefs/>
</ds:datastoreItem>
</file>

<file path=customXml/itemProps147.xml><?xml version="1.0" encoding="utf-8"?>
<ds:datastoreItem xmlns:ds="http://schemas.openxmlformats.org/officeDocument/2006/customXml" ds:itemID="{95117EF3-1EE4-474C-9434-6646A2DC8088}">
  <ds:schemaRefs/>
</ds:datastoreItem>
</file>

<file path=customXml/itemProps148.xml><?xml version="1.0" encoding="utf-8"?>
<ds:datastoreItem xmlns:ds="http://schemas.openxmlformats.org/officeDocument/2006/customXml" ds:itemID="{B0624741-E6D6-4DB1-AA2D-EC9893A402BC}">
  <ds:schemaRefs/>
</ds:datastoreItem>
</file>

<file path=customXml/itemProps149.xml><?xml version="1.0" encoding="utf-8"?>
<ds:datastoreItem xmlns:ds="http://schemas.openxmlformats.org/officeDocument/2006/customXml" ds:itemID="{1113AA6A-6700-40AD-8F20-57DD4A1A44B1}">
  <ds:schemaRefs/>
</ds:datastoreItem>
</file>

<file path=customXml/itemProps15.xml><?xml version="1.0" encoding="utf-8"?>
<ds:datastoreItem xmlns:ds="http://schemas.openxmlformats.org/officeDocument/2006/customXml" ds:itemID="{8A78EE24-85BE-4E00-89A6-8C797D75CE71}">
  <ds:schemaRefs/>
</ds:datastoreItem>
</file>

<file path=customXml/itemProps150.xml><?xml version="1.0" encoding="utf-8"?>
<ds:datastoreItem xmlns:ds="http://schemas.openxmlformats.org/officeDocument/2006/customXml" ds:itemID="{D4C7F954-21DC-42AA-BFA9-6EE2E6532763}">
  <ds:schemaRefs/>
</ds:datastoreItem>
</file>

<file path=customXml/itemProps151.xml><?xml version="1.0" encoding="utf-8"?>
<ds:datastoreItem xmlns:ds="http://schemas.openxmlformats.org/officeDocument/2006/customXml" ds:itemID="{F2D1AE26-8050-5A4B-A2FC-261B8689120A}">
  <ds:schemaRefs/>
</ds:datastoreItem>
</file>

<file path=customXml/itemProps152.xml><?xml version="1.0" encoding="utf-8"?>
<ds:datastoreItem xmlns:ds="http://schemas.openxmlformats.org/officeDocument/2006/customXml" ds:itemID="{291DCB28-1C52-4C0E-804A-6BD2D3F0FB8D}">
  <ds:schemaRefs>
    <ds:schemaRef ds:uri="http://schemas.microsoft.com/sharepoint/v3/contenttype/forms"/>
  </ds:schemaRefs>
</ds:datastoreItem>
</file>

<file path=customXml/itemProps153.xml><?xml version="1.0" encoding="utf-8"?>
<ds:datastoreItem xmlns:ds="http://schemas.openxmlformats.org/officeDocument/2006/customXml" ds:itemID="{4439794F-FAEE-422A-B8D8-900CC5FA7B99}">
  <ds:schemaRefs/>
</ds:datastoreItem>
</file>

<file path=customXml/itemProps154.xml><?xml version="1.0" encoding="utf-8"?>
<ds:datastoreItem xmlns:ds="http://schemas.openxmlformats.org/officeDocument/2006/customXml" ds:itemID="{621F2FCC-5A6F-4025-9834-079811E2A547}">
  <ds:schemaRefs/>
</ds:datastoreItem>
</file>

<file path=customXml/itemProps155.xml><?xml version="1.0" encoding="utf-8"?>
<ds:datastoreItem xmlns:ds="http://schemas.openxmlformats.org/officeDocument/2006/customXml" ds:itemID="{875B83CA-615B-4949-B1C8-41EBB844AEAA}">
  <ds:schemaRefs/>
</ds:datastoreItem>
</file>

<file path=customXml/itemProps156.xml><?xml version="1.0" encoding="utf-8"?>
<ds:datastoreItem xmlns:ds="http://schemas.openxmlformats.org/officeDocument/2006/customXml" ds:itemID="{01C509B6-D776-7F46-ADDF-0DC039D30E34}">
  <ds:schemaRefs/>
</ds:datastoreItem>
</file>

<file path=customXml/itemProps157.xml><?xml version="1.0" encoding="utf-8"?>
<ds:datastoreItem xmlns:ds="http://schemas.openxmlformats.org/officeDocument/2006/customXml" ds:itemID="{C0AE063D-7CE3-1F4B-BDBE-2D584018EE67}">
  <ds:schemaRefs/>
</ds:datastoreItem>
</file>

<file path=customXml/itemProps158.xml><?xml version="1.0" encoding="utf-8"?>
<ds:datastoreItem xmlns:ds="http://schemas.openxmlformats.org/officeDocument/2006/customXml" ds:itemID="{35CBBEB2-BEA2-FA42-91F8-8BC99511C743}">
  <ds:schemaRefs/>
</ds:datastoreItem>
</file>

<file path=customXml/itemProps159.xml><?xml version="1.0" encoding="utf-8"?>
<ds:datastoreItem xmlns:ds="http://schemas.openxmlformats.org/officeDocument/2006/customXml" ds:itemID="{6F514407-29BC-AA48-AD60-F5C0771B775B}">
  <ds:schemaRefs/>
</ds:datastoreItem>
</file>

<file path=customXml/itemProps16.xml><?xml version="1.0" encoding="utf-8"?>
<ds:datastoreItem xmlns:ds="http://schemas.openxmlformats.org/officeDocument/2006/customXml" ds:itemID="{AA253319-BB5A-4299-9771-473C2510E2EB}">
  <ds:schemaRefs/>
</ds:datastoreItem>
</file>

<file path=customXml/itemProps160.xml><?xml version="1.0" encoding="utf-8"?>
<ds:datastoreItem xmlns:ds="http://schemas.openxmlformats.org/officeDocument/2006/customXml" ds:itemID="{95479A2A-14FB-494D-A7A2-15C741958173}">
  <ds:schemaRefs/>
</ds:datastoreItem>
</file>

<file path=customXml/itemProps161.xml><?xml version="1.0" encoding="utf-8"?>
<ds:datastoreItem xmlns:ds="http://schemas.openxmlformats.org/officeDocument/2006/customXml" ds:itemID="{1177CAF5-84B3-C74E-9B53-D9743E63E2BB}">
  <ds:schemaRefs/>
</ds:datastoreItem>
</file>

<file path=customXml/itemProps162.xml><?xml version="1.0" encoding="utf-8"?>
<ds:datastoreItem xmlns:ds="http://schemas.openxmlformats.org/officeDocument/2006/customXml" ds:itemID="{D8D5AF44-1134-4408-8717-824BE6B60A73}">
  <ds:schemaRefs/>
</ds:datastoreItem>
</file>

<file path=customXml/itemProps163.xml><?xml version="1.0" encoding="utf-8"?>
<ds:datastoreItem xmlns:ds="http://schemas.openxmlformats.org/officeDocument/2006/customXml" ds:itemID="{49E2E13D-E9C5-5048-A7B0-B853CB8DD792}">
  <ds:schemaRefs/>
</ds:datastoreItem>
</file>

<file path=customXml/itemProps164.xml><?xml version="1.0" encoding="utf-8"?>
<ds:datastoreItem xmlns:ds="http://schemas.openxmlformats.org/officeDocument/2006/customXml" ds:itemID="{E6330633-78D1-4E84-8183-80B7B2547C32}">
  <ds:schemaRefs/>
</ds:datastoreItem>
</file>

<file path=customXml/itemProps165.xml><?xml version="1.0" encoding="utf-8"?>
<ds:datastoreItem xmlns:ds="http://schemas.openxmlformats.org/officeDocument/2006/customXml" ds:itemID="{87665668-62F4-4B4C-816D-69F7FD360698}">
  <ds:schemaRefs/>
</ds:datastoreItem>
</file>

<file path=customXml/itemProps166.xml><?xml version="1.0" encoding="utf-8"?>
<ds:datastoreItem xmlns:ds="http://schemas.openxmlformats.org/officeDocument/2006/customXml" ds:itemID="{A5D5CD68-64B4-4671-8422-1790BBE9AC35}">
  <ds:schemaRefs/>
</ds:datastoreItem>
</file>

<file path=customXml/itemProps167.xml><?xml version="1.0" encoding="utf-8"?>
<ds:datastoreItem xmlns:ds="http://schemas.openxmlformats.org/officeDocument/2006/customXml" ds:itemID="{203ECB21-D145-354C-8933-8A022378FE24}">
  <ds:schemaRefs/>
</ds:datastoreItem>
</file>

<file path=customXml/itemProps168.xml><?xml version="1.0" encoding="utf-8"?>
<ds:datastoreItem xmlns:ds="http://schemas.openxmlformats.org/officeDocument/2006/customXml" ds:itemID="{57301403-59A0-40E3-B765-A440998292F9}">
  <ds:schemaRefs/>
</ds:datastoreItem>
</file>

<file path=customXml/itemProps169.xml><?xml version="1.0" encoding="utf-8"?>
<ds:datastoreItem xmlns:ds="http://schemas.openxmlformats.org/officeDocument/2006/customXml" ds:itemID="{F4675C83-AA93-5842-B4AA-88D78D2BAA35}">
  <ds:schemaRefs/>
</ds:datastoreItem>
</file>

<file path=customXml/itemProps17.xml><?xml version="1.0" encoding="utf-8"?>
<ds:datastoreItem xmlns:ds="http://schemas.openxmlformats.org/officeDocument/2006/customXml" ds:itemID="{20BC04E1-F992-42AB-9C8C-7E6FCF4F5EF5}">
  <ds:schemaRefs/>
</ds:datastoreItem>
</file>

<file path=customXml/itemProps170.xml><?xml version="1.0" encoding="utf-8"?>
<ds:datastoreItem xmlns:ds="http://schemas.openxmlformats.org/officeDocument/2006/customXml" ds:itemID="{B5240759-134D-4643-B206-F95871D1FCD9}">
  <ds:schemaRefs/>
</ds:datastoreItem>
</file>

<file path=customXml/itemProps171.xml><?xml version="1.0" encoding="utf-8"?>
<ds:datastoreItem xmlns:ds="http://schemas.openxmlformats.org/officeDocument/2006/customXml" ds:itemID="{299C0961-260E-D244-B257-E74F010043AB}">
  <ds:schemaRefs/>
</ds:datastoreItem>
</file>

<file path=customXml/itemProps172.xml><?xml version="1.0" encoding="utf-8"?>
<ds:datastoreItem xmlns:ds="http://schemas.openxmlformats.org/officeDocument/2006/customXml" ds:itemID="{C1989508-7B2F-4756-908F-1A0B5B83150D}">
  <ds:schemaRefs/>
</ds:datastoreItem>
</file>

<file path=customXml/itemProps173.xml><?xml version="1.0" encoding="utf-8"?>
<ds:datastoreItem xmlns:ds="http://schemas.openxmlformats.org/officeDocument/2006/customXml" ds:itemID="{6320AC13-0688-4EFE-A733-29C817A718C2}">
  <ds:schemaRefs/>
</ds:datastoreItem>
</file>

<file path=customXml/itemProps174.xml><?xml version="1.0" encoding="utf-8"?>
<ds:datastoreItem xmlns:ds="http://schemas.openxmlformats.org/officeDocument/2006/customXml" ds:itemID="{05F5D2D5-260F-3649-BBBB-554AEC746472}">
  <ds:schemaRefs/>
</ds:datastoreItem>
</file>

<file path=customXml/itemProps175.xml><?xml version="1.0" encoding="utf-8"?>
<ds:datastoreItem xmlns:ds="http://schemas.openxmlformats.org/officeDocument/2006/customXml" ds:itemID="{A460087A-E287-4C49-9EA0-66E16DF32669}">
  <ds:schemaRefs/>
</ds:datastoreItem>
</file>

<file path=customXml/itemProps176.xml><?xml version="1.0" encoding="utf-8"?>
<ds:datastoreItem xmlns:ds="http://schemas.openxmlformats.org/officeDocument/2006/customXml" ds:itemID="{E557B27A-1F66-9F46-829B-08B94C68909D}">
  <ds:schemaRefs/>
</ds:datastoreItem>
</file>

<file path=customXml/itemProps177.xml><?xml version="1.0" encoding="utf-8"?>
<ds:datastoreItem xmlns:ds="http://schemas.openxmlformats.org/officeDocument/2006/customXml" ds:itemID="{1EC05F0D-3A67-5C43-B03D-581D8CDD201C}">
  <ds:schemaRefs/>
</ds:datastoreItem>
</file>

<file path=customXml/itemProps18.xml><?xml version="1.0" encoding="utf-8"?>
<ds:datastoreItem xmlns:ds="http://schemas.openxmlformats.org/officeDocument/2006/customXml" ds:itemID="{B7E5280B-9BE2-AB47-87B7-DBD49F527C10}">
  <ds:schemaRefs/>
</ds:datastoreItem>
</file>

<file path=customXml/itemProps19.xml><?xml version="1.0" encoding="utf-8"?>
<ds:datastoreItem xmlns:ds="http://schemas.openxmlformats.org/officeDocument/2006/customXml" ds:itemID="{DC311379-74CF-684C-A850-7CCB87F555B7}">
  <ds:schemaRefs/>
</ds:datastoreItem>
</file>

<file path=customXml/itemProps2.xml><?xml version="1.0" encoding="utf-8"?>
<ds:datastoreItem xmlns:ds="http://schemas.openxmlformats.org/officeDocument/2006/customXml" ds:itemID="{F444086E-23D4-43AE-9B84-AA7543534A61}">
  <ds:schemaRefs/>
</ds:datastoreItem>
</file>

<file path=customXml/itemProps20.xml><?xml version="1.0" encoding="utf-8"?>
<ds:datastoreItem xmlns:ds="http://schemas.openxmlformats.org/officeDocument/2006/customXml" ds:itemID="{371099F5-06F8-4B46-B9D3-2A3900BCB5AF}">
  <ds:schemaRefs/>
</ds:datastoreItem>
</file>

<file path=customXml/itemProps21.xml><?xml version="1.0" encoding="utf-8"?>
<ds:datastoreItem xmlns:ds="http://schemas.openxmlformats.org/officeDocument/2006/customXml" ds:itemID="{5770533C-258D-094F-9204-113D7D75F958}">
  <ds:schemaRefs/>
</ds:datastoreItem>
</file>

<file path=customXml/itemProps22.xml><?xml version="1.0" encoding="utf-8"?>
<ds:datastoreItem xmlns:ds="http://schemas.openxmlformats.org/officeDocument/2006/customXml" ds:itemID="{751858B8-89E3-1647-A973-985EBF751454}">
  <ds:schemaRefs/>
</ds:datastoreItem>
</file>

<file path=customXml/itemProps23.xml><?xml version="1.0" encoding="utf-8"?>
<ds:datastoreItem xmlns:ds="http://schemas.openxmlformats.org/officeDocument/2006/customXml" ds:itemID="{F4897CB9-2DBF-9F44-9452-51A6B7199E95}">
  <ds:schemaRefs/>
</ds:datastoreItem>
</file>

<file path=customXml/itemProps24.xml><?xml version="1.0" encoding="utf-8"?>
<ds:datastoreItem xmlns:ds="http://schemas.openxmlformats.org/officeDocument/2006/customXml" ds:itemID="{9656130C-2976-8241-B110-ED34DF045902}">
  <ds:schemaRefs/>
</ds:datastoreItem>
</file>

<file path=customXml/itemProps25.xml><?xml version="1.0" encoding="utf-8"?>
<ds:datastoreItem xmlns:ds="http://schemas.openxmlformats.org/officeDocument/2006/customXml" ds:itemID="{1803A043-7D42-5341-9E50-C8FF803A8D16}">
  <ds:schemaRefs/>
</ds:datastoreItem>
</file>

<file path=customXml/itemProps26.xml><?xml version="1.0" encoding="utf-8"?>
<ds:datastoreItem xmlns:ds="http://schemas.openxmlformats.org/officeDocument/2006/customXml" ds:itemID="{AB084281-9A71-3341-8589-C26BB5B965AE}">
  <ds:schemaRefs/>
</ds:datastoreItem>
</file>

<file path=customXml/itemProps27.xml><?xml version="1.0" encoding="utf-8"?>
<ds:datastoreItem xmlns:ds="http://schemas.openxmlformats.org/officeDocument/2006/customXml" ds:itemID="{C4282FAB-9BE7-9743-BFC2-E0276845F80F}">
  <ds:schemaRefs/>
</ds:datastoreItem>
</file>

<file path=customXml/itemProps28.xml><?xml version="1.0" encoding="utf-8"?>
<ds:datastoreItem xmlns:ds="http://schemas.openxmlformats.org/officeDocument/2006/customXml" ds:itemID="{2C2FE352-23FC-EB4E-835A-ED1CEDB68529}">
  <ds:schemaRefs/>
</ds:datastoreItem>
</file>

<file path=customXml/itemProps29.xml><?xml version="1.0" encoding="utf-8"?>
<ds:datastoreItem xmlns:ds="http://schemas.openxmlformats.org/officeDocument/2006/customXml" ds:itemID="{4E461C8B-A573-47E5-8383-15A1C4529AEF}">
  <ds:schemaRefs/>
</ds:datastoreItem>
</file>

<file path=customXml/itemProps3.xml><?xml version="1.0" encoding="utf-8"?>
<ds:datastoreItem xmlns:ds="http://schemas.openxmlformats.org/officeDocument/2006/customXml" ds:itemID="{B300DE64-9BBB-B047-91E1-65C343847BD9}">
  <ds:schemaRefs/>
</ds:datastoreItem>
</file>

<file path=customXml/itemProps30.xml><?xml version="1.0" encoding="utf-8"?>
<ds:datastoreItem xmlns:ds="http://schemas.openxmlformats.org/officeDocument/2006/customXml" ds:itemID="{6569EEF9-0661-1346-86C9-B50888A342D7}">
  <ds:schemaRefs/>
</ds:datastoreItem>
</file>

<file path=customXml/itemProps31.xml><?xml version="1.0" encoding="utf-8"?>
<ds:datastoreItem xmlns:ds="http://schemas.openxmlformats.org/officeDocument/2006/customXml" ds:itemID="{8AA6EC22-4CE8-4547-AC6C-8BBC31088D7C}">
  <ds:schemaRefs/>
</ds:datastoreItem>
</file>

<file path=customXml/itemProps32.xml><?xml version="1.0" encoding="utf-8"?>
<ds:datastoreItem xmlns:ds="http://schemas.openxmlformats.org/officeDocument/2006/customXml" ds:itemID="{E957FF2C-D58E-024A-B8C7-EBF044FD6219}">
  <ds:schemaRefs/>
</ds:datastoreItem>
</file>

<file path=customXml/itemProps33.xml><?xml version="1.0" encoding="utf-8"?>
<ds:datastoreItem xmlns:ds="http://schemas.openxmlformats.org/officeDocument/2006/customXml" ds:itemID="{0B7C4B46-6250-FF4D-8D76-D6D900A39211}">
  <ds:schemaRefs/>
</ds:datastoreItem>
</file>

<file path=customXml/itemProps34.xml><?xml version="1.0" encoding="utf-8"?>
<ds:datastoreItem xmlns:ds="http://schemas.openxmlformats.org/officeDocument/2006/customXml" ds:itemID="{977849DE-5BE3-9744-85CD-E98F8B691755}">
  <ds:schemaRefs/>
</ds:datastoreItem>
</file>

<file path=customXml/itemProps35.xml><?xml version="1.0" encoding="utf-8"?>
<ds:datastoreItem xmlns:ds="http://schemas.openxmlformats.org/officeDocument/2006/customXml" ds:itemID="{B9432472-AB73-E940-8880-F72A5E882BD9}">
  <ds:schemaRefs/>
</ds:datastoreItem>
</file>

<file path=customXml/itemProps36.xml><?xml version="1.0" encoding="utf-8"?>
<ds:datastoreItem xmlns:ds="http://schemas.openxmlformats.org/officeDocument/2006/customXml" ds:itemID="{2100BE36-6D4F-4812-ACC4-0C58B60E44D1}">
  <ds:schemaRefs/>
</ds:datastoreItem>
</file>

<file path=customXml/itemProps37.xml><?xml version="1.0" encoding="utf-8"?>
<ds:datastoreItem xmlns:ds="http://schemas.openxmlformats.org/officeDocument/2006/customXml" ds:itemID="{3ECA8B48-B8E0-7E4A-8330-2F88A6746D17}">
  <ds:schemaRefs/>
</ds:datastoreItem>
</file>

<file path=customXml/itemProps38.xml><?xml version="1.0" encoding="utf-8"?>
<ds:datastoreItem xmlns:ds="http://schemas.openxmlformats.org/officeDocument/2006/customXml" ds:itemID="{582429B3-5973-4F1A-92BD-6BD6D7494472}">
  <ds:schemaRefs/>
</ds:datastoreItem>
</file>

<file path=customXml/itemProps39.xml><?xml version="1.0" encoding="utf-8"?>
<ds:datastoreItem xmlns:ds="http://schemas.openxmlformats.org/officeDocument/2006/customXml" ds:itemID="{77350B08-68B5-449A-8944-3B03408956C3}">
  <ds:schemaRefs/>
</ds:datastoreItem>
</file>

<file path=customXml/itemProps4.xml><?xml version="1.0" encoding="utf-8"?>
<ds:datastoreItem xmlns:ds="http://schemas.openxmlformats.org/officeDocument/2006/customXml" ds:itemID="{2952225A-2652-AC48-900F-AF7189189A10}">
  <ds:schemaRefs/>
</ds:datastoreItem>
</file>

<file path=customXml/itemProps40.xml><?xml version="1.0" encoding="utf-8"?>
<ds:datastoreItem xmlns:ds="http://schemas.openxmlformats.org/officeDocument/2006/customXml" ds:itemID="{DC6A8A6D-B42C-0643-9219-40288B83B2EA}">
  <ds:schemaRefs/>
</ds:datastoreItem>
</file>

<file path=customXml/itemProps41.xml><?xml version="1.0" encoding="utf-8"?>
<ds:datastoreItem xmlns:ds="http://schemas.openxmlformats.org/officeDocument/2006/customXml" ds:itemID="{F8C9A2A8-708C-48E1-900B-D650FB5691E3}">
  <ds:schemaRefs/>
</ds:datastoreItem>
</file>

<file path=customXml/itemProps42.xml><?xml version="1.0" encoding="utf-8"?>
<ds:datastoreItem xmlns:ds="http://schemas.openxmlformats.org/officeDocument/2006/customXml" ds:itemID="{8FECC88C-9CFC-4C73-B83A-C2A3E4421572}">
  <ds:schemaRefs/>
</ds:datastoreItem>
</file>

<file path=customXml/itemProps43.xml><?xml version="1.0" encoding="utf-8"?>
<ds:datastoreItem xmlns:ds="http://schemas.openxmlformats.org/officeDocument/2006/customXml" ds:itemID="{1839F706-678B-B34B-82F5-BF445FA313B5}">
  <ds:schemaRefs/>
</ds:datastoreItem>
</file>

<file path=customXml/itemProps44.xml><?xml version="1.0" encoding="utf-8"?>
<ds:datastoreItem xmlns:ds="http://schemas.openxmlformats.org/officeDocument/2006/customXml" ds:itemID="{2C30E247-FA87-4DCE-A5B1-9DC0CEE37789}">
  <ds:schemaRefs/>
</ds:datastoreItem>
</file>

<file path=customXml/itemProps45.xml><?xml version="1.0" encoding="utf-8"?>
<ds:datastoreItem xmlns:ds="http://schemas.openxmlformats.org/officeDocument/2006/customXml" ds:itemID="{4E9FCC2F-7FB5-4C87-8AA6-8996F213B5D0}">
  <ds:schemaRefs/>
</ds:datastoreItem>
</file>

<file path=customXml/itemProps46.xml><?xml version="1.0" encoding="utf-8"?>
<ds:datastoreItem xmlns:ds="http://schemas.openxmlformats.org/officeDocument/2006/customXml" ds:itemID="{66F5A06B-3C91-43BF-BA8D-E706D51EEF15}">
  <ds:schemaRefs/>
</ds:datastoreItem>
</file>

<file path=customXml/itemProps47.xml><?xml version="1.0" encoding="utf-8"?>
<ds:datastoreItem xmlns:ds="http://schemas.openxmlformats.org/officeDocument/2006/customXml" ds:itemID="{AB768EB9-1708-8349-B6DB-C4D4FC82031F}">
  <ds:schemaRefs/>
</ds:datastoreItem>
</file>

<file path=customXml/itemProps48.xml><?xml version="1.0" encoding="utf-8"?>
<ds:datastoreItem xmlns:ds="http://schemas.openxmlformats.org/officeDocument/2006/customXml" ds:itemID="{C54563A5-4B8A-0940-A4FE-5F3D38045200}">
  <ds:schemaRefs/>
</ds:datastoreItem>
</file>

<file path=customXml/itemProps49.xml><?xml version="1.0" encoding="utf-8"?>
<ds:datastoreItem xmlns:ds="http://schemas.openxmlformats.org/officeDocument/2006/customXml" ds:itemID="{E96155F9-C64E-AF4D-9C67-1FFA4946CA4C}">
  <ds:schemaRefs/>
</ds:datastoreItem>
</file>

<file path=customXml/itemProps5.xml><?xml version="1.0" encoding="utf-8"?>
<ds:datastoreItem xmlns:ds="http://schemas.openxmlformats.org/officeDocument/2006/customXml" ds:itemID="{626BBCBB-1894-4E66-BA48-9E91CE3ACBA0}">
  <ds:schemaRefs/>
</ds:datastoreItem>
</file>

<file path=customXml/itemProps50.xml><?xml version="1.0" encoding="utf-8"?>
<ds:datastoreItem xmlns:ds="http://schemas.openxmlformats.org/officeDocument/2006/customXml" ds:itemID="{101BF1C1-086C-4312-B26F-06C2879E41B9}">
  <ds:schemaRefs/>
</ds:datastoreItem>
</file>

<file path=customXml/itemProps51.xml><?xml version="1.0" encoding="utf-8"?>
<ds:datastoreItem xmlns:ds="http://schemas.openxmlformats.org/officeDocument/2006/customXml" ds:itemID="{8D48890E-A737-0E45-A039-C0FE328D1A3C}">
  <ds:schemaRefs/>
</ds:datastoreItem>
</file>

<file path=customXml/itemProps52.xml><?xml version="1.0" encoding="utf-8"?>
<ds:datastoreItem xmlns:ds="http://schemas.openxmlformats.org/officeDocument/2006/customXml" ds:itemID="{222D1E2B-E194-C34C-9B53-C4C0804BBD06}">
  <ds:schemaRefs/>
</ds:datastoreItem>
</file>

<file path=customXml/itemProps53.xml><?xml version="1.0" encoding="utf-8"?>
<ds:datastoreItem xmlns:ds="http://schemas.openxmlformats.org/officeDocument/2006/customXml" ds:itemID="{3FB4C0F8-2B65-E145-A763-3C2361A9483E}">
  <ds:schemaRefs/>
</ds:datastoreItem>
</file>

<file path=customXml/itemProps54.xml><?xml version="1.0" encoding="utf-8"?>
<ds:datastoreItem xmlns:ds="http://schemas.openxmlformats.org/officeDocument/2006/customXml" ds:itemID="{590C6FB6-FB74-E44E-8C16-5C1381FBE3B1}">
  <ds:schemaRefs/>
</ds:datastoreItem>
</file>

<file path=customXml/itemProps55.xml><?xml version="1.0" encoding="utf-8"?>
<ds:datastoreItem xmlns:ds="http://schemas.openxmlformats.org/officeDocument/2006/customXml" ds:itemID="{98B3720D-9F41-234F-936E-3B92E500DA9C}">
  <ds:schemaRefs/>
</ds:datastoreItem>
</file>

<file path=customXml/itemProps56.xml><?xml version="1.0" encoding="utf-8"?>
<ds:datastoreItem xmlns:ds="http://schemas.openxmlformats.org/officeDocument/2006/customXml" ds:itemID="{BA843014-6349-AB4C-8A8E-EC8D7A4F9DA9}">
  <ds:schemaRefs/>
</ds:datastoreItem>
</file>

<file path=customXml/itemProps57.xml><?xml version="1.0" encoding="utf-8"?>
<ds:datastoreItem xmlns:ds="http://schemas.openxmlformats.org/officeDocument/2006/customXml" ds:itemID="{E0229D89-FEB9-4F60-9BAD-76C17BDB4EA9}">
  <ds:schemaRefs/>
</ds:datastoreItem>
</file>

<file path=customXml/itemProps58.xml><?xml version="1.0" encoding="utf-8"?>
<ds:datastoreItem xmlns:ds="http://schemas.openxmlformats.org/officeDocument/2006/customXml" ds:itemID="{FB2C2780-9BE3-7D45-902B-692CDF6B1B16}">
  <ds:schemaRefs/>
</ds:datastoreItem>
</file>

<file path=customXml/itemProps59.xml><?xml version="1.0" encoding="utf-8"?>
<ds:datastoreItem xmlns:ds="http://schemas.openxmlformats.org/officeDocument/2006/customXml" ds:itemID="{799E4D5F-8E02-C849-BCCD-AC8C4F733A2F}">
  <ds:schemaRefs/>
</ds:datastoreItem>
</file>

<file path=customXml/itemProps6.xml><?xml version="1.0" encoding="utf-8"?>
<ds:datastoreItem xmlns:ds="http://schemas.openxmlformats.org/officeDocument/2006/customXml" ds:itemID="{024D721E-9441-47F3-82DD-10732B602D35}">
  <ds:schemaRefs/>
</ds:datastoreItem>
</file>

<file path=customXml/itemProps60.xml><?xml version="1.0" encoding="utf-8"?>
<ds:datastoreItem xmlns:ds="http://schemas.openxmlformats.org/officeDocument/2006/customXml" ds:itemID="{18912CD7-636B-8D48-A0D0-AAC591849BB9}">
  <ds:schemaRefs/>
</ds:datastoreItem>
</file>

<file path=customXml/itemProps61.xml><?xml version="1.0" encoding="utf-8"?>
<ds:datastoreItem xmlns:ds="http://schemas.openxmlformats.org/officeDocument/2006/customXml" ds:itemID="{2CC1DBFF-5D52-EE42-A465-C288CB9B7710}">
  <ds:schemaRefs/>
</ds:datastoreItem>
</file>

<file path=customXml/itemProps62.xml><?xml version="1.0" encoding="utf-8"?>
<ds:datastoreItem xmlns:ds="http://schemas.openxmlformats.org/officeDocument/2006/customXml" ds:itemID="{4EE82AB2-D8E1-B649-A0B2-291284750AB0}">
  <ds:schemaRefs/>
</ds:datastoreItem>
</file>

<file path=customXml/itemProps63.xml><?xml version="1.0" encoding="utf-8"?>
<ds:datastoreItem xmlns:ds="http://schemas.openxmlformats.org/officeDocument/2006/customXml" ds:itemID="{901BCA11-2ADA-B040-8E69-02345CF16436}">
  <ds:schemaRefs/>
</ds:datastoreItem>
</file>

<file path=customXml/itemProps64.xml><?xml version="1.0" encoding="utf-8"?>
<ds:datastoreItem xmlns:ds="http://schemas.openxmlformats.org/officeDocument/2006/customXml" ds:itemID="{AC9113C0-A8A9-432C-9D4F-C10694C105AB}">
  <ds:schemaRefs/>
</ds:datastoreItem>
</file>

<file path=customXml/itemProps65.xml><?xml version="1.0" encoding="utf-8"?>
<ds:datastoreItem xmlns:ds="http://schemas.openxmlformats.org/officeDocument/2006/customXml" ds:itemID="{C694D939-8D12-4711-881D-72337F1ADF85}">
  <ds:schemaRefs/>
</ds:datastoreItem>
</file>

<file path=customXml/itemProps66.xml><?xml version="1.0" encoding="utf-8"?>
<ds:datastoreItem xmlns:ds="http://schemas.openxmlformats.org/officeDocument/2006/customXml" ds:itemID="{EB19CB41-363F-49E5-8603-B8CB9CEDD397}">
  <ds:schemaRefs/>
</ds:datastoreItem>
</file>

<file path=customXml/itemProps67.xml><?xml version="1.0" encoding="utf-8"?>
<ds:datastoreItem xmlns:ds="http://schemas.openxmlformats.org/officeDocument/2006/customXml" ds:itemID="{674239C9-0DD6-1A4C-851C-01DB2ED05E06}">
  <ds:schemaRefs/>
</ds:datastoreItem>
</file>

<file path=customXml/itemProps68.xml><?xml version="1.0" encoding="utf-8"?>
<ds:datastoreItem xmlns:ds="http://schemas.openxmlformats.org/officeDocument/2006/customXml" ds:itemID="{8FB3164B-EE5E-3041-9F22-AAD53F2D3375}">
  <ds:schemaRefs/>
</ds:datastoreItem>
</file>

<file path=customXml/itemProps69.xml><?xml version="1.0" encoding="utf-8"?>
<ds:datastoreItem xmlns:ds="http://schemas.openxmlformats.org/officeDocument/2006/customXml" ds:itemID="{10E201EA-29B8-7341-BDAA-A2056626ECE6}">
  <ds:schemaRefs/>
</ds:datastoreItem>
</file>

<file path=customXml/itemProps7.xml><?xml version="1.0" encoding="utf-8"?>
<ds:datastoreItem xmlns:ds="http://schemas.openxmlformats.org/officeDocument/2006/customXml" ds:itemID="{C1422F45-04DB-421D-8796-270006657806}">
  <ds:schemaRefs>
    <ds:schemaRef ds:uri="a5366f0f-e72a-42d9-b37d-86027a8684e5"/>
    <ds:schemaRef ds:uri="d487f4e4-75bf-4fa3-a434-108df67f6a9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70.xml><?xml version="1.0" encoding="utf-8"?>
<ds:datastoreItem xmlns:ds="http://schemas.openxmlformats.org/officeDocument/2006/customXml" ds:itemID="{23734971-83FC-4DF4-B965-B1F688FDB91C}">
  <ds:schemaRefs/>
</ds:datastoreItem>
</file>

<file path=customXml/itemProps71.xml><?xml version="1.0" encoding="utf-8"?>
<ds:datastoreItem xmlns:ds="http://schemas.openxmlformats.org/officeDocument/2006/customXml" ds:itemID="{9AD1CBCE-5698-2147-9C87-18033739E431}">
  <ds:schemaRefs/>
</ds:datastoreItem>
</file>

<file path=customXml/itemProps72.xml><?xml version="1.0" encoding="utf-8"?>
<ds:datastoreItem xmlns:ds="http://schemas.openxmlformats.org/officeDocument/2006/customXml" ds:itemID="{BA880A05-E96B-9944-93A6-9F73D84A0925}">
  <ds:schemaRefs/>
</ds:datastoreItem>
</file>

<file path=customXml/itemProps73.xml><?xml version="1.0" encoding="utf-8"?>
<ds:datastoreItem xmlns:ds="http://schemas.openxmlformats.org/officeDocument/2006/customXml" ds:itemID="{E2F19C37-7000-EE4F-BDC7-4D315B119B93}">
  <ds:schemaRefs/>
</ds:datastoreItem>
</file>

<file path=customXml/itemProps74.xml><?xml version="1.0" encoding="utf-8"?>
<ds:datastoreItem xmlns:ds="http://schemas.openxmlformats.org/officeDocument/2006/customXml" ds:itemID="{FB372DAB-0E33-A945-9996-52A43A5056BA}">
  <ds:schemaRefs/>
</ds:datastoreItem>
</file>

<file path=customXml/itemProps75.xml><?xml version="1.0" encoding="utf-8"?>
<ds:datastoreItem xmlns:ds="http://schemas.openxmlformats.org/officeDocument/2006/customXml" ds:itemID="{4080F74B-621A-40D2-A3FF-1AEA6C07EFA6}">
  <ds:schemaRefs/>
</ds:datastoreItem>
</file>

<file path=customXml/itemProps76.xml><?xml version="1.0" encoding="utf-8"?>
<ds:datastoreItem xmlns:ds="http://schemas.openxmlformats.org/officeDocument/2006/customXml" ds:itemID="{5C5F9081-0786-4D98-A6DD-F381E7B13DC0}">
  <ds:schemaRefs/>
</ds:datastoreItem>
</file>

<file path=customXml/itemProps77.xml><?xml version="1.0" encoding="utf-8"?>
<ds:datastoreItem xmlns:ds="http://schemas.openxmlformats.org/officeDocument/2006/customXml" ds:itemID="{7CE47496-23D5-314E-85B7-A625E59A5BED}">
  <ds:schemaRefs/>
</ds:datastoreItem>
</file>

<file path=customXml/itemProps78.xml><?xml version="1.0" encoding="utf-8"?>
<ds:datastoreItem xmlns:ds="http://schemas.openxmlformats.org/officeDocument/2006/customXml" ds:itemID="{195C8788-ABB7-2646-8FE8-E1C7FE9FE2B3}">
  <ds:schemaRefs/>
</ds:datastoreItem>
</file>

<file path=customXml/itemProps79.xml><?xml version="1.0" encoding="utf-8"?>
<ds:datastoreItem xmlns:ds="http://schemas.openxmlformats.org/officeDocument/2006/customXml" ds:itemID="{9056CE75-2C3D-4254-A1EE-860B98D15A8E}">
  <ds:schemaRefs/>
</ds:datastoreItem>
</file>

<file path=customXml/itemProps8.xml><?xml version="1.0" encoding="utf-8"?>
<ds:datastoreItem xmlns:ds="http://schemas.openxmlformats.org/officeDocument/2006/customXml" ds:itemID="{3699DA2B-C175-A740-94AC-CF3161472705}">
  <ds:schemaRefs/>
</ds:datastoreItem>
</file>

<file path=customXml/itemProps80.xml><?xml version="1.0" encoding="utf-8"?>
<ds:datastoreItem xmlns:ds="http://schemas.openxmlformats.org/officeDocument/2006/customXml" ds:itemID="{AE9AE198-EA8F-F44E-95AA-0BEBC31BB50E}">
  <ds:schemaRefs/>
</ds:datastoreItem>
</file>

<file path=customXml/itemProps81.xml><?xml version="1.0" encoding="utf-8"?>
<ds:datastoreItem xmlns:ds="http://schemas.openxmlformats.org/officeDocument/2006/customXml" ds:itemID="{CA91C1D5-8751-5D44-A3B5-C4A408D321D9}">
  <ds:schemaRefs/>
</ds:datastoreItem>
</file>

<file path=customXml/itemProps82.xml><?xml version="1.0" encoding="utf-8"?>
<ds:datastoreItem xmlns:ds="http://schemas.openxmlformats.org/officeDocument/2006/customXml" ds:itemID="{2F8037A3-5DD9-D54E-BD8D-16F612C67A24}">
  <ds:schemaRefs/>
</ds:datastoreItem>
</file>

<file path=customXml/itemProps83.xml><?xml version="1.0" encoding="utf-8"?>
<ds:datastoreItem xmlns:ds="http://schemas.openxmlformats.org/officeDocument/2006/customXml" ds:itemID="{15B55F73-E54D-4E73-8727-366FC38B0734}"/>
</file>

<file path=customXml/itemProps84.xml><?xml version="1.0" encoding="utf-8"?>
<ds:datastoreItem xmlns:ds="http://schemas.openxmlformats.org/officeDocument/2006/customXml" ds:itemID="{6A22D500-112B-8A4A-9A9A-4914A7A96252}">
  <ds:schemaRefs/>
</ds:datastoreItem>
</file>

<file path=customXml/itemProps85.xml><?xml version="1.0" encoding="utf-8"?>
<ds:datastoreItem xmlns:ds="http://schemas.openxmlformats.org/officeDocument/2006/customXml" ds:itemID="{EF727DCB-9972-47C3-9D90-FDBE91CB8548}">
  <ds:schemaRefs/>
</ds:datastoreItem>
</file>

<file path=customXml/itemProps86.xml><?xml version="1.0" encoding="utf-8"?>
<ds:datastoreItem xmlns:ds="http://schemas.openxmlformats.org/officeDocument/2006/customXml" ds:itemID="{7D1B5EFB-C420-2B44-87E8-583E6CB58CDB}">
  <ds:schemaRefs/>
</ds:datastoreItem>
</file>

<file path=customXml/itemProps87.xml><?xml version="1.0" encoding="utf-8"?>
<ds:datastoreItem xmlns:ds="http://schemas.openxmlformats.org/officeDocument/2006/customXml" ds:itemID="{9AF0F866-7A24-4973-8E64-D21C61FB8ED9}">
  <ds:schemaRefs/>
</ds:datastoreItem>
</file>

<file path=customXml/itemProps88.xml><?xml version="1.0" encoding="utf-8"?>
<ds:datastoreItem xmlns:ds="http://schemas.openxmlformats.org/officeDocument/2006/customXml" ds:itemID="{BB11F080-EEA9-479C-BB7B-6645595EA76E}">
  <ds:schemaRefs/>
</ds:datastoreItem>
</file>

<file path=customXml/itemProps89.xml><?xml version="1.0" encoding="utf-8"?>
<ds:datastoreItem xmlns:ds="http://schemas.openxmlformats.org/officeDocument/2006/customXml" ds:itemID="{26706B04-7180-4D8A-AB91-ACEF2BC52048}">
  <ds:schemaRefs/>
</ds:datastoreItem>
</file>

<file path=customXml/itemProps9.xml><?xml version="1.0" encoding="utf-8"?>
<ds:datastoreItem xmlns:ds="http://schemas.openxmlformats.org/officeDocument/2006/customXml" ds:itemID="{DB5222C5-16E9-4087-862C-AF6E589AC1FA}">
  <ds:schemaRefs/>
</ds:datastoreItem>
</file>

<file path=customXml/itemProps90.xml><?xml version="1.0" encoding="utf-8"?>
<ds:datastoreItem xmlns:ds="http://schemas.openxmlformats.org/officeDocument/2006/customXml" ds:itemID="{41D03431-46D9-4343-91F1-9341282F0C0F}">
  <ds:schemaRefs/>
</ds:datastoreItem>
</file>

<file path=customXml/itemProps91.xml><?xml version="1.0" encoding="utf-8"?>
<ds:datastoreItem xmlns:ds="http://schemas.openxmlformats.org/officeDocument/2006/customXml" ds:itemID="{5D8C710A-7538-0242-9449-14DBADAD3D7A}">
  <ds:schemaRefs/>
</ds:datastoreItem>
</file>

<file path=customXml/itemProps92.xml><?xml version="1.0" encoding="utf-8"?>
<ds:datastoreItem xmlns:ds="http://schemas.openxmlformats.org/officeDocument/2006/customXml" ds:itemID="{E3D31F2A-6E7C-0340-9D6F-3292B721A279}">
  <ds:schemaRefs/>
</ds:datastoreItem>
</file>

<file path=customXml/itemProps93.xml><?xml version="1.0" encoding="utf-8"?>
<ds:datastoreItem xmlns:ds="http://schemas.openxmlformats.org/officeDocument/2006/customXml" ds:itemID="{FBDA15C3-D6DA-429F-9512-0BD0742F3439}">
  <ds:schemaRefs/>
</ds:datastoreItem>
</file>

<file path=customXml/itemProps94.xml><?xml version="1.0" encoding="utf-8"?>
<ds:datastoreItem xmlns:ds="http://schemas.openxmlformats.org/officeDocument/2006/customXml" ds:itemID="{6A820BCA-A40F-C447-8D18-A2E4E2F4053F}">
  <ds:schemaRefs/>
</ds:datastoreItem>
</file>

<file path=customXml/itemProps95.xml><?xml version="1.0" encoding="utf-8"?>
<ds:datastoreItem xmlns:ds="http://schemas.openxmlformats.org/officeDocument/2006/customXml" ds:itemID="{92E52FB8-3551-2B43-ACC4-0745B5890AEF}">
  <ds:schemaRefs/>
</ds:datastoreItem>
</file>

<file path=customXml/itemProps96.xml><?xml version="1.0" encoding="utf-8"?>
<ds:datastoreItem xmlns:ds="http://schemas.openxmlformats.org/officeDocument/2006/customXml" ds:itemID="{AEE5C62F-CB9A-3344-A791-5B97CB998157}">
  <ds:schemaRefs/>
</ds:datastoreItem>
</file>

<file path=customXml/itemProps97.xml><?xml version="1.0" encoding="utf-8"?>
<ds:datastoreItem xmlns:ds="http://schemas.openxmlformats.org/officeDocument/2006/customXml" ds:itemID="{1A5B83C5-BAF3-BB45-921E-BC0B50D9DC92}">
  <ds:schemaRefs/>
</ds:datastoreItem>
</file>

<file path=customXml/itemProps98.xml><?xml version="1.0" encoding="utf-8"?>
<ds:datastoreItem xmlns:ds="http://schemas.openxmlformats.org/officeDocument/2006/customXml" ds:itemID="{2FF083B5-A670-4ABA-96CC-9AE58A96AD24}">
  <ds:schemaRefs/>
</ds:datastoreItem>
</file>

<file path=customXml/itemProps99.xml><?xml version="1.0" encoding="utf-8"?>
<ds:datastoreItem xmlns:ds="http://schemas.openxmlformats.org/officeDocument/2006/customXml" ds:itemID="{51088FFE-8806-5E4F-8F1B-17F0E3D8B026}">
  <ds:schemaRefs/>
</ds:datastoreItem>
</file>

<file path=docMetadata/LabelInfo.xml><?xml version="1.0" encoding="utf-8"?>
<clbl:labelList xmlns:clbl="http://schemas.microsoft.com/office/2020/mipLabelMetadata">
  <clbl:label id="{0cf7ac0a-4681-4823-ab0b-04ef02c5f873}" enabled="1" method="Privileged" siteId="{42f7676c-f455-423c-82f6-dc2d99791af7}" removed="0"/>
</clbl:labelList>
</file>

<file path=docProps/app.xml><?xml version="1.0" encoding="utf-8"?>
<Properties xmlns="http://schemas.openxmlformats.org/officeDocument/2006/extended-properties" xmlns:vt="http://schemas.openxmlformats.org/officeDocument/2006/docPropsVTypes">
  <Template>Feature Overview Template 2025</Template>
  <Application>Microsoft Office PowerPoint</Application>
  <PresentationFormat>Custom</PresentationFormat>
  <Slides>101</Slides>
  <Notes>75</Notes>
  <HiddenSlides>14</HiddenSlides>
  <ScaleCrop>false</ScaleCrop>
  <HeadingPairs>
    <vt:vector size="4" baseType="variant">
      <vt:variant>
        <vt:lpstr>Theme</vt:lpstr>
      </vt:variant>
      <vt:variant>
        <vt:i4>1</vt:i4>
      </vt:variant>
      <vt:variant>
        <vt:lpstr>Slide Titles</vt:lpstr>
      </vt:variant>
      <vt:variant>
        <vt:i4>101</vt:i4>
      </vt:variant>
    </vt:vector>
  </HeadingPairs>
  <TitlesOfParts>
    <vt:vector size="102" baseType="lpstr">
      <vt:lpstr>SAP Template 2024</vt:lpstr>
      <vt:lpstr>Supplier Experience  SAP Business Network on SAP BTP</vt:lpstr>
      <vt:lpstr>Agenda</vt:lpstr>
      <vt:lpstr>Welcome to SAP Business Network on SAP BTP</vt:lpstr>
      <vt:lpstr>PowerPoint Presentation</vt:lpstr>
      <vt:lpstr>PowerPoint Presentation</vt:lpstr>
      <vt:lpstr>Register Your Account</vt:lpstr>
      <vt:lpstr>Solution Area:  Trading Partner Onboarding Portal</vt:lpstr>
      <vt:lpstr>PowerPoint Presentation</vt:lpstr>
      <vt:lpstr>PowerPoint Presentation</vt:lpstr>
      <vt:lpstr> Manage Customer’s Purchase Order</vt:lpstr>
      <vt:lpstr>Solution Area: Purchase Order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Confirm Your Order</vt:lpstr>
      <vt:lpstr>Solution Area: Order Confirmation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Fulfill Your Order – Ship Notice</vt:lpstr>
      <vt:lpstr>Solution Area: Ship Notice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Fulfill Your Order – Goods Receipts</vt:lpstr>
      <vt:lpstr>Solution Area: Goods Receipt</vt:lpstr>
      <vt:lpstr>PowerPoint Presentation</vt:lpstr>
      <vt:lpstr>PowerPoint Presentation</vt:lpstr>
      <vt:lpstr>PowerPoint Presentation</vt:lpstr>
      <vt:lpstr> Invoicing Your Customer  </vt:lpstr>
      <vt:lpstr>Solution Area: Invoicing</vt:lpstr>
      <vt:lpstr>Invoices: Key highlights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Features: PO-based Invoice with ASN Reference</vt:lpstr>
      <vt:lpstr>Features: PO-based Invoice with GRN Reference</vt:lpstr>
      <vt:lpstr>Features: PO-based Invoice with GRN Reference</vt:lpstr>
      <vt:lpstr>Resources</vt:lpstr>
      <vt:lpstr>Q&amp;A</vt:lpstr>
      <vt:lpstr>PowerPoint Presentation</vt:lpstr>
      <vt:lpstr>SAP Business Network is the solution </vt:lpstr>
      <vt:lpstr>PowerPoint Presentation</vt:lpstr>
      <vt:lpstr>SAP Business Network for Suppliers – Two Account Types</vt:lpstr>
      <vt:lpstr>PowerPoint Presentation</vt:lpstr>
      <vt:lpstr>Manage Your Users and Roles</vt:lpstr>
      <vt:lpstr>Solution Area: User Management</vt:lpstr>
      <vt:lpstr>PowerPoint Presentation</vt:lpstr>
      <vt:lpstr>PowerPoint Presentation</vt:lpstr>
      <vt:lpstr>Manage Your Company Profiles and Customer Relationship</vt:lpstr>
      <vt:lpstr>Solution Area: Profile and Relationship</vt:lpstr>
      <vt:lpstr>PowerPoint Presentation</vt:lpstr>
      <vt:lpstr>PowerPoint Presentation</vt:lpstr>
      <vt:lpstr>PowerPoint Presentation</vt:lpstr>
      <vt:lpstr>PowerPoint Presentation</vt:lpstr>
      <vt:lpstr>Proposals and Contracts Collaboration</vt:lpstr>
      <vt:lpstr>Solution Area: Sourcing</vt:lpstr>
      <vt:lpstr>PowerPoint Presentation</vt:lpstr>
      <vt:lpstr> Track Customer Payment </vt:lpstr>
      <vt:lpstr>Solution Area:  Payment</vt:lpstr>
      <vt:lpstr>Features: Payment Proposal Request</vt:lpstr>
      <vt:lpstr>Features: Remittance</vt:lpstr>
      <vt:lpstr>Service Entry Sheet</vt:lpstr>
      <vt:lpstr>Solution Area: Service 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キャメロン、ジム</dc:creator>
  <cp:keywords>2024/16:9/白</cp:keywords>
  <dc:description/>
  <cp:revision>1</cp:revision>
  <dcterms:created xsi:type="dcterms:W3CDTF">2025-02-14T21:11:52Z</dcterms:created>
  <dcterms:modified xsi:type="dcterms:W3CDTF">2026-02-24T21:20:47Z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1101452479</vt:i4>
  </property>
  <property fmtid="{D5CDD505-2E9C-101B-9397-08002B2CF9AE}" pid="3" name="_NewReviewCycle">
    <vt:lpwstr/>
  </property>
  <property fmtid="{D5CDD505-2E9C-101B-9397-08002B2CF9AE}" pid="4" name="_EmailSubject">
    <vt:lpwstr>SAP - PPT Exploration (Updated)</vt:lpwstr>
  </property>
  <property fmtid="{D5CDD505-2E9C-101B-9397-08002B2CF9AE}" pid="5" name="_PreviousAdHocReviewCycleID">
    <vt:i4>1357826825</vt:i4>
  </property>
  <property fmtid="{D5CDD505-2E9C-101B-9397-08002B2CF9AE}" pid="6" name="ContentTypeId">
    <vt:lpwstr>0x010100AA87AE2C2100E042BED9BE1B154AF58E</vt:lpwstr>
  </property>
  <property fmtid="{D5CDD505-2E9C-101B-9397-08002B2CF9AE}" pid="7" name="TemplafyTimeStamp">
    <vt:lpwstr>2023-11-20T09:38:05</vt:lpwstr>
  </property>
  <property fmtid="{D5CDD505-2E9C-101B-9397-08002B2CF9AE}" pid="8" name="TemplafyTenantId">
    <vt:lpwstr>sap</vt:lpwstr>
  </property>
  <property fmtid="{D5CDD505-2E9C-101B-9397-08002B2CF9AE}" pid="9" name="TemplafyTemplateId">
    <vt:lpwstr>743088030174412800</vt:lpwstr>
  </property>
  <property fmtid="{D5CDD505-2E9C-101B-9397-08002B2CF9AE}" pid="10" name="TemplafyUserProfileId">
    <vt:lpwstr>637653955260011855</vt:lpwstr>
  </property>
  <property fmtid="{D5CDD505-2E9C-101B-9397-08002B2CF9AE}" pid="11" name="TemplafyLanguageCode">
    <vt:lpwstr>en-US</vt:lpwstr>
  </property>
  <property fmtid="{D5CDD505-2E9C-101B-9397-08002B2CF9AE}" pid="12" name="TemplafyFromBlank">
    <vt:bool>false</vt:bool>
  </property>
  <property fmtid="{D5CDD505-2E9C-101B-9397-08002B2CF9AE}" pid="13" name="MediaServiceImageTags">
    <vt:lpwstr/>
  </property>
</Properties>
</file>