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124.xml" ContentType="application/vnd.openxmlformats-officedocument.presentationml.tags+xml"/>
  <Override PartName="/ppt/notesSlides/notesSlide2.xml" ContentType="application/vnd.openxmlformats-officedocument.presentationml.notesSlide+xml"/>
  <Override PartName="/ppt/tags/tag12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0"/>
  </p:sldMasterIdLst>
  <p:notesMasterIdLst>
    <p:notesMasterId r:id="rId90"/>
  </p:notesMasterIdLst>
  <p:sldIdLst>
    <p:sldId id="2147474680" r:id="rId41"/>
    <p:sldId id="2147474673" r:id="rId42"/>
    <p:sldId id="2147377028" r:id="rId43"/>
    <p:sldId id="2147474653" r:id="rId44"/>
    <p:sldId id="2147474661" r:id="rId45"/>
    <p:sldId id="364" r:id="rId46"/>
    <p:sldId id="2147474639" r:id="rId47"/>
    <p:sldId id="372" r:id="rId48"/>
    <p:sldId id="256" r:id="rId49"/>
    <p:sldId id="366" r:id="rId50"/>
    <p:sldId id="367" r:id="rId51"/>
    <p:sldId id="2147474668" r:id="rId52"/>
    <p:sldId id="2147474666" r:id="rId53"/>
    <p:sldId id="378" r:id="rId54"/>
    <p:sldId id="2147474662" r:id="rId55"/>
    <p:sldId id="8990" r:id="rId56"/>
    <p:sldId id="8964" r:id="rId57"/>
    <p:sldId id="8988" r:id="rId58"/>
    <p:sldId id="2145707785" r:id="rId59"/>
    <p:sldId id="2147474674" r:id="rId60"/>
    <p:sldId id="2147474675" r:id="rId61"/>
    <p:sldId id="2147474643" r:id="rId62"/>
    <p:sldId id="8960" r:id="rId63"/>
    <p:sldId id="9019" r:id="rId64"/>
    <p:sldId id="8968" r:id="rId65"/>
    <p:sldId id="2146847475" r:id="rId66"/>
    <p:sldId id="2147474677" r:id="rId67"/>
    <p:sldId id="2147474678" r:id="rId68"/>
    <p:sldId id="9021" r:id="rId69"/>
    <p:sldId id="2147474644" r:id="rId70"/>
    <p:sldId id="2147474671" r:id="rId71"/>
    <p:sldId id="2147474681" r:id="rId72"/>
    <p:sldId id="2147474679" r:id="rId73"/>
    <p:sldId id="2145707809" r:id="rId74"/>
    <p:sldId id="2147474652" r:id="rId75"/>
    <p:sldId id="2147474655" r:id="rId76"/>
    <p:sldId id="2147474663" r:id="rId77"/>
    <p:sldId id="2147474664" r:id="rId78"/>
    <p:sldId id="2147474658" r:id="rId79"/>
    <p:sldId id="2147474682" r:id="rId80"/>
    <p:sldId id="2147474649" r:id="rId81"/>
    <p:sldId id="2147474635" r:id="rId82"/>
    <p:sldId id="2147474659" r:id="rId83"/>
    <p:sldId id="2147470849" r:id="rId84"/>
    <p:sldId id="2147474672" r:id="rId85"/>
    <p:sldId id="2147474670" r:id="rId86"/>
    <p:sldId id="2146846474" r:id="rId87"/>
    <p:sldId id="2147474642" r:id="rId88"/>
    <p:sldId id="2147474651"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mp; Agenda" id="{76A21A85-2492-0C4C-952D-05B8B196913F}">
          <p14:sldIdLst>
            <p14:sldId id="2147474680"/>
            <p14:sldId id="2147474673"/>
            <p14:sldId id="2147377028"/>
          </p14:sldIdLst>
        </p14:section>
        <p14:section name="CPO - Guided Sourcing Persona" id="{197E6EF1-54B3-554F-AF6D-27302B12180A}">
          <p14:sldIdLst>
            <p14:sldId id="2147474653"/>
            <p14:sldId id="2147474661"/>
            <p14:sldId id="364"/>
            <p14:sldId id="2147474639"/>
          </p14:sldIdLst>
        </p14:section>
        <p14:section name="Sourcing Admin - Guided Sourcing Persona" id="{7ABDFB70-DADD-E146-A73C-D49B0ECE1222}">
          <p14:sldIdLst>
            <p14:sldId id="372"/>
            <p14:sldId id="256"/>
            <p14:sldId id="366"/>
            <p14:sldId id="367"/>
            <p14:sldId id="2147474668"/>
            <p14:sldId id="2147474666"/>
            <p14:sldId id="378"/>
          </p14:sldIdLst>
        </p14:section>
        <p14:section name="Guided Sourcing Personas &amp; Changes" id="{A1020855-CCBF-B44B-AA56-9B97BD9BEBD2}">
          <p14:sldIdLst/>
        </p14:section>
        <p14:section name="Sourcing User - Guided Sourcing Persona" id="{BBC26060-DA4C-4947-A4DD-264B2D93208B}">
          <p14:sldIdLst>
            <p14:sldId id="2147474662"/>
            <p14:sldId id="8990"/>
            <p14:sldId id="8964"/>
            <p14:sldId id="8988"/>
            <p14:sldId id="2145707785"/>
            <p14:sldId id="2147474674"/>
            <p14:sldId id="2147474675"/>
            <p14:sldId id="2147474643"/>
            <p14:sldId id="8960"/>
            <p14:sldId id="9019"/>
            <p14:sldId id="8968"/>
            <p14:sldId id="2146847475"/>
            <p14:sldId id="2147474677"/>
            <p14:sldId id="2147474678"/>
            <p14:sldId id="9021"/>
            <p14:sldId id="2147474644"/>
            <p14:sldId id="2147474671"/>
            <p14:sldId id="2147474681"/>
            <p14:sldId id="2147474679"/>
            <p14:sldId id="2145707809"/>
            <p14:sldId id="2147474652"/>
            <p14:sldId id="2147474655"/>
            <p14:sldId id="2147474663"/>
            <p14:sldId id="2147474664"/>
          </p14:sldIdLst>
        </p14:section>
        <p14:section name="Guided Sourcing Integration" id="{70CD01C6-291F-2A4B-A7A6-669DA059B251}">
          <p14:sldIdLst>
            <p14:sldId id="2147474658"/>
            <p14:sldId id="2147474682"/>
            <p14:sldId id="2147474649"/>
            <p14:sldId id="2147474635"/>
          </p14:sldIdLst>
        </p14:section>
        <p14:section name="Guided Sourcing Roadmap" id="{33E46C38-8515-A54A-8009-111A14A0A233}">
          <p14:sldIdLst>
            <p14:sldId id="2147474659"/>
            <p14:sldId id="2147470849"/>
          </p14:sldIdLst>
        </p14:section>
        <p14:section name="FAQs" id="{E39078FD-5E64-6F42-BDA3-43DE097C862D}">
          <p14:sldIdLst>
            <p14:sldId id="2147474672"/>
            <p14:sldId id="2147474670"/>
            <p14:sldId id="2146846474"/>
            <p14:sldId id="2147474642"/>
            <p14:sldId id="2147474651"/>
          </p14:sldIdLst>
        </p14:section>
        <p14:section name="Default Section" id="{D2CFF6E5-4C55-164C-B2D2-6D6D1AE8C1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4E0229-4E04-17B3-F5AD-BD4366453520}" name="Martin Beganyi" initials="MAB" userId="Martin Beganyi" providerId="None"/>
  <p188:author id="{07F0A331-5C3E-214C-31FA-0056673D7EC3}" name="ODEDRA, Umesh" initials="OU" userId="S::umesh.odedra@sap.com::2134fec7-0617-4607-9866-75e52be1a1da" providerId="AD"/>
  <p188:author id="{53141941-5705-9BDE-F412-9A4BF23C3A61}" name="Barney, Katie" initials="BK" userId="S::katie.barney@sap.com::57a9cb64-cab1-4bfc-ac3b-89358b7de572" providerId="AD"/>
  <p188:author id="{47CAC14D-A7BB-65DA-CDB7-3FFE9F1124D7}" name="Roche, Russel Renault" initials="RR" userId="S::russel.roche@sap.com::a5d7e949-ac4f-4ef9-92ff-a66eb8edca0d" providerId="AD"/>
  <p188:author id="{E5CA3875-5C99-948B-070B-C37633230A7D}" name="Jacob, Sumeetha" initials="" userId="S::sumeetha.jacob@sap.com::cbb1b002-a8af-4507-8182-ed48d0f99815" providerId="AD"/>
  <p188:author id="{1CC1A98A-9DC0-DADB-8717-9F6E72127057}" name="AL-ZIER, Naser" initials="NA" userId="S::naser.al-zier@sap.com::2d357b81-59a6-4786-82d3-42e466bec5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870"/>
    <p:restoredTop sz="96302"/>
  </p:normalViewPr>
  <p:slideViewPr>
    <p:cSldViewPr snapToGrid="0">
      <p:cViewPr varScale="1">
        <p:scale>
          <a:sx n="58" d="100"/>
          <a:sy n="58" d="100"/>
        </p:scale>
        <p:origin x="1076" y="268"/>
      </p:cViewPr>
      <p:guideLst/>
    </p:cSldViewPr>
  </p:slideViewPr>
  <p:notesTextViewPr>
    <p:cViewPr>
      <p:scale>
        <a:sx n="1" d="1"/>
        <a:sy n="1" d="1"/>
      </p:scale>
      <p:origin x="0" y="0"/>
    </p:cViewPr>
  </p:notesTextViewPr>
  <p:notesViewPr>
    <p:cSldViewPr snapToGrid="0">
      <p:cViewPr varScale="1">
        <p:scale>
          <a:sx n="54" d="100"/>
          <a:sy n="54" d="100"/>
        </p:scale>
        <p:origin x="2564"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slide" Target="slides/slide44.xml"/><Relationship Id="rId89" Type="http://schemas.openxmlformats.org/officeDocument/2006/relationships/slide" Target="slides/slide49.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 Target="slides/slide13.xml"/><Relationship Id="rId58" Type="http://schemas.openxmlformats.org/officeDocument/2006/relationships/slide" Target="slides/slide18.xml"/><Relationship Id="rId74" Type="http://schemas.openxmlformats.org/officeDocument/2006/relationships/slide" Target="slides/slide34.xml"/><Relationship Id="rId79" Type="http://schemas.openxmlformats.org/officeDocument/2006/relationships/slide" Target="slides/slide39.xml"/><Relationship Id="rId5" Type="http://schemas.openxmlformats.org/officeDocument/2006/relationships/customXml" Target="../customXml/item5.xml"/><Relationship Id="rId90" Type="http://schemas.openxmlformats.org/officeDocument/2006/relationships/notesMaster" Target="notesMasters/notesMaster1.xml"/><Relationship Id="rId95" Type="http://schemas.microsoft.com/office/2016/11/relationships/changesInfo" Target="changesInfos/changesInfo1.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slide" Target="slides/slide3.xml"/><Relationship Id="rId48" Type="http://schemas.openxmlformats.org/officeDocument/2006/relationships/slide" Target="slides/slide8.xml"/><Relationship Id="rId64" Type="http://schemas.openxmlformats.org/officeDocument/2006/relationships/slide" Target="slides/slide24.xml"/><Relationship Id="rId69" Type="http://schemas.openxmlformats.org/officeDocument/2006/relationships/slide" Target="slides/slide29.xml"/><Relationship Id="rId8" Type="http://schemas.openxmlformats.org/officeDocument/2006/relationships/customXml" Target="../customXml/item8.xml"/><Relationship Id="rId51" Type="http://schemas.openxmlformats.org/officeDocument/2006/relationships/slide" Target="slides/slide11.xml"/><Relationship Id="rId72" Type="http://schemas.openxmlformats.org/officeDocument/2006/relationships/slide" Target="slides/slide32.xml"/><Relationship Id="rId80" Type="http://schemas.openxmlformats.org/officeDocument/2006/relationships/slide" Target="slides/slide40.xml"/><Relationship Id="rId85" Type="http://schemas.openxmlformats.org/officeDocument/2006/relationships/slide" Target="slides/slide45.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20" Type="http://schemas.openxmlformats.org/officeDocument/2006/relationships/customXml" Target="../customXml/item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slide" Target="slides/slide43.xml"/><Relationship Id="rId88" Type="http://schemas.openxmlformats.org/officeDocument/2006/relationships/slide" Target="slides/slide48.xml"/><Relationship Id="rId91" Type="http://schemas.openxmlformats.org/officeDocument/2006/relationships/presProps" Target="pres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9.xml"/><Relationship Id="rId57" Type="http://schemas.openxmlformats.org/officeDocument/2006/relationships/slide" Target="slides/slide1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slide" Target="slides/slide41.xml"/><Relationship Id="rId86" Type="http://schemas.openxmlformats.org/officeDocument/2006/relationships/slide" Target="slides/slide46.xml"/><Relationship Id="rId9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7" Type="http://schemas.openxmlformats.org/officeDocument/2006/relationships/customXml" Target="../customXml/item7.xml"/><Relationship Id="rId71" Type="http://schemas.openxmlformats.org/officeDocument/2006/relationships/slide" Target="slides/slide31.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slideMaster" Target="slideMasters/slideMaster1.xml"/><Relationship Id="rId45" Type="http://schemas.openxmlformats.org/officeDocument/2006/relationships/slide" Target="slides/slide5.xml"/><Relationship Id="rId66" Type="http://schemas.openxmlformats.org/officeDocument/2006/relationships/slide" Target="slides/slide26.xml"/><Relationship Id="rId87" Type="http://schemas.openxmlformats.org/officeDocument/2006/relationships/slide" Target="slides/slide47.xml"/><Relationship Id="rId61" Type="http://schemas.openxmlformats.org/officeDocument/2006/relationships/slide" Target="slides/slide21.xml"/><Relationship Id="rId82" Type="http://schemas.openxmlformats.org/officeDocument/2006/relationships/slide" Target="slides/slide4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slide" Target="slides/slide16.xml"/><Relationship Id="rId77"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April" userId="4bedcb75-cbee-46c8-ade4-208ea757b563" providerId="ADAL" clId="{800B4AEC-BCD1-4A55-8E95-007702249DA3}"/>
    <pc:docChg chg="modSld">
      <pc:chgData name="Miller, April" userId="4bedcb75-cbee-46c8-ade4-208ea757b563" providerId="ADAL" clId="{800B4AEC-BCD1-4A55-8E95-007702249DA3}" dt="2025-06-25T17:01:23.305" v="1" actId="20577"/>
      <pc:docMkLst>
        <pc:docMk/>
      </pc:docMkLst>
      <pc:sldChg chg="modNotes">
        <pc:chgData name="Miller, April" userId="4bedcb75-cbee-46c8-ade4-208ea757b563" providerId="ADAL" clId="{800B4AEC-BCD1-4A55-8E95-007702249DA3}" dt="2025-06-25T17:01:23.305" v="1" actId="20577"/>
        <pc:sldMkLst>
          <pc:docMk/>
          <pc:sldMk cId="1225214775" sldId="8968"/>
        </pc:sldMkLst>
      </pc:sldChg>
      <pc:sldChg chg="modNotes">
        <pc:chgData name="Miller, April" userId="4bedcb75-cbee-46c8-ade4-208ea757b563" providerId="ADAL" clId="{800B4AEC-BCD1-4A55-8E95-007702249DA3}" dt="2025-06-25T17:01:18.465" v="0" actId="20577"/>
        <pc:sldMkLst>
          <pc:docMk/>
          <pc:sldMk cId="2070417446" sldId="21474746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51F42-2C73-7A45-9117-E837BCEB6C64}" type="datetimeFigureOut">
              <a:rPr lang="en-GB" smtClean="0"/>
              <a:t>25/06/2025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B2054-7B95-7E4E-A589-9D1F3E918FB7}" type="slidenum">
              <a:rPr lang="en-GB" smtClean="0"/>
              <a:t>‹#›</a:t>
            </a:fld>
            <a:endParaRPr lang="en-GB"/>
          </a:p>
        </p:txBody>
      </p:sp>
    </p:spTree>
    <p:extLst>
      <p:ext uri="{BB962C8B-B14F-4D97-AF65-F5344CB8AC3E}">
        <p14:creationId xmlns:p14="http://schemas.microsoft.com/office/powerpoint/2010/main" val="7215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1</a:t>
            </a:fld>
            <a:endParaRPr lang="en-GB"/>
          </a:p>
        </p:txBody>
      </p:sp>
    </p:spTree>
    <p:extLst>
      <p:ext uri="{BB962C8B-B14F-4D97-AF65-F5344CB8AC3E}">
        <p14:creationId xmlns:p14="http://schemas.microsoft.com/office/powerpoint/2010/main" val="3068696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10</a:t>
            </a:fld>
            <a:endParaRPr lang="en-GB"/>
          </a:p>
        </p:txBody>
      </p:sp>
    </p:spTree>
    <p:extLst>
      <p:ext uri="{BB962C8B-B14F-4D97-AF65-F5344CB8AC3E}">
        <p14:creationId xmlns:p14="http://schemas.microsoft.com/office/powerpoint/2010/main" val="3854616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11</a:t>
            </a:fld>
            <a:endParaRPr lang="en-GB"/>
          </a:p>
        </p:txBody>
      </p:sp>
    </p:spTree>
    <p:extLst>
      <p:ext uri="{BB962C8B-B14F-4D97-AF65-F5344CB8AC3E}">
        <p14:creationId xmlns:p14="http://schemas.microsoft.com/office/powerpoint/2010/main" val="165274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12</a:t>
            </a:fld>
            <a:endParaRPr lang="en-GB"/>
          </a:p>
        </p:txBody>
      </p:sp>
    </p:spTree>
    <p:extLst>
      <p:ext uri="{BB962C8B-B14F-4D97-AF65-F5344CB8AC3E}">
        <p14:creationId xmlns:p14="http://schemas.microsoft.com/office/powerpoint/2010/main" val="178257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13</a:t>
            </a:fld>
            <a:endParaRPr lang="en-GB"/>
          </a:p>
        </p:txBody>
      </p:sp>
    </p:spTree>
    <p:extLst>
      <p:ext uri="{BB962C8B-B14F-4D97-AF65-F5344CB8AC3E}">
        <p14:creationId xmlns:p14="http://schemas.microsoft.com/office/powerpoint/2010/main" val="3463783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14</a:t>
            </a:fld>
            <a:endParaRPr lang="en-GB"/>
          </a:p>
        </p:txBody>
      </p:sp>
    </p:spTree>
    <p:extLst>
      <p:ext uri="{BB962C8B-B14F-4D97-AF65-F5344CB8AC3E}">
        <p14:creationId xmlns:p14="http://schemas.microsoft.com/office/powerpoint/2010/main" val="544264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15</a:t>
            </a:fld>
            <a:endParaRPr lang="en-GB"/>
          </a:p>
        </p:txBody>
      </p:sp>
    </p:spTree>
    <p:extLst>
      <p:ext uri="{BB962C8B-B14F-4D97-AF65-F5344CB8AC3E}">
        <p14:creationId xmlns:p14="http://schemas.microsoft.com/office/powerpoint/2010/main" val="3169944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16</a:t>
            </a:fld>
            <a:endParaRPr lang="en-GB"/>
          </a:p>
        </p:txBody>
      </p:sp>
    </p:spTree>
    <p:extLst>
      <p:ext uri="{BB962C8B-B14F-4D97-AF65-F5344CB8AC3E}">
        <p14:creationId xmlns:p14="http://schemas.microsoft.com/office/powerpoint/2010/main" val="965558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17</a:t>
            </a:fld>
            <a:endParaRPr lang="en-GB"/>
          </a:p>
        </p:txBody>
      </p:sp>
    </p:spTree>
    <p:extLst>
      <p:ext uri="{BB962C8B-B14F-4D97-AF65-F5344CB8AC3E}">
        <p14:creationId xmlns:p14="http://schemas.microsoft.com/office/powerpoint/2010/main" val="1892297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9894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257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86664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C1E7D-78A0-A9F9-5B92-AF97FD560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EE9D9-5232-4F5C-B12F-81347FAFAA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AB125-7788-1C9D-E180-A7E8BBA8F4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F418AA-2B21-8758-07BE-F65782FD26E1}"/>
              </a:ext>
            </a:extLst>
          </p:cNvPr>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6084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C13CC-4E50-C09B-1D5E-9F20F2150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9191D-AD06-6E51-4835-DD22EE4B7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C3C568-F8A0-7FE2-B3C0-9FC1AAB72C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65CB1B-8968-D056-78CC-32921DC86110}"/>
              </a:ext>
            </a:extLst>
          </p:cNvPr>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8157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874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23</a:t>
            </a:fld>
            <a:endParaRPr lang="en-GB"/>
          </a:p>
        </p:txBody>
      </p:sp>
    </p:spTree>
    <p:extLst>
      <p:ext uri="{BB962C8B-B14F-4D97-AF65-F5344CB8AC3E}">
        <p14:creationId xmlns:p14="http://schemas.microsoft.com/office/powerpoint/2010/main" val="2779695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24</a:t>
            </a:fld>
            <a:endParaRPr lang="en-GB"/>
          </a:p>
        </p:txBody>
      </p:sp>
    </p:spTree>
    <p:extLst>
      <p:ext uri="{BB962C8B-B14F-4D97-AF65-F5344CB8AC3E}">
        <p14:creationId xmlns:p14="http://schemas.microsoft.com/office/powerpoint/2010/main" val="1283175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25</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63974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26</a:t>
            </a:fld>
            <a:endParaRPr lang="en-GB"/>
          </a:p>
        </p:txBody>
      </p:sp>
    </p:spTree>
    <p:extLst>
      <p:ext uri="{BB962C8B-B14F-4D97-AF65-F5344CB8AC3E}">
        <p14:creationId xmlns:p14="http://schemas.microsoft.com/office/powerpoint/2010/main" val="3822856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D6166-B185-18E5-491E-3FB271BE3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BB658-5F37-9431-B9D0-60E2B4809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E9A290-F455-FD6B-4884-C6A16977840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9DF4377-A7B1-A80A-3CF2-65498CEFD70C}"/>
              </a:ext>
            </a:extLst>
          </p:cNvPr>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27</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80440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28</a:t>
            </a:fld>
            <a:endParaRPr lang="en-GB"/>
          </a:p>
        </p:txBody>
      </p:sp>
    </p:spTree>
    <p:extLst>
      <p:ext uri="{BB962C8B-B14F-4D97-AF65-F5344CB8AC3E}">
        <p14:creationId xmlns:p14="http://schemas.microsoft.com/office/powerpoint/2010/main" val="2832503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29</a:t>
            </a:fld>
            <a:endParaRPr lang="en-GB"/>
          </a:p>
        </p:txBody>
      </p:sp>
    </p:spTree>
    <p:extLst>
      <p:ext uri="{BB962C8B-B14F-4D97-AF65-F5344CB8AC3E}">
        <p14:creationId xmlns:p14="http://schemas.microsoft.com/office/powerpoint/2010/main" val="191549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3</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6742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9954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0F730-BE04-635C-3AD7-3BB6B766B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D74DB-7D31-1D89-3B72-A003A6780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59838-3A42-0B8E-634A-9DB6CE9480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F6126A-3951-D6E9-D097-090532ADBA40}"/>
              </a:ext>
            </a:extLst>
          </p:cNvPr>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5817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32</a:t>
            </a:fld>
            <a:endParaRPr kumimoji="0" lang="de-DE"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5169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45217-0DE5-D7DD-32DD-44E3A3086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63D9E-35AA-3368-51EA-66B88EA68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A3904-EBAC-5428-D39C-87D80ADCD2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E94B3A-DD27-BFA9-5FDA-595EC5D92D62}"/>
              </a:ext>
            </a:extLst>
          </p:cNvPr>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33</a:t>
            </a:fld>
            <a:endParaRPr kumimoji="0" lang="de-DE"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9827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34</a:t>
            </a:fld>
            <a:endParaRPr lang="en-GB"/>
          </a:p>
        </p:txBody>
      </p:sp>
    </p:spTree>
    <p:extLst>
      <p:ext uri="{BB962C8B-B14F-4D97-AF65-F5344CB8AC3E}">
        <p14:creationId xmlns:p14="http://schemas.microsoft.com/office/powerpoint/2010/main" val="3468622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35</a:t>
            </a:fld>
            <a:endParaRPr kumimoji="0" lang="de-DE"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6363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36</a:t>
            </a:fld>
            <a:endParaRPr kumimoji="0" lang="de-DE"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1547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37</a:t>
            </a:fld>
            <a:endParaRPr lang="en-GB"/>
          </a:p>
        </p:txBody>
      </p:sp>
    </p:spTree>
    <p:extLst>
      <p:ext uri="{BB962C8B-B14F-4D97-AF65-F5344CB8AC3E}">
        <p14:creationId xmlns:p14="http://schemas.microsoft.com/office/powerpoint/2010/main" val="749877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38</a:t>
            </a:fld>
            <a:endParaRPr lang="en-GB"/>
          </a:p>
        </p:txBody>
      </p:sp>
    </p:spTree>
    <p:extLst>
      <p:ext uri="{BB962C8B-B14F-4D97-AF65-F5344CB8AC3E}">
        <p14:creationId xmlns:p14="http://schemas.microsoft.com/office/powerpoint/2010/main" val="827151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39</a:t>
            </a:fld>
            <a:endParaRPr lang="en-GB"/>
          </a:p>
        </p:txBody>
      </p:sp>
    </p:spTree>
    <p:extLst>
      <p:ext uri="{BB962C8B-B14F-4D97-AF65-F5344CB8AC3E}">
        <p14:creationId xmlns:p14="http://schemas.microsoft.com/office/powerpoint/2010/main" val="51659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DE"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4</a:t>
            </a:fld>
            <a:endParaRPr kumimoji="0" lang="en-DE"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5204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1"/>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40</a:t>
            </a:fld>
            <a:endParaRPr kumimoji="0" lang="de-DE"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7558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41</a:t>
            </a:fld>
            <a:endParaRPr lang="en-GB"/>
          </a:p>
        </p:txBody>
      </p:sp>
    </p:spTree>
    <p:extLst>
      <p:ext uri="{BB962C8B-B14F-4D97-AF65-F5344CB8AC3E}">
        <p14:creationId xmlns:p14="http://schemas.microsoft.com/office/powerpoint/2010/main" val="2940023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42</a:t>
            </a:fld>
            <a:endParaRPr lang="en-GB"/>
          </a:p>
        </p:txBody>
      </p:sp>
    </p:spTree>
    <p:extLst>
      <p:ext uri="{BB962C8B-B14F-4D97-AF65-F5344CB8AC3E}">
        <p14:creationId xmlns:p14="http://schemas.microsoft.com/office/powerpoint/2010/main" val="33662095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43</a:t>
            </a:fld>
            <a:endParaRPr lang="en-GB"/>
          </a:p>
        </p:txBody>
      </p:sp>
    </p:spTree>
    <p:extLst>
      <p:ext uri="{BB962C8B-B14F-4D97-AF65-F5344CB8AC3E}">
        <p14:creationId xmlns:p14="http://schemas.microsoft.com/office/powerpoint/2010/main" val="1111726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44</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39032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45</a:t>
            </a:fld>
            <a:endParaRPr lang="en-GB"/>
          </a:p>
        </p:txBody>
      </p:sp>
    </p:spTree>
    <p:extLst>
      <p:ext uri="{BB962C8B-B14F-4D97-AF65-F5344CB8AC3E}">
        <p14:creationId xmlns:p14="http://schemas.microsoft.com/office/powerpoint/2010/main" val="14833958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661988"/>
            <a:ext cx="6223000" cy="35004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a:ln>
                  <a:noFill/>
                </a:ln>
                <a:solidFill>
                  <a:srgbClr val="000000"/>
                </a:solidFill>
                <a:effectLst/>
                <a:uLnTx/>
                <a:uFillTx/>
                <a:latin typeface="72 Brand" panose="020B0504030603020204" pitchFamily="34"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46</a:t>
            </a:fld>
            <a:endParaRPr kumimoji="0" lang="de-DE" sz="800" b="0" i="0" u="none" strike="noStrike" kern="1200" cap="none" spc="0" normalizeH="0" baseline="0" noProof="0" dirty="0">
              <a:ln>
                <a:noFill/>
              </a:ln>
              <a:solidFill>
                <a:srgbClr val="000000"/>
              </a:solidFill>
              <a:effectLst/>
              <a:uLnTx/>
              <a:uFillTx/>
              <a:latin typeface="72 Brand" panose="020B0504030603020204" pitchFamily="34" charset="0"/>
              <a:ea typeface="+mn-ea"/>
              <a:cs typeface="+mn-cs"/>
            </a:endParaRPr>
          </a:p>
        </p:txBody>
      </p:sp>
    </p:spTree>
    <p:extLst>
      <p:ext uri="{BB962C8B-B14F-4D97-AF65-F5344CB8AC3E}">
        <p14:creationId xmlns:p14="http://schemas.microsoft.com/office/powerpoint/2010/main" val="3921172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47</a:t>
            </a:fld>
            <a:endParaRPr lang="en-GB"/>
          </a:p>
        </p:txBody>
      </p:sp>
    </p:spTree>
    <p:extLst>
      <p:ext uri="{BB962C8B-B14F-4D97-AF65-F5344CB8AC3E}">
        <p14:creationId xmlns:p14="http://schemas.microsoft.com/office/powerpoint/2010/main" val="4202664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48</a:t>
            </a:fld>
            <a:endParaRPr lang="en-GB"/>
          </a:p>
        </p:txBody>
      </p:sp>
    </p:spTree>
    <p:extLst>
      <p:ext uri="{BB962C8B-B14F-4D97-AF65-F5344CB8AC3E}">
        <p14:creationId xmlns:p14="http://schemas.microsoft.com/office/powerpoint/2010/main" val="3810822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49</a:t>
            </a:fld>
            <a:endParaRPr lang="en-GB"/>
          </a:p>
        </p:txBody>
      </p:sp>
    </p:spTree>
    <p:extLst>
      <p:ext uri="{BB962C8B-B14F-4D97-AF65-F5344CB8AC3E}">
        <p14:creationId xmlns:p14="http://schemas.microsoft.com/office/powerpoint/2010/main" val="223826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5</a:t>
            </a:fld>
            <a:endParaRPr lang="en-GB"/>
          </a:p>
        </p:txBody>
      </p:sp>
    </p:spTree>
    <p:extLst>
      <p:ext uri="{BB962C8B-B14F-4D97-AF65-F5344CB8AC3E}">
        <p14:creationId xmlns:p14="http://schemas.microsoft.com/office/powerpoint/2010/main" val="51372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6</a:t>
            </a:fld>
            <a:endParaRPr lang="en-GB"/>
          </a:p>
        </p:txBody>
      </p:sp>
    </p:spTree>
    <p:extLst>
      <p:ext uri="{BB962C8B-B14F-4D97-AF65-F5344CB8AC3E}">
        <p14:creationId xmlns:p14="http://schemas.microsoft.com/office/powerpoint/2010/main" val="1944379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7</a:t>
            </a:fld>
            <a:endParaRPr lang="en-GB"/>
          </a:p>
        </p:txBody>
      </p:sp>
    </p:spTree>
    <p:extLst>
      <p:ext uri="{BB962C8B-B14F-4D97-AF65-F5344CB8AC3E}">
        <p14:creationId xmlns:p14="http://schemas.microsoft.com/office/powerpoint/2010/main" val="229087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8</a:t>
            </a:fld>
            <a:endParaRPr lang="en-GB"/>
          </a:p>
        </p:txBody>
      </p:sp>
    </p:spTree>
    <p:extLst>
      <p:ext uri="{BB962C8B-B14F-4D97-AF65-F5344CB8AC3E}">
        <p14:creationId xmlns:p14="http://schemas.microsoft.com/office/powerpoint/2010/main" val="340809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B2054-7B95-7E4E-A589-9D1F3E918FB7}" type="slidenum">
              <a:rPr lang="en-GB" smtClean="0"/>
              <a:t>9</a:t>
            </a:fld>
            <a:endParaRPr lang="en-GB"/>
          </a:p>
        </p:txBody>
      </p:sp>
    </p:spTree>
    <p:extLst>
      <p:ext uri="{BB962C8B-B14F-4D97-AF65-F5344CB8AC3E}">
        <p14:creationId xmlns:p14="http://schemas.microsoft.com/office/powerpoint/2010/main" val="2035635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 cover with blue pattern">
    <p:bg>
      <p:bgRef idx="1001">
        <a:schemeClr val="bg1"/>
      </p:bgRef>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369E6551-269A-D225-4CF8-EC6D532E4902}"/>
              </a:ext>
            </a:extLst>
          </p:cNvPr>
          <p:cNvSpPr/>
          <p:nvPr userDrawn="1"/>
        </p:nvSpPr>
        <p:spPr bwMode="gray">
          <a:xfrm>
            <a:off x="0" y="0"/>
            <a:ext cx="12192000" cy="6858000"/>
          </a:xfrm>
          <a:prstGeom prst="rect">
            <a:avLst/>
          </a:prstGeom>
          <a:solidFill>
            <a:schemeClr val="bg1"/>
          </a:solidFill>
          <a:ln w="15238" cap="flat">
            <a:noFill/>
            <a:prstDash val="solid"/>
            <a:miter/>
          </a:ln>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a:ln>
                <a:noFill/>
              </a:ln>
              <a:effectLst/>
              <a:uLnTx/>
              <a:uFillTx/>
              <a:latin typeface="72 Brand" panose="020B0504030603020204" pitchFamily="34" charset="0"/>
              <a:ea typeface="Arial Unicode MS" pitchFamily="34" charset="-128"/>
              <a:cs typeface="Arial Unicode MS" pitchFamily="34" charset="-128"/>
            </a:endParaRPr>
          </a:p>
        </p:txBody>
      </p:sp>
      <p:sp>
        <p:nvSpPr>
          <p:cNvPr id="4" name="Title"/>
          <p:cNvSpPr>
            <a:spLocks noGrp="1"/>
          </p:cNvSpPr>
          <p:nvPr>
            <p:ph type="title" hasCustomPrompt="1"/>
          </p:nvPr>
        </p:nvSpPr>
        <p:spPr>
          <a:xfrm>
            <a:off x="287925" y="2706317"/>
            <a:ext cx="5439871" cy="997196"/>
          </a:xfrm>
        </p:spPr>
        <p:txBody>
          <a:bodyPr anchor="b" anchorCtr="0">
            <a:noAutofit/>
          </a:bodyPr>
          <a:lstStyle>
            <a:lvl1pPr>
              <a:lnSpc>
                <a:spcPct val="90000"/>
              </a:lnSpc>
              <a:defRPr sz="3599"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599" kern="0" err="1">
              <a:ea typeface="Arial Unicode MS" pitchFamily="34" charset="-128"/>
              <a:cs typeface="Arial Unicode MS" pitchFamily="34" charset="-128"/>
            </a:endParaRPr>
          </a:p>
        </p:txBody>
      </p:sp>
      <p:sp>
        <p:nvSpPr>
          <p:cNvPr id="3" name="Picture Placeholder 2">
            <a:extLst>
              <a:ext uri="{FF2B5EF4-FFF2-40B4-BE49-F238E27FC236}">
                <a16:creationId xmlns:a16="http://schemas.microsoft.com/office/drawing/2014/main" id="{DE73D104-EF7E-A0AB-2243-882D65E686E2}"/>
              </a:ext>
            </a:extLst>
          </p:cNvPr>
          <p:cNvSpPr>
            <a:spLocks noGrp="1"/>
          </p:cNvSpPr>
          <p:nvPr>
            <p:ph type="pic" sz="quarter" idx="15" hasCustomPrompt="1"/>
          </p:nvPr>
        </p:nvSpPr>
        <p:spPr>
          <a:xfrm>
            <a:off x="6073781" y="0"/>
            <a:ext cx="6118219" cy="6858000"/>
          </a:xfrm>
        </p:spPr>
        <p:txBody>
          <a:bodyPr anchor="ctr" anchorCtr="0"/>
          <a:lstStyle>
            <a:lvl1pPr algn="ctr">
              <a:defRPr/>
            </a:lvl1pPr>
          </a:lstStyle>
          <a:p>
            <a:r>
              <a:rPr lang="en-US"/>
              <a:t>Click to insert picture</a:t>
            </a:r>
          </a:p>
        </p:txBody>
      </p:sp>
      <p:pic>
        <p:nvPicPr>
          <p:cNvPr id="10" name="LogoBlue-Dynamic" descr="{&quot;templafy&quot;:{&quot;id&quot;:&quot;db20c8e4-78b9-4d95-8fab-0255da8fe134&quot;}}">
            <a:extLst>
              <a:ext uri="{FF2B5EF4-FFF2-40B4-BE49-F238E27FC236}">
                <a16:creationId xmlns:a16="http://schemas.microsoft.com/office/drawing/2014/main" id="{AA41F771-49A4-B75D-7736-99BFFCC419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31" y="360001"/>
            <a:ext cx="1464003" cy="360045"/>
          </a:xfrm>
          <a:prstGeom prst="rect">
            <a:avLst/>
          </a:prstGeom>
        </p:spPr>
      </p:pic>
      <p:sp>
        <p:nvSpPr>
          <p:cNvPr id="6" name="Classification-Dynamic" descr="{&quot;templafy&quot;:{&quot;id&quot;:&quot;47c9f201-bbf7-4536-869b-3b241b412e05&quot;}}">
            <a:extLst>
              <a:ext uri="{FF2B5EF4-FFF2-40B4-BE49-F238E27FC236}">
                <a16:creationId xmlns:a16="http://schemas.microsoft.com/office/drawing/2014/main" id="{870EB466-B92B-9D4D-974E-A49C0F424152}"/>
              </a:ext>
            </a:extLst>
          </p:cNvPr>
          <p:cNvSpPr txBox="1"/>
          <p:nvPr userDrawn="1"/>
        </p:nvSpPr>
        <p:spPr>
          <a:xfrm>
            <a:off x="282501" y="5080814"/>
            <a:ext cx="4984814"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Arial Unicode MS" pitchFamily="34" charset="-128"/>
                <a:cs typeface="Arial Unicode MS" pitchFamily="34" charset="-128"/>
              </a:rPr>
              <a:t>PUBLIC</a:t>
            </a:r>
            <a:endParaRPr lang="en-US" sz="1000" b="0" i="0" kern="0" dirty="0">
              <a:solidFill>
                <a:schemeClr val="tx1"/>
              </a:solidFill>
              <a:latin typeface="72 Brand" panose="020B0504030603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407738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704">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l cover with anvil ">
    <p:bg>
      <p:bgRef idx="1001">
        <a:schemeClr val="bg1"/>
      </p:bgRef>
    </p:bg>
    <p:spTree>
      <p:nvGrpSpPr>
        <p:cNvPr id="1" name=""/>
        <p:cNvGrpSpPr/>
        <p:nvPr/>
      </p:nvGrpSpPr>
      <p:grpSpPr>
        <a:xfrm>
          <a:off x="0" y="0"/>
          <a:ext cx="0" cy="0"/>
          <a:chOff x="0" y="0"/>
          <a:chExt cx="0" cy="0"/>
        </a:xfrm>
      </p:grpSpPr>
      <p:sp>
        <p:nvSpPr>
          <p:cNvPr id="5" name="Background" descr="preencoded.png">
            <a:extLst>
              <a:ext uri="{FF2B5EF4-FFF2-40B4-BE49-F238E27FC236}">
                <a16:creationId xmlns:a16="http://schemas.microsoft.com/office/drawing/2014/main" id="{5F3BB899-74C3-EBF7-C191-EC2863B8F536}"/>
              </a:ext>
            </a:extLst>
          </p:cNvPr>
          <p:cNvSpPr/>
          <p:nvPr/>
        </p:nvSpPr>
        <p:spPr>
          <a:xfrm>
            <a:off x="0" y="0"/>
            <a:ext cx="12192000" cy="6858000"/>
          </a:xfrm>
          <a:custGeom>
            <a:avLst/>
            <a:gdLst>
              <a:gd name="connsiteX0" fmla="*/ 0 w 12195175"/>
              <a:gd name="connsiteY0" fmla="*/ 0 h 6858000"/>
              <a:gd name="connsiteX1" fmla="*/ 12195175 w 12195175"/>
              <a:gd name="connsiteY1" fmla="*/ 0 h 6858000"/>
              <a:gd name="connsiteX2" fmla="*/ 12195175 w 12195175"/>
              <a:gd name="connsiteY2" fmla="*/ 6858000 h 6858000"/>
              <a:gd name="connsiteX3" fmla="*/ 0 w 121951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5175" h="6858000">
                <a:moveTo>
                  <a:pt x="0" y="0"/>
                </a:moveTo>
                <a:lnTo>
                  <a:pt x="12195175" y="0"/>
                </a:lnTo>
                <a:lnTo>
                  <a:pt x="12195175" y="6858000"/>
                </a:lnTo>
                <a:lnTo>
                  <a:pt x="0" y="6858000"/>
                </a:lnTo>
                <a:close/>
              </a:path>
            </a:pathLst>
          </a:custGeom>
          <a:solidFill>
            <a:srgbClr val="00CEAC"/>
          </a:solidFill>
          <a:ln w="11289" cap="flat">
            <a:noFill/>
            <a:prstDash val="solid"/>
            <a:miter/>
          </a:ln>
        </p:spPr>
        <p:txBody>
          <a:bodyPr rtlCol="0" anchor="ctr"/>
          <a:lstStyle/>
          <a:p>
            <a:endParaRPr lang="en-US" sz="1799"/>
          </a:p>
        </p:txBody>
      </p:sp>
      <p:sp>
        <p:nvSpPr>
          <p:cNvPr id="6" name="Anvil" descr="preencoded.png">
            <a:extLst>
              <a:ext uri="{FF2B5EF4-FFF2-40B4-BE49-F238E27FC236}">
                <a16:creationId xmlns:a16="http://schemas.microsoft.com/office/drawing/2014/main" id="{F36DF1A0-33EF-D4BF-029F-2435A3EF8C01}"/>
              </a:ext>
            </a:extLst>
          </p:cNvPr>
          <p:cNvSpPr/>
          <p:nvPr/>
        </p:nvSpPr>
        <p:spPr>
          <a:xfrm>
            <a:off x="870207" y="989322"/>
            <a:ext cx="9185575" cy="4528975"/>
          </a:xfrm>
          <a:custGeom>
            <a:avLst/>
            <a:gdLst>
              <a:gd name="connsiteX0" fmla="*/ 0 w 9187967"/>
              <a:gd name="connsiteY0" fmla="*/ 0 h 4528975"/>
              <a:gd name="connsiteX1" fmla="*/ 0 w 9187967"/>
              <a:gd name="connsiteY1" fmla="*/ 4528975 h 4528975"/>
              <a:gd name="connsiteX2" fmla="*/ 4669297 w 9187967"/>
              <a:gd name="connsiteY2" fmla="*/ 4528975 h 4528975"/>
              <a:gd name="connsiteX3" fmla="*/ 9187967 w 9187967"/>
              <a:gd name="connsiteY3" fmla="*/ 0 h 4528975"/>
              <a:gd name="connsiteX4" fmla="*/ 0 w 9187967"/>
              <a:gd name="connsiteY4" fmla="*/ 0 h 452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7967" h="4528975">
                <a:moveTo>
                  <a:pt x="0" y="0"/>
                </a:moveTo>
                <a:lnTo>
                  <a:pt x="0" y="4528975"/>
                </a:lnTo>
                <a:lnTo>
                  <a:pt x="4669297" y="4528975"/>
                </a:lnTo>
                <a:lnTo>
                  <a:pt x="9187967" y="0"/>
                </a:lnTo>
                <a:lnTo>
                  <a:pt x="0" y="0"/>
                </a:lnTo>
                <a:close/>
              </a:path>
            </a:pathLst>
          </a:custGeom>
          <a:solidFill>
            <a:srgbClr val="63EDD4"/>
          </a:solidFill>
          <a:ln w="12596" cap="flat">
            <a:noFill/>
            <a:prstDash val="solid"/>
            <a:miter/>
          </a:ln>
        </p:spPr>
        <p:txBody>
          <a:bodyPr rtlCol="0" anchor="ctr"/>
          <a:lstStyle/>
          <a:p>
            <a:endParaRPr lang="en-US" sz="1799"/>
          </a:p>
        </p:txBody>
      </p:sp>
      <p:sp>
        <p:nvSpPr>
          <p:cNvPr id="9" name="Title">
            <a:extLst>
              <a:ext uri="{FF2B5EF4-FFF2-40B4-BE49-F238E27FC236}">
                <a16:creationId xmlns:a16="http://schemas.microsoft.com/office/drawing/2014/main" id="{5515F5CA-E76C-CC3B-68A7-37E88873AB4B}"/>
              </a:ext>
            </a:extLst>
          </p:cNvPr>
          <p:cNvSpPr>
            <a:spLocks noGrp="1"/>
          </p:cNvSpPr>
          <p:nvPr>
            <p:ph type="title" hasCustomPrompt="1"/>
          </p:nvPr>
        </p:nvSpPr>
        <p:spPr>
          <a:xfrm>
            <a:off x="287925" y="2706317"/>
            <a:ext cx="5928376" cy="997196"/>
          </a:xfrm>
        </p:spPr>
        <p:txBody>
          <a:bodyPr>
            <a:noAutofit/>
          </a:bodyPr>
          <a:lstStyle>
            <a:lvl1pPr>
              <a:lnSpc>
                <a:spcPct val="90000"/>
              </a:lnSpc>
              <a:defRPr sz="3599"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599" kern="0" err="1">
              <a:ea typeface="Arial Unicode MS" pitchFamily="34" charset="-128"/>
              <a:cs typeface="Arial Unicode MS" pitchFamily="34" charset="-128"/>
            </a:endParaRPr>
          </a:p>
        </p:txBody>
      </p:sp>
      <p:pic>
        <p:nvPicPr>
          <p:cNvPr id="10" name="LogoBlack-Dynamic" descr="{&quot;templafy&quot;:{&quot;id&quot;:&quot;b531e1f6-8e68-4316-80c9-7ff5db8f4b1b&quot;}}">
            <a:extLst>
              <a:ext uri="{FF2B5EF4-FFF2-40B4-BE49-F238E27FC236}">
                <a16:creationId xmlns:a16="http://schemas.microsoft.com/office/drawing/2014/main" id="{98746969-5027-0932-4521-B3C0CE537C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31" y="360001"/>
            <a:ext cx="1460978" cy="360045"/>
          </a:xfrm>
          <a:prstGeom prst="rect">
            <a:avLst/>
          </a:prstGeom>
        </p:spPr>
      </p:pic>
      <p:sp>
        <p:nvSpPr>
          <p:cNvPr id="3" name="Classification-Dynamic" descr="{&quot;templafy&quot;:{&quot;id&quot;:&quot;ff6a3764-1084-49a6-8c58-0fdde3cd5aba&quot;}}">
            <a:extLst>
              <a:ext uri="{FF2B5EF4-FFF2-40B4-BE49-F238E27FC236}">
                <a16:creationId xmlns:a16="http://schemas.microsoft.com/office/drawing/2014/main" id="{BBFBBDC3-D031-6041-465D-9F7147F423CF}"/>
              </a:ext>
            </a:extLst>
          </p:cNvPr>
          <p:cNvSpPr txBox="1"/>
          <p:nvPr userDrawn="1"/>
        </p:nvSpPr>
        <p:spPr>
          <a:xfrm>
            <a:off x="282501" y="5080814"/>
            <a:ext cx="4984814"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Arial Unicode MS" pitchFamily="34" charset="-128"/>
                <a:cs typeface="Arial Unicode MS" pitchFamily="34" charset="-128"/>
              </a:rPr>
              <a:t>PUBLIC</a:t>
            </a:r>
            <a:endParaRPr lang="en-US" sz="1000" b="0" i="0" kern="0" dirty="0">
              <a:solidFill>
                <a:schemeClr val="tx1"/>
              </a:solidFill>
              <a:latin typeface="72 Brand" panose="020B0504030603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4563281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ith cover with image">
    <p:bg>
      <p:bgRef idx="1001">
        <a:schemeClr val="bg1"/>
      </p:bgRef>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3FFCA81-9D1B-7BE9-9F97-BEDB3E67519A}"/>
              </a:ext>
            </a:extLst>
          </p:cNvPr>
          <p:cNvSpPr/>
          <p:nvPr userDrawn="1"/>
        </p:nvSpPr>
        <p:spPr bwMode="gray">
          <a:xfrm>
            <a:off x="0" y="0"/>
            <a:ext cx="12192000" cy="6858000"/>
          </a:xfrm>
          <a:prstGeom prst="rect">
            <a:avLst/>
          </a:prstGeom>
          <a:solidFill>
            <a:schemeClr val="bg1"/>
          </a:solidFill>
          <a:ln w="15238" cap="flat">
            <a:noFill/>
            <a:prstDash val="solid"/>
            <a:miter/>
          </a:ln>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a:ln>
                <a:noFill/>
              </a:ln>
              <a:effectLst/>
              <a:uLnTx/>
              <a:uFillTx/>
              <a:latin typeface="72 Brand" panose="020B0504030603020204" pitchFamily="34" charset="0"/>
              <a:ea typeface="Arial Unicode MS" pitchFamily="34" charset="-128"/>
              <a:cs typeface="Arial Unicode MS" pitchFamily="34" charset="-128"/>
            </a:endParaRPr>
          </a:p>
        </p:txBody>
      </p:sp>
      <p:sp>
        <p:nvSpPr>
          <p:cNvPr id="6" name="Picture Placeholder 5">
            <a:extLst>
              <a:ext uri="{FF2B5EF4-FFF2-40B4-BE49-F238E27FC236}">
                <a16:creationId xmlns:a16="http://schemas.microsoft.com/office/drawing/2014/main" id="{28860E7D-5DEB-5F1B-5AAF-4C41BD1A7778}"/>
              </a:ext>
            </a:extLst>
          </p:cNvPr>
          <p:cNvSpPr>
            <a:spLocks noGrp="1"/>
          </p:cNvSpPr>
          <p:nvPr>
            <p:ph type="pic" sz="quarter" idx="15" hasCustomPrompt="1"/>
          </p:nvPr>
        </p:nvSpPr>
        <p:spPr>
          <a:xfrm>
            <a:off x="6107110" y="0"/>
            <a:ext cx="6084890" cy="6858000"/>
          </a:xfrm>
        </p:spPr>
        <p:txBody>
          <a:bodyPr anchor="ctr" anchorCtr="0"/>
          <a:lstStyle>
            <a:lvl1pPr algn="ctr">
              <a:defRPr/>
            </a:lvl1pPr>
          </a:lstStyle>
          <a:p>
            <a:r>
              <a:rPr lang="en-US"/>
              <a:t>Click to insert picture</a:t>
            </a:r>
          </a:p>
        </p:txBody>
      </p:sp>
      <p:pic>
        <p:nvPicPr>
          <p:cNvPr id="28936725" name="Acquired Company Logo Placeholder" descr="{&quot;templafy&quot;:{&quot;id&quot;:&quot;e24a6e43-600a-4c6b-89de-bcf3787a4fa8&quot;}}" hidden="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501" y="2141327"/>
            <a:ext cx="4124850" cy="266010"/>
          </a:xfrm>
          <a:prstGeom prst="rect">
            <a:avLst/>
          </a:prstGeom>
        </p:spPr>
      </p:pic>
      <p:sp>
        <p:nvSpPr>
          <p:cNvPr id="4" name="Title">
            <a:extLst>
              <a:ext uri="{FF2B5EF4-FFF2-40B4-BE49-F238E27FC236}">
                <a16:creationId xmlns:a16="http://schemas.microsoft.com/office/drawing/2014/main" id="{D8805AE3-41BC-E9DB-1A66-ADF41EDBC899}"/>
              </a:ext>
            </a:extLst>
          </p:cNvPr>
          <p:cNvSpPr>
            <a:spLocks noGrp="1"/>
          </p:cNvSpPr>
          <p:nvPr>
            <p:ph type="title" hasCustomPrompt="1"/>
          </p:nvPr>
        </p:nvSpPr>
        <p:spPr>
          <a:xfrm>
            <a:off x="287925" y="2706317"/>
            <a:ext cx="6025170" cy="997196"/>
          </a:xfrm>
        </p:spPr>
        <p:txBody>
          <a:bodyPr>
            <a:noAutofit/>
          </a:bodyPr>
          <a:lstStyle>
            <a:lvl1pPr>
              <a:lnSpc>
                <a:spcPct val="90000"/>
              </a:lnSpc>
              <a:defRPr sz="3599"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599" kern="0" err="1">
              <a:ea typeface="Arial Unicode MS" pitchFamily="34" charset="-128"/>
              <a:cs typeface="Arial Unicode MS" pitchFamily="34" charset="-128"/>
            </a:endParaRPr>
          </a:p>
        </p:txBody>
      </p:sp>
      <p:pic>
        <p:nvPicPr>
          <p:cNvPr id="10" name="LogoBlue-Dynamic" descr="{&quot;templafy&quot;:{&quot;id&quot;:&quot;06d86a7b-da2f-4292-bed8-bc679bb8e5d7&quot;}}">
            <a:extLst>
              <a:ext uri="{FF2B5EF4-FFF2-40B4-BE49-F238E27FC236}">
                <a16:creationId xmlns:a16="http://schemas.microsoft.com/office/drawing/2014/main" id="{1626E73C-84EC-D66B-1062-9A818BC0E4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7931" y="360001"/>
            <a:ext cx="1464003" cy="360045"/>
          </a:xfrm>
          <a:prstGeom prst="rect">
            <a:avLst/>
          </a:prstGeom>
        </p:spPr>
      </p:pic>
      <p:sp>
        <p:nvSpPr>
          <p:cNvPr id="3" name="Classification-Dynamic" descr="{&quot;templafy&quot;:{&quot;id&quot;:&quot;f9f805d6-5d62-4b46-bfbf-f7175b3d3a64&quot;}}">
            <a:extLst>
              <a:ext uri="{FF2B5EF4-FFF2-40B4-BE49-F238E27FC236}">
                <a16:creationId xmlns:a16="http://schemas.microsoft.com/office/drawing/2014/main" id="{4A078429-99DD-7555-B0F4-FEF46FD297B0}"/>
              </a:ext>
            </a:extLst>
          </p:cNvPr>
          <p:cNvSpPr txBox="1"/>
          <p:nvPr userDrawn="1"/>
        </p:nvSpPr>
        <p:spPr>
          <a:xfrm>
            <a:off x="282501" y="5080814"/>
            <a:ext cx="4984814"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Arial Unicode MS" pitchFamily="34" charset="-128"/>
                <a:cs typeface="Arial Unicode MS" pitchFamily="34" charset="-128"/>
              </a:rPr>
              <a:t>PUBLIC</a:t>
            </a:r>
            <a:endParaRPr lang="en-US" sz="1000" b="0" i="0" kern="0" dirty="0">
              <a:solidFill>
                <a:schemeClr val="tx1"/>
              </a:solidFill>
              <a:latin typeface="72 Brand" panose="020B0504030603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806342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ue cover with anvil and image">
    <p:bg>
      <p:bgRef idx="1001">
        <a:schemeClr val="bg1"/>
      </p:bgRef>
    </p:bg>
    <p:spTree>
      <p:nvGrpSpPr>
        <p:cNvPr id="1" name=""/>
        <p:cNvGrpSpPr/>
        <p:nvPr/>
      </p:nvGrpSpPr>
      <p:grpSpPr>
        <a:xfrm>
          <a:off x="0" y="0"/>
          <a:ext cx="0" cy="0"/>
          <a:chOff x="0" y="0"/>
          <a:chExt cx="0" cy="0"/>
        </a:xfrm>
      </p:grpSpPr>
      <p:sp>
        <p:nvSpPr>
          <p:cNvPr id="7" name="Background" descr="preencoded.png">
            <a:extLst>
              <a:ext uri="{FF2B5EF4-FFF2-40B4-BE49-F238E27FC236}">
                <a16:creationId xmlns:a16="http://schemas.microsoft.com/office/drawing/2014/main" id="{9DE307C8-D1C3-00E2-C5B0-2A7EBB981384}"/>
              </a:ext>
            </a:extLst>
          </p:cNvPr>
          <p:cNvSpPr/>
          <p:nvPr/>
        </p:nvSpPr>
        <p:spPr>
          <a:xfrm>
            <a:off x="0" y="-3495"/>
            <a:ext cx="12192000" cy="6861495"/>
          </a:xfrm>
          <a:custGeom>
            <a:avLst/>
            <a:gdLst>
              <a:gd name="connsiteX0" fmla="*/ 0 w 12195175"/>
              <a:gd name="connsiteY0" fmla="*/ 0 h 6861495"/>
              <a:gd name="connsiteX1" fmla="*/ 12195175 w 12195175"/>
              <a:gd name="connsiteY1" fmla="*/ 0 h 6861495"/>
              <a:gd name="connsiteX2" fmla="*/ 12195175 w 12195175"/>
              <a:gd name="connsiteY2" fmla="*/ 6861496 h 6861495"/>
              <a:gd name="connsiteX3" fmla="*/ 0 w 12195175"/>
              <a:gd name="connsiteY3" fmla="*/ 6861496 h 6861495"/>
            </a:gdLst>
            <a:ahLst/>
            <a:cxnLst>
              <a:cxn ang="0">
                <a:pos x="connsiteX0" y="connsiteY0"/>
              </a:cxn>
              <a:cxn ang="0">
                <a:pos x="connsiteX1" y="connsiteY1"/>
              </a:cxn>
              <a:cxn ang="0">
                <a:pos x="connsiteX2" y="connsiteY2"/>
              </a:cxn>
              <a:cxn ang="0">
                <a:pos x="connsiteX3" y="connsiteY3"/>
              </a:cxn>
            </a:cxnLst>
            <a:rect l="l" t="t" r="r" b="b"/>
            <a:pathLst>
              <a:path w="12195175" h="6861495">
                <a:moveTo>
                  <a:pt x="0" y="0"/>
                </a:moveTo>
                <a:lnTo>
                  <a:pt x="12195175" y="0"/>
                </a:lnTo>
                <a:lnTo>
                  <a:pt x="12195175" y="6861496"/>
                </a:lnTo>
                <a:lnTo>
                  <a:pt x="0" y="6861496"/>
                </a:lnTo>
                <a:close/>
              </a:path>
            </a:pathLst>
          </a:custGeom>
          <a:solidFill>
            <a:srgbClr val="0057D2"/>
          </a:solidFill>
          <a:ln w="10160" cap="flat">
            <a:noFill/>
            <a:prstDash val="solid"/>
            <a:miter/>
          </a:ln>
        </p:spPr>
        <p:txBody>
          <a:bodyPr rtlCol="0" anchor="ctr"/>
          <a:lstStyle/>
          <a:p>
            <a:endParaRPr lang="en-US" sz="1799"/>
          </a:p>
        </p:txBody>
      </p:sp>
      <p:sp>
        <p:nvSpPr>
          <p:cNvPr id="6" name="Anvil" descr="preencoded.png">
            <a:extLst>
              <a:ext uri="{FF2B5EF4-FFF2-40B4-BE49-F238E27FC236}">
                <a16:creationId xmlns:a16="http://schemas.microsoft.com/office/drawing/2014/main" id="{6C575B3E-49FD-8450-F2CB-84C6E7A1153D}"/>
              </a:ext>
            </a:extLst>
          </p:cNvPr>
          <p:cNvSpPr/>
          <p:nvPr/>
        </p:nvSpPr>
        <p:spPr>
          <a:xfrm>
            <a:off x="752159" y="1156532"/>
            <a:ext cx="5612260" cy="2756252"/>
          </a:xfrm>
          <a:custGeom>
            <a:avLst/>
            <a:gdLst>
              <a:gd name="connsiteX0" fmla="*/ 0 w 5613722"/>
              <a:gd name="connsiteY0" fmla="*/ 0 h 2756252"/>
              <a:gd name="connsiteX1" fmla="*/ 0 w 5613722"/>
              <a:gd name="connsiteY1" fmla="*/ 2756252 h 2756252"/>
              <a:gd name="connsiteX2" fmla="*/ 2852875 w 5613722"/>
              <a:gd name="connsiteY2" fmla="*/ 2756252 h 2756252"/>
              <a:gd name="connsiteX3" fmla="*/ 5613722 w 5613722"/>
              <a:gd name="connsiteY3" fmla="*/ 0 h 2756252"/>
              <a:gd name="connsiteX4" fmla="*/ 0 w 5613722"/>
              <a:gd name="connsiteY4" fmla="*/ 0 h 2756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3722" h="2756252">
                <a:moveTo>
                  <a:pt x="0" y="0"/>
                </a:moveTo>
                <a:lnTo>
                  <a:pt x="0" y="2756252"/>
                </a:lnTo>
                <a:lnTo>
                  <a:pt x="2852875" y="2756252"/>
                </a:lnTo>
                <a:lnTo>
                  <a:pt x="5613722" y="0"/>
                </a:lnTo>
                <a:lnTo>
                  <a:pt x="0" y="0"/>
                </a:lnTo>
                <a:close/>
              </a:path>
            </a:pathLst>
          </a:custGeom>
          <a:solidFill>
            <a:srgbClr val="1B90FF"/>
          </a:solidFill>
          <a:ln w="9273" cap="flat">
            <a:noFill/>
            <a:prstDash val="solid"/>
            <a:miter/>
          </a:ln>
        </p:spPr>
        <p:txBody>
          <a:bodyPr rtlCol="0" anchor="ctr"/>
          <a:lstStyle/>
          <a:p>
            <a:endParaRPr lang="en-US" sz="1799"/>
          </a:p>
        </p:txBody>
      </p:sp>
      <p:sp>
        <p:nvSpPr>
          <p:cNvPr id="13" name="Picture Placeholder 12">
            <a:extLst>
              <a:ext uri="{FF2B5EF4-FFF2-40B4-BE49-F238E27FC236}">
                <a16:creationId xmlns:a16="http://schemas.microsoft.com/office/drawing/2014/main" id="{FF6D8674-EA25-0C87-7F7A-4B6FFA7F1F14}"/>
              </a:ext>
            </a:extLst>
          </p:cNvPr>
          <p:cNvSpPr>
            <a:spLocks noGrp="1"/>
          </p:cNvSpPr>
          <p:nvPr>
            <p:ph type="pic" sz="quarter" idx="10" hasCustomPrompt="1"/>
          </p:nvPr>
        </p:nvSpPr>
        <p:spPr>
          <a:xfrm>
            <a:off x="7834022" y="0"/>
            <a:ext cx="4357979" cy="6858000"/>
          </a:xfrm>
        </p:spPr>
        <p:txBody>
          <a:bodyPr anchor="ctr" anchorCtr="0"/>
          <a:lstStyle>
            <a:lvl1pPr algn="ctr">
              <a:defRPr>
                <a:solidFill>
                  <a:schemeClr val="bg1"/>
                </a:solidFill>
              </a:defRPr>
            </a:lvl1pPr>
          </a:lstStyle>
          <a:p>
            <a:r>
              <a:rPr lang="en-US"/>
              <a:t>Click to insert picture</a:t>
            </a:r>
          </a:p>
        </p:txBody>
      </p:sp>
      <p:sp>
        <p:nvSpPr>
          <p:cNvPr id="4" name="Title">
            <a:extLst>
              <a:ext uri="{FF2B5EF4-FFF2-40B4-BE49-F238E27FC236}">
                <a16:creationId xmlns:a16="http://schemas.microsoft.com/office/drawing/2014/main" id="{A222ABC1-A03E-5EDE-02E2-6F3794850CC1}"/>
              </a:ext>
            </a:extLst>
          </p:cNvPr>
          <p:cNvSpPr>
            <a:spLocks noGrp="1"/>
          </p:cNvSpPr>
          <p:nvPr>
            <p:ph type="title" hasCustomPrompt="1"/>
          </p:nvPr>
        </p:nvSpPr>
        <p:spPr>
          <a:xfrm>
            <a:off x="440287" y="2206502"/>
            <a:ext cx="5528264" cy="997196"/>
          </a:xfrm>
        </p:spPr>
        <p:txBody>
          <a:bodyPr>
            <a:noAutofit/>
          </a:bodyPr>
          <a:lstStyle>
            <a:lvl1pPr>
              <a:lnSpc>
                <a:spcPct val="90000"/>
              </a:lnSpc>
              <a:defRPr sz="3599" b="0" i="0">
                <a:solidFill>
                  <a:schemeClr val="bg1"/>
                </a:solidFill>
                <a:latin typeface="72 Brand Medium" panose="020B0504030603020204" pitchFamily="34" charset="0"/>
              </a:defRPr>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599" kern="0" err="1">
              <a:ea typeface="Arial Unicode MS" pitchFamily="34" charset="-128"/>
              <a:cs typeface="Arial Unicode MS" pitchFamily="34" charset="-128"/>
            </a:endParaRPr>
          </a:p>
        </p:txBody>
      </p:sp>
      <p:pic>
        <p:nvPicPr>
          <p:cNvPr id="10" name="LogoWhite-Dynamic" descr="{&quot;templafy&quot;:{&quot;id&quot;:&quot;7d3ec0ce-48b1-408c-959e-e6549dacc0c1&quot;}}">
            <a:extLst>
              <a:ext uri="{FF2B5EF4-FFF2-40B4-BE49-F238E27FC236}">
                <a16:creationId xmlns:a16="http://schemas.microsoft.com/office/drawing/2014/main" id="{439806AF-0610-F07E-0C6A-E52A4C8225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31" y="360001"/>
            <a:ext cx="1460978" cy="360045"/>
          </a:xfrm>
          <a:prstGeom prst="rect">
            <a:avLst/>
          </a:prstGeom>
        </p:spPr>
      </p:pic>
      <p:sp>
        <p:nvSpPr>
          <p:cNvPr id="5" name="Classification-Dynamic" descr="{&quot;templafy&quot;:{&quot;id&quot;:&quot;50918a3c-795c-4104-ad65-fa55f4a8becc&quot;}}">
            <a:extLst>
              <a:ext uri="{FF2B5EF4-FFF2-40B4-BE49-F238E27FC236}">
                <a16:creationId xmlns:a16="http://schemas.microsoft.com/office/drawing/2014/main" id="{7A6CB977-D711-D436-9DC2-AAFCC56F9CAA}"/>
              </a:ext>
            </a:extLst>
          </p:cNvPr>
          <p:cNvSpPr txBox="1"/>
          <p:nvPr userDrawn="1"/>
        </p:nvSpPr>
        <p:spPr>
          <a:xfrm>
            <a:off x="440286" y="5080814"/>
            <a:ext cx="4984814"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dirty="0">
                <a:solidFill>
                  <a:schemeClr val="bg1"/>
                </a:solidFill>
                <a:latin typeface="72 Brand" panose="020B0504030603020204" pitchFamily="34" charset="0"/>
                <a:ea typeface="Arial Unicode MS" pitchFamily="34" charset="-128"/>
                <a:cs typeface="Arial Unicode MS" pitchFamily="34" charset="-128"/>
              </a:rPr>
              <a:t>SAP - PUBLIC</a:t>
            </a:r>
          </a:p>
        </p:txBody>
      </p:sp>
    </p:spTree>
    <p:extLst>
      <p:ext uri="{BB962C8B-B14F-4D97-AF65-F5344CB8AC3E}">
        <p14:creationId xmlns:p14="http://schemas.microsoft.com/office/powerpoint/2010/main" val="9003263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107" y="1580844"/>
            <a:ext cx="11182288" cy="4764394"/>
          </a:xfrm>
        </p:spPr>
        <p:txBody>
          <a:bodyPr>
            <a:normAutofit/>
          </a:bodyPr>
          <a:lstStyle>
            <a:lvl1pPr marL="0" marR="0" indent="0" algn="l" defTabSz="1088231" rtl="0" eaLnBrk="1" fontAlgn="auto" latinLnBrk="0" hangingPunct="1">
              <a:lnSpc>
                <a:spcPct val="100000"/>
              </a:lnSpc>
              <a:spcBef>
                <a:spcPts val="2999"/>
              </a:spcBef>
              <a:spcAft>
                <a:spcPts val="0"/>
              </a:spcAft>
              <a:buClr>
                <a:schemeClr val="tx1"/>
              </a:buClr>
              <a:buSzPct val="100000"/>
              <a:buFont typeface="Roboto" panose="02000000000000000000" pitchFamily="2" charset="0"/>
              <a:buChar char="​"/>
              <a:tabLst/>
              <a:defRPr sz="1999" b="0"/>
            </a:lvl1pPr>
            <a:lvl2pPr marL="179910" marR="0" indent="-179910" algn="l" defTabSz="1088231" rtl="0" eaLnBrk="1" fontAlgn="auto" latinLnBrk="0" hangingPunct="1">
              <a:lnSpc>
                <a:spcPct val="100000"/>
              </a:lnSpc>
              <a:spcBef>
                <a:spcPts val="600"/>
              </a:spcBef>
              <a:spcAft>
                <a:spcPts val="0"/>
              </a:spcAft>
              <a:buClr>
                <a:schemeClr val="tx1"/>
              </a:buClr>
              <a:buSzPct val="100000"/>
              <a:buFont typeface="Arial" panose="020B0604020202020204" pitchFamily="34" charset="0"/>
              <a:buChar char="•"/>
              <a:tabLst/>
              <a:defRPr sz="1799"/>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sz="1799" baseline="0"/>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b="0" i="0">
                <a:latin typeface="72 Brand Medium" panose="020B0504030603020204" pitchFamily="34" charset="0"/>
              </a:defRPr>
            </a:lvl1pPr>
          </a:lstStyle>
          <a:p>
            <a:r>
              <a:rPr lang="en-US"/>
              <a:t>Agenda</a:t>
            </a:r>
          </a:p>
        </p:txBody>
      </p:sp>
    </p:spTree>
    <p:extLst>
      <p:ext uri="{BB962C8B-B14F-4D97-AF65-F5344CB8AC3E}">
        <p14:creationId xmlns:p14="http://schemas.microsoft.com/office/powerpoint/2010/main" val="423082028"/>
      </p:ext>
    </p:extLst>
  </p:cSld>
  <p:clrMapOvr>
    <a:masterClrMapping/>
  </p:clrMapOvr>
  <p:extLst>
    <p:ext uri="{DCECCB84-F9BA-43D5-87BE-67443E8EF086}">
      <p15:sldGuideLst xmlns:p15="http://schemas.microsoft.com/office/powerpoint/2012/main">
        <p15:guide id="1" pos="303">
          <p15:clr>
            <a:srgbClr val="FBAE40"/>
          </p15:clr>
        </p15:guide>
        <p15:guide id="2" orient="horz" pos="981">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3090446"/>
            <a:ext cx="11182288" cy="677108"/>
          </a:xfrm>
        </p:spPr>
        <p:txBody>
          <a:bodyPr anchor="ctr" anchorCtr="0">
            <a:noAutofit/>
          </a:bodyPr>
          <a:lstStyle>
            <a:lvl1pPr>
              <a:defRPr sz="4399" b="0" i="0">
                <a:solidFill>
                  <a:schemeClr val="tx1"/>
                </a:solidFill>
                <a:latin typeface="72 Brand Medium" panose="020B0504030603020204" pitchFamily="34" charset="0"/>
              </a:defRPr>
            </a:lvl1pPr>
          </a:lstStyle>
          <a:p>
            <a:r>
              <a:rPr lang="en-US"/>
              <a:t>Divider page</a:t>
            </a:r>
            <a:endParaRPr lang="de-DE"/>
          </a:p>
        </p:txBody>
      </p:sp>
    </p:spTree>
    <p:extLst>
      <p:ext uri="{BB962C8B-B14F-4D97-AF65-F5344CB8AC3E}">
        <p14:creationId xmlns:p14="http://schemas.microsoft.com/office/powerpoint/2010/main" val="1154534075"/>
      </p:ext>
    </p:extLst>
  </p:cSld>
  <p:clrMapOvr>
    <a:masterClrMapping/>
  </p:clrMapOvr>
  <p:hf sldNum="0" hdr="0" ftr="0" dt="0"/>
  <p:extLst>
    <p:ext uri="{DCECCB84-F9BA-43D5-87BE-67443E8EF086}">
      <p15:sldGuideLst xmlns:p15="http://schemas.microsoft.com/office/powerpoint/2012/main">
        <p15:guide id="1" pos="303">
          <p15:clr>
            <a:srgbClr val="FBAE40"/>
          </p15:clr>
        </p15:guide>
        <p15:guide id="2" orient="horz" pos="2160">
          <p15:clr>
            <a:srgbClr val="FBAE40"/>
          </p15:clr>
        </p15:guide>
        <p15:guide id="3" pos="73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2000" cy="3430800"/>
          </a:xfrm>
          <a:noFill/>
        </p:spPr>
        <p:txBody>
          <a:bodyPr tIns="324000"/>
          <a:lstStyle>
            <a:lvl1pPr marL="0" marR="0" indent="0" algn="ctr" defTabSz="1088231"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231"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399" b="0" i="0">
                <a:solidFill>
                  <a:schemeClr val="tx1"/>
                </a:solidFill>
                <a:latin typeface="72 Brand Medium" panose="020B0504030603020204" pitchFamily="34" charset="0"/>
              </a:defRPr>
            </a:lvl1pPr>
          </a:lstStyle>
          <a:p>
            <a:r>
              <a:rPr lang="en-US"/>
              <a:t>Divider page</a:t>
            </a:r>
            <a:endParaRPr lang="de-DE"/>
          </a:p>
        </p:txBody>
      </p:sp>
    </p:spTree>
    <p:extLst>
      <p:ext uri="{BB962C8B-B14F-4D97-AF65-F5344CB8AC3E}">
        <p14:creationId xmlns:p14="http://schemas.microsoft.com/office/powerpoint/2010/main" val="902555768"/>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03">
          <p15:clr>
            <a:srgbClr val="FBAE40"/>
          </p15:clr>
        </p15:guide>
        <p15:guide id="4" orient="horz" pos="865">
          <p15:clr>
            <a:srgbClr val="FBAE40"/>
          </p15:clr>
        </p15:guide>
        <p15:guide id="5" orient="horz" pos="129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0" i="0">
                <a:latin typeface="72 Brand Medium" panose="020B0504030603020204" pitchFamily="34" charset="0"/>
              </a:defRPr>
            </a:lvl1pPr>
          </a:lstStyle>
          <a:p>
            <a:r>
              <a:rPr lang="en-US" noProof="0"/>
              <a:t>Insert page title (sentence case)</a:t>
            </a:r>
            <a:endParaRPr lang="en-US"/>
          </a:p>
        </p:txBody>
      </p:sp>
    </p:spTree>
    <p:extLst>
      <p:ext uri="{BB962C8B-B14F-4D97-AF65-F5344CB8AC3E}">
        <p14:creationId xmlns:p14="http://schemas.microsoft.com/office/powerpoint/2010/main" val="8161976"/>
      </p:ext>
    </p:extLst>
  </p:cSld>
  <p:clrMapOvr>
    <a:masterClrMapping/>
  </p:clrMapOvr>
  <p:extLst>
    <p:ext uri="{DCECCB84-F9BA-43D5-87BE-67443E8EF086}">
      <p15:sldGuideLst xmlns:p15="http://schemas.microsoft.com/office/powerpoint/2012/main">
        <p15:guide id="1" pos="303">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1520" y="1557338"/>
            <a:ext cx="11183565" cy="4787900"/>
          </a:xfrm>
        </p:spPr>
        <p:txBody>
          <a:bodyPr/>
          <a:lstStyle>
            <a:lvl1pPr>
              <a:defRPr/>
            </a:lvl1pPr>
          </a:lstStyle>
          <a:p>
            <a:pPr lvl="0"/>
            <a:r>
              <a:rPr lang="en-GB"/>
              <a:t>Start typing to add text without a bullet point. To add a bullet point, place the cursor at the start of this line and press tab.</a:t>
            </a:r>
            <a:endParaRPr lang="en-US" noProof="0"/>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0" y="504000"/>
            <a:ext cx="11183564" cy="369332"/>
          </a:xfrm>
        </p:spPr>
        <p:txBody>
          <a:bodyPr/>
          <a:lstStyle>
            <a:lvl1pPr>
              <a:defRPr b="0"/>
            </a:lvl1pPr>
          </a:lstStyle>
          <a:p>
            <a:r>
              <a:rPr lang="en-US" noProof="0"/>
              <a:t>Insert page title (sentence case)</a:t>
            </a:r>
            <a:endParaRPr lang="en-US"/>
          </a:p>
        </p:txBody>
      </p:sp>
    </p:spTree>
    <p:extLst>
      <p:ext uri="{BB962C8B-B14F-4D97-AF65-F5344CB8AC3E}">
        <p14:creationId xmlns:p14="http://schemas.microsoft.com/office/powerpoint/2010/main" val="2978594"/>
      </p:ext>
    </p:extLst>
  </p:cSld>
  <p:clrMapOvr>
    <a:masterClrMapping/>
  </p:clrMapOvr>
  <p:extLst>
    <p:ext uri="{DCECCB84-F9BA-43D5-87BE-67443E8EF086}">
      <p15:sldGuideLst xmlns:p15="http://schemas.microsoft.com/office/powerpoint/2012/main">
        <p15:guide id="1" pos="316">
          <p15:clr>
            <a:srgbClr val="FBAE40"/>
          </p15:clr>
        </p15:guide>
        <p15:guide id="2" orient="horz" pos="3997">
          <p15:clr>
            <a:srgbClr val="FBAE40"/>
          </p15:clr>
        </p15:guide>
        <p15:guide id="3" pos="7364">
          <p15:clr>
            <a:srgbClr val="FBAE40"/>
          </p15:clr>
        </p15:guide>
        <p15:guide id="4" orient="horz" pos="318">
          <p15:clr>
            <a:srgbClr val="FBAE40"/>
          </p15:clr>
        </p15:guide>
        <p15:guide id="5" orient="horz" pos="552">
          <p15:clr>
            <a:srgbClr val="FBAE40"/>
          </p15:clr>
        </p15:guide>
        <p15:guide id="6" orient="horz" pos="98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0820" y="1557338"/>
            <a:ext cx="5326613" cy="47879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3869" y="1557338"/>
            <a:ext cx="5326613" cy="47879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307472717"/>
      </p:ext>
    </p:extLst>
  </p:cSld>
  <p:clrMapOvr>
    <a:masterClrMapping/>
  </p:clrMapOvr>
  <p:extLst>
    <p:ext uri="{DCECCB84-F9BA-43D5-87BE-67443E8EF086}">
      <p15:sldGuideLst xmlns:p15="http://schemas.microsoft.com/office/powerpoint/2012/main">
        <p15:guide id="1" pos="317">
          <p15:clr>
            <a:srgbClr val="FBAE40"/>
          </p15:clr>
        </p15:guide>
        <p15:guide id="2" orient="horz" pos="3997">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98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1" y="1557338"/>
            <a:ext cx="3563072" cy="47879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4115" y="1557338"/>
            <a:ext cx="3563072" cy="47879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3869" y="1557338"/>
            <a:ext cx="3563072" cy="47879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50736294"/>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981">
          <p15:clr>
            <a:srgbClr val="FBAE40"/>
          </p15:clr>
        </p15:guide>
        <p15:guide id="10" orient="horz" pos="39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cover, anvil and image">
    <p:bg>
      <p:bgRef idx="1001">
        <a:schemeClr val="bg1"/>
      </p:bgRef>
    </p:bg>
    <p:spTree>
      <p:nvGrpSpPr>
        <p:cNvPr id="1" name=""/>
        <p:cNvGrpSpPr/>
        <p:nvPr/>
      </p:nvGrpSpPr>
      <p:grpSpPr>
        <a:xfrm>
          <a:off x="0" y="0"/>
          <a:ext cx="0" cy="0"/>
          <a:chOff x="0" y="0"/>
          <a:chExt cx="0" cy="0"/>
        </a:xfrm>
      </p:grpSpPr>
      <p:pic>
        <p:nvPicPr>
          <p:cNvPr id="10" name="Image 0" descr="preencoded.png">
            <a:extLst>
              <a:ext uri="{FF2B5EF4-FFF2-40B4-BE49-F238E27FC236}">
                <a16:creationId xmlns:a16="http://schemas.microsoft.com/office/drawing/2014/main" id="{9DE307C8-D1C3-00E2-C5B0-2A7EBB98138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0"/>
            <a:ext cx="12192000" cy="6861496"/>
          </a:xfrm>
          <a:prstGeom prst="rect">
            <a:avLst/>
          </a:prstGeom>
        </p:spPr>
      </p:pic>
      <p:pic>
        <p:nvPicPr>
          <p:cNvPr id="11" name="Image 1" descr="preencoded.png">
            <a:extLst>
              <a:ext uri="{FF2B5EF4-FFF2-40B4-BE49-F238E27FC236}">
                <a16:creationId xmlns:a16="http://schemas.microsoft.com/office/drawing/2014/main" id="{6C575B3E-49FD-8450-F2CB-84C6E7A1153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52159" y="1156532"/>
            <a:ext cx="5612260" cy="2756252"/>
          </a:xfrm>
          <a:prstGeom prst="rect">
            <a:avLst/>
          </a:prstGeom>
        </p:spPr>
      </p:pic>
      <p:pic>
        <p:nvPicPr>
          <p:cNvPr id="28936725" name="Acquired Company Logo Placeholder" descr="{&quot;templafy&quot;:{&quot;id&quot;:&quot;e24a6e43-600a-4c6b-89de-bcf3787a4fa8&quot;}}" hidden="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2501" y="2141327"/>
            <a:ext cx="4124850" cy="266010"/>
          </a:xfrm>
          <a:prstGeom prst="rect">
            <a:avLst/>
          </a:prstGeom>
        </p:spPr>
      </p:pic>
      <p:sp>
        <p:nvSpPr>
          <p:cNvPr id="13" name="Picture Placeholder 12">
            <a:extLst>
              <a:ext uri="{FF2B5EF4-FFF2-40B4-BE49-F238E27FC236}">
                <a16:creationId xmlns:a16="http://schemas.microsoft.com/office/drawing/2014/main" id="{FF6D8674-EA25-0C87-7F7A-4B6FFA7F1F14}"/>
              </a:ext>
            </a:extLst>
          </p:cNvPr>
          <p:cNvSpPr>
            <a:spLocks noGrp="1"/>
          </p:cNvSpPr>
          <p:nvPr>
            <p:ph type="pic" sz="quarter" idx="10" hasCustomPrompt="1"/>
          </p:nvPr>
        </p:nvSpPr>
        <p:spPr>
          <a:xfrm>
            <a:off x="7834022" y="0"/>
            <a:ext cx="4357979" cy="6858000"/>
          </a:xfrm>
        </p:spPr>
        <p:txBody>
          <a:bodyPr anchor="ctr" anchorCtr="0"/>
          <a:lstStyle>
            <a:lvl1pPr algn="ctr">
              <a:defRPr>
                <a:solidFill>
                  <a:schemeClr val="bg1"/>
                </a:solidFill>
              </a:defRPr>
            </a:lvl1pPr>
          </a:lstStyle>
          <a:p>
            <a:r>
              <a:rPr lang="en-US"/>
              <a:t>Click to insert picture</a:t>
            </a:r>
          </a:p>
        </p:txBody>
      </p:sp>
      <p:sp>
        <p:nvSpPr>
          <p:cNvPr id="4" name="Title">
            <a:extLst>
              <a:ext uri="{FF2B5EF4-FFF2-40B4-BE49-F238E27FC236}">
                <a16:creationId xmlns:a16="http://schemas.microsoft.com/office/drawing/2014/main" id="{A222ABC1-A03E-5EDE-02E2-6F3794850CC1}"/>
              </a:ext>
            </a:extLst>
          </p:cNvPr>
          <p:cNvSpPr>
            <a:spLocks noGrp="1"/>
          </p:cNvSpPr>
          <p:nvPr>
            <p:ph type="title" hasCustomPrompt="1"/>
          </p:nvPr>
        </p:nvSpPr>
        <p:spPr>
          <a:xfrm>
            <a:off x="287263" y="2206502"/>
            <a:ext cx="5566354" cy="997196"/>
          </a:xfrm>
        </p:spPr>
        <p:txBody>
          <a:bodyPr anchor="b" anchorCtr="0">
            <a:noAutofit/>
          </a:bodyPr>
          <a:lstStyle>
            <a:lvl1pPr>
              <a:lnSpc>
                <a:spcPct val="90000"/>
              </a:lnSpc>
              <a:defRPr sz="3599" b="0" i="0">
                <a:solidFill>
                  <a:schemeClr val="bg1"/>
                </a:solidFill>
                <a:latin typeface="72 Brand Medium" panose="020B0504030603020204" pitchFamily="34" charset="0"/>
              </a:defRPr>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599" kern="0" err="1">
              <a:ea typeface="Arial Unicode MS" pitchFamily="34" charset="-128"/>
              <a:cs typeface="Arial Unicode MS" pitchFamily="34" charset="-128"/>
            </a:endParaRPr>
          </a:p>
        </p:txBody>
      </p:sp>
      <p:pic>
        <p:nvPicPr>
          <p:cNvPr id="8" name="LogoWhite-Dynamic" descr="{&quot;templafy&quot;:{&quot;id&quot;:&quot;a38997ac-807f-4127-a042-f74e9bf94d82&quot;}}">
            <a:extLst>
              <a:ext uri="{FF2B5EF4-FFF2-40B4-BE49-F238E27FC236}">
                <a16:creationId xmlns:a16="http://schemas.microsoft.com/office/drawing/2014/main" id="{4FF1F96C-9C8C-AAF6-CBDE-903EA1144FA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87931" y="360001"/>
            <a:ext cx="1460978" cy="360045"/>
          </a:xfrm>
          <a:prstGeom prst="rect">
            <a:avLst/>
          </a:prstGeom>
        </p:spPr>
      </p:pic>
      <p:sp>
        <p:nvSpPr>
          <p:cNvPr id="3" name="Classification-Dynamic" descr="{&quot;templafy&quot;:{&quot;id&quot;:&quot;098f254c-b2b2-4a1d-8831-0396453b1e1d&quot;}}">
            <a:extLst>
              <a:ext uri="{FF2B5EF4-FFF2-40B4-BE49-F238E27FC236}">
                <a16:creationId xmlns:a16="http://schemas.microsoft.com/office/drawing/2014/main" id="{A6D6797F-FF5B-BE1A-D940-2289CF2968F7}"/>
              </a:ext>
            </a:extLst>
          </p:cNvPr>
          <p:cNvSpPr txBox="1"/>
          <p:nvPr userDrawn="1"/>
        </p:nvSpPr>
        <p:spPr>
          <a:xfrm>
            <a:off x="282501" y="5080814"/>
            <a:ext cx="4984814"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dirty="0">
                <a:solidFill>
                  <a:schemeClr val="bg1"/>
                </a:solidFill>
                <a:latin typeface="72 Brand" panose="020B0504030603020204" pitchFamily="34" charset="0"/>
                <a:ea typeface="Arial Unicode MS" pitchFamily="34" charset="-128"/>
                <a:cs typeface="Arial Unicode MS" pitchFamily="34" charset="-128"/>
              </a:rPr>
              <a:t>PUBLIC</a:t>
            </a:r>
          </a:p>
        </p:txBody>
      </p:sp>
    </p:spTree>
    <p:extLst>
      <p:ext uri="{BB962C8B-B14F-4D97-AF65-F5344CB8AC3E}">
        <p14:creationId xmlns:p14="http://schemas.microsoft.com/office/powerpoint/2010/main" val="789908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0820" y="4770000"/>
            <a:ext cx="5326613" cy="1575238"/>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0820" y="1557338"/>
            <a:ext cx="5326613" cy="2792593"/>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3869" y="4770000"/>
            <a:ext cx="5326613" cy="1575238"/>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3869" y="1557338"/>
            <a:ext cx="5326613" cy="2792593"/>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31843238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981">
          <p15:clr>
            <a:srgbClr val="FBAE40"/>
          </p15:clr>
        </p15:guide>
        <p15:guide id="5" orient="horz" pos="2750">
          <p15:clr>
            <a:srgbClr val="FBAE40"/>
          </p15:clr>
        </p15:guide>
        <p15:guide id="6" orient="horz" pos="3004">
          <p15:clr>
            <a:srgbClr val="FBAE40"/>
          </p15:clr>
        </p15:guide>
        <p15:guide id="7" orient="horz" pos="3997">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7116" y="4354922"/>
            <a:ext cx="3390317" cy="1981079"/>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7116" y="1557338"/>
            <a:ext cx="3390317" cy="2294662"/>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0493" y="4354922"/>
            <a:ext cx="3390317" cy="1981079"/>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0493" y="1557338"/>
            <a:ext cx="3390317" cy="2294662"/>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3869" y="4354922"/>
            <a:ext cx="3390317" cy="1981079"/>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3869" y="1557338"/>
            <a:ext cx="3390317" cy="2294662"/>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23649244"/>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981">
          <p15:clr>
            <a:srgbClr val="FBAE40"/>
          </p15:clr>
        </p15:guide>
        <p15:guide id="10" orient="horz" pos="2428">
          <p15:clr>
            <a:srgbClr val="FBAE40"/>
          </p15:clr>
        </p15:guide>
        <p15:guide id="11" orient="horz" pos="2743">
          <p15:clr>
            <a:srgbClr val="FBAE40"/>
          </p15:clr>
        </p15:guide>
        <p15:guide id="12" orient="horz" pos="39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2462" y="3878221"/>
            <a:ext cx="2414971" cy="2457780"/>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2462" y="1557337"/>
            <a:ext cx="2414971" cy="1871663"/>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49599" y="3878221"/>
            <a:ext cx="2414971" cy="2457780"/>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49599" y="1557337"/>
            <a:ext cx="2414971" cy="1871663"/>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6734" y="3878221"/>
            <a:ext cx="2414971" cy="2457780"/>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6734" y="1557337"/>
            <a:ext cx="2414971" cy="1871663"/>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a:t>Click icon to add image or pictogram</a:t>
            </a:r>
            <a:endParaRPr lang="de-DE"/>
          </a:p>
        </p:txBody>
      </p:sp>
      <p:sp>
        <p:nvSpPr>
          <p:cNvPr id="3" name="Text placeholder - column 2"/>
          <p:cNvSpPr>
            <a:spLocks noGrp="1"/>
          </p:cNvSpPr>
          <p:nvPr>
            <p:ph type="body" sz="quarter" idx="10" hasCustomPrompt="1"/>
          </p:nvPr>
        </p:nvSpPr>
        <p:spPr>
          <a:xfrm>
            <a:off x="503869" y="3878220"/>
            <a:ext cx="2414971" cy="2457780"/>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869" y="1557337"/>
            <a:ext cx="2414971" cy="1871663"/>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58115639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981">
          <p15:clr>
            <a:srgbClr val="FBAE40"/>
          </p15:clr>
        </p15:guide>
        <p15:guide id="5" orient="horz" pos="216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395802" indent="-395802">
              <a:lnSpc>
                <a:spcPct val="90000"/>
              </a:lnSpc>
              <a:spcBef>
                <a:spcPts val="600"/>
              </a:spcBef>
              <a:defRPr sz="5997" b="0" i="0">
                <a:latin typeface="72 Brand Medium" panose="020B0504030603020204" pitchFamily="34" charset="0"/>
              </a:defRPr>
            </a:lvl1pPr>
            <a:lvl2pPr marL="395802"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2217248275"/>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5059" y="0"/>
            <a:ext cx="4066941" cy="6858000"/>
          </a:xfrm>
          <a:no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868" y="1557338"/>
            <a:ext cx="7090154" cy="4778662"/>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3870" y="504000"/>
            <a:ext cx="709015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835301545"/>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1">
          <p15:clr>
            <a:srgbClr val="FBAE40"/>
          </p15:clr>
        </p15:guide>
        <p15:guide id="5" orient="horz" pos="317">
          <p15:clr>
            <a:srgbClr val="FBAE40"/>
          </p15:clr>
        </p15:guide>
        <p15:guide id="6" orient="horz" pos="551">
          <p15:clr>
            <a:srgbClr val="FBAE40"/>
          </p15:clr>
        </p15:guide>
        <p15:guide id="7" orient="horz" pos="9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2000" cy="6858000"/>
          </a:xfrm>
          <a:no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a:t>Click icon to add image</a:t>
            </a:r>
            <a:endParaRPr lang="de-DE"/>
          </a:p>
        </p:txBody>
      </p:sp>
    </p:spTree>
    <p:extLst>
      <p:ext uri="{BB962C8B-B14F-4D97-AF65-F5344CB8AC3E}">
        <p14:creationId xmlns:p14="http://schemas.microsoft.com/office/powerpoint/2010/main" val="2295263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0820" y="1557338"/>
            <a:ext cx="5326613" cy="4778662"/>
          </a:xfrm>
          <a:noFill/>
        </p:spPr>
        <p:txBody>
          <a:bodyPr vert="horz" lIns="0" tIns="1512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3869" y="1557338"/>
            <a:ext cx="5326613" cy="4778662"/>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393891637"/>
      </p:ext>
    </p:extLst>
  </p:cSld>
  <p:clrMapOvr>
    <a:masterClrMapping/>
  </p:clrMapOvr>
  <p:extLst>
    <p:ext uri="{DCECCB84-F9BA-43D5-87BE-67443E8EF086}">
      <p15:sldGuideLst xmlns:p15="http://schemas.microsoft.com/office/powerpoint/2012/main">
        <p15:guide id="1" pos="317">
          <p15:clr>
            <a:srgbClr val="FBAE40"/>
          </p15:clr>
        </p15:guide>
        <p15:guide id="2" orient="horz" pos="981">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3869" y="1557338"/>
            <a:ext cx="11182288" cy="4778662"/>
          </a:xfrm>
          <a:no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246206305"/>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981">
          <p15:clr>
            <a:srgbClr val="FBAE40"/>
          </p15:clr>
        </p15:guide>
        <p15:guide id="5" orient="horz" pos="3991">
          <p15:clr>
            <a:srgbClr val="FBAE40"/>
          </p15:clr>
        </p15:guide>
        <p15:guide id="6" pos="73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806497"/>
      </p:ext>
    </p:extLst>
  </p:cSld>
  <p:clrMapOvr>
    <a:masterClrMapping/>
  </p:clrMapOvr>
  <p:extLst>
    <p:ext uri="{DCECCB84-F9BA-43D5-87BE-67443E8EF086}">
      <p15:sldGuideLst xmlns:p15="http://schemas.microsoft.com/office/powerpoint/2012/main">
        <p15:guide id="1" orient="horz" pos="2160">
          <p15:clr>
            <a:srgbClr val="FBAE40"/>
          </p15:clr>
        </p15:guide>
        <p15:guide id="2" pos="384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33C5639-DDA2-864A-9DC3-7FC80AC852D5}"/>
              </a:ext>
            </a:extLst>
          </p:cNvPr>
          <p:cNvSpPr txBox="1"/>
          <p:nvPr userDrawn="1"/>
        </p:nvSpPr>
        <p:spPr>
          <a:xfrm>
            <a:off x="503107" y="2905126"/>
            <a:ext cx="1836563" cy="246221"/>
          </a:xfrm>
          <a:prstGeom prst="rect">
            <a:avLst/>
          </a:prstGeom>
          <a:noFill/>
        </p:spPr>
        <p:txBody>
          <a:bodyPr wrap="none" lIns="0" tIns="0" rIns="0" bIns="0" rtlCol="0">
            <a:spAutoFit/>
          </a:bodyPr>
          <a:lstStyle/>
          <a:p>
            <a:pPr marL="0" marR="0" lvl="0" indent="0" algn="l" defTabSz="1088449" rtl="0" eaLnBrk="1" fontAlgn="base" latinLnBrk="0" hangingPunct="1">
              <a:lnSpc>
                <a:spcPct val="100000"/>
              </a:lnSpc>
              <a:spcBef>
                <a:spcPct val="50000"/>
              </a:spcBef>
              <a:spcAft>
                <a:spcPct val="0"/>
              </a:spcAft>
              <a:buClr>
                <a:srgbClr val="F0AB00"/>
              </a:buClr>
              <a:buSzPct val="80000"/>
              <a:buFontTx/>
              <a:buNone/>
              <a:tabLst/>
              <a:defRPr/>
            </a:pPr>
            <a:r>
              <a:rPr lang="en-US" sz="1600" b="0" i="0">
                <a:latin typeface="+mn-lt"/>
              </a:rPr>
              <a:t>Contact information:</a:t>
            </a:r>
          </a:p>
        </p:txBody>
      </p:sp>
      <p:sp>
        <p:nvSpPr>
          <p:cNvPr id="9" name="Copyright - Dynamic" descr="{&quot;templafy&quot;:{&quot;id&quot;:&quot;18d09c2f-75c0-47d1-a7f4-b5d7c63febc1&quot;}}">
            <a:extLst>
              <a:ext uri="{FF2B5EF4-FFF2-40B4-BE49-F238E27FC236}">
                <a16:creationId xmlns:a16="http://schemas.microsoft.com/office/drawing/2014/main" id="{EDAF1AF5-D568-20CC-6052-F655D86F5486}"/>
              </a:ext>
            </a:extLst>
          </p:cNvPr>
          <p:cNvSpPr txBox="1">
            <a:spLocks/>
          </p:cNvSpPr>
          <p:nvPr userDrawn="1"/>
        </p:nvSpPr>
        <p:spPr>
          <a:xfrm>
            <a:off x="503870" y="6536751"/>
            <a:ext cx="10152956"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b="0" i="0">
                <a:latin typeface="+mn-lt"/>
              </a:rPr>
              <a:t>© 2024 SAP SE or an SAP affiliate company. All rights reserved. See Legal Notice on www.sap.com/legal-notice for use terms, disclaimers, disclosures, or restrictions related to this material.</a:t>
            </a:r>
          </a:p>
        </p:txBody>
      </p:sp>
      <p:sp>
        <p:nvSpPr>
          <p:cNvPr id="3" name="Title 2">
            <a:extLst>
              <a:ext uri="{FF2B5EF4-FFF2-40B4-BE49-F238E27FC236}">
                <a16:creationId xmlns:a16="http://schemas.microsoft.com/office/drawing/2014/main" id="{5692DE12-4084-77D2-FD2A-8E63F6FBE7C5}"/>
              </a:ext>
            </a:extLst>
          </p:cNvPr>
          <p:cNvSpPr>
            <a:spLocks noGrp="1"/>
          </p:cNvSpPr>
          <p:nvPr>
            <p:ph type="title" hasCustomPrompt="1"/>
          </p:nvPr>
        </p:nvSpPr>
        <p:spPr>
          <a:xfrm>
            <a:off x="503107" y="1520825"/>
            <a:ext cx="5412068" cy="846386"/>
          </a:xfrm>
        </p:spPr>
        <p:txBody>
          <a:bodyPr/>
          <a:lstStyle>
            <a:lvl1pPr>
              <a:defRPr sz="5498" b="0" i="0">
                <a:latin typeface="72 Brand Medium" panose="020B0504030603020204" pitchFamily="34" charset="0"/>
              </a:defRPr>
            </a:lvl1pPr>
          </a:lstStyle>
          <a:p>
            <a:r>
              <a:rPr lang="en-GB"/>
              <a:t>Thank you.</a:t>
            </a:r>
            <a:endParaRPr lang="en-US"/>
          </a:p>
        </p:txBody>
      </p:sp>
      <p:pic>
        <p:nvPicPr>
          <p:cNvPr id="2" name="Picture 1">
            <a:extLst>
              <a:ext uri="{FF2B5EF4-FFF2-40B4-BE49-F238E27FC236}">
                <a16:creationId xmlns:a16="http://schemas.microsoft.com/office/drawing/2014/main" id="{2A23274F-1EBD-A73A-AC54-963A234E9E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437" y="5990000"/>
            <a:ext cx="726870" cy="360000"/>
          </a:xfrm>
          <a:prstGeom prst="rect">
            <a:avLst/>
          </a:prstGeom>
        </p:spPr>
      </p:pic>
    </p:spTree>
    <p:extLst>
      <p:ext uri="{BB962C8B-B14F-4D97-AF65-F5344CB8AC3E}">
        <p14:creationId xmlns:p14="http://schemas.microsoft.com/office/powerpoint/2010/main" val="2031008182"/>
      </p:ext>
    </p:extLst>
  </p:cSld>
  <p:clrMapOvr>
    <a:masterClrMapping/>
  </p:clrMapOvr>
  <p:hf sldNum="0" hdr="0" ftr="0" dt="0"/>
  <p:extLst>
    <p:ext uri="{DCECCB84-F9BA-43D5-87BE-67443E8EF086}">
      <p15:sldGuideLst xmlns:p15="http://schemas.microsoft.com/office/powerpoint/2012/main">
        <p15:guide id="1" pos="7364">
          <p15:clr>
            <a:srgbClr val="FBAE40"/>
          </p15:clr>
        </p15:guide>
        <p15:guide id="2" orient="horz" pos="958">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nk cover with anvil">
    <p:bg>
      <p:bgPr>
        <a:solidFill>
          <a:srgbClr val="28004A"/>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37E79459-E5C5-5E87-E38B-80855D38E462}"/>
              </a:ext>
            </a:extLst>
          </p:cNvPr>
          <p:cNvSpPr/>
          <p:nvPr userDrawn="1"/>
        </p:nvSpPr>
        <p:spPr bwMode="gray">
          <a:xfrm>
            <a:off x="0" y="0"/>
            <a:ext cx="12192000" cy="6858000"/>
          </a:xfrm>
          <a:prstGeom prst="rect">
            <a:avLst/>
          </a:prstGeom>
          <a:solidFill>
            <a:srgbClr val="28004A"/>
          </a:solidFill>
          <a:ln w="15238" cap="flat">
            <a:noFill/>
            <a:prstDash val="solid"/>
            <a:miter/>
          </a:ln>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a:ln>
                <a:noFill/>
              </a:ln>
              <a:effectLst/>
              <a:uLnTx/>
              <a:uFillTx/>
              <a:latin typeface="72 Brand" panose="020B0504030603020204" pitchFamily="34" charset="0"/>
              <a:ea typeface="Arial Unicode MS" pitchFamily="34" charset="-128"/>
              <a:cs typeface="Arial Unicode MS" pitchFamily="34" charset="-128"/>
            </a:endParaRPr>
          </a:p>
        </p:txBody>
      </p:sp>
      <p:pic>
        <p:nvPicPr>
          <p:cNvPr id="2" name="Picture 1">
            <a:extLst>
              <a:ext uri="{FF2B5EF4-FFF2-40B4-BE49-F238E27FC236}">
                <a16:creationId xmlns:a16="http://schemas.microsoft.com/office/drawing/2014/main" id="{1846E736-979F-0D4B-6D59-D0EA5D367E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98512" y="1216760"/>
            <a:ext cx="8885550" cy="4424483"/>
          </a:xfrm>
          <a:prstGeom prst="rect">
            <a:avLst/>
          </a:prstGeom>
        </p:spPr>
      </p:pic>
      <p:sp>
        <p:nvSpPr>
          <p:cNvPr id="4" name="Title"/>
          <p:cNvSpPr>
            <a:spLocks noGrp="1"/>
          </p:cNvSpPr>
          <p:nvPr>
            <p:ph type="title" hasCustomPrompt="1"/>
          </p:nvPr>
        </p:nvSpPr>
        <p:spPr>
          <a:xfrm>
            <a:off x="287925" y="2706317"/>
            <a:ext cx="10897962" cy="997196"/>
          </a:xfrm>
        </p:spPr>
        <p:txBody>
          <a:bodyPr>
            <a:noAutofit/>
          </a:bodyPr>
          <a:lstStyle>
            <a:lvl1pPr>
              <a:lnSpc>
                <a:spcPct val="90000"/>
              </a:lnSpc>
              <a:defRPr sz="3599" b="0" i="0">
                <a:solidFill>
                  <a:schemeClr val="bg1"/>
                </a:solidFill>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599" kern="0" err="1">
              <a:ea typeface="Arial Unicode MS" pitchFamily="34" charset="-128"/>
              <a:cs typeface="Arial Unicode MS" pitchFamily="34" charset="-128"/>
            </a:endParaRPr>
          </a:p>
        </p:txBody>
      </p:sp>
      <p:pic>
        <p:nvPicPr>
          <p:cNvPr id="10" name="LogoWhite-Dynamic" descr="{&quot;templafy&quot;:{&quot;id&quot;:&quot;0c729db5-e354-416a-afce-ff4e2c108cc2&quot;}}">
            <a:extLst>
              <a:ext uri="{FF2B5EF4-FFF2-40B4-BE49-F238E27FC236}">
                <a16:creationId xmlns:a16="http://schemas.microsoft.com/office/drawing/2014/main" id="{43CDD290-509F-DC41-AB68-4ED4785196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7931" y="360001"/>
            <a:ext cx="1460978" cy="360045"/>
          </a:xfrm>
          <a:prstGeom prst="rect">
            <a:avLst/>
          </a:prstGeom>
        </p:spPr>
      </p:pic>
      <p:sp>
        <p:nvSpPr>
          <p:cNvPr id="7" name="Classification-Dynamic" descr="{&quot;templafy&quot;:{&quot;id&quot;:&quot;12800b77-b923-44d0-8f37-31245952b053&quot;}}">
            <a:extLst>
              <a:ext uri="{FF2B5EF4-FFF2-40B4-BE49-F238E27FC236}">
                <a16:creationId xmlns:a16="http://schemas.microsoft.com/office/drawing/2014/main" id="{1D05DC80-84C9-9ECA-3B84-3577D8D81659}"/>
              </a:ext>
            </a:extLst>
          </p:cNvPr>
          <p:cNvSpPr txBox="1"/>
          <p:nvPr userDrawn="1"/>
        </p:nvSpPr>
        <p:spPr>
          <a:xfrm>
            <a:off x="282501" y="5080814"/>
            <a:ext cx="4984814"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Arial Unicode MS" pitchFamily="34" charset="-128"/>
                <a:cs typeface="Arial Unicode MS" pitchFamily="34" charset="-128"/>
              </a:rPr>
              <a:t>PUBLIC</a:t>
            </a:r>
            <a:endParaRPr lang="en-US" sz="1000" b="0" i="0" kern="0" dirty="0">
              <a:solidFill>
                <a:schemeClr val="bg1"/>
              </a:solidFill>
              <a:latin typeface="72 Brand" panose="020B0504030603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961593758"/>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Resources Slide">
    <p:spTree>
      <p:nvGrpSpPr>
        <p:cNvPr id="1" name=""/>
        <p:cNvGrpSpPr/>
        <p:nvPr/>
      </p:nvGrpSpPr>
      <p:grpSpPr>
        <a:xfrm>
          <a:off x="0" y="0"/>
          <a:ext cx="0" cy="0"/>
          <a:chOff x="0" y="0"/>
          <a:chExt cx="0" cy="0"/>
        </a:xfrm>
      </p:grpSpPr>
      <p:sp>
        <p:nvSpPr>
          <p:cNvPr id="15" name="object 20">
            <a:hlinkClick r:id="" action="ppaction://hlinkshowjump?jump=nextslide"/>
            <a:extLst>
              <a:ext uri="{FF2B5EF4-FFF2-40B4-BE49-F238E27FC236}">
                <a16:creationId xmlns:a16="http://schemas.microsoft.com/office/drawing/2014/main" id="{A52E327C-7B2E-44CF-9D87-08870AE3BA8C}"/>
              </a:ext>
            </a:extLst>
          </p:cNvPr>
          <p:cNvSpPr/>
          <p:nvPr userDrawn="1"/>
        </p:nvSpPr>
        <p:spPr>
          <a:xfrm>
            <a:off x="11548982" y="6413986"/>
            <a:ext cx="132166" cy="201658"/>
          </a:xfrm>
          <a:custGeom>
            <a:avLst/>
            <a:gdLst/>
            <a:ahLst/>
            <a:cxnLst/>
            <a:rect l="l" t="t" r="r" b="b"/>
            <a:pathLst>
              <a:path w="81915" h="156845">
                <a:moveTo>
                  <a:pt x="0" y="0"/>
                </a:moveTo>
                <a:lnTo>
                  <a:pt x="81521" y="78130"/>
                </a:lnTo>
                <a:lnTo>
                  <a:pt x="0" y="156273"/>
                </a:lnTo>
              </a:path>
            </a:pathLst>
          </a:custGeom>
          <a:ln w="7937">
            <a:solidFill>
              <a:schemeClr val="bg1"/>
            </a:solidFill>
          </a:ln>
        </p:spPr>
        <p:txBody>
          <a:bodyPr wrap="square" lIns="0" tIns="0" rIns="0" bIns="0" rtlCol="0"/>
          <a:lstStyle/>
          <a:p>
            <a:endParaRPr lang="en-US" sz="2902">
              <a:solidFill>
                <a:schemeClr val="tx1"/>
              </a:solidFill>
            </a:endParaRPr>
          </a:p>
        </p:txBody>
      </p:sp>
      <p:sp>
        <p:nvSpPr>
          <p:cNvPr id="16" name="object 19">
            <a:hlinkClick r:id="" action="ppaction://hlinkshowjump?jump=previousslide"/>
            <a:extLst>
              <a:ext uri="{FF2B5EF4-FFF2-40B4-BE49-F238E27FC236}">
                <a16:creationId xmlns:a16="http://schemas.microsoft.com/office/drawing/2014/main" id="{2DC785A9-AB87-4284-90E8-4041215C27B8}"/>
              </a:ext>
            </a:extLst>
          </p:cNvPr>
          <p:cNvSpPr/>
          <p:nvPr userDrawn="1"/>
        </p:nvSpPr>
        <p:spPr>
          <a:xfrm>
            <a:off x="10634587" y="6604820"/>
            <a:ext cx="132166" cy="201658"/>
          </a:xfrm>
          <a:custGeom>
            <a:avLst/>
            <a:gdLst/>
            <a:ahLst/>
            <a:cxnLst/>
            <a:rect l="l" t="t" r="r" b="b"/>
            <a:pathLst>
              <a:path w="81914" h="156845">
                <a:moveTo>
                  <a:pt x="81521" y="0"/>
                </a:moveTo>
                <a:lnTo>
                  <a:pt x="0" y="78130"/>
                </a:lnTo>
                <a:lnTo>
                  <a:pt x="81521" y="156273"/>
                </a:lnTo>
              </a:path>
            </a:pathLst>
          </a:custGeom>
          <a:ln w="7937">
            <a:solidFill>
              <a:schemeClr val="bg1"/>
            </a:solidFill>
          </a:ln>
        </p:spPr>
        <p:txBody>
          <a:bodyPr wrap="square" lIns="0" tIns="0" rIns="0" bIns="0" rtlCol="0"/>
          <a:lstStyle/>
          <a:p>
            <a:endParaRPr lang="en-US" sz="2902">
              <a:solidFill>
                <a:schemeClr val="tx1"/>
              </a:solidFill>
            </a:endParaRPr>
          </a:p>
        </p:txBody>
      </p:sp>
      <p:sp>
        <p:nvSpPr>
          <p:cNvPr id="18" name="object 19">
            <a:hlinkClick r:id="" action="ppaction://hlinkshowjump?jump=previousslide"/>
            <a:extLst>
              <a:ext uri="{FF2B5EF4-FFF2-40B4-BE49-F238E27FC236}">
                <a16:creationId xmlns:a16="http://schemas.microsoft.com/office/drawing/2014/main" id="{78CC92E4-342B-46AB-A30A-EB3F469067D5}"/>
              </a:ext>
            </a:extLst>
          </p:cNvPr>
          <p:cNvSpPr/>
          <p:nvPr userDrawn="1"/>
        </p:nvSpPr>
        <p:spPr>
          <a:xfrm>
            <a:off x="11574364" y="6377616"/>
            <a:ext cx="182208" cy="287586"/>
          </a:xfrm>
          <a:custGeom>
            <a:avLst/>
            <a:gdLst/>
            <a:ahLst/>
            <a:cxnLst/>
            <a:rect l="l" t="t" r="r" b="b"/>
            <a:pathLst>
              <a:path w="81914" h="156845">
                <a:moveTo>
                  <a:pt x="81521" y="0"/>
                </a:moveTo>
                <a:lnTo>
                  <a:pt x="0" y="78130"/>
                </a:lnTo>
                <a:lnTo>
                  <a:pt x="81521" y="156273"/>
                </a:lnTo>
              </a:path>
            </a:pathLst>
          </a:custGeom>
          <a:ln w="7937">
            <a:solidFill>
              <a:schemeClr val="bg1"/>
            </a:solidFill>
          </a:ln>
        </p:spPr>
        <p:txBody>
          <a:bodyPr wrap="square" lIns="0" tIns="0" rIns="0" bIns="0" rtlCol="0"/>
          <a:lstStyle/>
          <a:p>
            <a:endParaRPr lang="en-US" sz="2904">
              <a:solidFill>
                <a:schemeClr val="tx1"/>
              </a:solidFill>
            </a:endParaRPr>
          </a:p>
        </p:txBody>
      </p:sp>
      <p:sp>
        <p:nvSpPr>
          <p:cNvPr id="7" name="Text Placeholder 6">
            <a:extLst>
              <a:ext uri="{FF2B5EF4-FFF2-40B4-BE49-F238E27FC236}">
                <a16:creationId xmlns:a16="http://schemas.microsoft.com/office/drawing/2014/main" id="{BCC8FC31-788B-4643-BF3D-F1B591478C3F}"/>
              </a:ext>
            </a:extLst>
          </p:cNvPr>
          <p:cNvSpPr>
            <a:spLocks noGrp="1"/>
          </p:cNvSpPr>
          <p:nvPr>
            <p:ph type="body" sz="quarter" idx="12" hasCustomPrompt="1"/>
          </p:nvPr>
        </p:nvSpPr>
        <p:spPr>
          <a:xfrm>
            <a:off x="451808" y="1368833"/>
            <a:ext cx="11229340" cy="360733"/>
          </a:xfrm>
        </p:spPr>
        <p:txBody>
          <a:bodyPr/>
          <a:lstStyle>
            <a:lvl1pPr>
              <a:defRPr sz="2098">
                <a:solidFill>
                  <a:schemeClr val="accent1"/>
                </a:solidFill>
                <a:latin typeface="BentonSans Bold" panose="02000803000000020004" pitchFamily="2" charset="0"/>
              </a:defRPr>
            </a:lvl1pPr>
            <a:lvl2pPr marL="0" indent="0">
              <a:buNone/>
              <a:defRPr>
                <a:latin typeface="BentonSans Regular"/>
              </a:defRPr>
            </a:lvl2pPr>
            <a:lvl3pPr>
              <a:defRPr>
                <a:latin typeface="BentonSans Regular"/>
              </a:defRPr>
            </a:lvl3pPr>
            <a:lvl4pPr>
              <a:defRPr>
                <a:latin typeface="BentonSans Regular"/>
              </a:defRPr>
            </a:lvl4pPr>
            <a:lvl5pPr>
              <a:defRPr>
                <a:latin typeface="BentonSans Regular"/>
              </a:defRPr>
            </a:lvl5pPr>
          </a:lstStyle>
          <a:p>
            <a:pPr lvl="0"/>
            <a:r>
              <a:rPr lang="en-US"/>
              <a:t>Title</a:t>
            </a:r>
          </a:p>
        </p:txBody>
      </p:sp>
      <p:sp>
        <p:nvSpPr>
          <p:cNvPr id="27" name="Text Placeholder 26">
            <a:extLst>
              <a:ext uri="{FF2B5EF4-FFF2-40B4-BE49-F238E27FC236}">
                <a16:creationId xmlns:a16="http://schemas.microsoft.com/office/drawing/2014/main" id="{FB995DA6-C041-4F06-9F8F-E69688CC52A4}"/>
              </a:ext>
            </a:extLst>
          </p:cNvPr>
          <p:cNvSpPr>
            <a:spLocks noGrp="1"/>
          </p:cNvSpPr>
          <p:nvPr>
            <p:ph type="body" sz="quarter" idx="16" hasCustomPrompt="1"/>
          </p:nvPr>
        </p:nvSpPr>
        <p:spPr>
          <a:xfrm>
            <a:off x="451807" y="1915586"/>
            <a:ext cx="11229340" cy="3948821"/>
          </a:xfrm>
        </p:spPr>
        <p:txBody>
          <a:bodyPr>
            <a:noAutofit/>
          </a:bodyPr>
          <a:lstStyle>
            <a:lvl1pPr>
              <a:defRPr sz="1200">
                <a:latin typeface="BentonSans Book" panose="02000503000000020004" pitchFamily="2" charset="0"/>
              </a:defRPr>
            </a:lvl1pPr>
          </a:lstStyle>
          <a:p>
            <a:pPr lvl="0"/>
            <a:r>
              <a:rPr lang="en-US"/>
              <a:t>Add description</a:t>
            </a:r>
          </a:p>
        </p:txBody>
      </p:sp>
    </p:spTree>
    <p:extLst>
      <p:ext uri="{BB962C8B-B14F-4D97-AF65-F5344CB8AC3E}">
        <p14:creationId xmlns:p14="http://schemas.microsoft.com/office/powerpoint/2010/main" val="3654196587"/>
      </p:ext>
    </p:extLst>
  </p:cSld>
  <p:clrMapOvr>
    <a:masterClrMapping/>
  </p:clrMapOvr>
  <p:extLst>
    <p:ext uri="{DCECCB84-F9BA-43D5-87BE-67443E8EF086}">
      <p15:sldGuideLst xmlns:p15="http://schemas.microsoft.com/office/powerpoint/2012/main">
        <p15:guide id="1" orient="horz" pos="3192">
          <p15:clr>
            <a:srgbClr val="FBAE40"/>
          </p15:clr>
        </p15:guide>
        <p15:guide id="2" pos="298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9" y="1620000"/>
            <a:ext cx="11183565"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22643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White with Chart">
    <p:spTree>
      <p:nvGrpSpPr>
        <p:cNvPr id="1" name=""/>
        <p:cNvGrpSpPr/>
        <p:nvPr/>
      </p:nvGrpSpPr>
      <p:grpSpPr>
        <a:xfrm>
          <a:off x="0" y="0"/>
          <a:ext cx="0" cy="0"/>
          <a:chOff x="0" y="0"/>
          <a:chExt cx="0" cy="0"/>
        </a:xfrm>
      </p:grpSpPr>
      <p:sp>
        <p:nvSpPr>
          <p:cNvPr id="15" name="object 20">
            <a:hlinkClick r:id="" action="ppaction://hlinkshowjump?jump=nextslide"/>
            <a:extLst>
              <a:ext uri="{FF2B5EF4-FFF2-40B4-BE49-F238E27FC236}">
                <a16:creationId xmlns:a16="http://schemas.microsoft.com/office/drawing/2014/main" id="{A52E327C-7B2E-44CF-9D87-08870AE3BA8C}"/>
              </a:ext>
            </a:extLst>
          </p:cNvPr>
          <p:cNvSpPr/>
          <p:nvPr userDrawn="1"/>
        </p:nvSpPr>
        <p:spPr>
          <a:xfrm>
            <a:off x="11548982" y="6413986"/>
            <a:ext cx="132166" cy="201658"/>
          </a:xfrm>
          <a:custGeom>
            <a:avLst/>
            <a:gdLst/>
            <a:ahLst/>
            <a:cxnLst/>
            <a:rect l="l" t="t" r="r" b="b"/>
            <a:pathLst>
              <a:path w="81915" h="156845">
                <a:moveTo>
                  <a:pt x="0" y="0"/>
                </a:moveTo>
                <a:lnTo>
                  <a:pt x="81521" y="78130"/>
                </a:lnTo>
                <a:lnTo>
                  <a:pt x="0" y="156273"/>
                </a:lnTo>
              </a:path>
            </a:pathLst>
          </a:custGeom>
          <a:ln w="7937">
            <a:solidFill>
              <a:schemeClr val="bg1"/>
            </a:solidFill>
          </a:ln>
        </p:spPr>
        <p:txBody>
          <a:bodyPr wrap="square" lIns="0" tIns="0" rIns="0" bIns="0" rtlCol="0"/>
          <a:lstStyle/>
          <a:p>
            <a:endParaRPr lang="en-US" sz="2903">
              <a:solidFill>
                <a:schemeClr val="tx1"/>
              </a:solidFill>
            </a:endParaRPr>
          </a:p>
        </p:txBody>
      </p:sp>
      <p:sp>
        <p:nvSpPr>
          <p:cNvPr id="16" name="object 19">
            <a:hlinkClick r:id="" action="ppaction://hlinkshowjump?jump=previousslide"/>
            <a:extLst>
              <a:ext uri="{FF2B5EF4-FFF2-40B4-BE49-F238E27FC236}">
                <a16:creationId xmlns:a16="http://schemas.microsoft.com/office/drawing/2014/main" id="{2DC785A9-AB87-4284-90E8-4041215C27B8}"/>
              </a:ext>
            </a:extLst>
          </p:cNvPr>
          <p:cNvSpPr/>
          <p:nvPr userDrawn="1"/>
        </p:nvSpPr>
        <p:spPr>
          <a:xfrm>
            <a:off x="10634587" y="6604820"/>
            <a:ext cx="132166" cy="201658"/>
          </a:xfrm>
          <a:custGeom>
            <a:avLst/>
            <a:gdLst/>
            <a:ahLst/>
            <a:cxnLst/>
            <a:rect l="l" t="t" r="r" b="b"/>
            <a:pathLst>
              <a:path w="81914" h="156845">
                <a:moveTo>
                  <a:pt x="81521" y="0"/>
                </a:moveTo>
                <a:lnTo>
                  <a:pt x="0" y="78130"/>
                </a:lnTo>
                <a:lnTo>
                  <a:pt x="81521" y="156273"/>
                </a:lnTo>
              </a:path>
            </a:pathLst>
          </a:custGeom>
          <a:ln w="7937">
            <a:solidFill>
              <a:schemeClr val="bg1"/>
            </a:solidFill>
          </a:ln>
        </p:spPr>
        <p:txBody>
          <a:bodyPr wrap="square" lIns="0" tIns="0" rIns="0" bIns="0" rtlCol="0"/>
          <a:lstStyle/>
          <a:p>
            <a:endParaRPr lang="en-US" sz="2903">
              <a:solidFill>
                <a:schemeClr val="tx1"/>
              </a:solidFill>
            </a:endParaRPr>
          </a:p>
        </p:txBody>
      </p:sp>
      <p:sp>
        <p:nvSpPr>
          <p:cNvPr id="18" name="object 19">
            <a:hlinkClick r:id="" action="ppaction://hlinkshowjump?jump=previousslide"/>
            <a:extLst>
              <a:ext uri="{FF2B5EF4-FFF2-40B4-BE49-F238E27FC236}">
                <a16:creationId xmlns:a16="http://schemas.microsoft.com/office/drawing/2014/main" id="{78CC92E4-342B-46AB-A30A-EB3F469067D5}"/>
              </a:ext>
            </a:extLst>
          </p:cNvPr>
          <p:cNvSpPr/>
          <p:nvPr userDrawn="1"/>
        </p:nvSpPr>
        <p:spPr>
          <a:xfrm>
            <a:off x="11574364" y="6377616"/>
            <a:ext cx="182208" cy="287586"/>
          </a:xfrm>
          <a:custGeom>
            <a:avLst/>
            <a:gdLst/>
            <a:ahLst/>
            <a:cxnLst/>
            <a:rect l="l" t="t" r="r" b="b"/>
            <a:pathLst>
              <a:path w="81914" h="156845">
                <a:moveTo>
                  <a:pt x="81521" y="0"/>
                </a:moveTo>
                <a:lnTo>
                  <a:pt x="0" y="78130"/>
                </a:lnTo>
                <a:lnTo>
                  <a:pt x="81521" y="156273"/>
                </a:lnTo>
              </a:path>
            </a:pathLst>
          </a:custGeom>
          <a:ln w="7937">
            <a:solidFill>
              <a:schemeClr val="bg1"/>
            </a:solidFill>
          </a:ln>
        </p:spPr>
        <p:txBody>
          <a:bodyPr wrap="square" lIns="0" tIns="0" rIns="0" bIns="0" rtlCol="0"/>
          <a:lstStyle/>
          <a:p>
            <a:endParaRPr lang="en-US" sz="2905">
              <a:solidFill>
                <a:schemeClr val="tx1"/>
              </a:solidFill>
            </a:endParaRPr>
          </a:p>
        </p:txBody>
      </p:sp>
      <p:sp>
        <p:nvSpPr>
          <p:cNvPr id="28" name="Text Placeholder 26">
            <a:extLst>
              <a:ext uri="{FF2B5EF4-FFF2-40B4-BE49-F238E27FC236}">
                <a16:creationId xmlns:a16="http://schemas.microsoft.com/office/drawing/2014/main" id="{E0A03B09-56F9-4BCE-83E5-BF2B82E306B3}"/>
              </a:ext>
            </a:extLst>
          </p:cNvPr>
          <p:cNvSpPr>
            <a:spLocks noGrp="1"/>
          </p:cNvSpPr>
          <p:nvPr>
            <p:ph type="body" sz="quarter" idx="14" hasCustomPrompt="1"/>
          </p:nvPr>
        </p:nvSpPr>
        <p:spPr>
          <a:xfrm>
            <a:off x="451808" y="5662747"/>
            <a:ext cx="4742215" cy="201658"/>
          </a:xfrm>
        </p:spPr>
        <p:txBody>
          <a:bodyPr>
            <a:noAutofit/>
          </a:bodyPr>
          <a:lstStyle>
            <a:lvl1pPr>
              <a:defRPr sz="1000">
                <a:latin typeface="BentonSans Light" panose="02000503000000020004" pitchFamily="2" charset="0"/>
              </a:defRPr>
            </a:lvl1pPr>
          </a:lstStyle>
          <a:p>
            <a:pPr lvl="0"/>
            <a:r>
              <a:rPr lang="en-US"/>
              <a:t>Add chart description</a:t>
            </a:r>
          </a:p>
        </p:txBody>
      </p:sp>
      <p:sp>
        <p:nvSpPr>
          <p:cNvPr id="37" name="Text Placeholder 26">
            <a:extLst>
              <a:ext uri="{FF2B5EF4-FFF2-40B4-BE49-F238E27FC236}">
                <a16:creationId xmlns:a16="http://schemas.microsoft.com/office/drawing/2014/main" id="{74E13F43-51F8-4BF1-953E-FB3FCAE4E967}"/>
              </a:ext>
            </a:extLst>
          </p:cNvPr>
          <p:cNvSpPr>
            <a:spLocks noGrp="1"/>
          </p:cNvSpPr>
          <p:nvPr>
            <p:ph type="body" sz="quarter" idx="16" hasCustomPrompt="1"/>
          </p:nvPr>
        </p:nvSpPr>
        <p:spPr>
          <a:xfrm>
            <a:off x="5613014" y="1915585"/>
            <a:ext cx="6067796" cy="3948821"/>
          </a:xfrm>
        </p:spPr>
        <p:txBody>
          <a:bodyPr>
            <a:noAutofit/>
          </a:bodyPr>
          <a:lstStyle>
            <a:lvl1pPr>
              <a:defRPr sz="1200">
                <a:latin typeface="BentonSans Book" panose="02000503000000020004" pitchFamily="2" charset="0"/>
              </a:defRPr>
            </a:lvl1pPr>
          </a:lstStyle>
          <a:p>
            <a:pPr lvl="0"/>
            <a:r>
              <a:rPr lang="en-US"/>
              <a:t>Add description</a:t>
            </a:r>
          </a:p>
        </p:txBody>
      </p:sp>
      <p:sp>
        <p:nvSpPr>
          <p:cNvPr id="4" name="Picture Placeholder 3">
            <a:extLst>
              <a:ext uri="{FF2B5EF4-FFF2-40B4-BE49-F238E27FC236}">
                <a16:creationId xmlns:a16="http://schemas.microsoft.com/office/drawing/2014/main" id="{3B2FEF1C-C3AE-411A-8DF4-40B0A1169772}"/>
              </a:ext>
            </a:extLst>
          </p:cNvPr>
          <p:cNvSpPr>
            <a:spLocks noGrp="1"/>
          </p:cNvSpPr>
          <p:nvPr>
            <p:ph type="pic" sz="quarter" idx="18" hasCustomPrompt="1"/>
          </p:nvPr>
        </p:nvSpPr>
        <p:spPr>
          <a:xfrm>
            <a:off x="456289" y="1916114"/>
            <a:ext cx="4742215" cy="3678237"/>
          </a:xfrm>
        </p:spPr>
        <p:txBody>
          <a:bodyPr/>
          <a:lstStyle>
            <a:lvl1pPr>
              <a:defRPr/>
            </a:lvl1pPr>
          </a:lstStyle>
          <a:p>
            <a:r>
              <a:rPr lang="en-US"/>
              <a:t>Picture/Screenshot</a:t>
            </a:r>
          </a:p>
        </p:txBody>
      </p:sp>
      <p:sp>
        <p:nvSpPr>
          <p:cNvPr id="22" name="Text Placeholder 6">
            <a:extLst>
              <a:ext uri="{FF2B5EF4-FFF2-40B4-BE49-F238E27FC236}">
                <a16:creationId xmlns:a16="http://schemas.microsoft.com/office/drawing/2014/main" id="{7A90DC16-4570-47AE-BBC4-4F2892FEE9D8}"/>
              </a:ext>
            </a:extLst>
          </p:cNvPr>
          <p:cNvSpPr>
            <a:spLocks noGrp="1"/>
          </p:cNvSpPr>
          <p:nvPr>
            <p:ph type="body" sz="quarter" idx="12" hasCustomPrompt="1"/>
          </p:nvPr>
        </p:nvSpPr>
        <p:spPr>
          <a:xfrm>
            <a:off x="451808" y="1368831"/>
            <a:ext cx="11229002" cy="360733"/>
          </a:xfrm>
        </p:spPr>
        <p:txBody>
          <a:bodyPr/>
          <a:lstStyle>
            <a:lvl1pPr>
              <a:defRPr sz="2099">
                <a:solidFill>
                  <a:schemeClr val="accent1"/>
                </a:solidFill>
                <a:latin typeface="BentonSans Bold" panose="02000803000000020004" pitchFamily="2" charset="0"/>
              </a:defRPr>
            </a:lvl1pPr>
            <a:lvl2pPr marL="0" indent="0">
              <a:buNone/>
              <a:defRPr>
                <a:latin typeface="BentonSans Regular"/>
              </a:defRPr>
            </a:lvl2pPr>
            <a:lvl3pPr>
              <a:defRPr>
                <a:latin typeface="BentonSans Regular"/>
              </a:defRPr>
            </a:lvl3pPr>
            <a:lvl4pPr>
              <a:defRPr>
                <a:latin typeface="BentonSans Regular"/>
              </a:defRPr>
            </a:lvl4pPr>
            <a:lvl5pPr>
              <a:defRPr>
                <a:latin typeface="BentonSans Regular"/>
              </a:defRPr>
            </a:lvl5pPr>
          </a:lstStyle>
          <a:p>
            <a:pPr lvl="0"/>
            <a:r>
              <a:rPr lang="en-US"/>
              <a:t>Title </a:t>
            </a:r>
            <a:r>
              <a:rPr lang="en-US" err="1"/>
              <a:t>title</a:t>
            </a:r>
            <a:endParaRPr lang="en-US"/>
          </a:p>
        </p:txBody>
      </p:sp>
    </p:spTree>
    <p:extLst>
      <p:ext uri="{BB962C8B-B14F-4D97-AF65-F5344CB8AC3E}">
        <p14:creationId xmlns:p14="http://schemas.microsoft.com/office/powerpoint/2010/main" val="4240563606"/>
      </p:ext>
    </p:extLst>
  </p:cSld>
  <p:clrMapOvr>
    <a:masterClrMapping/>
  </p:clrMapOvr>
  <p:extLst>
    <p:ext uri="{DCECCB84-F9BA-43D5-87BE-67443E8EF086}">
      <p15:sldGuideLst xmlns:p15="http://schemas.microsoft.com/office/powerpoint/2012/main">
        <p15:guide id="1" orient="horz" pos="3192">
          <p15:clr>
            <a:srgbClr val="FBAE40"/>
          </p15:clr>
        </p15:guide>
        <p15:guide id="2" pos="298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Divider Page with Im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398" b="0" i="0">
                <a:solidFill>
                  <a:schemeClr val="tx1"/>
                </a:solidFill>
                <a:latin typeface="72 Brand Medium" panose="020B0504030603020204" pitchFamily="34" charset="0"/>
              </a:defRPr>
            </a:lvl1pPr>
          </a:lstStyle>
          <a:p>
            <a:r>
              <a:rPr lang="en-US" dirty="0"/>
              <a:t>Divider page</a:t>
            </a:r>
            <a:endParaRPr lang="de-DE" dirty="0"/>
          </a:p>
        </p:txBody>
      </p:sp>
      <p:sp>
        <p:nvSpPr>
          <p:cNvPr id="5" name="Picture Placeholder 4">
            <a:extLst>
              <a:ext uri="{FF2B5EF4-FFF2-40B4-BE49-F238E27FC236}">
                <a16:creationId xmlns:a16="http://schemas.microsoft.com/office/drawing/2014/main" id="{27FA50B1-C2BC-195A-7506-45BC73F49CE2}"/>
              </a:ext>
            </a:extLst>
          </p:cNvPr>
          <p:cNvSpPr>
            <a:spLocks noGrp="1"/>
          </p:cNvSpPr>
          <p:nvPr>
            <p:ph type="pic" sz="quarter" idx="10"/>
          </p:nvPr>
        </p:nvSpPr>
        <p:spPr>
          <a:xfrm>
            <a:off x="0" y="3429000"/>
            <a:ext cx="12192000" cy="3429000"/>
          </a:xfrm>
        </p:spPr>
        <p:txBody>
          <a:bodyPr/>
          <a:lstStyle/>
          <a:p>
            <a:endParaRPr lang="en-US"/>
          </a:p>
        </p:txBody>
      </p:sp>
    </p:spTree>
    <p:extLst>
      <p:ext uri="{BB962C8B-B14F-4D97-AF65-F5344CB8AC3E}">
        <p14:creationId xmlns:p14="http://schemas.microsoft.com/office/powerpoint/2010/main" val="94707417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03">
          <p15:clr>
            <a:srgbClr val="FBAE40"/>
          </p15:clr>
        </p15:guide>
        <p15:guide id="4" orient="horz" pos="865">
          <p15:clr>
            <a:srgbClr val="FBAE40"/>
          </p15:clr>
        </p15:guide>
        <p15:guide id="5" orient="horz" pos="129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48B029D-C1BA-6745-8ADE-EF91FC90E083}"/>
              </a:ext>
            </a:extLst>
          </p:cNvPr>
          <p:cNvSpPr>
            <a:spLocks noGrp="1"/>
          </p:cNvSpPr>
          <p:nvPr>
            <p:ph type="pic" sz="quarter" idx="10"/>
          </p:nvPr>
        </p:nvSpPr>
        <p:spPr>
          <a:xfrm>
            <a:off x="8124003" y="0"/>
            <a:ext cx="4067998" cy="6858000"/>
          </a:xfrm>
        </p:spPr>
        <p:txBody>
          <a:bodyPr anchor="ctr" anchorCtr="0"/>
          <a:lstStyle>
            <a:lvl1pPr algn="ctr">
              <a:defRPr/>
            </a:lvl1pPr>
          </a:lstStyle>
          <a:p>
            <a:r>
              <a:rPr lang="en-US" dirty="0"/>
              <a:t>Click icon to add picture</a:t>
            </a:r>
          </a:p>
          <a:p>
            <a:endParaRPr lang="en-US" dirty="0"/>
          </a:p>
          <a:p>
            <a:endParaRPr lang="en-US" dirty="0"/>
          </a:p>
        </p:txBody>
      </p:sp>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907915451"/>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ocial Media - blank">
    <p:spTree>
      <p:nvGrpSpPr>
        <p:cNvPr id="1" name=""/>
        <p:cNvGrpSpPr/>
        <p:nvPr/>
      </p:nvGrpSpPr>
      <p:grpSpPr>
        <a:xfrm>
          <a:off x="0" y="0"/>
          <a:ext cx="0" cy="0"/>
          <a:chOff x="0" y="0"/>
          <a:chExt cx="0" cy="0"/>
        </a:xfrm>
      </p:grpSpPr>
      <p:pic>
        <p:nvPicPr>
          <p:cNvPr id="3" name="Picture 2" hidden="1">
            <a:extLst>
              <a:ext uri="{FF2B5EF4-FFF2-40B4-BE49-F238E27FC236}">
                <a16:creationId xmlns:a16="http://schemas.microsoft.com/office/drawing/2014/main" id="{0F351567-7655-59FB-3BFE-78CCE5E46A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Tree>
    <p:extLst>
      <p:ext uri="{BB962C8B-B14F-4D97-AF65-F5344CB8AC3E}">
        <p14:creationId xmlns:p14="http://schemas.microsoft.com/office/powerpoint/2010/main" val="952345218"/>
      </p:ext>
    </p:extLst>
  </p:cSld>
  <p:clrMapOvr>
    <a:masterClrMapping/>
  </p:clrMapOvr>
  <p:extLst>
    <p:ext uri="{DCECCB84-F9BA-43D5-87BE-67443E8EF086}">
      <p15:sldGuideLst xmlns:p15="http://schemas.microsoft.com/office/powerpoint/2012/main">
        <p15:guide id="2" pos="2989">
          <p15:clr>
            <a:srgbClr val="FBAE40"/>
          </p15:clr>
        </p15:guide>
        <p15:guide id="5" pos="8597">
          <p15:clr>
            <a:srgbClr val="FBAE40"/>
          </p15:clr>
        </p15:guide>
        <p15:guide id="7" pos="2851">
          <p15:clr>
            <a:srgbClr val="FBAE40"/>
          </p15:clr>
        </p15:guide>
        <p15:guide id="12" pos="3771">
          <p15:clr>
            <a:srgbClr val="FBAE40"/>
          </p15:clr>
        </p15:guide>
        <p15:guide id="13" pos="2069">
          <p15:clr>
            <a:srgbClr val="FBAE40"/>
          </p15:clr>
        </p15:guide>
        <p15:guide id="14" pos="1929">
          <p15:clr>
            <a:srgbClr val="FBAE40"/>
          </p15:clr>
        </p15:guide>
        <p15:guide id="15" pos="1148">
          <p15:clr>
            <a:srgbClr val="FBAE40"/>
          </p15:clr>
        </p15:guide>
        <p15:guide id="16" pos="1008">
          <p15:clr>
            <a:srgbClr val="FBAE40"/>
          </p15:clr>
        </p15:guide>
        <p15:guide id="17" pos="3909">
          <p15:clr>
            <a:srgbClr val="FBAE40"/>
          </p15:clr>
        </p15:guide>
        <p15:guide id="18" pos="4691">
          <p15:clr>
            <a:srgbClr val="FBAE40"/>
          </p15:clr>
        </p15:guide>
        <p15:guide id="19" pos="7454">
          <p15:clr>
            <a:srgbClr val="FBAE40"/>
          </p15:clr>
        </p15:guide>
        <p15:guide id="20" pos="8416">
          <p15:clr>
            <a:srgbClr val="FBAE40"/>
          </p15:clr>
        </p15:guide>
        <p15:guide id="25" orient="horz" pos="230">
          <p15:clr>
            <a:srgbClr val="FBAE40"/>
          </p15:clr>
        </p15:guide>
        <p15:guide id="27" orient="horz" pos="4090">
          <p15:clr>
            <a:srgbClr val="FBAE40"/>
          </p15:clr>
        </p15:guide>
        <p15:guide id="30" orient="horz" pos="6121">
          <p15:clr>
            <a:srgbClr val="FBAE40"/>
          </p15:clr>
        </p15:guide>
        <p15:guide id="31" pos="227">
          <p15:clr>
            <a:srgbClr val="FBAE40"/>
          </p15:clr>
        </p15:guide>
        <p15:guide id="34" pos="9777">
          <p15:clr>
            <a:srgbClr val="FBAE40"/>
          </p15:clr>
        </p15:guide>
        <p15:guide id="35" pos="9981">
          <p15:clr>
            <a:srgbClr val="FBAE40"/>
          </p15:clr>
        </p15:guide>
        <p15:guide id="36" pos="11161">
          <p15:clr>
            <a:srgbClr val="FBAE40"/>
          </p15:clr>
        </p15:guide>
        <p15:guide id="37" pos="4829">
          <p15:clr>
            <a:srgbClr val="FBAE40"/>
          </p15:clr>
        </p15:guide>
        <p15:guide id="38" pos="5611">
          <p15:clr>
            <a:srgbClr val="FBAE40"/>
          </p15:clr>
        </p15:guide>
        <p15:guide id="39" pos="5751">
          <p15:clr>
            <a:srgbClr val="FBAE40"/>
          </p15:clr>
        </p15:guide>
        <p15:guide id="40" pos="6532">
          <p15:clr>
            <a:srgbClr val="FBAE40"/>
          </p15:clr>
        </p15:guide>
        <p15:guide id="41" pos="6672">
          <p15:clr>
            <a:srgbClr val="FBAE40"/>
          </p15:clr>
        </p15:guide>
        <p15:guide id="42"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Divider Page with Im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398" b="0" i="0">
                <a:solidFill>
                  <a:schemeClr val="tx1"/>
                </a:solidFill>
                <a:latin typeface="72 Brand Medium" panose="020B0504030603020204" pitchFamily="34" charset="0"/>
              </a:defRPr>
            </a:lvl1pPr>
          </a:lstStyle>
          <a:p>
            <a:r>
              <a:rPr lang="en-US" dirty="0"/>
              <a:t>Divider page</a:t>
            </a:r>
            <a:endParaRPr lang="de-DE" dirty="0"/>
          </a:p>
        </p:txBody>
      </p:sp>
      <p:sp>
        <p:nvSpPr>
          <p:cNvPr id="5" name="Picture Placeholder 4">
            <a:extLst>
              <a:ext uri="{FF2B5EF4-FFF2-40B4-BE49-F238E27FC236}">
                <a16:creationId xmlns:a16="http://schemas.microsoft.com/office/drawing/2014/main" id="{27FA50B1-C2BC-195A-7506-45BC73F49CE2}"/>
              </a:ext>
            </a:extLst>
          </p:cNvPr>
          <p:cNvSpPr>
            <a:spLocks noGrp="1"/>
          </p:cNvSpPr>
          <p:nvPr>
            <p:ph type="pic" sz="quarter" idx="10"/>
          </p:nvPr>
        </p:nvSpPr>
        <p:spPr>
          <a:xfrm>
            <a:off x="0" y="3429000"/>
            <a:ext cx="12192000" cy="3429000"/>
          </a:xfrm>
        </p:spPr>
        <p:txBody>
          <a:bodyPr/>
          <a:lstStyle/>
          <a:p>
            <a:endParaRPr lang="en-US"/>
          </a:p>
        </p:txBody>
      </p:sp>
    </p:spTree>
    <p:extLst>
      <p:ext uri="{BB962C8B-B14F-4D97-AF65-F5344CB8AC3E}">
        <p14:creationId xmlns:p14="http://schemas.microsoft.com/office/powerpoint/2010/main" val="84724098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03">
          <p15:clr>
            <a:srgbClr val="FBAE40"/>
          </p15:clr>
        </p15:guide>
        <p15:guide id="4" orient="horz" pos="865">
          <p15:clr>
            <a:srgbClr val="FBAE40"/>
          </p15:clr>
        </p15:guide>
        <p15:guide id="5" orient="horz" pos="129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Divider Page with Im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398" b="0" i="0">
                <a:solidFill>
                  <a:schemeClr val="tx1"/>
                </a:solidFill>
                <a:latin typeface="72 Brand Medium" panose="020B0504030603020204" pitchFamily="34" charset="0"/>
              </a:defRPr>
            </a:lvl1pPr>
          </a:lstStyle>
          <a:p>
            <a:r>
              <a:rPr lang="en-US" dirty="0"/>
              <a:t>Divider page</a:t>
            </a:r>
            <a:endParaRPr lang="de-DE" dirty="0"/>
          </a:p>
        </p:txBody>
      </p:sp>
      <p:sp>
        <p:nvSpPr>
          <p:cNvPr id="5" name="Picture Placeholder 4">
            <a:extLst>
              <a:ext uri="{FF2B5EF4-FFF2-40B4-BE49-F238E27FC236}">
                <a16:creationId xmlns:a16="http://schemas.microsoft.com/office/drawing/2014/main" id="{27FA50B1-C2BC-195A-7506-45BC73F49CE2}"/>
              </a:ext>
            </a:extLst>
          </p:cNvPr>
          <p:cNvSpPr>
            <a:spLocks noGrp="1"/>
          </p:cNvSpPr>
          <p:nvPr>
            <p:ph type="pic" sz="quarter" idx="10"/>
          </p:nvPr>
        </p:nvSpPr>
        <p:spPr>
          <a:xfrm>
            <a:off x="0" y="3429000"/>
            <a:ext cx="12192000" cy="3429000"/>
          </a:xfrm>
        </p:spPr>
        <p:txBody>
          <a:bodyPr/>
          <a:lstStyle/>
          <a:p>
            <a:endParaRPr lang="en-US"/>
          </a:p>
        </p:txBody>
      </p:sp>
    </p:spTree>
    <p:extLst>
      <p:ext uri="{BB962C8B-B14F-4D97-AF65-F5344CB8AC3E}">
        <p14:creationId xmlns:p14="http://schemas.microsoft.com/office/powerpoint/2010/main" val="62586673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03">
          <p15:clr>
            <a:srgbClr val="FBAE40"/>
          </p15:clr>
        </p15:guide>
        <p15:guide id="4" orient="horz" pos="865">
          <p15:clr>
            <a:srgbClr val="FBAE40"/>
          </p15:clr>
        </p15:guide>
        <p15:guide id="5" orient="horz" pos="129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4_Divider Page with Im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398" b="0" i="0">
                <a:solidFill>
                  <a:schemeClr val="tx1"/>
                </a:solidFill>
                <a:latin typeface="72 Brand Medium" panose="020B0504030603020204" pitchFamily="34" charset="0"/>
              </a:defRPr>
            </a:lvl1pPr>
          </a:lstStyle>
          <a:p>
            <a:r>
              <a:rPr lang="en-US" dirty="0"/>
              <a:t>Divider page</a:t>
            </a:r>
            <a:endParaRPr lang="de-DE" dirty="0"/>
          </a:p>
        </p:txBody>
      </p:sp>
      <p:sp>
        <p:nvSpPr>
          <p:cNvPr id="5" name="Picture Placeholder 4">
            <a:extLst>
              <a:ext uri="{FF2B5EF4-FFF2-40B4-BE49-F238E27FC236}">
                <a16:creationId xmlns:a16="http://schemas.microsoft.com/office/drawing/2014/main" id="{27FA50B1-C2BC-195A-7506-45BC73F49CE2}"/>
              </a:ext>
            </a:extLst>
          </p:cNvPr>
          <p:cNvSpPr>
            <a:spLocks noGrp="1"/>
          </p:cNvSpPr>
          <p:nvPr>
            <p:ph type="pic" sz="quarter" idx="10"/>
          </p:nvPr>
        </p:nvSpPr>
        <p:spPr>
          <a:xfrm>
            <a:off x="0" y="3429000"/>
            <a:ext cx="12192000" cy="3429000"/>
          </a:xfrm>
        </p:spPr>
        <p:txBody>
          <a:bodyPr/>
          <a:lstStyle/>
          <a:p>
            <a:endParaRPr lang="en-US"/>
          </a:p>
        </p:txBody>
      </p:sp>
    </p:spTree>
    <p:extLst>
      <p:ext uri="{BB962C8B-B14F-4D97-AF65-F5344CB8AC3E}">
        <p14:creationId xmlns:p14="http://schemas.microsoft.com/office/powerpoint/2010/main" val="2504240168"/>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03">
          <p15:clr>
            <a:srgbClr val="FBAE40"/>
          </p15:clr>
        </p15:guide>
        <p15:guide id="4" orient="horz" pos="865">
          <p15:clr>
            <a:srgbClr val="FBAE40"/>
          </p15:clr>
        </p15:guide>
        <p15:guide id="5" orient="horz" pos="129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5_Divider Page with Im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398" b="0" i="0">
                <a:solidFill>
                  <a:schemeClr val="tx1"/>
                </a:solidFill>
                <a:latin typeface="72 Brand Medium" panose="020B0504030603020204" pitchFamily="34" charset="0"/>
              </a:defRPr>
            </a:lvl1pPr>
          </a:lstStyle>
          <a:p>
            <a:r>
              <a:rPr lang="en-US" dirty="0"/>
              <a:t>Divider page</a:t>
            </a:r>
            <a:endParaRPr lang="de-DE" dirty="0"/>
          </a:p>
        </p:txBody>
      </p:sp>
      <p:sp>
        <p:nvSpPr>
          <p:cNvPr id="5" name="Picture Placeholder 4">
            <a:extLst>
              <a:ext uri="{FF2B5EF4-FFF2-40B4-BE49-F238E27FC236}">
                <a16:creationId xmlns:a16="http://schemas.microsoft.com/office/drawing/2014/main" id="{27FA50B1-C2BC-195A-7506-45BC73F49CE2}"/>
              </a:ext>
            </a:extLst>
          </p:cNvPr>
          <p:cNvSpPr>
            <a:spLocks noGrp="1"/>
          </p:cNvSpPr>
          <p:nvPr>
            <p:ph type="pic" sz="quarter" idx="10"/>
          </p:nvPr>
        </p:nvSpPr>
        <p:spPr>
          <a:xfrm>
            <a:off x="0" y="3429000"/>
            <a:ext cx="12192000" cy="3429000"/>
          </a:xfrm>
        </p:spPr>
        <p:txBody>
          <a:bodyPr/>
          <a:lstStyle/>
          <a:p>
            <a:endParaRPr lang="en-US"/>
          </a:p>
        </p:txBody>
      </p:sp>
    </p:spTree>
    <p:extLst>
      <p:ext uri="{BB962C8B-B14F-4D97-AF65-F5344CB8AC3E}">
        <p14:creationId xmlns:p14="http://schemas.microsoft.com/office/powerpoint/2010/main" val="104715237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03">
          <p15:clr>
            <a:srgbClr val="FBAE40"/>
          </p15:clr>
        </p15:guide>
        <p15:guide id="4" orient="horz" pos="865">
          <p15:clr>
            <a:srgbClr val="FBAE40"/>
          </p15:clr>
        </p15:guide>
        <p15:guide id="5" orient="horz" pos="129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ngo cover with anvil and image">
    <p:bg>
      <p:bgPr>
        <a:solidFill>
          <a:schemeClr val="bg1"/>
        </a:solidFill>
        <a:effectLst/>
      </p:bgPr>
    </p:bg>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3F9D113E-DB39-0CF2-578D-9B5D35C92F55}"/>
              </a:ext>
            </a:extLst>
          </p:cNvPr>
          <p:cNvSpPr/>
          <p:nvPr userDrawn="1"/>
        </p:nvSpPr>
        <p:spPr bwMode="gray">
          <a:xfrm>
            <a:off x="7100409" y="0"/>
            <a:ext cx="5091591" cy="6858000"/>
          </a:xfrm>
          <a:prstGeom prst="rect">
            <a:avLst/>
          </a:prstGeom>
          <a:solidFill>
            <a:srgbClr val="FFC932"/>
          </a:solidFill>
          <a:ln w="25400" algn="ctr">
            <a:noFill/>
            <a:miter lim="800000"/>
            <a:headEnd/>
            <a:tailEnd/>
          </a:ln>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err="1">
              <a:ln>
                <a:noFill/>
              </a:ln>
              <a:effectLst/>
              <a:uLnTx/>
              <a:uFillTx/>
              <a:ea typeface="Arial Unicode MS" pitchFamily="34" charset="-128"/>
              <a:cs typeface="Arial Unicode MS" pitchFamily="34" charset="-128"/>
            </a:endParaRPr>
          </a:p>
        </p:txBody>
      </p:sp>
      <p:pic>
        <p:nvPicPr>
          <p:cNvPr id="6" name="Graphic 5">
            <a:extLst>
              <a:ext uri="{FF2B5EF4-FFF2-40B4-BE49-F238E27FC236}">
                <a16:creationId xmlns:a16="http://schemas.microsoft.com/office/drawing/2014/main" id="{F9CF98F2-AE93-6F6D-B5F5-C2F74E0787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65656" y="250521"/>
            <a:ext cx="4536910" cy="6328079"/>
          </a:xfrm>
          <a:prstGeom prst="rect">
            <a:avLst/>
          </a:prstGeom>
        </p:spPr>
      </p:pic>
      <p:sp>
        <p:nvSpPr>
          <p:cNvPr id="2" name="Rectangle 1">
            <a:extLst>
              <a:ext uri="{FF2B5EF4-FFF2-40B4-BE49-F238E27FC236}">
                <a16:creationId xmlns:a16="http://schemas.microsoft.com/office/drawing/2014/main" id="{FDD06AF2-2141-CEFD-4797-A6E50CC267FE}"/>
              </a:ext>
            </a:extLst>
          </p:cNvPr>
          <p:cNvSpPr/>
          <p:nvPr userDrawn="1"/>
        </p:nvSpPr>
        <p:spPr bwMode="gray">
          <a:xfrm>
            <a:off x="1" y="0"/>
            <a:ext cx="7224419" cy="6858000"/>
          </a:xfrm>
          <a:prstGeom prst="rect">
            <a:avLst/>
          </a:prstGeom>
          <a:solidFill>
            <a:schemeClr val="accent1"/>
          </a:solidFill>
          <a:ln w="1342" cap="flat">
            <a:noFill/>
            <a:prstDash val="solid"/>
            <a:miter/>
          </a:ln>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4" name="Title"/>
          <p:cNvSpPr>
            <a:spLocks noGrp="1"/>
          </p:cNvSpPr>
          <p:nvPr>
            <p:ph type="title" hasCustomPrompt="1"/>
          </p:nvPr>
        </p:nvSpPr>
        <p:spPr>
          <a:xfrm>
            <a:off x="287926" y="2706317"/>
            <a:ext cx="6631578" cy="997196"/>
          </a:xfrm>
        </p:spPr>
        <p:txBody>
          <a:bodyPr anchor="b" anchorCtr="0">
            <a:noAutofit/>
          </a:bodyPr>
          <a:lstStyle>
            <a:lvl1pPr>
              <a:lnSpc>
                <a:spcPct val="90000"/>
              </a:lnSpc>
              <a:defRPr sz="3599" b="0" i="0">
                <a:solidFill>
                  <a:schemeClr val="bg1"/>
                </a:solidFill>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599" kern="0" err="1">
              <a:ea typeface="Arial Unicode MS" pitchFamily="34" charset="-128"/>
              <a:cs typeface="Arial Unicode MS" pitchFamily="34" charset="-128"/>
            </a:endParaRPr>
          </a:p>
        </p:txBody>
      </p:sp>
      <p:pic>
        <p:nvPicPr>
          <p:cNvPr id="10" name="LogoWhite-Dynamic" descr="{&quot;templafy&quot;:{&quot;id&quot;:&quot;5324e3a5-4612-4894-ab7a-774b2348b423&quot;}}">
            <a:extLst>
              <a:ext uri="{FF2B5EF4-FFF2-40B4-BE49-F238E27FC236}">
                <a16:creationId xmlns:a16="http://schemas.microsoft.com/office/drawing/2014/main" id="{6A1E4544-2EA2-A154-FE14-41DB1EB24B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7931" y="360001"/>
            <a:ext cx="1460978" cy="360045"/>
          </a:xfrm>
          <a:prstGeom prst="rect">
            <a:avLst/>
          </a:prstGeom>
        </p:spPr>
      </p:pic>
      <p:sp>
        <p:nvSpPr>
          <p:cNvPr id="8" name="Classification-Dynamic" descr="{&quot;templafy&quot;:{&quot;id&quot;:&quot;3a307039-65cb-44ea-b7cc-8b6efe316698&quot;}}">
            <a:extLst>
              <a:ext uri="{FF2B5EF4-FFF2-40B4-BE49-F238E27FC236}">
                <a16:creationId xmlns:a16="http://schemas.microsoft.com/office/drawing/2014/main" id="{F1333C1B-AD40-D53A-5A1E-EFB8C6390D49}"/>
              </a:ext>
            </a:extLst>
          </p:cNvPr>
          <p:cNvSpPr txBox="1"/>
          <p:nvPr userDrawn="1"/>
        </p:nvSpPr>
        <p:spPr>
          <a:xfrm>
            <a:off x="282501" y="5080814"/>
            <a:ext cx="4984814"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Arial Unicode MS" pitchFamily="34" charset="-128"/>
                <a:cs typeface="Arial Unicode MS" pitchFamily="34" charset="-128"/>
              </a:rPr>
              <a:t>PUBLIC</a:t>
            </a:r>
            <a:endParaRPr lang="en-US" sz="1000" b="0" i="0" kern="0" dirty="0">
              <a:solidFill>
                <a:schemeClr val="bg1"/>
              </a:solidFill>
              <a:latin typeface="72 Brand" panose="020B0504030603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977840070"/>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41">
          <p15:clr>
            <a:srgbClr val="FBAE40"/>
          </p15:clr>
        </p15:guide>
        <p15:guide id="5" orient="horz" pos="2960">
          <p15:clr>
            <a:srgbClr val="FBAE40"/>
          </p15:clr>
        </p15:guide>
        <p15:guide id="7" orient="horz" pos="41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6_Divider Page with Im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398" b="0" i="0">
                <a:solidFill>
                  <a:schemeClr val="tx1"/>
                </a:solidFill>
                <a:latin typeface="72 Brand Medium" panose="020B0504030603020204" pitchFamily="34" charset="0"/>
              </a:defRPr>
            </a:lvl1pPr>
          </a:lstStyle>
          <a:p>
            <a:r>
              <a:rPr lang="en-US" dirty="0"/>
              <a:t>Divider page</a:t>
            </a:r>
            <a:endParaRPr lang="de-DE" dirty="0"/>
          </a:p>
        </p:txBody>
      </p:sp>
      <p:sp>
        <p:nvSpPr>
          <p:cNvPr id="5" name="Picture Placeholder 4">
            <a:extLst>
              <a:ext uri="{FF2B5EF4-FFF2-40B4-BE49-F238E27FC236}">
                <a16:creationId xmlns:a16="http://schemas.microsoft.com/office/drawing/2014/main" id="{27FA50B1-C2BC-195A-7506-45BC73F49CE2}"/>
              </a:ext>
            </a:extLst>
          </p:cNvPr>
          <p:cNvSpPr>
            <a:spLocks noGrp="1"/>
          </p:cNvSpPr>
          <p:nvPr>
            <p:ph type="pic" sz="quarter" idx="10"/>
          </p:nvPr>
        </p:nvSpPr>
        <p:spPr>
          <a:xfrm>
            <a:off x="0" y="3429000"/>
            <a:ext cx="12192000" cy="3429000"/>
          </a:xfrm>
        </p:spPr>
        <p:txBody>
          <a:bodyPr/>
          <a:lstStyle/>
          <a:p>
            <a:endParaRPr lang="en-US"/>
          </a:p>
        </p:txBody>
      </p:sp>
    </p:spTree>
    <p:extLst>
      <p:ext uri="{BB962C8B-B14F-4D97-AF65-F5344CB8AC3E}">
        <p14:creationId xmlns:p14="http://schemas.microsoft.com/office/powerpoint/2010/main" val="377638295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03">
          <p15:clr>
            <a:srgbClr val="FBAE40"/>
          </p15:clr>
        </p15:guide>
        <p15:guide id="4" orient="horz" pos="865">
          <p15:clr>
            <a:srgbClr val="FBAE40"/>
          </p15:clr>
        </p15:guide>
        <p15:guide id="5" orient="horz" pos="129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een cover with image in anvil shape">
    <p:bg>
      <p:bgPr>
        <a:solidFill>
          <a:srgbClr val="97DD40"/>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CF15634C-E3A9-CDE6-5F8E-35B41DFE2B5D}"/>
              </a:ext>
            </a:extLst>
          </p:cNvPr>
          <p:cNvSpPr/>
          <p:nvPr userDrawn="1"/>
        </p:nvSpPr>
        <p:spPr bwMode="gray">
          <a:xfrm>
            <a:off x="0" y="0"/>
            <a:ext cx="12192000" cy="6858000"/>
          </a:xfrm>
          <a:prstGeom prst="rect">
            <a:avLst/>
          </a:prstGeom>
          <a:solidFill>
            <a:srgbClr val="97DD40"/>
          </a:solidFill>
          <a:ln w="15238" cap="flat">
            <a:noFill/>
            <a:prstDash val="solid"/>
            <a:miter/>
          </a:ln>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a:ln>
                <a:noFill/>
              </a:ln>
              <a:effectLst/>
              <a:uLnTx/>
              <a:uFillTx/>
              <a:latin typeface="72 Brand" panose="020B0504030603020204" pitchFamily="34" charset="0"/>
              <a:ea typeface="Arial Unicode MS" pitchFamily="34" charset="-128"/>
              <a:cs typeface="Arial Unicode MS" pitchFamily="34" charset="-128"/>
            </a:endParaRPr>
          </a:p>
        </p:txBody>
      </p:sp>
      <p:sp>
        <p:nvSpPr>
          <p:cNvPr id="6" name="Title">
            <a:extLst>
              <a:ext uri="{FF2B5EF4-FFF2-40B4-BE49-F238E27FC236}">
                <a16:creationId xmlns:a16="http://schemas.microsoft.com/office/drawing/2014/main" id="{729E6C33-847C-5792-E2BD-5963C662ECED}"/>
              </a:ext>
            </a:extLst>
          </p:cNvPr>
          <p:cNvSpPr>
            <a:spLocks noGrp="1"/>
          </p:cNvSpPr>
          <p:nvPr>
            <p:ph type="title" hasCustomPrompt="1"/>
          </p:nvPr>
        </p:nvSpPr>
        <p:spPr>
          <a:xfrm>
            <a:off x="287926" y="2706317"/>
            <a:ext cx="5528264" cy="997196"/>
          </a:xfrm>
        </p:spPr>
        <p:txBody>
          <a:bodyPr anchor="b" anchorCtr="0">
            <a:noAutofit/>
          </a:bodyPr>
          <a:lstStyle>
            <a:lvl1pPr>
              <a:lnSpc>
                <a:spcPct val="90000"/>
              </a:lnSpc>
              <a:defRPr sz="3599" b="0" i="0">
                <a:solidFill>
                  <a:schemeClr val="tx1"/>
                </a:solidFill>
                <a:latin typeface="72 Brand Medium" panose="020B0504030603020204" pitchFamily="34" charset="0"/>
              </a:defRPr>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599" kern="0" err="1">
              <a:ea typeface="Arial Unicode MS" pitchFamily="34" charset="-128"/>
              <a:cs typeface="Arial Unicode MS" pitchFamily="34" charset="-128"/>
            </a:endParaRPr>
          </a:p>
        </p:txBody>
      </p:sp>
      <p:sp>
        <p:nvSpPr>
          <p:cNvPr id="14" name="Picture Placeholder 5">
            <a:extLst>
              <a:ext uri="{FF2B5EF4-FFF2-40B4-BE49-F238E27FC236}">
                <a16:creationId xmlns:a16="http://schemas.microsoft.com/office/drawing/2014/main" id="{D2BFABF1-DD81-F2D4-FD65-DBCD6636029A}"/>
              </a:ext>
            </a:extLst>
          </p:cNvPr>
          <p:cNvSpPr>
            <a:spLocks noGrp="1"/>
          </p:cNvSpPr>
          <p:nvPr>
            <p:ph type="pic" sz="quarter" idx="10" hasCustomPrompt="1"/>
          </p:nvPr>
        </p:nvSpPr>
        <p:spPr>
          <a:xfrm>
            <a:off x="6067916" y="2029240"/>
            <a:ext cx="5710200" cy="2828844"/>
          </a:xfrm>
          <a:custGeom>
            <a:avLst/>
            <a:gdLst>
              <a:gd name="connsiteX0" fmla="*/ 0 w 5453062"/>
              <a:gd name="connsiteY0" fmla="*/ 0 h 2700337"/>
              <a:gd name="connsiteX1" fmla="*/ 5453062 w 5453062"/>
              <a:gd name="connsiteY1" fmla="*/ 0 h 2700337"/>
              <a:gd name="connsiteX2" fmla="*/ 5453062 w 5453062"/>
              <a:gd name="connsiteY2" fmla="*/ 2700337 h 2700337"/>
              <a:gd name="connsiteX3" fmla="*/ 0 w 5453062"/>
              <a:gd name="connsiteY3" fmla="*/ 2700337 h 2700337"/>
              <a:gd name="connsiteX4" fmla="*/ 0 w 5453062"/>
              <a:gd name="connsiteY4" fmla="*/ 0 h 2700337"/>
              <a:gd name="connsiteX0" fmla="*/ 0 w 5453062"/>
              <a:gd name="connsiteY0" fmla="*/ 0 h 2758526"/>
              <a:gd name="connsiteX1" fmla="*/ 5453062 w 5453062"/>
              <a:gd name="connsiteY1" fmla="*/ 0 h 2758526"/>
              <a:gd name="connsiteX2" fmla="*/ 2751426 w 5453062"/>
              <a:gd name="connsiteY2" fmla="*/ 2758526 h 2758526"/>
              <a:gd name="connsiteX3" fmla="*/ 0 w 5453062"/>
              <a:gd name="connsiteY3" fmla="*/ 2700337 h 2758526"/>
              <a:gd name="connsiteX4" fmla="*/ 0 w 5453062"/>
              <a:gd name="connsiteY4" fmla="*/ 0 h 2758526"/>
              <a:gd name="connsiteX0" fmla="*/ 0 w 5453062"/>
              <a:gd name="connsiteY0" fmla="*/ 0 h 2700337"/>
              <a:gd name="connsiteX1" fmla="*/ 5453062 w 5453062"/>
              <a:gd name="connsiteY1" fmla="*/ 0 h 2700337"/>
              <a:gd name="connsiteX2" fmla="*/ 2726487 w 5453062"/>
              <a:gd name="connsiteY2" fmla="*/ 2700336 h 2700337"/>
              <a:gd name="connsiteX3" fmla="*/ 0 w 5453062"/>
              <a:gd name="connsiteY3" fmla="*/ 2700337 h 2700337"/>
              <a:gd name="connsiteX4" fmla="*/ 0 w 5453062"/>
              <a:gd name="connsiteY4" fmla="*/ 0 h 270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062" h="2700337">
                <a:moveTo>
                  <a:pt x="0" y="0"/>
                </a:moveTo>
                <a:lnTo>
                  <a:pt x="5453062" y="0"/>
                </a:lnTo>
                <a:lnTo>
                  <a:pt x="2726487" y="2700336"/>
                </a:lnTo>
                <a:lnTo>
                  <a:pt x="0" y="2700337"/>
                </a:lnTo>
                <a:lnTo>
                  <a:pt x="0" y="0"/>
                </a:lnTo>
                <a:close/>
              </a:path>
            </a:pathLst>
          </a:custGeom>
        </p:spPr>
        <p:txBody>
          <a:bodyPr anchor="ctr" anchorCtr="0"/>
          <a:lstStyle>
            <a:lvl1pPr algn="l">
              <a:defRPr>
                <a:solidFill>
                  <a:schemeClr val="tx1"/>
                </a:solidFill>
              </a:defRPr>
            </a:lvl1pPr>
          </a:lstStyle>
          <a:p>
            <a:r>
              <a:rPr lang="en-US"/>
              <a:t>         Click to add image</a:t>
            </a:r>
          </a:p>
        </p:txBody>
      </p:sp>
      <p:sp>
        <p:nvSpPr>
          <p:cNvPr id="4" name="Classification-Dynamic" descr="{&quot;templafy&quot;:{&quot;id&quot;:&quot;c25c88a1-a922-45e5-b5be-9788da32c282&quot;}}">
            <a:extLst>
              <a:ext uri="{FF2B5EF4-FFF2-40B4-BE49-F238E27FC236}">
                <a16:creationId xmlns:a16="http://schemas.microsoft.com/office/drawing/2014/main" id="{13EDB9F6-FBDA-8ED8-A84B-244CC53CFF99}"/>
              </a:ext>
            </a:extLst>
          </p:cNvPr>
          <p:cNvSpPr txBox="1"/>
          <p:nvPr userDrawn="1"/>
        </p:nvSpPr>
        <p:spPr>
          <a:xfrm>
            <a:off x="282501" y="5080814"/>
            <a:ext cx="4984814"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Arial Unicode MS" pitchFamily="34" charset="-128"/>
                <a:cs typeface="Arial Unicode MS" pitchFamily="34" charset="-128"/>
              </a:rPr>
              <a:t>PUBLIC</a:t>
            </a:r>
            <a:endParaRPr lang="en-US" sz="1000" b="0" i="0" kern="0" dirty="0">
              <a:solidFill>
                <a:schemeClr val="tx1"/>
              </a:solidFill>
              <a:latin typeface="72 Brand" panose="020B0504030603020204" pitchFamily="34" charset="0"/>
              <a:ea typeface="Arial Unicode MS" pitchFamily="34" charset="-128"/>
              <a:cs typeface="Arial Unicode MS" pitchFamily="34" charset="-128"/>
            </a:endParaRPr>
          </a:p>
        </p:txBody>
      </p:sp>
      <p:pic>
        <p:nvPicPr>
          <p:cNvPr id="9" name="LogoBlack-Dynamic" descr="{&quot;templafy&quot;:{&quot;id&quot;:&quot;d8db3f77-436b-487b-8478-e53d936c2b4c&quot;}}">
            <a:extLst>
              <a:ext uri="{FF2B5EF4-FFF2-40B4-BE49-F238E27FC236}">
                <a16:creationId xmlns:a16="http://schemas.microsoft.com/office/drawing/2014/main" id="{2BC97024-5AA7-453A-534E-25DFA6A546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31" y="360001"/>
            <a:ext cx="1460978" cy="360045"/>
          </a:xfrm>
          <a:prstGeom prst="rect">
            <a:avLst/>
          </a:prstGeom>
        </p:spPr>
      </p:pic>
    </p:spTree>
    <p:extLst>
      <p:ext uri="{BB962C8B-B14F-4D97-AF65-F5344CB8AC3E}">
        <p14:creationId xmlns:p14="http://schemas.microsoft.com/office/powerpoint/2010/main" val="3566440167"/>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41">
          <p15:clr>
            <a:srgbClr val="FBAE40"/>
          </p15:clr>
        </p15:guide>
        <p15:guide id="5" orient="horz" pos="2960">
          <p15:clr>
            <a:srgbClr val="FBAE40"/>
          </p15:clr>
        </p15:guide>
        <p15:guide id="7" orient="horz" pos="41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F6B4F408-95BC-730E-4114-45641ED46491}"/>
              </a:ext>
            </a:extLst>
          </p:cNvPr>
          <p:cNvSpPr/>
          <p:nvPr userDrawn="1"/>
        </p:nvSpPr>
        <p:spPr bwMode="gray">
          <a:xfrm>
            <a:off x="0" y="0"/>
            <a:ext cx="12192000" cy="6858000"/>
          </a:xfrm>
          <a:prstGeom prst="rect">
            <a:avLst/>
          </a:prstGeom>
          <a:solidFill>
            <a:schemeClr val="bg1"/>
          </a:solidFill>
          <a:ln w="15238" cap="flat">
            <a:noFill/>
            <a:prstDash val="solid"/>
            <a:miter/>
          </a:ln>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a:ln>
                <a:noFill/>
              </a:ln>
              <a:effectLst/>
              <a:uLnTx/>
              <a:uFillTx/>
              <a:latin typeface="72 Brand" panose="020B0504030603020204" pitchFamily="34" charset="0"/>
              <a:ea typeface="Arial Unicode MS" pitchFamily="34" charset="-128"/>
              <a:cs typeface="Arial Unicode MS" pitchFamily="34" charset="-128"/>
            </a:endParaRPr>
          </a:p>
        </p:txBody>
      </p:sp>
      <p:sp>
        <p:nvSpPr>
          <p:cNvPr id="3" name="Title"/>
          <p:cNvSpPr>
            <a:spLocks noGrp="1"/>
          </p:cNvSpPr>
          <p:nvPr>
            <p:ph type="title" hasCustomPrompt="1"/>
          </p:nvPr>
        </p:nvSpPr>
        <p:spPr>
          <a:xfrm>
            <a:off x="287925" y="4024430"/>
            <a:ext cx="10896336" cy="997196"/>
          </a:xfrm>
        </p:spPr>
        <p:txBody>
          <a:bodyPr vert="horz" wrap="square" lIns="0" tIns="0" rIns="0" bIns="0" rtlCol="0">
            <a:noAutofit/>
          </a:bodyPr>
          <a:lstStyle>
            <a:lvl1pPr>
              <a:lnSpc>
                <a:spcPct val="90000"/>
              </a:lnSpc>
              <a:defRPr lang="de-DE" sz="3599" b="0" i="0" dirty="0">
                <a:latin typeface="72 Brand Medium" panose="020B0504030603020204" pitchFamily="34" charset="0"/>
                <a:ea typeface="+mn-ea"/>
                <a:cs typeface="+mn-cs"/>
              </a:defRPr>
            </a:lvl1pPr>
          </a:lstStyle>
          <a:p>
            <a:pPr lvl="0"/>
            <a:r>
              <a:rPr lang="en-US"/>
              <a:t>Title Goes Here</a:t>
            </a:r>
            <a:br>
              <a:rPr lang="en-US"/>
            </a:br>
            <a:r>
              <a:rPr lang="en-US"/>
              <a:t>and Here and Here</a:t>
            </a:r>
          </a:p>
        </p:txBody>
      </p:sp>
      <p:sp>
        <p:nvSpPr>
          <p:cNvPr id="7" name="Picture Placeholder 6">
            <a:extLst>
              <a:ext uri="{FF2B5EF4-FFF2-40B4-BE49-F238E27FC236}">
                <a16:creationId xmlns:a16="http://schemas.microsoft.com/office/drawing/2014/main" id="{4FA78832-C268-4EC5-BB82-7F9D7F5B51B2}"/>
              </a:ext>
            </a:extLst>
          </p:cNvPr>
          <p:cNvSpPr>
            <a:spLocks noGrp="1"/>
          </p:cNvSpPr>
          <p:nvPr>
            <p:ph type="pic" sz="quarter" idx="16" hasCustomPrompt="1"/>
          </p:nvPr>
        </p:nvSpPr>
        <p:spPr>
          <a:xfrm>
            <a:off x="0" y="-1"/>
            <a:ext cx="12192000" cy="3430800"/>
          </a:xfrm>
        </p:spPr>
        <p:txBody>
          <a:bodyPr anchor="ctr" anchorCtr="0"/>
          <a:lstStyle>
            <a:lvl1pPr marL="0" marR="0" indent="0" algn="ctr" defTabSz="1088231" rtl="0" eaLnBrk="1" fontAlgn="auto" latinLnBrk="0" hangingPunct="1">
              <a:lnSpc>
                <a:spcPct val="100000"/>
              </a:lnSpc>
              <a:spcBef>
                <a:spcPts val="1799"/>
              </a:spcBef>
              <a:spcAft>
                <a:spcPts val="0"/>
              </a:spcAft>
              <a:buClr>
                <a:schemeClr val="accent1"/>
              </a:buClr>
              <a:buSzPct val="80000"/>
              <a:buFontTx/>
              <a:buNone/>
              <a:tabLst/>
              <a:defRPr/>
            </a:lvl1pPr>
          </a:lstStyle>
          <a:p>
            <a:pPr marL="0" marR="0" lvl="0" indent="0" algn="ctr" defTabSz="1088231" rtl="0" eaLnBrk="1" fontAlgn="auto" latinLnBrk="0" hangingPunct="1">
              <a:lnSpc>
                <a:spcPct val="100000"/>
              </a:lnSpc>
              <a:spcBef>
                <a:spcPts val="1799"/>
              </a:spcBef>
              <a:spcAft>
                <a:spcPts val="0"/>
              </a:spcAft>
              <a:buClr>
                <a:schemeClr val="accent1"/>
              </a:buClr>
              <a:buSzPct val="80000"/>
              <a:buFontTx/>
              <a:buNone/>
              <a:tabLst/>
              <a:defRPr/>
            </a:pPr>
            <a:r>
              <a:rPr lang="en-US"/>
              <a:t>Click to insert picture</a:t>
            </a:r>
          </a:p>
        </p:txBody>
      </p:sp>
      <p:pic>
        <p:nvPicPr>
          <p:cNvPr id="10" name="LogoBlue-Dynamic" descr="{&quot;templafy&quot;:{&quot;id&quot;:&quot;3e332b6a-1de3-42d2-80b1-02220dc94bbc&quot;}}">
            <a:extLst>
              <a:ext uri="{FF2B5EF4-FFF2-40B4-BE49-F238E27FC236}">
                <a16:creationId xmlns:a16="http://schemas.microsoft.com/office/drawing/2014/main" id="{96AFE5BE-D0DD-BCAA-EFB2-6275E16840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31" y="6218601"/>
            <a:ext cx="1464003" cy="360045"/>
          </a:xfrm>
          <a:prstGeom prst="rect">
            <a:avLst/>
          </a:prstGeom>
        </p:spPr>
      </p:pic>
      <p:sp>
        <p:nvSpPr>
          <p:cNvPr id="9" name="Classification-Dynamic" descr="{&quot;templafy&quot;:{&quot;id&quot;:&quot;776491dd-b10b-4490-9f26-633404089c4e&quot;}}">
            <a:extLst>
              <a:ext uri="{FF2B5EF4-FFF2-40B4-BE49-F238E27FC236}">
                <a16:creationId xmlns:a16="http://schemas.microsoft.com/office/drawing/2014/main" id="{CE0C2033-6FDF-7DD6-E25C-C03296FDAD00}"/>
              </a:ext>
            </a:extLst>
          </p:cNvPr>
          <p:cNvSpPr txBox="1"/>
          <p:nvPr userDrawn="1"/>
        </p:nvSpPr>
        <p:spPr>
          <a:xfrm>
            <a:off x="282501" y="5724000"/>
            <a:ext cx="4984814"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Arial Unicode MS" pitchFamily="34" charset="-128"/>
                <a:cs typeface="Arial Unicode MS" pitchFamily="34" charset="-128"/>
              </a:rPr>
              <a:t>PUBLIC</a:t>
            </a:r>
            <a:endParaRPr lang="en-US" sz="1000" b="0" i="0" kern="0" dirty="0">
              <a:solidFill>
                <a:schemeClr val="tx1"/>
              </a:solidFill>
              <a:latin typeface="72 Brand" panose="020B0504030603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590697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cover with green anvil">
    <p:bg>
      <p:bgRef idx="1001">
        <a:schemeClr val="bg1"/>
      </p:bgRef>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615A14AB-7A75-B899-CDA1-E311E201A837}"/>
              </a:ext>
            </a:extLst>
          </p:cNvPr>
          <p:cNvSpPr/>
          <p:nvPr userDrawn="1"/>
        </p:nvSpPr>
        <p:spPr bwMode="gray">
          <a:xfrm>
            <a:off x="0" y="0"/>
            <a:ext cx="12192000" cy="6858000"/>
          </a:xfrm>
          <a:prstGeom prst="rect">
            <a:avLst/>
          </a:prstGeom>
          <a:solidFill>
            <a:schemeClr val="bg1"/>
          </a:solidFill>
          <a:ln w="15238" cap="flat">
            <a:noFill/>
            <a:prstDash val="solid"/>
            <a:miter/>
          </a:ln>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a:ln>
                <a:noFill/>
              </a:ln>
              <a:effectLst/>
              <a:uLnTx/>
              <a:uFillTx/>
              <a:latin typeface="72 Brand" panose="020B0504030603020204" pitchFamily="34" charset="0"/>
              <a:ea typeface="Arial Unicode MS" pitchFamily="34" charset="-128"/>
              <a:cs typeface="Arial Unicode MS" pitchFamily="34" charset="-128"/>
            </a:endParaRPr>
          </a:p>
        </p:txBody>
      </p:sp>
      <p:sp>
        <p:nvSpPr>
          <p:cNvPr id="3" name="Anvil" descr="preencoded.png">
            <a:extLst>
              <a:ext uri="{FF2B5EF4-FFF2-40B4-BE49-F238E27FC236}">
                <a16:creationId xmlns:a16="http://schemas.microsoft.com/office/drawing/2014/main" id="{CAD3135A-95A0-606F-5A25-35CF890B232D}"/>
              </a:ext>
            </a:extLst>
          </p:cNvPr>
          <p:cNvSpPr/>
          <p:nvPr/>
        </p:nvSpPr>
        <p:spPr>
          <a:xfrm>
            <a:off x="5071121" y="1275474"/>
            <a:ext cx="6067761" cy="2991727"/>
          </a:xfrm>
          <a:custGeom>
            <a:avLst/>
            <a:gdLst>
              <a:gd name="connsiteX0" fmla="*/ 0 w 6069341"/>
              <a:gd name="connsiteY0" fmla="*/ 0 h 2991727"/>
              <a:gd name="connsiteX1" fmla="*/ 0 w 6069341"/>
              <a:gd name="connsiteY1" fmla="*/ 2991727 h 2991727"/>
              <a:gd name="connsiteX2" fmla="*/ 3084421 w 6069341"/>
              <a:gd name="connsiteY2" fmla="*/ 2991727 h 2991727"/>
              <a:gd name="connsiteX3" fmla="*/ 6069341 w 6069341"/>
              <a:gd name="connsiteY3" fmla="*/ 0 h 2991727"/>
              <a:gd name="connsiteX4" fmla="*/ 0 w 6069341"/>
              <a:gd name="connsiteY4" fmla="*/ 0 h 299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341" h="2991727">
                <a:moveTo>
                  <a:pt x="0" y="0"/>
                </a:moveTo>
                <a:lnTo>
                  <a:pt x="0" y="2991727"/>
                </a:lnTo>
                <a:lnTo>
                  <a:pt x="3084421" y="2991727"/>
                </a:lnTo>
                <a:lnTo>
                  <a:pt x="6069341" y="0"/>
                </a:lnTo>
                <a:lnTo>
                  <a:pt x="0" y="0"/>
                </a:lnTo>
                <a:close/>
              </a:path>
            </a:pathLst>
          </a:custGeom>
          <a:solidFill>
            <a:srgbClr val="97DD40"/>
          </a:solidFill>
          <a:ln w="7155" cap="flat">
            <a:noFill/>
            <a:prstDash val="solid"/>
            <a:miter/>
          </a:ln>
        </p:spPr>
        <p:txBody>
          <a:bodyPr rtlCol="0" anchor="ctr"/>
          <a:lstStyle/>
          <a:p>
            <a:endParaRPr lang="en-US" sz="1799"/>
          </a:p>
        </p:txBody>
      </p:sp>
      <p:sp>
        <p:nvSpPr>
          <p:cNvPr id="4" name="Title">
            <a:extLst>
              <a:ext uri="{FF2B5EF4-FFF2-40B4-BE49-F238E27FC236}">
                <a16:creationId xmlns:a16="http://schemas.microsoft.com/office/drawing/2014/main" id="{D8805AE3-41BC-E9DB-1A66-ADF41EDBC899}"/>
              </a:ext>
            </a:extLst>
          </p:cNvPr>
          <p:cNvSpPr>
            <a:spLocks noGrp="1"/>
          </p:cNvSpPr>
          <p:nvPr>
            <p:ph type="title" hasCustomPrompt="1"/>
          </p:nvPr>
        </p:nvSpPr>
        <p:spPr>
          <a:xfrm>
            <a:off x="287925" y="2706317"/>
            <a:ext cx="6025170" cy="997196"/>
          </a:xfrm>
        </p:spPr>
        <p:txBody>
          <a:bodyPr>
            <a:noAutofit/>
          </a:bodyPr>
          <a:lstStyle>
            <a:lvl1pPr>
              <a:lnSpc>
                <a:spcPct val="90000"/>
              </a:lnSpc>
              <a:defRPr sz="3599"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599" kern="0" err="1">
              <a:ea typeface="Arial Unicode MS" pitchFamily="34" charset="-128"/>
              <a:cs typeface="Arial Unicode MS" pitchFamily="34" charset="-128"/>
            </a:endParaRPr>
          </a:p>
        </p:txBody>
      </p:sp>
      <p:pic>
        <p:nvPicPr>
          <p:cNvPr id="9" name="LogoBlue-Dynamic" descr="{&quot;templafy&quot;:{&quot;id&quot;:&quot;132270a9-c549-4ebf-90a4-a517cc801a87&quot;}}">
            <a:extLst>
              <a:ext uri="{FF2B5EF4-FFF2-40B4-BE49-F238E27FC236}">
                <a16:creationId xmlns:a16="http://schemas.microsoft.com/office/drawing/2014/main" id="{246E4D57-D401-BAFC-CEEB-5324FDB2F9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31" y="360001"/>
            <a:ext cx="1464003" cy="360045"/>
          </a:xfrm>
          <a:prstGeom prst="rect">
            <a:avLst/>
          </a:prstGeom>
        </p:spPr>
      </p:pic>
      <p:sp>
        <p:nvSpPr>
          <p:cNvPr id="11" name="Classification-Dynamic" descr="{&quot;templafy&quot;:{&quot;id&quot;:&quot;b95a0c86-bb18-45c2-b30d-dfcb6828e477&quot;}}">
            <a:extLst>
              <a:ext uri="{FF2B5EF4-FFF2-40B4-BE49-F238E27FC236}">
                <a16:creationId xmlns:a16="http://schemas.microsoft.com/office/drawing/2014/main" id="{62D91ACB-BD14-46CB-4B61-F4B072D877C0}"/>
              </a:ext>
            </a:extLst>
          </p:cNvPr>
          <p:cNvSpPr txBox="1"/>
          <p:nvPr userDrawn="1"/>
        </p:nvSpPr>
        <p:spPr>
          <a:xfrm>
            <a:off x="282501" y="5080814"/>
            <a:ext cx="4984814"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Arial Unicode MS" pitchFamily="34" charset="-128"/>
                <a:cs typeface="Arial Unicode MS" pitchFamily="34" charset="-128"/>
              </a:rPr>
              <a:t>PUBLIC</a:t>
            </a:r>
            <a:endParaRPr lang="en-US" sz="1000" b="0" i="0" kern="0" dirty="0">
              <a:solidFill>
                <a:schemeClr val="tx1"/>
              </a:solidFill>
              <a:latin typeface="72 Brand" panose="020B0504030603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6823122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ight blue cover with anvil">
    <p:bg>
      <p:bgRef idx="1001">
        <a:schemeClr val="bg1"/>
      </p:bgRef>
    </p:bg>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581FAEF7-1ACD-83AC-7B42-761E6A30387F}"/>
              </a:ext>
            </a:extLst>
          </p:cNvPr>
          <p:cNvSpPr/>
          <p:nvPr userDrawn="1"/>
        </p:nvSpPr>
        <p:spPr bwMode="gray">
          <a:xfrm>
            <a:off x="0" y="0"/>
            <a:ext cx="12192000" cy="6858000"/>
          </a:xfrm>
          <a:prstGeom prst="rect">
            <a:avLst/>
          </a:prstGeom>
          <a:solidFill>
            <a:srgbClr val="A6E0FF">
              <a:alpha val="42715"/>
            </a:srgbClr>
          </a:solidFill>
          <a:ln w="15238" cap="flat">
            <a:noFill/>
            <a:prstDash val="solid"/>
            <a:miter/>
          </a:ln>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a:ln>
                <a:noFill/>
              </a:ln>
              <a:effectLst/>
              <a:uLnTx/>
              <a:uFillTx/>
              <a:latin typeface="72 Brand" panose="020B0504030603020204" pitchFamily="34" charset="0"/>
              <a:ea typeface="Arial Unicode MS" pitchFamily="34" charset="-128"/>
              <a:cs typeface="Arial Unicode MS" pitchFamily="34" charset="-128"/>
            </a:endParaRPr>
          </a:p>
        </p:txBody>
      </p:sp>
      <p:sp>
        <p:nvSpPr>
          <p:cNvPr id="2" name="Anvil" descr="preencoded.png">
            <a:extLst>
              <a:ext uri="{FF2B5EF4-FFF2-40B4-BE49-F238E27FC236}">
                <a16:creationId xmlns:a16="http://schemas.microsoft.com/office/drawing/2014/main" id="{94093846-CC07-3993-CA62-86004F1C03F9}"/>
              </a:ext>
            </a:extLst>
          </p:cNvPr>
          <p:cNvSpPr/>
          <p:nvPr/>
        </p:nvSpPr>
        <p:spPr>
          <a:xfrm>
            <a:off x="2289270" y="1275474"/>
            <a:ext cx="8849612" cy="4363327"/>
          </a:xfrm>
          <a:custGeom>
            <a:avLst/>
            <a:gdLst>
              <a:gd name="connsiteX0" fmla="*/ 0 w 8851917"/>
              <a:gd name="connsiteY0" fmla="*/ 0 h 4363327"/>
              <a:gd name="connsiteX1" fmla="*/ 0 w 8851917"/>
              <a:gd name="connsiteY1" fmla="*/ 4363327 h 4363327"/>
              <a:gd name="connsiteX2" fmla="*/ 4498517 w 8851917"/>
              <a:gd name="connsiteY2" fmla="*/ 4363327 h 4363327"/>
              <a:gd name="connsiteX3" fmla="*/ 8851917 w 8851917"/>
              <a:gd name="connsiteY3" fmla="*/ 0 h 4363327"/>
              <a:gd name="connsiteX4" fmla="*/ 0 w 8851917"/>
              <a:gd name="connsiteY4" fmla="*/ 0 h 4363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1917" h="4363327">
                <a:moveTo>
                  <a:pt x="0" y="0"/>
                </a:moveTo>
                <a:lnTo>
                  <a:pt x="0" y="4363327"/>
                </a:lnTo>
                <a:lnTo>
                  <a:pt x="4498517" y="4363327"/>
                </a:lnTo>
                <a:lnTo>
                  <a:pt x="8851917" y="0"/>
                </a:lnTo>
                <a:lnTo>
                  <a:pt x="0" y="0"/>
                </a:lnTo>
                <a:close/>
              </a:path>
            </a:pathLst>
          </a:custGeom>
          <a:solidFill>
            <a:srgbClr val="A6E0FF"/>
          </a:solidFill>
          <a:ln w="15238" cap="flat">
            <a:noFill/>
            <a:prstDash val="solid"/>
            <a:miter/>
          </a:ln>
        </p:spPr>
        <p:txBody>
          <a:bodyPr rtlCol="0" anchor="ctr"/>
          <a:lstStyle/>
          <a:p>
            <a:endParaRPr lang="en-US" sz="1799"/>
          </a:p>
        </p:txBody>
      </p:sp>
      <p:sp>
        <p:nvSpPr>
          <p:cNvPr id="8" name="Title">
            <a:extLst>
              <a:ext uri="{FF2B5EF4-FFF2-40B4-BE49-F238E27FC236}">
                <a16:creationId xmlns:a16="http://schemas.microsoft.com/office/drawing/2014/main" id="{1098B98B-8FDE-5B19-2FC7-97058A6B53FD}"/>
              </a:ext>
            </a:extLst>
          </p:cNvPr>
          <p:cNvSpPr>
            <a:spLocks noGrp="1"/>
          </p:cNvSpPr>
          <p:nvPr>
            <p:ph type="title" hasCustomPrompt="1"/>
          </p:nvPr>
        </p:nvSpPr>
        <p:spPr>
          <a:xfrm>
            <a:off x="287925" y="2706317"/>
            <a:ext cx="5928376" cy="997196"/>
          </a:xfrm>
        </p:spPr>
        <p:txBody>
          <a:bodyPr>
            <a:noAutofit/>
          </a:bodyPr>
          <a:lstStyle>
            <a:lvl1pPr>
              <a:lnSpc>
                <a:spcPct val="90000"/>
              </a:lnSpc>
              <a:defRPr sz="3599" b="0" i="0">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599" kern="0" err="1">
              <a:ea typeface="Arial Unicode MS" pitchFamily="34" charset="-128"/>
              <a:cs typeface="Arial Unicode MS" pitchFamily="34" charset="-128"/>
            </a:endParaRPr>
          </a:p>
        </p:txBody>
      </p:sp>
      <p:pic>
        <p:nvPicPr>
          <p:cNvPr id="9" name="LogoBlack-Dynamic" descr="{&quot;templafy&quot;:{&quot;id&quot;:&quot;aa637510-ec70-4c6e-a2d8-ef44a942d529&quot;}}">
            <a:extLst>
              <a:ext uri="{FF2B5EF4-FFF2-40B4-BE49-F238E27FC236}">
                <a16:creationId xmlns:a16="http://schemas.microsoft.com/office/drawing/2014/main" id="{E1FE6759-27DA-AD68-63CC-44F87B240F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31" y="360001"/>
            <a:ext cx="1460978" cy="360045"/>
          </a:xfrm>
          <a:prstGeom prst="rect">
            <a:avLst/>
          </a:prstGeom>
        </p:spPr>
      </p:pic>
      <p:sp>
        <p:nvSpPr>
          <p:cNvPr id="3" name="Classification-Dynamic" descr="{&quot;templafy&quot;:{&quot;id&quot;:&quot;3648d847-b1ec-4f7a-a5d4-191fb14a6e65&quot;}}">
            <a:extLst>
              <a:ext uri="{FF2B5EF4-FFF2-40B4-BE49-F238E27FC236}">
                <a16:creationId xmlns:a16="http://schemas.microsoft.com/office/drawing/2014/main" id="{D417CEF6-1FCD-75B6-FA13-C583ECCE7BE5}"/>
              </a:ext>
            </a:extLst>
          </p:cNvPr>
          <p:cNvSpPr txBox="1"/>
          <p:nvPr userDrawn="1"/>
        </p:nvSpPr>
        <p:spPr>
          <a:xfrm>
            <a:off x="282501" y="5080814"/>
            <a:ext cx="4984814"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tx1"/>
                </a:solidFill>
                <a:latin typeface="72 Brand" panose="020B0504030603020204" pitchFamily="34" charset="0"/>
                <a:ea typeface="Arial Unicode MS" pitchFamily="34" charset="-128"/>
                <a:cs typeface="Arial Unicode MS" pitchFamily="34" charset="-128"/>
              </a:rPr>
              <a:t>PUBLIC</a:t>
            </a:r>
            <a:endParaRPr lang="en-US" sz="1000" b="0" i="0" kern="0" dirty="0">
              <a:solidFill>
                <a:schemeClr val="tx1"/>
              </a:solidFill>
              <a:latin typeface="72 Brand" panose="020B0504030603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538861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ue cover with anvil">
    <p:bg>
      <p:bgRef idx="1001">
        <a:schemeClr val="bg1"/>
      </p:bgRef>
    </p:bg>
    <p:spTree>
      <p:nvGrpSpPr>
        <p:cNvPr id="1" name=""/>
        <p:cNvGrpSpPr/>
        <p:nvPr/>
      </p:nvGrpSpPr>
      <p:grpSpPr>
        <a:xfrm>
          <a:off x="0" y="0"/>
          <a:ext cx="0" cy="0"/>
          <a:chOff x="0" y="0"/>
          <a:chExt cx="0" cy="0"/>
        </a:xfrm>
      </p:grpSpPr>
      <p:sp>
        <p:nvSpPr>
          <p:cNvPr id="7" name="background" descr="preencoded.png">
            <a:extLst>
              <a:ext uri="{FF2B5EF4-FFF2-40B4-BE49-F238E27FC236}">
                <a16:creationId xmlns:a16="http://schemas.microsoft.com/office/drawing/2014/main" id="{5F3BB899-74C3-EBF7-C191-EC2863B8F536}"/>
              </a:ext>
            </a:extLst>
          </p:cNvPr>
          <p:cNvSpPr/>
          <p:nvPr/>
        </p:nvSpPr>
        <p:spPr>
          <a:xfrm>
            <a:off x="0" y="0"/>
            <a:ext cx="12192000" cy="6858000"/>
          </a:xfrm>
          <a:custGeom>
            <a:avLst/>
            <a:gdLst>
              <a:gd name="connsiteX0" fmla="*/ 0 w 12195175"/>
              <a:gd name="connsiteY0" fmla="*/ 0 h 6858000"/>
              <a:gd name="connsiteX1" fmla="*/ 12195175 w 12195175"/>
              <a:gd name="connsiteY1" fmla="*/ 0 h 6858000"/>
              <a:gd name="connsiteX2" fmla="*/ 12195175 w 12195175"/>
              <a:gd name="connsiteY2" fmla="*/ 6858000 h 6858000"/>
              <a:gd name="connsiteX3" fmla="*/ 0 w 121951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5175" h="6858000">
                <a:moveTo>
                  <a:pt x="0" y="0"/>
                </a:moveTo>
                <a:lnTo>
                  <a:pt x="12195175" y="0"/>
                </a:lnTo>
                <a:lnTo>
                  <a:pt x="12195175" y="6858000"/>
                </a:lnTo>
                <a:lnTo>
                  <a:pt x="0" y="6858000"/>
                </a:lnTo>
                <a:close/>
              </a:path>
            </a:pathLst>
          </a:custGeom>
          <a:solidFill>
            <a:srgbClr val="1B90FF"/>
          </a:solidFill>
          <a:ln w="11289" cap="flat">
            <a:noFill/>
            <a:prstDash val="solid"/>
            <a:miter/>
          </a:ln>
        </p:spPr>
        <p:txBody>
          <a:bodyPr rtlCol="0" anchor="ctr"/>
          <a:lstStyle/>
          <a:p>
            <a:endParaRPr lang="en-US" sz="1799"/>
          </a:p>
        </p:txBody>
      </p:sp>
      <p:sp>
        <p:nvSpPr>
          <p:cNvPr id="8" name="Anvil" descr="preencoded.png">
            <a:extLst>
              <a:ext uri="{FF2B5EF4-FFF2-40B4-BE49-F238E27FC236}">
                <a16:creationId xmlns:a16="http://schemas.microsoft.com/office/drawing/2014/main" id="{39A9B643-3B5A-F0D7-C3BF-3A81DE80FEB6}"/>
              </a:ext>
            </a:extLst>
          </p:cNvPr>
          <p:cNvSpPr/>
          <p:nvPr/>
        </p:nvSpPr>
        <p:spPr>
          <a:xfrm>
            <a:off x="287264" y="935666"/>
            <a:ext cx="6760288" cy="3333180"/>
          </a:xfrm>
          <a:custGeom>
            <a:avLst/>
            <a:gdLst>
              <a:gd name="connsiteX0" fmla="*/ 0 w 6762048"/>
              <a:gd name="connsiteY0" fmla="*/ 0 h 3333180"/>
              <a:gd name="connsiteX1" fmla="*/ 0 w 6762048"/>
              <a:gd name="connsiteY1" fmla="*/ 3333180 h 3333180"/>
              <a:gd name="connsiteX2" fmla="*/ 3436452 w 6762048"/>
              <a:gd name="connsiteY2" fmla="*/ 3333180 h 3333180"/>
              <a:gd name="connsiteX3" fmla="*/ 6762048 w 6762048"/>
              <a:gd name="connsiteY3" fmla="*/ 0 h 3333180"/>
              <a:gd name="connsiteX4" fmla="*/ 0 w 6762048"/>
              <a:gd name="connsiteY4" fmla="*/ 0 h 3333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048" h="3333180">
                <a:moveTo>
                  <a:pt x="0" y="0"/>
                </a:moveTo>
                <a:lnTo>
                  <a:pt x="0" y="3333180"/>
                </a:lnTo>
                <a:lnTo>
                  <a:pt x="3436452" y="3333180"/>
                </a:lnTo>
                <a:lnTo>
                  <a:pt x="6762048" y="0"/>
                </a:lnTo>
                <a:lnTo>
                  <a:pt x="0" y="0"/>
                </a:lnTo>
                <a:close/>
              </a:path>
            </a:pathLst>
          </a:custGeom>
          <a:solidFill>
            <a:srgbClr val="0057D2"/>
          </a:solidFill>
          <a:ln w="9264" cap="flat">
            <a:noFill/>
            <a:prstDash val="solid"/>
            <a:miter/>
          </a:ln>
        </p:spPr>
        <p:txBody>
          <a:bodyPr rtlCol="0" anchor="ctr"/>
          <a:lstStyle/>
          <a:p>
            <a:endParaRPr lang="en-US" sz="1799"/>
          </a:p>
        </p:txBody>
      </p:sp>
      <p:sp>
        <p:nvSpPr>
          <p:cNvPr id="4" name="Title">
            <a:extLst>
              <a:ext uri="{FF2B5EF4-FFF2-40B4-BE49-F238E27FC236}">
                <a16:creationId xmlns:a16="http://schemas.microsoft.com/office/drawing/2014/main" id="{709C0759-3773-C728-D6A6-855D822107FE}"/>
              </a:ext>
            </a:extLst>
          </p:cNvPr>
          <p:cNvSpPr>
            <a:spLocks noGrp="1"/>
          </p:cNvSpPr>
          <p:nvPr>
            <p:ph type="title" hasCustomPrompt="1"/>
          </p:nvPr>
        </p:nvSpPr>
        <p:spPr>
          <a:xfrm>
            <a:off x="287925" y="2706317"/>
            <a:ext cx="6874803" cy="997196"/>
          </a:xfrm>
        </p:spPr>
        <p:txBody>
          <a:bodyPr>
            <a:noAutofit/>
          </a:bodyPr>
          <a:lstStyle>
            <a:lvl1pPr>
              <a:lnSpc>
                <a:spcPct val="90000"/>
              </a:lnSpc>
              <a:defRPr sz="3599" b="0" i="0">
                <a:solidFill>
                  <a:schemeClr val="bg1"/>
                </a:solidFill>
                <a:latin typeface="72 Brand Medium" panose="020B0504030603020204" pitchFamily="34" charset="0"/>
                <a:cs typeface="72" panose="020B0503030000000003" pitchFamily="34" charset="0"/>
              </a:defRPr>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599" kern="0" err="1">
              <a:ea typeface="Arial Unicode MS" pitchFamily="34" charset="-128"/>
              <a:cs typeface="Arial Unicode MS" pitchFamily="34" charset="-128"/>
            </a:endParaRPr>
          </a:p>
        </p:txBody>
      </p:sp>
      <p:pic>
        <p:nvPicPr>
          <p:cNvPr id="10" name="LogoWhite-Dynamic" descr="{&quot;templafy&quot;:{&quot;id&quot;:&quot;a22d36c7-32b7-4abe-b7af-d5f31f63f878&quot;}}">
            <a:extLst>
              <a:ext uri="{FF2B5EF4-FFF2-40B4-BE49-F238E27FC236}">
                <a16:creationId xmlns:a16="http://schemas.microsoft.com/office/drawing/2014/main" id="{3301ABD8-32E6-DDC7-EB8B-D7497890B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31" y="360001"/>
            <a:ext cx="1460978" cy="360045"/>
          </a:xfrm>
          <a:prstGeom prst="rect">
            <a:avLst/>
          </a:prstGeom>
        </p:spPr>
      </p:pic>
      <p:sp>
        <p:nvSpPr>
          <p:cNvPr id="3" name="Classification-Dynamic" descr="{&quot;templafy&quot;:{&quot;id&quot;:&quot;dbffb7e7-7ec3-45ed-aaee-a0a873b66e54&quot;}}">
            <a:extLst>
              <a:ext uri="{FF2B5EF4-FFF2-40B4-BE49-F238E27FC236}">
                <a16:creationId xmlns:a16="http://schemas.microsoft.com/office/drawing/2014/main" id="{D67AB148-356D-F356-4E6C-9664D9EB9DF3}"/>
              </a:ext>
            </a:extLst>
          </p:cNvPr>
          <p:cNvSpPr txBox="1"/>
          <p:nvPr userDrawn="1"/>
        </p:nvSpPr>
        <p:spPr>
          <a:xfrm>
            <a:off x="282501" y="5080814"/>
            <a:ext cx="4984814"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a:solidFill>
                  <a:schemeClr val="bg1"/>
                </a:solidFill>
                <a:latin typeface="72 Brand" panose="020B0504030603020204" pitchFamily="34" charset="0"/>
                <a:ea typeface="Arial Unicode MS" pitchFamily="34" charset="-128"/>
                <a:cs typeface="Arial Unicode MS" pitchFamily="34" charset="-128"/>
              </a:rPr>
              <a:t>PUBLIC</a:t>
            </a:r>
            <a:endParaRPr lang="en-US" sz="1000" b="0" i="0" kern="0" dirty="0">
              <a:solidFill>
                <a:schemeClr val="bg1"/>
              </a:solidFill>
              <a:latin typeface="72 Brand" panose="020B0504030603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9838597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76.xml"/><Relationship Id="rId21" Type="http://schemas.openxmlformats.org/officeDocument/2006/relationships/slideLayout" Target="../slideLayouts/slideLayout21.xml"/><Relationship Id="rId42" Type="http://schemas.openxmlformats.org/officeDocument/2006/relationships/tags" Target="../tags/tag1.xml"/><Relationship Id="rId63" Type="http://schemas.openxmlformats.org/officeDocument/2006/relationships/tags" Target="../tags/tag22.xml"/><Relationship Id="rId84" Type="http://schemas.openxmlformats.org/officeDocument/2006/relationships/tags" Target="../tags/tag43.xml"/><Relationship Id="rId138" Type="http://schemas.openxmlformats.org/officeDocument/2006/relationships/tags" Target="../tags/tag97.xml"/><Relationship Id="rId159" Type="http://schemas.openxmlformats.org/officeDocument/2006/relationships/tags" Target="../tags/tag118.xml"/><Relationship Id="rId107" Type="http://schemas.openxmlformats.org/officeDocument/2006/relationships/tags" Target="../tags/tag6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tags" Target="../tags/tag12.xml"/><Relationship Id="rId74" Type="http://schemas.openxmlformats.org/officeDocument/2006/relationships/tags" Target="../tags/tag33.xml"/><Relationship Id="rId128" Type="http://schemas.openxmlformats.org/officeDocument/2006/relationships/tags" Target="../tags/tag87.xml"/><Relationship Id="rId149" Type="http://schemas.openxmlformats.org/officeDocument/2006/relationships/tags" Target="../tags/tag108.xml"/><Relationship Id="rId5" Type="http://schemas.openxmlformats.org/officeDocument/2006/relationships/slideLayout" Target="../slideLayouts/slideLayout5.xml"/><Relationship Id="rId95" Type="http://schemas.openxmlformats.org/officeDocument/2006/relationships/tags" Target="../tags/tag54.xml"/><Relationship Id="rId160" Type="http://schemas.openxmlformats.org/officeDocument/2006/relationships/tags" Target="../tags/tag119.xml"/><Relationship Id="rId22" Type="http://schemas.openxmlformats.org/officeDocument/2006/relationships/slideLayout" Target="../slideLayouts/slideLayout22.xml"/><Relationship Id="rId43" Type="http://schemas.openxmlformats.org/officeDocument/2006/relationships/tags" Target="../tags/tag2.xml"/><Relationship Id="rId64" Type="http://schemas.openxmlformats.org/officeDocument/2006/relationships/tags" Target="../tags/tag23.xml"/><Relationship Id="rId118" Type="http://schemas.openxmlformats.org/officeDocument/2006/relationships/tags" Target="../tags/tag77.xml"/><Relationship Id="rId139" Type="http://schemas.openxmlformats.org/officeDocument/2006/relationships/tags" Target="../tags/tag98.xml"/><Relationship Id="rId85" Type="http://schemas.openxmlformats.org/officeDocument/2006/relationships/tags" Target="../tags/tag44.xml"/><Relationship Id="rId150" Type="http://schemas.openxmlformats.org/officeDocument/2006/relationships/tags" Target="../tags/tag109.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tags" Target="../tags/tag18.xml"/><Relationship Id="rId103" Type="http://schemas.openxmlformats.org/officeDocument/2006/relationships/tags" Target="../tags/tag62.xml"/><Relationship Id="rId108" Type="http://schemas.openxmlformats.org/officeDocument/2006/relationships/tags" Target="../tags/tag67.xml"/><Relationship Id="rId124" Type="http://schemas.openxmlformats.org/officeDocument/2006/relationships/tags" Target="../tags/tag83.xml"/><Relationship Id="rId129" Type="http://schemas.openxmlformats.org/officeDocument/2006/relationships/tags" Target="../tags/tag88.xml"/><Relationship Id="rId54" Type="http://schemas.openxmlformats.org/officeDocument/2006/relationships/tags" Target="../tags/tag13.xml"/><Relationship Id="rId70" Type="http://schemas.openxmlformats.org/officeDocument/2006/relationships/tags" Target="../tags/tag29.xml"/><Relationship Id="rId75" Type="http://schemas.openxmlformats.org/officeDocument/2006/relationships/tags" Target="../tags/tag34.xml"/><Relationship Id="rId91" Type="http://schemas.openxmlformats.org/officeDocument/2006/relationships/tags" Target="../tags/tag50.xml"/><Relationship Id="rId96" Type="http://schemas.openxmlformats.org/officeDocument/2006/relationships/tags" Target="../tags/tag55.xml"/><Relationship Id="rId140" Type="http://schemas.openxmlformats.org/officeDocument/2006/relationships/tags" Target="../tags/tag99.xml"/><Relationship Id="rId145" Type="http://schemas.openxmlformats.org/officeDocument/2006/relationships/tags" Target="../tags/tag104.xml"/><Relationship Id="rId161" Type="http://schemas.openxmlformats.org/officeDocument/2006/relationships/tags" Target="../tags/tag120.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tags" Target="../tags/tag8.xml"/><Relationship Id="rId114" Type="http://schemas.openxmlformats.org/officeDocument/2006/relationships/tags" Target="../tags/tag73.xml"/><Relationship Id="rId119" Type="http://schemas.openxmlformats.org/officeDocument/2006/relationships/tags" Target="../tags/tag78.xml"/><Relationship Id="rId44" Type="http://schemas.openxmlformats.org/officeDocument/2006/relationships/tags" Target="../tags/tag3.xml"/><Relationship Id="rId60" Type="http://schemas.openxmlformats.org/officeDocument/2006/relationships/tags" Target="../tags/tag19.xml"/><Relationship Id="rId65" Type="http://schemas.openxmlformats.org/officeDocument/2006/relationships/tags" Target="../tags/tag24.xml"/><Relationship Id="rId81" Type="http://schemas.openxmlformats.org/officeDocument/2006/relationships/tags" Target="../tags/tag40.xml"/><Relationship Id="rId86" Type="http://schemas.openxmlformats.org/officeDocument/2006/relationships/tags" Target="../tags/tag45.xml"/><Relationship Id="rId130" Type="http://schemas.openxmlformats.org/officeDocument/2006/relationships/tags" Target="../tags/tag89.xml"/><Relationship Id="rId135" Type="http://schemas.openxmlformats.org/officeDocument/2006/relationships/tags" Target="../tags/tag94.xml"/><Relationship Id="rId151" Type="http://schemas.openxmlformats.org/officeDocument/2006/relationships/tags" Target="../tags/tag110.xml"/><Relationship Id="rId156" Type="http://schemas.openxmlformats.org/officeDocument/2006/relationships/tags" Target="../tags/tag11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tags" Target="../tags/tag68.xml"/><Relationship Id="rId34" Type="http://schemas.openxmlformats.org/officeDocument/2006/relationships/slideLayout" Target="../slideLayouts/slideLayout34.xml"/><Relationship Id="rId50" Type="http://schemas.openxmlformats.org/officeDocument/2006/relationships/tags" Target="../tags/tag9.xml"/><Relationship Id="rId55" Type="http://schemas.openxmlformats.org/officeDocument/2006/relationships/tags" Target="../tags/tag14.xml"/><Relationship Id="rId76" Type="http://schemas.openxmlformats.org/officeDocument/2006/relationships/tags" Target="../tags/tag35.xml"/><Relationship Id="rId97" Type="http://schemas.openxmlformats.org/officeDocument/2006/relationships/tags" Target="../tags/tag56.xml"/><Relationship Id="rId104" Type="http://schemas.openxmlformats.org/officeDocument/2006/relationships/tags" Target="../tags/tag63.xml"/><Relationship Id="rId120" Type="http://schemas.openxmlformats.org/officeDocument/2006/relationships/tags" Target="../tags/tag79.xml"/><Relationship Id="rId125" Type="http://schemas.openxmlformats.org/officeDocument/2006/relationships/tags" Target="../tags/tag84.xml"/><Relationship Id="rId141" Type="http://schemas.openxmlformats.org/officeDocument/2006/relationships/tags" Target="../tags/tag100.xml"/><Relationship Id="rId146" Type="http://schemas.openxmlformats.org/officeDocument/2006/relationships/tags" Target="../tags/tag105.xml"/><Relationship Id="rId7" Type="http://schemas.openxmlformats.org/officeDocument/2006/relationships/slideLayout" Target="../slideLayouts/slideLayout7.xml"/><Relationship Id="rId71" Type="http://schemas.openxmlformats.org/officeDocument/2006/relationships/tags" Target="../tags/tag30.xml"/><Relationship Id="rId92" Type="http://schemas.openxmlformats.org/officeDocument/2006/relationships/tags" Target="../tags/tag51.xml"/><Relationship Id="rId162" Type="http://schemas.openxmlformats.org/officeDocument/2006/relationships/tags" Target="../tags/tag12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tags" Target="../tags/tag4.xml"/><Relationship Id="rId66" Type="http://schemas.openxmlformats.org/officeDocument/2006/relationships/tags" Target="../tags/tag25.xml"/><Relationship Id="rId87" Type="http://schemas.openxmlformats.org/officeDocument/2006/relationships/tags" Target="../tags/tag46.xml"/><Relationship Id="rId110" Type="http://schemas.openxmlformats.org/officeDocument/2006/relationships/tags" Target="../tags/tag69.xml"/><Relationship Id="rId115" Type="http://schemas.openxmlformats.org/officeDocument/2006/relationships/tags" Target="../tags/tag74.xml"/><Relationship Id="rId131" Type="http://schemas.openxmlformats.org/officeDocument/2006/relationships/tags" Target="../tags/tag90.xml"/><Relationship Id="rId136" Type="http://schemas.openxmlformats.org/officeDocument/2006/relationships/tags" Target="../tags/tag95.xml"/><Relationship Id="rId157" Type="http://schemas.openxmlformats.org/officeDocument/2006/relationships/tags" Target="../tags/tag116.xml"/><Relationship Id="rId61" Type="http://schemas.openxmlformats.org/officeDocument/2006/relationships/tags" Target="../tags/tag20.xml"/><Relationship Id="rId82" Type="http://schemas.openxmlformats.org/officeDocument/2006/relationships/tags" Target="../tags/tag41.xml"/><Relationship Id="rId152" Type="http://schemas.openxmlformats.org/officeDocument/2006/relationships/tags" Target="../tags/tag11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tags" Target="../tags/tag15.xml"/><Relationship Id="rId77" Type="http://schemas.openxmlformats.org/officeDocument/2006/relationships/tags" Target="../tags/tag36.xml"/><Relationship Id="rId100" Type="http://schemas.openxmlformats.org/officeDocument/2006/relationships/tags" Target="../tags/tag59.xml"/><Relationship Id="rId105" Type="http://schemas.openxmlformats.org/officeDocument/2006/relationships/tags" Target="../tags/tag64.xml"/><Relationship Id="rId126" Type="http://schemas.openxmlformats.org/officeDocument/2006/relationships/tags" Target="../tags/tag85.xml"/><Relationship Id="rId147" Type="http://schemas.openxmlformats.org/officeDocument/2006/relationships/tags" Target="../tags/tag106.xml"/><Relationship Id="rId8" Type="http://schemas.openxmlformats.org/officeDocument/2006/relationships/slideLayout" Target="../slideLayouts/slideLayout8.xml"/><Relationship Id="rId51" Type="http://schemas.openxmlformats.org/officeDocument/2006/relationships/tags" Target="../tags/tag10.xml"/><Relationship Id="rId72" Type="http://schemas.openxmlformats.org/officeDocument/2006/relationships/tags" Target="../tags/tag31.xml"/><Relationship Id="rId93" Type="http://schemas.openxmlformats.org/officeDocument/2006/relationships/tags" Target="../tags/tag52.xml"/><Relationship Id="rId98" Type="http://schemas.openxmlformats.org/officeDocument/2006/relationships/tags" Target="../tags/tag57.xml"/><Relationship Id="rId121" Type="http://schemas.openxmlformats.org/officeDocument/2006/relationships/tags" Target="../tags/tag80.xml"/><Relationship Id="rId142" Type="http://schemas.openxmlformats.org/officeDocument/2006/relationships/tags" Target="../tags/tag101.xml"/><Relationship Id="rId163" Type="http://schemas.openxmlformats.org/officeDocument/2006/relationships/tags" Target="../tags/tag122.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tags" Target="../tags/tag5.xml"/><Relationship Id="rId67" Type="http://schemas.openxmlformats.org/officeDocument/2006/relationships/tags" Target="../tags/tag26.xml"/><Relationship Id="rId116" Type="http://schemas.openxmlformats.org/officeDocument/2006/relationships/tags" Target="../tags/tag75.xml"/><Relationship Id="rId137" Type="http://schemas.openxmlformats.org/officeDocument/2006/relationships/tags" Target="../tags/tag96.xml"/><Relationship Id="rId158" Type="http://schemas.openxmlformats.org/officeDocument/2006/relationships/tags" Target="../tags/tag117.xml"/><Relationship Id="rId20" Type="http://schemas.openxmlformats.org/officeDocument/2006/relationships/slideLayout" Target="../slideLayouts/slideLayout20.xml"/><Relationship Id="rId41" Type="http://schemas.openxmlformats.org/officeDocument/2006/relationships/theme" Target="../theme/theme1.xml"/><Relationship Id="rId62" Type="http://schemas.openxmlformats.org/officeDocument/2006/relationships/tags" Target="../tags/tag21.xml"/><Relationship Id="rId83" Type="http://schemas.openxmlformats.org/officeDocument/2006/relationships/tags" Target="../tags/tag42.xml"/><Relationship Id="rId88" Type="http://schemas.openxmlformats.org/officeDocument/2006/relationships/tags" Target="../tags/tag47.xml"/><Relationship Id="rId111" Type="http://schemas.openxmlformats.org/officeDocument/2006/relationships/tags" Target="../tags/tag70.xml"/><Relationship Id="rId132" Type="http://schemas.openxmlformats.org/officeDocument/2006/relationships/tags" Target="../tags/tag91.xml"/><Relationship Id="rId153" Type="http://schemas.openxmlformats.org/officeDocument/2006/relationships/tags" Target="../tags/tag11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tags" Target="../tags/tag16.xml"/><Relationship Id="rId106" Type="http://schemas.openxmlformats.org/officeDocument/2006/relationships/tags" Target="../tags/tag65.xml"/><Relationship Id="rId127" Type="http://schemas.openxmlformats.org/officeDocument/2006/relationships/tags" Target="../tags/tag8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tags" Target="../tags/tag11.xml"/><Relationship Id="rId73" Type="http://schemas.openxmlformats.org/officeDocument/2006/relationships/tags" Target="../tags/tag32.xml"/><Relationship Id="rId78" Type="http://schemas.openxmlformats.org/officeDocument/2006/relationships/tags" Target="../tags/tag37.xml"/><Relationship Id="rId94" Type="http://schemas.openxmlformats.org/officeDocument/2006/relationships/tags" Target="../tags/tag53.xml"/><Relationship Id="rId99" Type="http://schemas.openxmlformats.org/officeDocument/2006/relationships/tags" Target="../tags/tag58.xml"/><Relationship Id="rId101" Type="http://schemas.openxmlformats.org/officeDocument/2006/relationships/tags" Target="../tags/tag60.xml"/><Relationship Id="rId122" Type="http://schemas.openxmlformats.org/officeDocument/2006/relationships/tags" Target="../tags/tag81.xml"/><Relationship Id="rId143" Type="http://schemas.openxmlformats.org/officeDocument/2006/relationships/tags" Target="../tags/tag102.xml"/><Relationship Id="rId148" Type="http://schemas.openxmlformats.org/officeDocument/2006/relationships/tags" Target="../tags/tag107.xml"/><Relationship Id="rId164" Type="http://schemas.openxmlformats.org/officeDocument/2006/relationships/tags" Target="../tags/tag12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tags" Target="../tags/tag6.xml"/><Relationship Id="rId68" Type="http://schemas.openxmlformats.org/officeDocument/2006/relationships/tags" Target="../tags/tag27.xml"/><Relationship Id="rId89" Type="http://schemas.openxmlformats.org/officeDocument/2006/relationships/tags" Target="../tags/tag48.xml"/><Relationship Id="rId112" Type="http://schemas.openxmlformats.org/officeDocument/2006/relationships/tags" Target="../tags/tag71.xml"/><Relationship Id="rId133" Type="http://schemas.openxmlformats.org/officeDocument/2006/relationships/tags" Target="../tags/tag92.xml"/><Relationship Id="rId154" Type="http://schemas.openxmlformats.org/officeDocument/2006/relationships/tags" Target="../tags/tag113.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tags" Target="../tags/tag17.xml"/><Relationship Id="rId79" Type="http://schemas.openxmlformats.org/officeDocument/2006/relationships/tags" Target="../tags/tag38.xml"/><Relationship Id="rId102" Type="http://schemas.openxmlformats.org/officeDocument/2006/relationships/tags" Target="../tags/tag61.xml"/><Relationship Id="rId123" Type="http://schemas.openxmlformats.org/officeDocument/2006/relationships/tags" Target="../tags/tag82.xml"/><Relationship Id="rId144" Type="http://schemas.openxmlformats.org/officeDocument/2006/relationships/tags" Target="../tags/tag103.xml"/><Relationship Id="rId90" Type="http://schemas.openxmlformats.org/officeDocument/2006/relationships/tags" Target="../tags/tag49.xml"/><Relationship Id="rId27" Type="http://schemas.openxmlformats.org/officeDocument/2006/relationships/slideLayout" Target="../slideLayouts/slideLayout27.xml"/><Relationship Id="rId48" Type="http://schemas.openxmlformats.org/officeDocument/2006/relationships/tags" Target="../tags/tag7.xml"/><Relationship Id="rId69" Type="http://schemas.openxmlformats.org/officeDocument/2006/relationships/tags" Target="../tags/tag28.xml"/><Relationship Id="rId113" Type="http://schemas.openxmlformats.org/officeDocument/2006/relationships/tags" Target="../tags/tag72.xml"/><Relationship Id="rId134" Type="http://schemas.openxmlformats.org/officeDocument/2006/relationships/tags" Target="../tags/tag93.xml"/><Relationship Id="rId80" Type="http://schemas.openxmlformats.org/officeDocument/2006/relationships/tags" Target="../tags/tag39.xml"/><Relationship Id="rId155" Type="http://schemas.openxmlformats.org/officeDocument/2006/relationships/tags" Target="../tags/tag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57293E41-954C-9E9C-7DE2-32FEDBD5A1C6}"/>
              </a:ext>
            </a:extLst>
          </p:cNvPr>
          <p:cNvSpPr/>
          <p:nvPr userDrawn="1"/>
        </p:nvSpPr>
        <p:spPr bwMode="gray">
          <a:xfrm>
            <a:off x="0" y="0"/>
            <a:ext cx="12192000" cy="6858000"/>
          </a:xfrm>
          <a:prstGeom prst="rect">
            <a:avLst/>
          </a:prstGeom>
          <a:solidFill>
            <a:schemeClr val="bg1"/>
          </a:solidFill>
          <a:ln w="15238" cap="flat">
            <a:noFill/>
            <a:prstDash val="solid"/>
            <a:miter/>
          </a:ln>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a:ln>
                <a:noFill/>
              </a:ln>
              <a:effectLst/>
              <a:uLnTx/>
              <a:uFillTx/>
              <a:latin typeface="72 Brand" panose="020B0504030603020204" pitchFamily="34" charset="0"/>
              <a:ea typeface="Arial Unicode MS" pitchFamily="34" charset="-128"/>
              <a:cs typeface="Arial Unicode MS" pitchFamily="34" charset="-128"/>
            </a:endParaRPr>
          </a:p>
        </p:txBody>
      </p:sp>
      <p:sp>
        <p:nvSpPr>
          <p:cNvPr id="34" name="Slide number"/>
          <p:cNvSpPr txBox="1"/>
          <p:nvPr userDrawn="1"/>
        </p:nvSpPr>
        <p:spPr bwMode="black">
          <a:xfrm>
            <a:off x="11543201" y="6536752"/>
            <a:ext cx="144232"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b="0" i="0" noProof="0" smtClean="0">
                <a:latin typeface="+mn-lt"/>
              </a:rPr>
              <a:pPr marL="0" lvl="0" indent="0" algn="r">
                <a:buNone/>
              </a:pPr>
              <a:t>‹#›</a:t>
            </a:fld>
            <a:endParaRPr lang="en-US" sz="900" b="0" i="0" noProof="0">
              <a:latin typeface="+mn-lt"/>
            </a:endParaRPr>
          </a:p>
        </p:txBody>
      </p:sp>
      <p:sp>
        <p:nvSpPr>
          <p:cNvPr id="12" name="Copyright Placeholder" descr="{&quot;templafy&quot;:{&quot;id&quot;:&quot;6ce85f0c-ecd5-411c-8c7f-9c674733c225&quot;}}">
            <a:extLst>
              <a:ext uri="{FF2B5EF4-FFF2-40B4-BE49-F238E27FC236}">
                <a16:creationId xmlns:a16="http://schemas.microsoft.com/office/drawing/2014/main" id="{539D88F9-B48F-F143-B90F-EDFB85A350E8}"/>
              </a:ext>
            </a:extLst>
          </p:cNvPr>
          <p:cNvSpPr txBox="1">
            <a:spLocks/>
          </p:cNvSpPr>
          <p:nvPr userDrawn="1"/>
        </p:nvSpPr>
        <p:spPr>
          <a:xfrm>
            <a:off x="503870" y="6536751"/>
            <a:ext cx="10152956"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b="0" i="0">
                <a:latin typeface="Arial" panose="020B0604020202020204" pitchFamily="34" charset="0"/>
              </a:rPr>
              <a:t>PUBLIC</a:t>
            </a:r>
            <a:endParaRPr lang="en-US" sz="600" b="0" i="0" dirty="0">
              <a:latin typeface="Arial" panose="020B0604020202020204" pitchFamily="34" charset="0"/>
            </a:endParaRPr>
          </a:p>
        </p:txBody>
      </p:sp>
      <p:sp>
        <p:nvSpPr>
          <p:cNvPr id="3" name="Text Placeholder"/>
          <p:cNvSpPr>
            <a:spLocks noGrp="1"/>
          </p:cNvSpPr>
          <p:nvPr userDrawn="1">
            <p:ph type="body" idx="1"/>
          </p:nvPr>
        </p:nvSpPr>
        <p:spPr bwMode="black">
          <a:xfrm>
            <a:off x="503870" y="1548560"/>
            <a:ext cx="11183564"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3870" y="504000"/>
            <a:ext cx="11183564" cy="369332"/>
          </a:xfrm>
          <a:prstGeom prst="rect">
            <a:avLst/>
          </a:prstGeom>
        </p:spPr>
        <p:txBody>
          <a:bodyPr vert="horz" wrap="square" lIns="0" tIns="0" rIns="0" bIns="0" rtlCol="0" anchor="t" anchorCtr="0">
            <a:spAutoFit/>
          </a:bodyPr>
          <a:lstStyle/>
          <a:p>
            <a:r>
              <a:rPr lang="en-US" noProof="0"/>
              <a:t>Insert page title (sentence case)</a:t>
            </a:r>
          </a:p>
        </p:txBody>
      </p:sp>
      <p:grpSp>
        <p:nvGrpSpPr>
          <p:cNvPr id="6" name="Harvey 3" hidden="1">
            <a:extLst>
              <a:ext uri="{FF2B5EF4-FFF2-40B4-BE49-F238E27FC236}">
                <a16:creationId xmlns:a16="http://schemas.microsoft.com/office/drawing/2014/main" id="{B3E7C216-6801-4AB8-8D95-E7D60F39B210}"/>
              </a:ext>
            </a:extLst>
          </p:cNvPr>
          <p:cNvGrpSpPr>
            <a:grpSpLocks/>
          </p:cNvGrpSpPr>
          <p:nvPr userDrawn="1">
            <p:custDataLst>
              <p:tags r:id="rId42"/>
            </p:custDataLst>
          </p:nvPr>
        </p:nvGrpSpPr>
        <p:grpSpPr>
          <a:xfrm>
            <a:off x="3937773" y="3978000"/>
            <a:ext cx="1024611" cy="1024878"/>
            <a:chOff x="0" y="0"/>
            <a:chExt cx="914400" cy="914400"/>
          </a:xfrm>
          <a:solidFill>
            <a:schemeClr val="accent1"/>
          </a:solidFill>
        </p:grpSpPr>
        <p:sp>
          <p:nvSpPr>
            <p:cNvPr id="7" name="Harvey 0/3 [0]">
              <a:extLst>
                <a:ext uri="{FF2B5EF4-FFF2-40B4-BE49-F238E27FC236}">
                  <a16:creationId xmlns:a16="http://schemas.microsoft.com/office/drawing/2014/main" id="{FC8CECD5-A3FB-4DD5-A846-DC09FDB6EB04}"/>
                </a:ext>
              </a:extLst>
            </p:cNvPr>
            <p:cNvSpPr>
              <a:spLocks noChangeAspect="1"/>
            </p:cNvSpPr>
            <p:nvPr>
              <p:custDataLst>
                <p:tags r:id="rId16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8" name="Harvey 1/3 [1]">
              <a:extLst>
                <a:ext uri="{FF2B5EF4-FFF2-40B4-BE49-F238E27FC236}">
                  <a16:creationId xmlns:a16="http://schemas.microsoft.com/office/drawing/2014/main" id="{750B853B-8389-4427-AFB9-1CE880FE9BEE}"/>
                </a:ext>
              </a:extLst>
            </p:cNvPr>
            <p:cNvSpPr>
              <a:spLocks noChangeAspect="1"/>
            </p:cNvSpPr>
            <p:nvPr>
              <p:custDataLst>
                <p:tags r:id="rId162"/>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9" name="Harvey 2/3 [2]">
              <a:extLst>
                <a:ext uri="{FF2B5EF4-FFF2-40B4-BE49-F238E27FC236}">
                  <a16:creationId xmlns:a16="http://schemas.microsoft.com/office/drawing/2014/main" id="{0CA9A207-7055-4A72-8ED2-D82605C3D0C8}"/>
                </a:ext>
              </a:extLst>
            </p:cNvPr>
            <p:cNvSpPr>
              <a:spLocks noChangeAspect="1"/>
            </p:cNvSpPr>
            <p:nvPr>
              <p:custDataLst>
                <p:tags r:id="rId163"/>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10" name="Harvey 3/3 [3]">
              <a:extLst>
                <a:ext uri="{FF2B5EF4-FFF2-40B4-BE49-F238E27FC236}">
                  <a16:creationId xmlns:a16="http://schemas.microsoft.com/office/drawing/2014/main" id="{4422C816-875A-41F5-9DC0-8DBAE4C5C6CB}"/>
                </a:ext>
              </a:extLst>
            </p:cNvPr>
            <p:cNvSpPr>
              <a:spLocks noChangeAspect="1"/>
            </p:cNvSpPr>
            <p:nvPr>
              <p:custDataLst>
                <p:tags r:id="rId16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grpSp>
      <p:grpSp>
        <p:nvGrpSpPr>
          <p:cNvPr id="11" name="Harvey 4" hidden="1">
            <a:extLst>
              <a:ext uri="{FF2B5EF4-FFF2-40B4-BE49-F238E27FC236}">
                <a16:creationId xmlns:a16="http://schemas.microsoft.com/office/drawing/2014/main" id="{DDC5C333-7028-4F79-8940-98DC17723588}"/>
              </a:ext>
            </a:extLst>
          </p:cNvPr>
          <p:cNvGrpSpPr>
            <a:grpSpLocks/>
          </p:cNvGrpSpPr>
          <p:nvPr userDrawn="1">
            <p:custDataLst>
              <p:tags r:id="rId43"/>
            </p:custDataLst>
          </p:nvPr>
        </p:nvGrpSpPr>
        <p:grpSpPr>
          <a:xfrm>
            <a:off x="5390102" y="3978000"/>
            <a:ext cx="1024611" cy="1024878"/>
            <a:chOff x="0" y="0"/>
            <a:chExt cx="914400" cy="914400"/>
          </a:xfrm>
          <a:solidFill>
            <a:schemeClr val="accent1"/>
          </a:solidFill>
        </p:grpSpPr>
        <p:sp>
          <p:nvSpPr>
            <p:cNvPr id="13" name="Harvey 0/4 [0]">
              <a:extLst>
                <a:ext uri="{FF2B5EF4-FFF2-40B4-BE49-F238E27FC236}">
                  <a16:creationId xmlns:a16="http://schemas.microsoft.com/office/drawing/2014/main" id="{70B331E2-39A8-4BAF-8DDD-C631B51EB56E}"/>
                </a:ext>
              </a:extLst>
            </p:cNvPr>
            <p:cNvSpPr>
              <a:spLocks noChangeAspect="1"/>
            </p:cNvSpPr>
            <p:nvPr>
              <p:custDataLst>
                <p:tags r:id="rId15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14" name="Harvey 1/4 [1]">
              <a:extLst>
                <a:ext uri="{FF2B5EF4-FFF2-40B4-BE49-F238E27FC236}">
                  <a16:creationId xmlns:a16="http://schemas.microsoft.com/office/drawing/2014/main" id="{47F66FBA-2801-4875-BD13-0BF512FC3C6A}"/>
                </a:ext>
              </a:extLst>
            </p:cNvPr>
            <p:cNvSpPr>
              <a:spLocks noChangeAspect="1"/>
            </p:cNvSpPr>
            <p:nvPr>
              <p:custDataLst>
                <p:tags r:id="rId157"/>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15" name="Harvey 2/4 [2]">
              <a:extLst>
                <a:ext uri="{FF2B5EF4-FFF2-40B4-BE49-F238E27FC236}">
                  <a16:creationId xmlns:a16="http://schemas.microsoft.com/office/drawing/2014/main" id="{99673DAB-5272-45DC-B222-CA8CAA9FD2BB}"/>
                </a:ext>
              </a:extLst>
            </p:cNvPr>
            <p:cNvSpPr>
              <a:spLocks noChangeAspect="1"/>
            </p:cNvSpPr>
            <p:nvPr>
              <p:custDataLst>
                <p:tags r:id="rId158"/>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16" name="Harvey 3/4 [3]">
              <a:extLst>
                <a:ext uri="{FF2B5EF4-FFF2-40B4-BE49-F238E27FC236}">
                  <a16:creationId xmlns:a16="http://schemas.microsoft.com/office/drawing/2014/main" id="{F9B9444B-C98D-45FC-BA92-881D06827328}"/>
                </a:ext>
              </a:extLst>
            </p:cNvPr>
            <p:cNvSpPr>
              <a:spLocks noChangeAspect="1"/>
            </p:cNvSpPr>
            <p:nvPr>
              <p:custDataLst>
                <p:tags r:id="rId159"/>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17" name="Harvey 4/4 [4]">
              <a:extLst>
                <a:ext uri="{FF2B5EF4-FFF2-40B4-BE49-F238E27FC236}">
                  <a16:creationId xmlns:a16="http://schemas.microsoft.com/office/drawing/2014/main" id="{5FFB853D-F550-4F16-8269-A070A19E381C}"/>
                </a:ext>
              </a:extLst>
            </p:cNvPr>
            <p:cNvSpPr>
              <a:spLocks noChangeAspect="1"/>
            </p:cNvSpPr>
            <p:nvPr>
              <p:custDataLst>
                <p:tags r:id="rId16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grpSp>
      <p:grpSp>
        <p:nvGrpSpPr>
          <p:cNvPr id="18" name="Harvey 8" hidden="1">
            <a:extLst>
              <a:ext uri="{FF2B5EF4-FFF2-40B4-BE49-F238E27FC236}">
                <a16:creationId xmlns:a16="http://schemas.microsoft.com/office/drawing/2014/main" id="{0630AB66-7B5F-41CE-A2EB-2EB4C67794AE}"/>
              </a:ext>
            </a:extLst>
          </p:cNvPr>
          <p:cNvGrpSpPr>
            <a:grpSpLocks/>
          </p:cNvGrpSpPr>
          <p:nvPr userDrawn="1">
            <p:custDataLst>
              <p:tags r:id="rId44"/>
            </p:custDataLst>
          </p:nvPr>
        </p:nvGrpSpPr>
        <p:grpSpPr>
          <a:xfrm>
            <a:off x="6842432" y="3978000"/>
            <a:ext cx="1024611" cy="1024878"/>
            <a:chOff x="0" y="0"/>
            <a:chExt cx="914400" cy="914400"/>
          </a:xfrm>
          <a:solidFill>
            <a:schemeClr val="accent1"/>
          </a:solidFill>
        </p:grpSpPr>
        <p:sp>
          <p:nvSpPr>
            <p:cNvPr id="19" name="Harvey 0/8 [0]">
              <a:extLst>
                <a:ext uri="{FF2B5EF4-FFF2-40B4-BE49-F238E27FC236}">
                  <a16:creationId xmlns:a16="http://schemas.microsoft.com/office/drawing/2014/main" id="{051D5678-1EFE-40CF-8563-B5E9EA35A271}"/>
                </a:ext>
              </a:extLst>
            </p:cNvPr>
            <p:cNvSpPr>
              <a:spLocks noChangeAspect="1"/>
            </p:cNvSpPr>
            <p:nvPr>
              <p:custDataLst>
                <p:tags r:id="rId14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20" name="Harvey 1/8 [1]">
              <a:extLst>
                <a:ext uri="{FF2B5EF4-FFF2-40B4-BE49-F238E27FC236}">
                  <a16:creationId xmlns:a16="http://schemas.microsoft.com/office/drawing/2014/main" id="{E5DDEB4B-B8B3-42DA-AF30-4FD0A1770D91}"/>
                </a:ext>
              </a:extLst>
            </p:cNvPr>
            <p:cNvSpPr>
              <a:spLocks noChangeAspect="1"/>
            </p:cNvSpPr>
            <p:nvPr>
              <p:custDataLst>
                <p:tags r:id="rId148"/>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21" name="Harvey 2/8 [2]">
              <a:extLst>
                <a:ext uri="{FF2B5EF4-FFF2-40B4-BE49-F238E27FC236}">
                  <a16:creationId xmlns:a16="http://schemas.microsoft.com/office/drawing/2014/main" id="{FB9200C4-0418-4CEF-BBB8-18F997AD7CA8}"/>
                </a:ext>
              </a:extLst>
            </p:cNvPr>
            <p:cNvSpPr>
              <a:spLocks noChangeAspect="1"/>
            </p:cNvSpPr>
            <p:nvPr>
              <p:custDataLst>
                <p:tags r:id="rId149"/>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22" name="Harvey 3/8 [3]">
              <a:extLst>
                <a:ext uri="{FF2B5EF4-FFF2-40B4-BE49-F238E27FC236}">
                  <a16:creationId xmlns:a16="http://schemas.microsoft.com/office/drawing/2014/main" id="{8E4DE7E8-0809-4E2E-BE6A-E989A6AEBF62}"/>
                </a:ext>
              </a:extLst>
            </p:cNvPr>
            <p:cNvSpPr>
              <a:spLocks noChangeAspect="1"/>
            </p:cNvSpPr>
            <p:nvPr>
              <p:custDataLst>
                <p:tags r:id="rId150"/>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23" name="Harvey 4/8 [4]">
              <a:extLst>
                <a:ext uri="{FF2B5EF4-FFF2-40B4-BE49-F238E27FC236}">
                  <a16:creationId xmlns:a16="http://schemas.microsoft.com/office/drawing/2014/main" id="{F839E6A9-0DED-402B-8F4C-2176769B55CD}"/>
                </a:ext>
              </a:extLst>
            </p:cNvPr>
            <p:cNvSpPr>
              <a:spLocks noChangeAspect="1"/>
            </p:cNvSpPr>
            <p:nvPr>
              <p:custDataLst>
                <p:tags r:id="rId151"/>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24" name="Harvey 5/8 [5]">
              <a:extLst>
                <a:ext uri="{FF2B5EF4-FFF2-40B4-BE49-F238E27FC236}">
                  <a16:creationId xmlns:a16="http://schemas.microsoft.com/office/drawing/2014/main" id="{C3EE8663-AD08-4237-8344-6543EC4B688C}"/>
                </a:ext>
              </a:extLst>
            </p:cNvPr>
            <p:cNvSpPr>
              <a:spLocks noChangeAspect="1"/>
            </p:cNvSpPr>
            <p:nvPr>
              <p:custDataLst>
                <p:tags r:id="rId152"/>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25" name="Harvey 6/8 [6]">
              <a:extLst>
                <a:ext uri="{FF2B5EF4-FFF2-40B4-BE49-F238E27FC236}">
                  <a16:creationId xmlns:a16="http://schemas.microsoft.com/office/drawing/2014/main" id="{ADE6F931-D156-4E59-A3ED-0B14B5F0EF7E}"/>
                </a:ext>
              </a:extLst>
            </p:cNvPr>
            <p:cNvSpPr>
              <a:spLocks noChangeAspect="1"/>
            </p:cNvSpPr>
            <p:nvPr>
              <p:custDataLst>
                <p:tags r:id="rId153"/>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26" name="Harvey 7/8 [7]">
              <a:extLst>
                <a:ext uri="{FF2B5EF4-FFF2-40B4-BE49-F238E27FC236}">
                  <a16:creationId xmlns:a16="http://schemas.microsoft.com/office/drawing/2014/main" id="{A36821AE-2FF1-4F6E-AAF3-1BEA6AE153B8}"/>
                </a:ext>
              </a:extLst>
            </p:cNvPr>
            <p:cNvSpPr>
              <a:spLocks noChangeAspect="1"/>
            </p:cNvSpPr>
            <p:nvPr>
              <p:custDataLst>
                <p:tags r:id="rId154"/>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sp>
          <p:nvSpPr>
            <p:cNvPr id="27" name="Harvey 8/8 [8]">
              <a:extLst>
                <a:ext uri="{FF2B5EF4-FFF2-40B4-BE49-F238E27FC236}">
                  <a16:creationId xmlns:a16="http://schemas.microsoft.com/office/drawing/2014/main" id="{2D277E47-45D5-4503-8443-BED560C6560A}"/>
                </a:ext>
              </a:extLst>
            </p:cNvPr>
            <p:cNvSpPr>
              <a:spLocks noChangeAspect="1"/>
            </p:cNvSpPr>
            <p:nvPr>
              <p:custDataLst>
                <p:tags r:id="rId15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a:solidFill>
                  <a:schemeClr val="tx1"/>
                </a:solidFill>
                <a:latin typeface="Arial" panose="020B0604020202020204" pitchFamily="34" charset="0"/>
              </a:endParaRPr>
            </a:p>
          </p:txBody>
        </p:sp>
      </p:grpSp>
      <p:grpSp>
        <p:nvGrpSpPr>
          <p:cNvPr id="28" name="Harvey 100" hidden="1">
            <a:extLst>
              <a:ext uri="{FF2B5EF4-FFF2-40B4-BE49-F238E27FC236}">
                <a16:creationId xmlns:a16="http://schemas.microsoft.com/office/drawing/2014/main" id="{6D5D9337-395C-4FE4-97E6-E1CD47A644E9}"/>
              </a:ext>
            </a:extLst>
          </p:cNvPr>
          <p:cNvGrpSpPr/>
          <p:nvPr userDrawn="1">
            <p:custDataLst>
              <p:tags r:id="rId45"/>
            </p:custDataLst>
          </p:nvPr>
        </p:nvGrpSpPr>
        <p:grpSpPr>
          <a:xfrm>
            <a:off x="8294762" y="3978000"/>
            <a:ext cx="1024611"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C2D4C837-2D4B-4D6B-81F8-9B001989609B}"/>
                </a:ext>
              </a:extLst>
            </p:cNvPr>
            <p:cNvSpPr>
              <a:spLocks noChangeAspect="1"/>
            </p:cNvSpPr>
            <p:nvPr>
              <p:custDataLst>
                <p:tags r:id="rId46"/>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30" name="Harvey 1/100 [1]">
              <a:extLst>
                <a:ext uri="{FF2B5EF4-FFF2-40B4-BE49-F238E27FC236}">
                  <a16:creationId xmlns:a16="http://schemas.microsoft.com/office/drawing/2014/main" id="{BACD6AAA-4A1C-46BE-B491-9A4A9C7C56F3}"/>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31" name="Harvey 2/100 [2]">
              <a:extLst>
                <a:ext uri="{FF2B5EF4-FFF2-40B4-BE49-F238E27FC236}">
                  <a16:creationId xmlns:a16="http://schemas.microsoft.com/office/drawing/2014/main" id="{701024C3-4DEF-477C-9CFB-100E0303499E}"/>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32" name="Harvey 3/100 [3]">
              <a:extLst>
                <a:ext uri="{FF2B5EF4-FFF2-40B4-BE49-F238E27FC236}">
                  <a16:creationId xmlns:a16="http://schemas.microsoft.com/office/drawing/2014/main" id="{46A461CD-8D28-4422-AF2A-8267EFA51CAD}"/>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33" name="Harvey 4/100 [4]">
              <a:extLst>
                <a:ext uri="{FF2B5EF4-FFF2-40B4-BE49-F238E27FC236}">
                  <a16:creationId xmlns:a16="http://schemas.microsoft.com/office/drawing/2014/main" id="{0A337C3A-F021-437D-9E3D-FDE5AF266029}"/>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35" name="Harvey 5/100 [5]">
              <a:extLst>
                <a:ext uri="{FF2B5EF4-FFF2-40B4-BE49-F238E27FC236}">
                  <a16:creationId xmlns:a16="http://schemas.microsoft.com/office/drawing/2014/main" id="{BDF66AF7-3D75-4118-B7E6-241B2C41B2C9}"/>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36" name="Harvey 6/100 [6]">
              <a:extLst>
                <a:ext uri="{FF2B5EF4-FFF2-40B4-BE49-F238E27FC236}">
                  <a16:creationId xmlns:a16="http://schemas.microsoft.com/office/drawing/2014/main" id="{E74E7438-4315-4097-9BA7-F0CE3252AC14}"/>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37" name="Harvey 7/100 [7]">
              <a:extLst>
                <a:ext uri="{FF2B5EF4-FFF2-40B4-BE49-F238E27FC236}">
                  <a16:creationId xmlns:a16="http://schemas.microsoft.com/office/drawing/2014/main" id="{FEBA4E91-97BB-4DAC-B193-66FA4828DB26}"/>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38" name="Harvey 8/100 [8]">
              <a:extLst>
                <a:ext uri="{FF2B5EF4-FFF2-40B4-BE49-F238E27FC236}">
                  <a16:creationId xmlns:a16="http://schemas.microsoft.com/office/drawing/2014/main" id="{EEB85E02-177B-40CF-B926-A4423CC7C827}"/>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39" name="Harvey 9/100 [9]">
              <a:extLst>
                <a:ext uri="{FF2B5EF4-FFF2-40B4-BE49-F238E27FC236}">
                  <a16:creationId xmlns:a16="http://schemas.microsoft.com/office/drawing/2014/main" id="{C133BC7F-B0E3-404F-92D1-BB930C4F3311}"/>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40" name="Harvey 10/100 [10]">
              <a:extLst>
                <a:ext uri="{FF2B5EF4-FFF2-40B4-BE49-F238E27FC236}">
                  <a16:creationId xmlns:a16="http://schemas.microsoft.com/office/drawing/2014/main" id="{F2FB72A6-CDF7-48B3-A3B8-5A5FC061802C}"/>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41" name="Harvey 11/100 [11]">
              <a:extLst>
                <a:ext uri="{FF2B5EF4-FFF2-40B4-BE49-F238E27FC236}">
                  <a16:creationId xmlns:a16="http://schemas.microsoft.com/office/drawing/2014/main" id="{F3110C8B-1B18-4579-AB3F-0F4A0840CF38}"/>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42" name="Harvey 12/100 [12]">
              <a:extLst>
                <a:ext uri="{FF2B5EF4-FFF2-40B4-BE49-F238E27FC236}">
                  <a16:creationId xmlns:a16="http://schemas.microsoft.com/office/drawing/2014/main" id="{84A1B722-E5AC-45F7-9498-7FF502B6FA2B}"/>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43" name="Harvey 13/100 [13]">
              <a:extLst>
                <a:ext uri="{FF2B5EF4-FFF2-40B4-BE49-F238E27FC236}">
                  <a16:creationId xmlns:a16="http://schemas.microsoft.com/office/drawing/2014/main" id="{A5599F20-B957-4DF9-8B04-F2B77AAF0BDB}"/>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44" name="Harvey 14/100 [14]">
              <a:extLst>
                <a:ext uri="{FF2B5EF4-FFF2-40B4-BE49-F238E27FC236}">
                  <a16:creationId xmlns:a16="http://schemas.microsoft.com/office/drawing/2014/main" id="{F74357FC-EB3D-46C4-B56A-5007C9F4FB84}"/>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45" name="Harvey 15/100 [15]">
              <a:extLst>
                <a:ext uri="{FF2B5EF4-FFF2-40B4-BE49-F238E27FC236}">
                  <a16:creationId xmlns:a16="http://schemas.microsoft.com/office/drawing/2014/main" id="{32E8E8F3-9DBC-46F4-9700-CAF071913650}"/>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46" name="Harvey 16/100 [16]">
              <a:extLst>
                <a:ext uri="{FF2B5EF4-FFF2-40B4-BE49-F238E27FC236}">
                  <a16:creationId xmlns:a16="http://schemas.microsoft.com/office/drawing/2014/main" id="{71360883-3CF3-4439-9568-E456C60454A8}"/>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47" name="Harvey 17/100 [17]">
              <a:extLst>
                <a:ext uri="{FF2B5EF4-FFF2-40B4-BE49-F238E27FC236}">
                  <a16:creationId xmlns:a16="http://schemas.microsoft.com/office/drawing/2014/main" id="{AE88FC9E-FB95-4413-AE3E-B8BF504735B5}"/>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48" name="Harvey 18/100 [18]">
              <a:extLst>
                <a:ext uri="{FF2B5EF4-FFF2-40B4-BE49-F238E27FC236}">
                  <a16:creationId xmlns:a16="http://schemas.microsoft.com/office/drawing/2014/main" id="{62593B83-E4BE-4CE8-9B0B-25AF9B7D4254}"/>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49" name="Harvey 19/100 [19]">
              <a:extLst>
                <a:ext uri="{FF2B5EF4-FFF2-40B4-BE49-F238E27FC236}">
                  <a16:creationId xmlns:a16="http://schemas.microsoft.com/office/drawing/2014/main" id="{CD41838E-0172-403D-9B68-FD51310F5400}"/>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50" name="Harvey 20/100 [20]">
              <a:extLst>
                <a:ext uri="{FF2B5EF4-FFF2-40B4-BE49-F238E27FC236}">
                  <a16:creationId xmlns:a16="http://schemas.microsoft.com/office/drawing/2014/main" id="{EDE3F4CF-CB3E-40C2-B070-AC09F1E8FBD5}"/>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51" name="Harvey 21/100 [21]">
              <a:extLst>
                <a:ext uri="{FF2B5EF4-FFF2-40B4-BE49-F238E27FC236}">
                  <a16:creationId xmlns:a16="http://schemas.microsoft.com/office/drawing/2014/main" id="{CD8E25E7-83D2-4F78-92A7-435281704491}"/>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52" name="Harvey 22/100 [22]">
              <a:extLst>
                <a:ext uri="{FF2B5EF4-FFF2-40B4-BE49-F238E27FC236}">
                  <a16:creationId xmlns:a16="http://schemas.microsoft.com/office/drawing/2014/main" id="{C6A696FB-9EFC-47F6-9860-247C48C1FC3D}"/>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53" name="Harvey 23/100 [23]">
              <a:extLst>
                <a:ext uri="{FF2B5EF4-FFF2-40B4-BE49-F238E27FC236}">
                  <a16:creationId xmlns:a16="http://schemas.microsoft.com/office/drawing/2014/main" id="{252958D2-EE89-4FBF-BF7B-C8AFAD704413}"/>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54" name="Harvey 24/100 [24]">
              <a:extLst>
                <a:ext uri="{FF2B5EF4-FFF2-40B4-BE49-F238E27FC236}">
                  <a16:creationId xmlns:a16="http://schemas.microsoft.com/office/drawing/2014/main" id="{314E82DC-04B6-406C-9D65-1115F4D2AA22}"/>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55" name="Harvey 25/100 [25]">
              <a:extLst>
                <a:ext uri="{FF2B5EF4-FFF2-40B4-BE49-F238E27FC236}">
                  <a16:creationId xmlns:a16="http://schemas.microsoft.com/office/drawing/2014/main" id="{669D1B60-A74F-4296-8610-F3DCDDC15022}"/>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56" name="Harvey 26/100 [26]">
              <a:extLst>
                <a:ext uri="{FF2B5EF4-FFF2-40B4-BE49-F238E27FC236}">
                  <a16:creationId xmlns:a16="http://schemas.microsoft.com/office/drawing/2014/main" id="{FF6DD112-04B6-4656-AB9D-1F9950FEE2D9}"/>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57" name="Harvey 27/100 [27]">
              <a:extLst>
                <a:ext uri="{FF2B5EF4-FFF2-40B4-BE49-F238E27FC236}">
                  <a16:creationId xmlns:a16="http://schemas.microsoft.com/office/drawing/2014/main" id="{E2928B53-FC5C-427C-AE65-9286773D84B2}"/>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58" name="Harvey 28/100 [28]">
              <a:extLst>
                <a:ext uri="{FF2B5EF4-FFF2-40B4-BE49-F238E27FC236}">
                  <a16:creationId xmlns:a16="http://schemas.microsoft.com/office/drawing/2014/main" id="{D8CF4F20-8FEC-47FF-9B86-E818143B2C19}"/>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59" name="Harvey 29/100 [29]">
              <a:extLst>
                <a:ext uri="{FF2B5EF4-FFF2-40B4-BE49-F238E27FC236}">
                  <a16:creationId xmlns:a16="http://schemas.microsoft.com/office/drawing/2014/main" id="{E1AF074D-4599-4D0E-8078-66303FEBDE44}"/>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60" name="Harvey 30/100 [30]">
              <a:extLst>
                <a:ext uri="{FF2B5EF4-FFF2-40B4-BE49-F238E27FC236}">
                  <a16:creationId xmlns:a16="http://schemas.microsoft.com/office/drawing/2014/main" id="{2DF9C982-C062-4899-8A5F-20F49AD9E1B5}"/>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61" name="Harvey 31/100 [31]">
              <a:extLst>
                <a:ext uri="{FF2B5EF4-FFF2-40B4-BE49-F238E27FC236}">
                  <a16:creationId xmlns:a16="http://schemas.microsoft.com/office/drawing/2014/main" id="{E98CD797-9DD9-4143-9058-D1ABF95E7406}"/>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62" name="Harvey 32/100 [32]">
              <a:extLst>
                <a:ext uri="{FF2B5EF4-FFF2-40B4-BE49-F238E27FC236}">
                  <a16:creationId xmlns:a16="http://schemas.microsoft.com/office/drawing/2014/main" id="{39029FE4-844F-47DA-8FEF-FB68673FF10C}"/>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63" name="Harvey 33/100 [33]">
              <a:extLst>
                <a:ext uri="{FF2B5EF4-FFF2-40B4-BE49-F238E27FC236}">
                  <a16:creationId xmlns:a16="http://schemas.microsoft.com/office/drawing/2014/main" id="{B99AA4D4-9C74-447B-89EF-8FD268FF95EE}"/>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64" name="Harvey 34/100 [34]">
              <a:extLst>
                <a:ext uri="{FF2B5EF4-FFF2-40B4-BE49-F238E27FC236}">
                  <a16:creationId xmlns:a16="http://schemas.microsoft.com/office/drawing/2014/main" id="{0880CCDE-4DDE-49A8-AFB2-FDDCE314B4D3}"/>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65" name="Harvey 35/100 [35]">
              <a:extLst>
                <a:ext uri="{FF2B5EF4-FFF2-40B4-BE49-F238E27FC236}">
                  <a16:creationId xmlns:a16="http://schemas.microsoft.com/office/drawing/2014/main" id="{F37E834A-F9D8-4623-BC85-60359856CCD0}"/>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66" name="Harvey 36/100 [36]">
              <a:extLst>
                <a:ext uri="{FF2B5EF4-FFF2-40B4-BE49-F238E27FC236}">
                  <a16:creationId xmlns:a16="http://schemas.microsoft.com/office/drawing/2014/main" id="{15163940-B229-4368-B727-3714123C78AB}"/>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67" name="Harvey 37/100 [37]">
              <a:extLst>
                <a:ext uri="{FF2B5EF4-FFF2-40B4-BE49-F238E27FC236}">
                  <a16:creationId xmlns:a16="http://schemas.microsoft.com/office/drawing/2014/main" id="{64BAECDC-27C7-4333-B9D8-59DE42A1B1AA}"/>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68" name="Harvey 38/100 [38]">
              <a:extLst>
                <a:ext uri="{FF2B5EF4-FFF2-40B4-BE49-F238E27FC236}">
                  <a16:creationId xmlns:a16="http://schemas.microsoft.com/office/drawing/2014/main" id="{4F018A0A-A74A-4E47-BC47-203679D4F8C0}"/>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69" name="Harvey 39/100 [39]">
              <a:extLst>
                <a:ext uri="{FF2B5EF4-FFF2-40B4-BE49-F238E27FC236}">
                  <a16:creationId xmlns:a16="http://schemas.microsoft.com/office/drawing/2014/main" id="{ACA75957-9FDB-46A2-82EC-77103CBEAC52}"/>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70" name="Harvey 40/100 [40]">
              <a:extLst>
                <a:ext uri="{FF2B5EF4-FFF2-40B4-BE49-F238E27FC236}">
                  <a16:creationId xmlns:a16="http://schemas.microsoft.com/office/drawing/2014/main" id="{025DFA7F-A073-422A-8D20-E27D1ABE4342}"/>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71" name="Harvey 41/100 [41]">
              <a:extLst>
                <a:ext uri="{FF2B5EF4-FFF2-40B4-BE49-F238E27FC236}">
                  <a16:creationId xmlns:a16="http://schemas.microsoft.com/office/drawing/2014/main" id="{BF311CE9-A4CB-4965-8F0F-5B6811E9FB20}"/>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72" name="Harvey 42/100 [42]">
              <a:extLst>
                <a:ext uri="{FF2B5EF4-FFF2-40B4-BE49-F238E27FC236}">
                  <a16:creationId xmlns:a16="http://schemas.microsoft.com/office/drawing/2014/main" id="{1B415A3D-1E85-4E6A-8BAB-3BB56600BA4F}"/>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73" name="Harvey 43/100 [43]">
              <a:extLst>
                <a:ext uri="{FF2B5EF4-FFF2-40B4-BE49-F238E27FC236}">
                  <a16:creationId xmlns:a16="http://schemas.microsoft.com/office/drawing/2014/main" id="{7EAD6077-4487-4E7D-846D-445E65B5291C}"/>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74" name="Harvey 44/100 [44]">
              <a:extLst>
                <a:ext uri="{FF2B5EF4-FFF2-40B4-BE49-F238E27FC236}">
                  <a16:creationId xmlns:a16="http://schemas.microsoft.com/office/drawing/2014/main" id="{4B57ADAF-4A83-4CB4-8920-E2B9F994E83E}"/>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75" name="Harvey 45/100 [45]">
              <a:extLst>
                <a:ext uri="{FF2B5EF4-FFF2-40B4-BE49-F238E27FC236}">
                  <a16:creationId xmlns:a16="http://schemas.microsoft.com/office/drawing/2014/main" id="{FF3E5416-AC43-4CBB-A32A-A966ED03106F}"/>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76" name="Harvey 46/100 [46]">
              <a:extLst>
                <a:ext uri="{FF2B5EF4-FFF2-40B4-BE49-F238E27FC236}">
                  <a16:creationId xmlns:a16="http://schemas.microsoft.com/office/drawing/2014/main" id="{49AFF9C1-C19A-487C-A4C1-47DA87277C3B}"/>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77" name="Harvey 47/100 [47]">
              <a:extLst>
                <a:ext uri="{FF2B5EF4-FFF2-40B4-BE49-F238E27FC236}">
                  <a16:creationId xmlns:a16="http://schemas.microsoft.com/office/drawing/2014/main" id="{F35AEE09-D82F-438F-9D01-96C6876241F1}"/>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78" name="Harvey 48/100 [48]">
              <a:extLst>
                <a:ext uri="{FF2B5EF4-FFF2-40B4-BE49-F238E27FC236}">
                  <a16:creationId xmlns:a16="http://schemas.microsoft.com/office/drawing/2014/main" id="{4FC3325B-EEB2-4420-9715-1149CEACE9AC}"/>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79" name="Harvey 49/100 [49]">
              <a:extLst>
                <a:ext uri="{FF2B5EF4-FFF2-40B4-BE49-F238E27FC236}">
                  <a16:creationId xmlns:a16="http://schemas.microsoft.com/office/drawing/2014/main" id="{3BE00D50-8FCE-4E11-AA24-10B621732F20}"/>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80" name="Harvey 50/100 [50]">
              <a:extLst>
                <a:ext uri="{FF2B5EF4-FFF2-40B4-BE49-F238E27FC236}">
                  <a16:creationId xmlns:a16="http://schemas.microsoft.com/office/drawing/2014/main" id="{97083993-8BFD-443F-A3A3-D28EF389CE2B}"/>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81" name="Harvey 51/100 [51]">
              <a:extLst>
                <a:ext uri="{FF2B5EF4-FFF2-40B4-BE49-F238E27FC236}">
                  <a16:creationId xmlns:a16="http://schemas.microsoft.com/office/drawing/2014/main" id="{BDE38762-18E9-47FF-895E-325F5976ECAA}"/>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82" name="Harvey 52/100 [52]">
              <a:extLst>
                <a:ext uri="{FF2B5EF4-FFF2-40B4-BE49-F238E27FC236}">
                  <a16:creationId xmlns:a16="http://schemas.microsoft.com/office/drawing/2014/main" id="{785EAA21-FBCD-46DC-8430-7AB12F5A66AF}"/>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83" name="Harvey 53/100 [53]">
              <a:extLst>
                <a:ext uri="{FF2B5EF4-FFF2-40B4-BE49-F238E27FC236}">
                  <a16:creationId xmlns:a16="http://schemas.microsoft.com/office/drawing/2014/main" id="{858D54BA-F4A5-4C67-830E-E85FF6EE735D}"/>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84" name="Harvey 54/100 [54]">
              <a:extLst>
                <a:ext uri="{FF2B5EF4-FFF2-40B4-BE49-F238E27FC236}">
                  <a16:creationId xmlns:a16="http://schemas.microsoft.com/office/drawing/2014/main" id="{AC41BD7B-E1FA-4AED-B11C-E03936A672E6}"/>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85" name="Harvey 55/100 [55]">
              <a:extLst>
                <a:ext uri="{FF2B5EF4-FFF2-40B4-BE49-F238E27FC236}">
                  <a16:creationId xmlns:a16="http://schemas.microsoft.com/office/drawing/2014/main" id="{BAF901A0-5FD1-4B29-9AF9-DB8B19412429}"/>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86" name="Harvey 56/100 [56]">
              <a:extLst>
                <a:ext uri="{FF2B5EF4-FFF2-40B4-BE49-F238E27FC236}">
                  <a16:creationId xmlns:a16="http://schemas.microsoft.com/office/drawing/2014/main" id="{3EFF555D-6B7F-481F-ADC2-746953BA7F97}"/>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87" name="Harvey 57/100 [57]">
              <a:extLst>
                <a:ext uri="{FF2B5EF4-FFF2-40B4-BE49-F238E27FC236}">
                  <a16:creationId xmlns:a16="http://schemas.microsoft.com/office/drawing/2014/main" id="{A4D3BE31-8C07-4912-AB8B-8331A665C238}"/>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88" name="Harvey 58/100 [58]">
              <a:extLst>
                <a:ext uri="{FF2B5EF4-FFF2-40B4-BE49-F238E27FC236}">
                  <a16:creationId xmlns:a16="http://schemas.microsoft.com/office/drawing/2014/main" id="{E7B5A5D9-6DD2-4B0A-9557-7A7AF774103E}"/>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89" name="Harvey 59/100 [59]">
              <a:extLst>
                <a:ext uri="{FF2B5EF4-FFF2-40B4-BE49-F238E27FC236}">
                  <a16:creationId xmlns:a16="http://schemas.microsoft.com/office/drawing/2014/main" id="{88458C0E-D234-4C86-A6CC-B8CD6C445F00}"/>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90" name="Harvey 60/100 [60]">
              <a:extLst>
                <a:ext uri="{FF2B5EF4-FFF2-40B4-BE49-F238E27FC236}">
                  <a16:creationId xmlns:a16="http://schemas.microsoft.com/office/drawing/2014/main" id="{0924D2C6-D224-49FD-A4B8-312AFD605E78}"/>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91" name="Harvey 61/100 [61]">
              <a:extLst>
                <a:ext uri="{FF2B5EF4-FFF2-40B4-BE49-F238E27FC236}">
                  <a16:creationId xmlns:a16="http://schemas.microsoft.com/office/drawing/2014/main" id="{F9FB23C2-D568-49AC-B8FD-0480EB019739}"/>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92" name="Harvey 62/100 [62]">
              <a:extLst>
                <a:ext uri="{FF2B5EF4-FFF2-40B4-BE49-F238E27FC236}">
                  <a16:creationId xmlns:a16="http://schemas.microsoft.com/office/drawing/2014/main" id="{9EF3159D-F4FB-4032-BCCB-55E6ED5EEFC7}"/>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93" name="Harvey 63/100 [63]">
              <a:extLst>
                <a:ext uri="{FF2B5EF4-FFF2-40B4-BE49-F238E27FC236}">
                  <a16:creationId xmlns:a16="http://schemas.microsoft.com/office/drawing/2014/main" id="{9362C8EA-6D15-4E0C-8AE9-B1B50EB297B8}"/>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94" name="Harvey 64/100 [64]">
              <a:extLst>
                <a:ext uri="{FF2B5EF4-FFF2-40B4-BE49-F238E27FC236}">
                  <a16:creationId xmlns:a16="http://schemas.microsoft.com/office/drawing/2014/main" id="{91EB375D-1444-4BE3-A696-66272A1564CD}"/>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95" name="Harvey 65/100 [65]">
              <a:extLst>
                <a:ext uri="{FF2B5EF4-FFF2-40B4-BE49-F238E27FC236}">
                  <a16:creationId xmlns:a16="http://schemas.microsoft.com/office/drawing/2014/main" id="{9A3002B1-5D17-4BCB-9A44-B2FB4025D02F}"/>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96" name="Harvey 66/100 [66]">
              <a:extLst>
                <a:ext uri="{FF2B5EF4-FFF2-40B4-BE49-F238E27FC236}">
                  <a16:creationId xmlns:a16="http://schemas.microsoft.com/office/drawing/2014/main" id="{E5F2FDE4-04B2-4A45-A685-14E0C51883A5}"/>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97" name="Harvey 67/100 [67]">
              <a:extLst>
                <a:ext uri="{FF2B5EF4-FFF2-40B4-BE49-F238E27FC236}">
                  <a16:creationId xmlns:a16="http://schemas.microsoft.com/office/drawing/2014/main" id="{D399A169-3845-4CD5-A62C-F4586F1FAFE8}"/>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98" name="Harvey 68/100 [68]">
              <a:extLst>
                <a:ext uri="{FF2B5EF4-FFF2-40B4-BE49-F238E27FC236}">
                  <a16:creationId xmlns:a16="http://schemas.microsoft.com/office/drawing/2014/main" id="{E12F5173-9960-47F5-9A91-B043294E14CB}"/>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99" name="Harvey 69/100 [69]">
              <a:extLst>
                <a:ext uri="{FF2B5EF4-FFF2-40B4-BE49-F238E27FC236}">
                  <a16:creationId xmlns:a16="http://schemas.microsoft.com/office/drawing/2014/main" id="{DD9B9229-3D3A-4706-BEEC-04C19A30C5C3}"/>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00" name="Harvey 70/100 [70]">
              <a:extLst>
                <a:ext uri="{FF2B5EF4-FFF2-40B4-BE49-F238E27FC236}">
                  <a16:creationId xmlns:a16="http://schemas.microsoft.com/office/drawing/2014/main" id="{795A4CC8-0C08-491C-8D7F-95EC8E0E25B8}"/>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01" name="Harvey 71/100 [71]">
              <a:extLst>
                <a:ext uri="{FF2B5EF4-FFF2-40B4-BE49-F238E27FC236}">
                  <a16:creationId xmlns:a16="http://schemas.microsoft.com/office/drawing/2014/main" id="{91862A76-5FCC-4C25-9A3F-A10651AC7725}"/>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02" name="Harvey 72/100 [72]">
              <a:extLst>
                <a:ext uri="{FF2B5EF4-FFF2-40B4-BE49-F238E27FC236}">
                  <a16:creationId xmlns:a16="http://schemas.microsoft.com/office/drawing/2014/main" id="{46969644-17D9-45C9-A88A-9A88622DCE45}"/>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03" name="Harvey 73/100 [73]">
              <a:extLst>
                <a:ext uri="{FF2B5EF4-FFF2-40B4-BE49-F238E27FC236}">
                  <a16:creationId xmlns:a16="http://schemas.microsoft.com/office/drawing/2014/main" id="{F89621F9-3ABB-450D-913E-7B467F289A9B}"/>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04" name="Harvey 74/100 [74]">
              <a:extLst>
                <a:ext uri="{FF2B5EF4-FFF2-40B4-BE49-F238E27FC236}">
                  <a16:creationId xmlns:a16="http://schemas.microsoft.com/office/drawing/2014/main" id="{89EE4B1F-E703-471D-8307-BFB9EDEDB9F7}"/>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05" name="Harvey 75/100 [75]">
              <a:extLst>
                <a:ext uri="{FF2B5EF4-FFF2-40B4-BE49-F238E27FC236}">
                  <a16:creationId xmlns:a16="http://schemas.microsoft.com/office/drawing/2014/main" id="{8AB2EEA8-04AC-4B6C-8D90-28093DB647E6}"/>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06" name="Harvey 76/100 [76]">
              <a:extLst>
                <a:ext uri="{FF2B5EF4-FFF2-40B4-BE49-F238E27FC236}">
                  <a16:creationId xmlns:a16="http://schemas.microsoft.com/office/drawing/2014/main" id="{6F4E00F2-EA6F-4809-B2FD-4CE3ABE8C480}"/>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07" name="Harvey 77/100 [77]">
              <a:extLst>
                <a:ext uri="{FF2B5EF4-FFF2-40B4-BE49-F238E27FC236}">
                  <a16:creationId xmlns:a16="http://schemas.microsoft.com/office/drawing/2014/main" id="{CF5CA593-7B87-4492-9B35-2255514CB496}"/>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08" name="Harvey 78/100 [78]">
              <a:extLst>
                <a:ext uri="{FF2B5EF4-FFF2-40B4-BE49-F238E27FC236}">
                  <a16:creationId xmlns:a16="http://schemas.microsoft.com/office/drawing/2014/main" id="{8C036464-458E-48D4-BAC8-84819F820C60}"/>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09" name="Harvey 79/100 [79]">
              <a:extLst>
                <a:ext uri="{FF2B5EF4-FFF2-40B4-BE49-F238E27FC236}">
                  <a16:creationId xmlns:a16="http://schemas.microsoft.com/office/drawing/2014/main" id="{6FD5AC00-8293-447C-B728-B963DD67B1C2}"/>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10" name="Harvey 80/100 [80]">
              <a:extLst>
                <a:ext uri="{FF2B5EF4-FFF2-40B4-BE49-F238E27FC236}">
                  <a16:creationId xmlns:a16="http://schemas.microsoft.com/office/drawing/2014/main" id="{29C0F859-BC49-430F-8C59-C0B9109E47A3}"/>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11" name="Harvey 81/100 [81]">
              <a:extLst>
                <a:ext uri="{FF2B5EF4-FFF2-40B4-BE49-F238E27FC236}">
                  <a16:creationId xmlns:a16="http://schemas.microsoft.com/office/drawing/2014/main" id="{F78719E3-0417-4867-B70D-21538B3AC36E}"/>
                </a:ext>
              </a:extLst>
            </p:cNvPr>
            <p:cNvSpPr>
              <a:spLocks noChangeAspect="1"/>
            </p:cNvSpPr>
            <p:nvPr>
              <p:custDataLst>
                <p:tags r:id="rId127"/>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12" name="Harvey 82/100 [82]">
              <a:extLst>
                <a:ext uri="{FF2B5EF4-FFF2-40B4-BE49-F238E27FC236}">
                  <a16:creationId xmlns:a16="http://schemas.microsoft.com/office/drawing/2014/main" id="{9C5D0905-7412-4C75-BC20-E51105CA783D}"/>
                </a:ext>
              </a:extLst>
            </p:cNvPr>
            <p:cNvSpPr>
              <a:spLocks noChangeAspect="1"/>
            </p:cNvSpPr>
            <p:nvPr>
              <p:custDataLst>
                <p:tags r:id="rId128"/>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13" name="Harvey 83/100 [83]">
              <a:extLst>
                <a:ext uri="{FF2B5EF4-FFF2-40B4-BE49-F238E27FC236}">
                  <a16:creationId xmlns:a16="http://schemas.microsoft.com/office/drawing/2014/main" id="{96AA2E20-CC65-4632-B3D4-93E962B59D4C}"/>
                </a:ext>
              </a:extLst>
            </p:cNvPr>
            <p:cNvSpPr>
              <a:spLocks noChangeAspect="1"/>
            </p:cNvSpPr>
            <p:nvPr>
              <p:custDataLst>
                <p:tags r:id="rId129"/>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14" name="Harvey 84/100 [84]">
              <a:extLst>
                <a:ext uri="{FF2B5EF4-FFF2-40B4-BE49-F238E27FC236}">
                  <a16:creationId xmlns:a16="http://schemas.microsoft.com/office/drawing/2014/main" id="{9B4360A3-E0B2-48F7-B5A8-D24513748A82}"/>
                </a:ext>
              </a:extLst>
            </p:cNvPr>
            <p:cNvSpPr>
              <a:spLocks noChangeAspect="1"/>
            </p:cNvSpPr>
            <p:nvPr>
              <p:custDataLst>
                <p:tags r:id="rId130"/>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15" name="Harvey 85/100 [85]">
              <a:extLst>
                <a:ext uri="{FF2B5EF4-FFF2-40B4-BE49-F238E27FC236}">
                  <a16:creationId xmlns:a16="http://schemas.microsoft.com/office/drawing/2014/main" id="{D694B21E-EEA0-48FA-A35C-7B6570B3F861}"/>
                </a:ext>
              </a:extLst>
            </p:cNvPr>
            <p:cNvSpPr>
              <a:spLocks noChangeAspect="1"/>
            </p:cNvSpPr>
            <p:nvPr>
              <p:custDataLst>
                <p:tags r:id="rId131"/>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16" name="Harvey 86/100 [86]">
              <a:extLst>
                <a:ext uri="{FF2B5EF4-FFF2-40B4-BE49-F238E27FC236}">
                  <a16:creationId xmlns:a16="http://schemas.microsoft.com/office/drawing/2014/main" id="{85E1AF41-C21D-4514-B37E-CC830BC09C0A}"/>
                </a:ext>
              </a:extLst>
            </p:cNvPr>
            <p:cNvSpPr>
              <a:spLocks noChangeAspect="1"/>
            </p:cNvSpPr>
            <p:nvPr>
              <p:custDataLst>
                <p:tags r:id="rId132"/>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17" name="Harvey 87/100 [87]">
              <a:extLst>
                <a:ext uri="{FF2B5EF4-FFF2-40B4-BE49-F238E27FC236}">
                  <a16:creationId xmlns:a16="http://schemas.microsoft.com/office/drawing/2014/main" id="{E3948F2E-FD5F-4107-B122-9AC75FE0CD9E}"/>
                </a:ext>
              </a:extLst>
            </p:cNvPr>
            <p:cNvSpPr>
              <a:spLocks noChangeAspect="1"/>
            </p:cNvSpPr>
            <p:nvPr>
              <p:custDataLst>
                <p:tags r:id="rId133"/>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18" name="Harvey 88/100 [88]">
              <a:extLst>
                <a:ext uri="{FF2B5EF4-FFF2-40B4-BE49-F238E27FC236}">
                  <a16:creationId xmlns:a16="http://schemas.microsoft.com/office/drawing/2014/main" id="{744E57ED-019F-4A8B-A06E-9FB965FEBB23}"/>
                </a:ext>
              </a:extLst>
            </p:cNvPr>
            <p:cNvSpPr>
              <a:spLocks noChangeAspect="1"/>
            </p:cNvSpPr>
            <p:nvPr>
              <p:custDataLst>
                <p:tags r:id="rId134"/>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19" name="Harvey 89/100 [89]">
              <a:extLst>
                <a:ext uri="{FF2B5EF4-FFF2-40B4-BE49-F238E27FC236}">
                  <a16:creationId xmlns:a16="http://schemas.microsoft.com/office/drawing/2014/main" id="{5567719B-31CA-4A86-801E-E0531122E504}"/>
                </a:ext>
              </a:extLst>
            </p:cNvPr>
            <p:cNvSpPr>
              <a:spLocks noChangeAspect="1"/>
            </p:cNvSpPr>
            <p:nvPr>
              <p:custDataLst>
                <p:tags r:id="rId135"/>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20" name="Harvey 90/100 [90]">
              <a:extLst>
                <a:ext uri="{FF2B5EF4-FFF2-40B4-BE49-F238E27FC236}">
                  <a16:creationId xmlns:a16="http://schemas.microsoft.com/office/drawing/2014/main" id="{2CD4B3A1-B882-43A6-A4CA-C9FCA394B28B}"/>
                </a:ext>
              </a:extLst>
            </p:cNvPr>
            <p:cNvSpPr>
              <a:spLocks noChangeAspect="1"/>
            </p:cNvSpPr>
            <p:nvPr>
              <p:custDataLst>
                <p:tags r:id="rId136"/>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21" name="Harvey 91/100 [91]">
              <a:extLst>
                <a:ext uri="{FF2B5EF4-FFF2-40B4-BE49-F238E27FC236}">
                  <a16:creationId xmlns:a16="http://schemas.microsoft.com/office/drawing/2014/main" id="{68606D93-5175-4900-AD89-6D0710AFE75F}"/>
                </a:ext>
              </a:extLst>
            </p:cNvPr>
            <p:cNvSpPr>
              <a:spLocks noChangeAspect="1"/>
            </p:cNvSpPr>
            <p:nvPr>
              <p:custDataLst>
                <p:tags r:id="rId137"/>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22" name="Harvey 92/100 [92]">
              <a:extLst>
                <a:ext uri="{FF2B5EF4-FFF2-40B4-BE49-F238E27FC236}">
                  <a16:creationId xmlns:a16="http://schemas.microsoft.com/office/drawing/2014/main" id="{7EE30864-DDCC-4BBA-B70A-48810E224581}"/>
                </a:ext>
              </a:extLst>
            </p:cNvPr>
            <p:cNvSpPr>
              <a:spLocks noChangeAspect="1"/>
            </p:cNvSpPr>
            <p:nvPr>
              <p:custDataLst>
                <p:tags r:id="rId138"/>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23" name="Harvey 93/100 [93]">
              <a:extLst>
                <a:ext uri="{FF2B5EF4-FFF2-40B4-BE49-F238E27FC236}">
                  <a16:creationId xmlns:a16="http://schemas.microsoft.com/office/drawing/2014/main" id="{608CA488-A707-4C7A-9287-9DA9A38ED3D4}"/>
                </a:ext>
              </a:extLst>
            </p:cNvPr>
            <p:cNvSpPr>
              <a:spLocks noChangeAspect="1"/>
            </p:cNvSpPr>
            <p:nvPr>
              <p:custDataLst>
                <p:tags r:id="rId139"/>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24" name="Harvey 94/100 [94]">
              <a:extLst>
                <a:ext uri="{FF2B5EF4-FFF2-40B4-BE49-F238E27FC236}">
                  <a16:creationId xmlns:a16="http://schemas.microsoft.com/office/drawing/2014/main" id="{FE1836A9-F92A-4F07-BBB8-2274E290E952}"/>
                </a:ext>
              </a:extLst>
            </p:cNvPr>
            <p:cNvSpPr>
              <a:spLocks noChangeAspect="1"/>
            </p:cNvSpPr>
            <p:nvPr>
              <p:custDataLst>
                <p:tags r:id="rId140"/>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25" name="Harvey 95/100 [95]">
              <a:extLst>
                <a:ext uri="{FF2B5EF4-FFF2-40B4-BE49-F238E27FC236}">
                  <a16:creationId xmlns:a16="http://schemas.microsoft.com/office/drawing/2014/main" id="{3169BE73-7F99-46E3-BDA9-D9BB85BE343E}"/>
                </a:ext>
              </a:extLst>
            </p:cNvPr>
            <p:cNvSpPr>
              <a:spLocks noChangeAspect="1"/>
            </p:cNvSpPr>
            <p:nvPr>
              <p:custDataLst>
                <p:tags r:id="rId141"/>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26" name="Harvey 96/100 [96]">
              <a:extLst>
                <a:ext uri="{FF2B5EF4-FFF2-40B4-BE49-F238E27FC236}">
                  <a16:creationId xmlns:a16="http://schemas.microsoft.com/office/drawing/2014/main" id="{12E3B5ED-B1AB-4A99-BD20-FF638135BE37}"/>
                </a:ext>
              </a:extLst>
            </p:cNvPr>
            <p:cNvSpPr>
              <a:spLocks noChangeAspect="1"/>
            </p:cNvSpPr>
            <p:nvPr>
              <p:custDataLst>
                <p:tags r:id="rId142"/>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27" name="Harvey 97/100 [97]">
              <a:extLst>
                <a:ext uri="{FF2B5EF4-FFF2-40B4-BE49-F238E27FC236}">
                  <a16:creationId xmlns:a16="http://schemas.microsoft.com/office/drawing/2014/main" id="{75A7FEAD-6C4B-4F7A-BB60-3A68D96114DE}"/>
                </a:ext>
              </a:extLst>
            </p:cNvPr>
            <p:cNvSpPr>
              <a:spLocks noChangeAspect="1"/>
            </p:cNvSpPr>
            <p:nvPr>
              <p:custDataLst>
                <p:tags r:id="rId143"/>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28" name="Harvey 98/100 [98]">
              <a:extLst>
                <a:ext uri="{FF2B5EF4-FFF2-40B4-BE49-F238E27FC236}">
                  <a16:creationId xmlns:a16="http://schemas.microsoft.com/office/drawing/2014/main" id="{C4B5128E-9380-4C38-A1EB-CB12E7401609}"/>
                </a:ext>
              </a:extLst>
            </p:cNvPr>
            <p:cNvSpPr>
              <a:spLocks noChangeAspect="1"/>
            </p:cNvSpPr>
            <p:nvPr>
              <p:custDataLst>
                <p:tags r:id="rId144"/>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29" name="Harvey 99/100 [99]">
              <a:extLst>
                <a:ext uri="{FF2B5EF4-FFF2-40B4-BE49-F238E27FC236}">
                  <a16:creationId xmlns:a16="http://schemas.microsoft.com/office/drawing/2014/main" id="{50F634E4-E5B9-4DA6-9F91-8AF5B6ACF1FB}"/>
                </a:ext>
              </a:extLst>
            </p:cNvPr>
            <p:cNvSpPr>
              <a:spLocks noChangeAspect="1"/>
            </p:cNvSpPr>
            <p:nvPr>
              <p:custDataLst>
                <p:tags r:id="rId145"/>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sz="1799" b="0" i="0">
                <a:latin typeface="Arial" panose="020B0604020202020204" pitchFamily="34" charset="0"/>
              </a:endParaRPr>
            </a:p>
          </p:txBody>
        </p:sp>
        <p:sp>
          <p:nvSpPr>
            <p:cNvPr id="130" name="Harvey 100/100 [100]">
              <a:extLst>
                <a:ext uri="{FF2B5EF4-FFF2-40B4-BE49-F238E27FC236}">
                  <a16:creationId xmlns:a16="http://schemas.microsoft.com/office/drawing/2014/main" id="{94AA53CD-8233-470E-AFEE-0BCC721BFAE9}"/>
                </a:ext>
              </a:extLst>
            </p:cNvPr>
            <p:cNvSpPr>
              <a:spLocks noChangeAspect="1"/>
            </p:cNvSpPr>
            <p:nvPr>
              <p:custDataLst>
                <p:tags r:id="rId146"/>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sz="1799" b="0" i="0">
                <a:latin typeface="Arial" panose="020B0604020202020204" pitchFamily="34" charset="0"/>
              </a:endParaRPr>
            </a:p>
          </p:txBody>
        </p:sp>
      </p:grpSp>
      <p:sp>
        <p:nvSpPr>
          <p:cNvPr id="131" name="Footnote [Placeholder]" hidden="1">
            <a:extLst>
              <a:ext uri="{FF2B5EF4-FFF2-40B4-BE49-F238E27FC236}">
                <a16:creationId xmlns:a16="http://schemas.microsoft.com/office/drawing/2014/main" id="{1B41FB17-6D57-4EE1-9C4C-9C305D5D6BEC}"/>
              </a:ext>
            </a:extLst>
          </p:cNvPr>
          <p:cNvSpPr txBox="1"/>
          <p:nvPr userDrawn="1"/>
        </p:nvSpPr>
        <p:spPr>
          <a:xfrm>
            <a:off x="503107" y="5984669"/>
            <a:ext cx="10185556"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b="0" i="0" kern="0">
                <a:latin typeface="Arial" panose="020B0604020202020204" pitchFamily="34" charset="0"/>
                <a:ea typeface="Arial Unicode MS" pitchFamily="34" charset="-128"/>
                <a:cs typeface="Arial Unicode MS" pitchFamily="34" charset="-128"/>
              </a:rPr>
              <a:t>(r) Footnote</a:t>
            </a:r>
          </a:p>
        </p:txBody>
      </p:sp>
      <p:sp>
        <p:nvSpPr>
          <p:cNvPr id="132" name="Responsible [Sticker]" hidden="1">
            <a:extLst>
              <a:ext uri="{FF2B5EF4-FFF2-40B4-BE49-F238E27FC236}">
                <a16:creationId xmlns:a16="http://schemas.microsoft.com/office/drawing/2014/main" id="{3CB674C2-91C9-46E6-8AB4-E90ABF1CAFE0}"/>
              </a:ext>
            </a:extLst>
          </p:cNvPr>
          <p:cNvSpPr>
            <a:spLocks/>
          </p:cNvSpPr>
          <p:nvPr userDrawn="1"/>
        </p:nvSpPr>
        <p:spPr>
          <a:xfrm>
            <a:off x="10068483" y="896932"/>
            <a:ext cx="2123517" cy="595409"/>
          </a:xfrm>
          <a:prstGeom prst="rect">
            <a:avLst/>
          </a:prstGeom>
          <a:solidFill>
            <a:schemeClr val="accent6">
              <a:lumMod val="60000"/>
              <a:lumOff val="40000"/>
            </a:schemeClr>
          </a:solidFill>
          <a:ln w="19050" cap="flat" cmpd="sng" algn="ctr">
            <a:noFill/>
            <a:prstDash val="solid"/>
          </a:ln>
          <a:effectLst/>
        </p:spPr>
        <p:txBody>
          <a:bodyPr lIns="322234" tIns="46544" rIns="89510" bIns="46544" rtlCol="0" anchor="t"/>
          <a:lstStyle/>
          <a:p>
            <a:pPr marL="0" marR="0" lvl="0" indent="0" defTabSz="914126"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Arial" panose="020B0604020202020204" pitchFamily="34" charset="0"/>
                <a:ea typeface="+mn-ea"/>
                <a:cs typeface="+mn-cs"/>
              </a:rPr>
              <a:t>Responsible:</a:t>
            </a:r>
          </a:p>
          <a:p>
            <a:pPr marL="0" marR="0" lvl="0" indent="0" defTabSz="914126"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Arial" panose="020B0604020202020204" pitchFamily="34" charset="0"/>
                <a:ea typeface="+mn-ea"/>
                <a:cs typeface="+mn-cs"/>
              </a:rPr>
              <a:t>Name Lastname</a:t>
            </a:r>
          </a:p>
        </p:txBody>
      </p:sp>
      <p:sp>
        <p:nvSpPr>
          <p:cNvPr id="133" name="Discussion [Sticker]" hidden="1">
            <a:extLst>
              <a:ext uri="{FF2B5EF4-FFF2-40B4-BE49-F238E27FC236}">
                <a16:creationId xmlns:a16="http://schemas.microsoft.com/office/drawing/2014/main" id="{7C793D27-9296-461C-878D-BA16CBD91587}"/>
              </a:ext>
            </a:extLst>
          </p:cNvPr>
          <p:cNvSpPr>
            <a:spLocks/>
          </p:cNvSpPr>
          <p:nvPr userDrawn="1"/>
        </p:nvSpPr>
        <p:spPr>
          <a:xfrm>
            <a:off x="10068483" y="896921"/>
            <a:ext cx="2123517" cy="295649"/>
          </a:xfrm>
          <a:prstGeom prst="rect">
            <a:avLst/>
          </a:prstGeom>
          <a:solidFill>
            <a:schemeClr val="accent6">
              <a:lumMod val="60000"/>
              <a:lumOff val="40000"/>
            </a:schemeClr>
          </a:solidFill>
          <a:ln w="19050" cap="flat" cmpd="sng" algn="ctr">
            <a:noFill/>
            <a:prstDash val="solid"/>
          </a:ln>
          <a:effectLst/>
        </p:spPr>
        <p:txBody>
          <a:bodyPr lIns="322234" tIns="46544" rIns="89510" bIns="46544" rtlCol="0" anchor="ctr"/>
          <a:lstStyle/>
          <a:p>
            <a:pPr marL="0" marR="0" lvl="0" indent="0" defTabSz="914126"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Arial" panose="020B0604020202020204" pitchFamily="34" charset="0"/>
                <a:ea typeface="Roboto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704CE42F-5A9B-4CC0-8048-99928A53C0C4}"/>
              </a:ext>
            </a:extLst>
          </p:cNvPr>
          <p:cNvSpPr>
            <a:spLocks/>
          </p:cNvSpPr>
          <p:nvPr userDrawn="1"/>
        </p:nvSpPr>
        <p:spPr>
          <a:xfrm>
            <a:off x="10068483" y="896921"/>
            <a:ext cx="2123517" cy="295649"/>
          </a:xfrm>
          <a:prstGeom prst="rect">
            <a:avLst/>
          </a:prstGeom>
          <a:solidFill>
            <a:schemeClr val="accent6">
              <a:lumMod val="60000"/>
              <a:lumOff val="40000"/>
            </a:schemeClr>
          </a:solidFill>
          <a:ln w="19050" cap="flat" cmpd="sng" algn="ctr">
            <a:noFill/>
            <a:prstDash val="solid"/>
          </a:ln>
          <a:effectLst/>
        </p:spPr>
        <p:txBody>
          <a:bodyPr lIns="322234" tIns="46544" rIns="89510" bIns="46544" rtlCol="0" anchor="ctr"/>
          <a:lstStyle/>
          <a:p>
            <a:pPr marL="0" marR="0" lvl="0" indent="0" defTabSz="914126"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Arial" panose="020B0604020202020204" pitchFamily="34" charset="0"/>
                <a:ea typeface="+mn-ea"/>
                <a:cs typeface="+mn-cs"/>
              </a:rPr>
              <a:t>Internal use only</a:t>
            </a:r>
          </a:p>
        </p:txBody>
      </p:sp>
      <p:sp>
        <p:nvSpPr>
          <p:cNvPr id="135" name="Final [Sticker]" hidden="1">
            <a:extLst>
              <a:ext uri="{FF2B5EF4-FFF2-40B4-BE49-F238E27FC236}">
                <a16:creationId xmlns:a16="http://schemas.microsoft.com/office/drawing/2014/main" id="{348603E9-9858-4213-9B5B-929AD136906A}"/>
              </a:ext>
            </a:extLst>
          </p:cNvPr>
          <p:cNvSpPr>
            <a:spLocks/>
          </p:cNvSpPr>
          <p:nvPr userDrawn="1"/>
        </p:nvSpPr>
        <p:spPr>
          <a:xfrm>
            <a:off x="10068483" y="896921"/>
            <a:ext cx="2123517" cy="295649"/>
          </a:xfrm>
          <a:prstGeom prst="rect">
            <a:avLst/>
          </a:prstGeom>
          <a:solidFill>
            <a:schemeClr val="accent6">
              <a:lumMod val="60000"/>
              <a:lumOff val="40000"/>
            </a:schemeClr>
          </a:solidFill>
          <a:ln w="19050" cap="flat" cmpd="sng" algn="ctr">
            <a:noFill/>
            <a:prstDash val="solid"/>
          </a:ln>
          <a:effectLst/>
        </p:spPr>
        <p:txBody>
          <a:bodyPr lIns="322234" tIns="46544" rIns="89510" bIns="46544" rtlCol="0" anchor="ctr"/>
          <a:lstStyle/>
          <a:p>
            <a:pPr marL="0" marR="0" lvl="0" indent="0" defTabSz="914126"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Arial" panose="020B0604020202020204" pitchFamily="34" charset="0"/>
                <a:ea typeface="+mn-ea"/>
                <a:cs typeface="+mn-cs"/>
              </a:rPr>
              <a:t>Final slide</a:t>
            </a:r>
          </a:p>
        </p:txBody>
      </p:sp>
      <p:sp>
        <p:nvSpPr>
          <p:cNvPr id="136" name="Backup [Sticker]" hidden="1">
            <a:extLst>
              <a:ext uri="{FF2B5EF4-FFF2-40B4-BE49-F238E27FC236}">
                <a16:creationId xmlns:a16="http://schemas.microsoft.com/office/drawing/2014/main" id="{7EEB833A-9AFC-4A66-8469-9D3897CE1E66}"/>
              </a:ext>
            </a:extLst>
          </p:cNvPr>
          <p:cNvSpPr>
            <a:spLocks/>
          </p:cNvSpPr>
          <p:nvPr userDrawn="1"/>
        </p:nvSpPr>
        <p:spPr>
          <a:xfrm>
            <a:off x="10068483" y="896921"/>
            <a:ext cx="2123517" cy="295649"/>
          </a:xfrm>
          <a:prstGeom prst="rect">
            <a:avLst/>
          </a:prstGeom>
          <a:solidFill>
            <a:schemeClr val="accent6">
              <a:lumMod val="60000"/>
              <a:lumOff val="40000"/>
            </a:schemeClr>
          </a:solidFill>
          <a:ln w="19050" cap="flat" cmpd="sng" algn="ctr">
            <a:noFill/>
            <a:prstDash val="solid"/>
          </a:ln>
          <a:effectLst/>
        </p:spPr>
        <p:txBody>
          <a:bodyPr lIns="322234" tIns="46544" rIns="89510" bIns="46544" rtlCol="0" anchor="ctr"/>
          <a:lstStyle/>
          <a:p>
            <a:pPr marL="0" marR="0" lvl="0" indent="0" defTabSz="914126"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Arial" panose="020B0604020202020204" pitchFamily="34" charset="0"/>
                <a:ea typeface="+mn-ea"/>
                <a:cs typeface="+mn-cs"/>
              </a:rPr>
              <a:t>Backup</a:t>
            </a:r>
          </a:p>
        </p:txBody>
      </p:sp>
      <p:sp>
        <p:nvSpPr>
          <p:cNvPr id="137" name="Update [Sticker]" hidden="1">
            <a:extLst>
              <a:ext uri="{FF2B5EF4-FFF2-40B4-BE49-F238E27FC236}">
                <a16:creationId xmlns:a16="http://schemas.microsoft.com/office/drawing/2014/main" id="{D41FF937-AB04-46EE-82EF-FCE26A919A7B}"/>
              </a:ext>
            </a:extLst>
          </p:cNvPr>
          <p:cNvSpPr>
            <a:spLocks/>
          </p:cNvSpPr>
          <p:nvPr userDrawn="1"/>
        </p:nvSpPr>
        <p:spPr>
          <a:xfrm>
            <a:off x="10068483" y="896921"/>
            <a:ext cx="2123517" cy="295649"/>
          </a:xfrm>
          <a:prstGeom prst="rect">
            <a:avLst/>
          </a:prstGeom>
          <a:solidFill>
            <a:schemeClr val="accent6">
              <a:lumMod val="60000"/>
              <a:lumOff val="40000"/>
            </a:schemeClr>
          </a:solidFill>
          <a:ln w="19050" cap="flat" cmpd="sng" algn="ctr">
            <a:noFill/>
            <a:prstDash val="solid"/>
          </a:ln>
          <a:effectLst/>
        </p:spPr>
        <p:txBody>
          <a:bodyPr lIns="322234" tIns="46544" rIns="89510" bIns="46544" rtlCol="0" anchor="ctr"/>
          <a:lstStyle/>
          <a:p>
            <a:pPr marL="0" marR="0" lvl="0" indent="0" defTabSz="914126"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Arial" panose="020B0604020202020204" pitchFamily="34" charset="0"/>
                <a:ea typeface="+mn-ea"/>
                <a:cs typeface="+mn-cs"/>
              </a:rPr>
              <a:t>Update data</a:t>
            </a:r>
          </a:p>
        </p:txBody>
      </p:sp>
      <p:sp>
        <p:nvSpPr>
          <p:cNvPr id="138" name="Dummy [Sticker]" hidden="1">
            <a:extLst>
              <a:ext uri="{FF2B5EF4-FFF2-40B4-BE49-F238E27FC236}">
                <a16:creationId xmlns:a16="http://schemas.microsoft.com/office/drawing/2014/main" id="{06C5579C-7A02-48D6-A733-4B9E6D9F1443}"/>
              </a:ext>
            </a:extLst>
          </p:cNvPr>
          <p:cNvSpPr>
            <a:spLocks/>
          </p:cNvSpPr>
          <p:nvPr userDrawn="1"/>
        </p:nvSpPr>
        <p:spPr>
          <a:xfrm>
            <a:off x="10068483" y="896921"/>
            <a:ext cx="2123517" cy="295649"/>
          </a:xfrm>
          <a:prstGeom prst="rect">
            <a:avLst/>
          </a:prstGeom>
          <a:solidFill>
            <a:schemeClr val="accent6">
              <a:lumMod val="60000"/>
              <a:lumOff val="40000"/>
            </a:schemeClr>
          </a:solidFill>
          <a:ln w="19050" cap="flat" cmpd="sng" algn="ctr">
            <a:noFill/>
            <a:prstDash val="solid"/>
          </a:ln>
          <a:effectLst/>
        </p:spPr>
        <p:txBody>
          <a:bodyPr lIns="322234" tIns="46544" rIns="89510" bIns="46544" rtlCol="0" anchor="ctr"/>
          <a:lstStyle/>
          <a:p>
            <a:pPr marL="0" marR="0" lvl="0" indent="0" defTabSz="914126"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Arial" panose="020B0604020202020204" pitchFamily="34" charset="0"/>
              </a:rPr>
              <a:t>Dummy data</a:t>
            </a:r>
          </a:p>
        </p:txBody>
      </p:sp>
      <p:sp>
        <p:nvSpPr>
          <p:cNvPr id="139" name="Formatting [Comment]" hidden="1">
            <a:extLst>
              <a:ext uri="{FF2B5EF4-FFF2-40B4-BE49-F238E27FC236}">
                <a16:creationId xmlns:a16="http://schemas.microsoft.com/office/drawing/2014/main" id="{89EB4C18-DFF3-4A27-ACBB-99DCDC8961A8}"/>
              </a:ext>
            </a:extLst>
          </p:cNvPr>
          <p:cNvSpPr>
            <a:spLocks/>
          </p:cNvSpPr>
          <p:nvPr userDrawn="1"/>
        </p:nvSpPr>
        <p:spPr>
          <a:xfrm>
            <a:off x="9480875" y="1097679"/>
            <a:ext cx="2478456" cy="1277432"/>
          </a:xfrm>
          <a:prstGeom prst="wedgeRectCallout">
            <a:avLst/>
          </a:prstGeom>
          <a:solidFill>
            <a:srgbClr val="FFFF00"/>
          </a:solidFill>
          <a:ln w="12700" cap="flat" cmpd="sng" algn="ctr">
            <a:solidFill>
              <a:srgbClr val="000000"/>
            </a:solidFill>
            <a:prstDash val="solid"/>
            <a:miter lim="800000"/>
          </a:ln>
          <a:effectLst/>
        </p:spPr>
        <p:txBody>
          <a:bodyPr lIns="143215" tIns="143215" rIns="143215" bIns="143215" rtlCol="0" anchor="t"/>
          <a:lstStyle/>
          <a:p>
            <a:pPr marL="0" marR="0" lvl="0" indent="0" defTabSz="91412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A0A0A"/>
                </a:solidFill>
                <a:effectLst/>
                <a:uLnTx/>
                <a:uFillTx/>
                <a:latin typeface="Arial" panose="020B0604020202020204" pitchFamily="34" charset="0"/>
              </a:rPr>
              <a:t>&lt;initials&gt; &lt;date&gt;</a:t>
            </a:r>
            <a:r>
              <a:rPr kumimoji="0" lang="en-US" sz="1200" b="0" i="0" u="none" strike="noStrike" kern="0" cap="none" spc="0" normalizeH="0" baseline="0" noProof="0" err="1">
                <a:ln>
                  <a:noFill/>
                </a:ln>
                <a:solidFill>
                  <a:srgbClr val="0A0A0A"/>
                </a:solidFill>
                <a:effectLst/>
                <a:uLnTx/>
                <a:uFillTx/>
                <a:latin typeface="Arial" panose="020B0604020202020204" pitchFamily="34" charset="0"/>
              </a:rPr>
              <a:t>yyyy</a:t>
            </a:r>
            <a:r>
              <a:rPr kumimoji="0" lang="en-US" sz="1200" b="0" i="0" u="none" strike="noStrike" kern="0" cap="none" spc="0" normalizeH="0" baseline="0" noProof="0">
                <a:ln>
                  <a:noFill/>
                </a:ln>
                <a:solidFill>
                  <a:srgbClr val="0A0A0A"/>
                </a:solidFill>
                <a:effectLst/>
                <a:uLnTx/>
                <a:uFillTx/>
                <a:latin typeface="Arial" panose="020B0604020202020204" pitchFamily="34" charset="0"/>
              </a:rPr>
              <a:t>-MM-dd </a:t>
            </a:r>
            <a:r>
              <a:rPr kumimoji="0" lang="en-US" sz="1200" b="0" i="0" u="none" strike="noStrike" kern="0" cap="none" spc="0" normalizeH="0" baseline="0" noProof="0" err="1">
                <a:ln>
                  <a:noFill/>
                </a:ln>
                <a:solidFill>
                  <a:srgbClr val="0A0A0A"/>
                </a:solidFill>
                <a:effectLst/>
                <a:uLnTx/>
                <a:uFillTx/>
                <a:latin typeface="Arial" panose="020B0604020202020204" pitchFamily="34" charset="0"/>
              </a:rPr>
              <a:t>hh:mm</a:t>
            </a:r>
            <a:r>
              <a:rPr kumimoji="0" lang="en-US" sz="1200" b="0" i="0" u="none" strike="noStrike" kern="0" cap="none" spc="0" normalizeH="0" baseline="0" noProof="0">
                <a:ln>
                  <a:noFill/>
                </a:ln>
                <a:solidFill>
                  <a:srgbClr val="0A0A0A"/>
                </a:solidFill>
                <a:effectLst/>
                <a:uLnTx/>
                <a:uFillTx/>
                <a:latin typeface="Arial" panose="020B0604020202020204" pitchFamily="34" charset="0"/>
              </a:rPr>
              <a:t>&lt;/date&gt;: </a:t>
            </a:r>
          </a:p>
          <a:p>
            <a:pPr marL="0" marR="0" lvl="0" indent="0" defTabSz="91412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A0A0A"/>
              </a:solidFill>
              <a:effectLst/>
              <a:uLnTx/>
              <a:uFillTx/>
              <a:latin typeface="Arial" panose="020B0604020202020204" pitchFamily="34" charset="0"/>
            </a:endParaRPr>
          </a:p>
        </p:txBody>
      </p:sp>
      <p:sp>
        <p:nvSpPr>
          <p:cNvPr id="140" name="Content [Comment]" hidden="1">
            <a:extLst>
              <a:ext uri="{FF2B5EF4-FFF2-40B4-BE49-F238E27FC236}">
                <a16:creationId xmlns:a16="http://schemas.microsoft.com/office/drawing/2014/main" id="{906252E7-98DB-45F0-8278-EB60F71B7340}"/>
              </a:ext>
            </a:extLst>
          </p:cNvPr>
          <p:cNvSpPr>
            <a:spLocks/>
          </p:cNvSpPr>
          <p:nvPr userDrawn="1"/>
        </p:nvSpPr>
        <p:spPr>
          <a:xfrm>
            <a:off x="9480875" y="1097671"/>
            <a:ext cx="2478456" cy="1277440"/>
          </a:xfrm>
          <a:prstGeom prst="wedgeRectCallout">
            <a:avLst/>
          </a:prstGeom>
          <a:solidFill>
            <a:srgbClr val="FFFF00"/>
          </a:solidFill>
          <a:ln w="12700" cap="flat" cmpd="sng" algn="ctr">
            <a:solidFill>
              <a:srgbClr val="000000"/>
            </a:solidFill>
            <a:prstDash val="solid"/>
            <a:miter lim="800000"/>
          </a:ln>
          <a:effectLst/>
        </p:spPr>
        <p:txBody>
          <a:bodyPr lIns="143215" tIns="143215" rIns="143215" bIns="143215" rtlCol="0" anchor="t"/>
          <a:lstStyle/>
          <a:p>
            <a:pPr marL="0" marR="0" lvl="0" indent="0" defTabSz="91412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A0A0A"/>
                </a:solidFill>
                <a:effectLst/>
                <a:uLnTx/>
                <a:uFillTx/>
                <a:latin typeface="Arial" panose="020B0604020202020204" pitchFamily="34" charset="0"/>
              </a:rPr>
              <a:t>&lt;initials&gt; &lt;date&gt;</a:t>
            </a:r>
            <a:r>
              <a:rPr kumimoji="0" lang="en-US" sz="1200" b="0" i="0" u="none" strike="noStrike" kern="0" cap="none" spc="0" normalizeH="0" baseline="0" noProof="0" err="1">
                <a:ln>
                  <a:noFill/>
                </a:ln>
                <a:solidFill>
                  <a:srgbClr val="0A0A0A"/>
                </a:solidFill>
                <a:effectLst/>
                <a:uLnTx/>
                <a:uFillTx/>
                <a:latin typeface="Arial" panose="020B0604020202020204" pitchFamily="34" charset="0"/>
              </a:rPr>
              <a:t>yyyy</a:t>
            </a:r>
            <a:r>
              <a:rPr kumimoji="0" lang="en-US" sz="1200" b="0" i="0" u="none" strike="noStrike" kern="0" cap="none" spc="0" normalizeH="0" baseline="0" noProof="0">
                <a:ln>
                  <a:noFill/>
                </a:ln>
                <a:solidFill>
                  <a:srgbClr val="0A0A0A"/>
                </a:solidFill>
                <a:effectLst/>
                <a:uLnTx/>
                <a:uFillTx/>
                <a:latin typeface="Arial" panose="020B0604020202020204" pitchFamily="34" charset="0"/>
              </a:rPr>
              <a:t>-MM-dd </a:t>
            </a:r>
            <a:r>
              <a:rPr kumimoji="0" lang="en-US" sz="1200" b="0" i="0" u="none" strike="noStrike" kern="0" cap="none" spc="0" normalizeH="0" baseline="0" noProof="0" err="1">
                <a:ln>
                  <a:noFill/>
                </a:ln>
                <a:solidFill>
                  <a:srgbClr val="0A0A0A"/>
                </a:solidFill>
                <a:effectLst/>
                <a:uLnTx/>
                <a:uFillTx/>
                <a:latin typeface="Arial" panose="020B0604020202020204" pitchFamily="34" charset="0"/>
              </a:rPr>
              <a:t>hh:mm</a:t>
            </a:r>
            <a:r>
              <a:rPr kumimoji="0" lang="en-US" sz="1200" b="0" i="0" u="none" strike="noStrike" kern="0" cap="none" spc="0" normalizeH="0" baseline="0" noProof="0">
                <a:ln>
                  <a:noFill/>
                </a:ln>
                <a:solidFill>
                  <a:srgbClr val="0A0A0A"/>
                </a:solidFill>
                <a:effectLst/>
                <a:uLnTx/>
                <a:uFillTx/>
                <a:latin typeface="Arial" panose="020B0604020202020204" pitchFamily="34" charset="0"/>
              </a:rPr>
              <a:t>&lt;/date&gt;: </a:t>
            </a:r>
          </a:p>
        </p:txBody>
      </p:sp>
      <p:sp>
        <p:nvSpPr>
          <p:cNvPr id="141" name="Draft [Sticker]" hidden="1">
            <a:extLst>
              <a:ext uri="{FF2B5EF4-FFF2-40B4-BE49-F238E27FC236}">
                <a16:creationId xmlns:a16="http://schemas.microsoft.com/office/drawing/2014/main" id="{904633E3-6BC9-4C5E-B74A-8B9D4AE95B20}"/>
              </a:ext>
            </a:extLst>
          </p:cNvPr>
          <p:cNvSpPr/>
          <p:nvPr userDrawn="1"/>
        </p:nvSpPr>
        <p:spPr bwMode="gray">
          <a:xfrm rot="18900000">
            <a:off x="2915884" y="2819463"/>
            <a:ext cx="6360233" cy="1219077"/>
          </a:xfrm>
          <a:prstGeom prst="rect">
            <a:avLst/>
          </a:prstGeom>
          <a:noFill/>
          <a:ln w="25400" algn="ctr">
            <a:noFill/>
            <a:miter lim="800000"/>
            <a:headEnd/>
            <a:tailEnd/>
          </a:ln>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r>
              <a:rPr kumimoji="0" lang="en-US" sz="8797" b="0" i="0" u="none" strike="noStrike" kern="0" cap="none" spc="0" normalizeH="0" baseline="0" noProof="0">
                <a:ln>
                  <a:noFill/>
                </a:ln>
                <a:solidFill>
                  <a:schemeClr val="tx2"/>
                </a:solidFill>
                <a:effectLst/>
                <a:uLnTx/>
                <a:uFillTx/>
                <a:latin typeface="Arial" panose="020B0604020202020204" pitchFamily="34" charset="0"/>
                <a:ea typeface="Arial Unicode MS" pitchFamily="34" charset="-128"/>
                <a:cs typeface="Arial Unicode MS" pitchFamily="34" charset="-128"/>
              </a:rPr>
              <a:t>DRAFT</a:t>
            </a:r>
          </a:p>
        </p:txBody>
      </p:sp>
    </p:spTree>
    <p:extLst>
      <p:ext uri="{BB962C8B-B14F-4D97-AF65-F5344CB8AC3E}">
        <p14:creationId xmlns:p14="http://schemas.microsoft.com/office/powerpoint/2010/main" val="460565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hf hdr="0" ftr="0" dt="0"/>
  <p:txStyles>
    <p:titleStyle>
      <a:lvl1pPr algn="l" defTabSz="1088231" rtl="0" eaLnBrk="1" latinLnBrk="0" hangingPunct="1">
        <a:spcBef>
          <a:spcPct val="0"/>
        </a:spcBef>
        <a:buNone/>
        <a:defRPr sz="2399" b="0" i="0" kern="1200" baseline="0">
          <a:solidFill>
            <a:schemeClr val="tx1"/>
          </a:solidFill>
          <a:latin typeface="72 Brand Medium" panose="020B0504030603020204" pitchFamily="34" charset="0"/>
          <a:ea typeface="+mj-ea"/>
          <a:cs typeface="+mj-cs"/>
        </a:defRPr>
      </a:lvl1pPr>
    </p:titleStyle>
    <p:bodyStyle>
      <a:lvl1pPr marL="0" indent="0" algn="l" defTabSz="1088231" rtl="0" eaLnBrk="1" latinLnBrk="0" hangingPunct="1">
        <a:spcBef>
          <a:spcPts val="1799"/>
        </a:spcBef>
        <a:buClrTx/>
        <a:buSzPct val="100000"/>
        <a:buFont typeface="Roboto" panose="02000000000000000000" pitchFamily="2" charset="0"/>
        <a:buChar char="​"/>
        <a:defRPr sz="1999" b="0" i="0" kern="1200">
          <a:solidFill>
            <a:schemeClr val="tx1"/>
          </a:solidFill>
          <a:latin typeface="72 Brand" panose="020B0504030603020204" pitchFamily="34" charset="0"/>
          <a:ea typeface="+mn-ea"/>
          <a:cs typeface="+mn-cs"/>
        </a:defRPr>
      </a:lvl1pPr>
      <a:lvl2pPr marL="179910" indent="-179910" algn="l" defTabSz="1088231" rtl="0" eaLnBrk="1" latinLnBrk="0" hangingPunct="1">
        <a:spcBef>
          <a:spcPts val="600"/>
        </a:spcBef>
        <a:buClr>
          <a:schemeClr val="tx1"/>
        </a:buClr>
        <a:buSzPct val="100000"/>
        <a:buFont typeface="Arial" panose="020B0604020202020204" pitchFamily="34" charset="0"/>
        <a:buChar char="•"/>
        <a:defRPr sz="1799" b="0" i="0" kern="1200">
          <a:solidFill>
            <a:schemeClr val="tx1"/>
          </a:solidFill>
          <a:latin typeface="72 Brand" panose="020B0504030603020204" pitchFamily="34" charset="0"/>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b="0" i="0" kern="1200" noProof="0" dirty="0" smtClean="0">
          <a:solidFill>
            <a:schemeClr val="tx1"/>
          </a:solidFill>
          <a:latin typeface="72 Brand" panose="020B0504030603020204" pitchFamily="34" charset="0"/>
          <a:ea typeface="+mn-ea"/>
          <a:cs typeface="+mn-cs"/>
        </a:defRPr>
      </a:lvl3pPr>
      <a:lvl4pPr marL="539730" indent="-179910" algn="l" defTabSz="1088231"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p:bodyStyle>
    <p:otherStyle>
      <a:defPPr>
        <a:defRPr lang="de-DE"/>
      </a:defPPr>
      <a:lvl1pPr marL="0" algn="l" defTabSz="1088231" rtl="0" eaLnBrk="1" latinLnBrk="0" hangingPunct="1">
        <a:defRPr sz="2099" kern="1200">
          <a:solidFill>
            <a:schemeClr val="tx1"/>
          </a:solidFill>
          <a:latin typeface="+mn-lt"/>
          <a:ea typeface="+mn-ea"/>
          <a:cs typeface="+mn-cs"/>
        </a:defRPr>
      </a:lvl1pPr>
      <a:lvl2pPr marL="544116" algn="l" defTabSz="1088231" rtl="0" eaLnBrk="1" latinLnBrk="0" hangingPunct="1">
        <a:defRPr sz="2099" kern="1200">
          <a:solidFill>
            <a:schemeClr val="tx1"/>
          </a:solidFill>
          <a:latin typeface="+mn-lt"/>
          <a:ea typeface="+mn-ea"/>
          <a:cs typeface="+mn-cs"/>
        </a:defRPr>
      </a:lvl2pPr>
      <a:lvl3pPr marL="1088231" algn="l" defTabSz="1088231" rtl="0" eaLnBrk="1" latinLnBrk="0" hangingPunct="1">
        <a:defRPr sz="2099" kern="1200">
          <a:solidFill>
            <a:schemeClr val="tx1"/>
          </a:solidFill>
          <a:latin typeface="+mn-lt"/>
          <a:ea typeface="+mn-ea"/>
          <a:cs typeface="+mn-cs"/>
        </a:defRPr>
      </a:lvl3pPr>
      <a:lvl4pPr marL="1632347" algn="l" defTabSz="1088231" rtl="0" eaLnBrk="1" latinLnBrk="0" hangingPunct="1">
        <a:defRPr sz="2099" kern="1200">
          <a:solidFill>
            <a:schemeClr val="tx1"/>
          </a:solidFill>
          <a:latin typeface="+mn-lt"/>
          <a:ea typeface="+mn-ea"/>
          <a:cs typeface="+mn-cs"/>
        </a:defRPr>
      </a:lvl4pPr>
      <a:lvl5pPr marL="2176463" algn="l" defTabSz="1088231" rtl="0" eaLnBrk="1" latinLnBrk="0" hangingPunct="1">
        <a:defRPr sz="2099" kern="1200">
          <a:solidFill>
            <a:schemeClr val="tx1"/>
          </a:solidFill>
          <a:latin typeface="+mn-lt"/>
          <a:ea typeface="+mn-ea"/>
          <a:cs typeface="+mn-cs"/>
        </a:defRPr>
      </a:lvl5pPr>
      <a:lvl6pPr marL="2720580" algn="l" defTabSz="1088231" rtl="0" eaLnBrk="1" latinLnBrk="0" hangingPunct="1">
        <a:defRPr sz="2099" kern="1200">
          <a:solidFill>
            <a:schemeClr val="tx1"/>
          </a:solidFill>
          <a:latin typeface="+mn-lt"/>
          <a:ea typeface="+mn-ea"/>
          <a:cs typeface="+mn-cs"/>
        </a:defRPr>
      </a:lvl6pPr>
      <a:lvl7pPr marL="3264695" algn="l" defTabSz="1088231" rtl="0" eaLnBrk="1" latinLnBrk="0" hangingPunct="1">
        <a:defRPr sz="2099" kern="1200">
          <a:solidFill>
            <a:schemeClr val="tx1"/>
          </a:solidFill>
          <a:latin typeface="+mn-lt"/>
          <a:ea typeface="+mn-ea"/>
          <a:cs typeface="+mn-cs"/>
        </a:defRPr>
      </a:lvl7pPr>
      <a:lvl8pPr marL="3808811" algn="l" defTabSz="1088231" rtl="0" eaLnBrk="1" latinLnBrk="0" hangingPunct="1">
        <a:defRPr sz="2099" kern="1200">
          <a:solidFill>
            <a:schemeClr val="tx1"/>
          </a:solidFill>
          <a:latin typeface="+mn-lt"/>
          <a:ea typeface="+mn-ea"/>
          <a:cs typeface="+mn-cs"/>
        </a:defRPr>
      </a:lvl8pPr>
      <a:lvl9pPr marL="4352927" algn="l" defTabSz="1088231" rtl="0" eaLnBrk="1" latinLnBrk="0" hangingPunct="1">
        <a:defRPr sz="20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7.xml"/><Relationship Id="rId7" Type="http://schemas.openxmlformats.org/officeDocument/2006/relationships/image" Target="../media/image28.png"/><Relationship Id="rId2" Type="http://schemas.openxmlformats.org/officeDocument/2006/relationships/customXml" Target="../../customXml/item15.xml"/><Relationship Id="rId1" Type="http://schemas.openxmlformats.org/officeDocument/2006/relationships/customXml" Target="../../customXml/item14.xml"/><Relationship Id="rId6" Type="http://schemas.openxmlformats.org/officeDocument/2006/relationships/image" Target="../media/image27.png"/><Relationship Id="rId5" Type="http://schemas.openxmlformats.org/officeDocument/2006/relationships/hyperlink" Target="https://help.sap.com/docs/strategic-sourcing/setting-up-guided-sourcing/how-to-enable-guided-sourcing?source=redirect&amp;locale=en-US"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2.png"/><Relationship Id="rId2" Type="http://schemas.openxmlformats.org/officeDocument/2006/relationships/customXml" Target="../../customXml/item17.xml"/><Relationship Id="rId1" Type="http://schemas.openxmlformats.org/officeDocument/2006/relationships/customXml" Target="../../customXml/item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17.xml"/><Relationship Id="rId7" Type="http://schemas.openxmlformats.org/officeDocument/2006/relationships/hyperlink" Target="https://video.sap.com/media/t/1_x3ag7hdt" TargetMode="External"/><Relationship Id="rId2" Type="http://schemas.openxmlformats.org/officeDocument/2006/relationships/customXml" Target="../../customXml/item19.xml"/><Relationship Id="rId1" Type="http://schemas.openxmlformats.org/officeDocument/2006/relationships/customXml" Target="../../customXml/item18.xml"/><Relationship Id="rId6" Type="http://schemas.openxmlformats.org/officeDocument/2006/relationships/image" Target="../media/image33.png"/><Relationship Id="rId5" Type="http://schemas.openxmlformats.org/officeDocument/2006/relationships/hyperlink" Target="https://sapvideo.cfapps.eu10-004.hana.ondemand.com/?entry_id=1_u51yui8c" TargetMode="External"/><Relationship Id="rId4" Type="http://schemas.openxmlformats.org/officeDocument/2006/relationships/notesSlide" Target="../notesSlides/notesSlide12.xml"/><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customXml" Target="../../customXml/item21.xml"/><Relationship Id="rId1" Type="http://schemas.openxmlformats.org/officeDocument/2006/relationships/customXml" Target="../../customXml/item20.xml"/><Relationship Id="rId5" Type="http://schemas.openxmlformats.org/officeDocument/2006/relationships/image" Target="../media/image2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17.xml"/><Relationship Id="rId7" Type="http://schemas.openxmlformats.org/officeDocument/2006/relationships/image" Target="../media/image37.png"/><Relationship Id="rId2" Type="http://schemas.openxmlformats.org/officeDocument/2006/relationships/customXml" Target="../../customXml/item23.xml"/><Relationship Id="rId1" Type="http://schemas.openxmlformats.org/officeDocument/2006/relationships/customXml" Target="../../customXml/item22.xml"/><Relationship Id="rId6" Type="http://schemas.openxmlformats.org/officeDocument/2006/relationships/hyperlink" Target="https://sapvideoa35699dc5.hana.ondemand.com/?entry_id=1_mjva7fmv" TargetMode="External"/><Relationship Id="rId5" Type="http://schemas.openxmlformats.org/officeDocument/2006/relationships/image" Target="../media/image3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5.png"/><Relationship Id="rId2" Type="http://schemas.openxmlformats.org/officeDocument/2006/relationships/customXml" Target="../../customXml/item25.xml"/><Relationship Id="rId1" Type="http://schemas.openxmlformats.org/officeDocument/2006/relationships/customXml" Target="../../customXml/item24.xml"/><Relationship Id="rId6" Type="http://schemas.openxmlformats.org/officeDocument/2006/relationships/hyperlink" Target="https://sapvideo.cfapps.eu10-004.hana.ondemand.com/?entry_id=1_vr3niv74" TargetMode="External"/><Relationship Id="rId5" Type="http://schemas.openxmlformats.org/officeDocument/2006/relationships/image" Target="../media/image3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sapvideo.cfapps.eu10-004.hana.ondemand.com/?entry_id=1_2tdtjaif" TargetMode="External"/><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hyperlink" Target="https://sapvideo.cfapps.eu10-004.hana.ondemand.com/?entry_id=1_k0zxzama" TargetMode="Externa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hyperlink" Target="https://sapvideo.cfapps.eu10-004.hana.ondemand.com/?entry_id=1_fkosgo7s" TargetMode="Externa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hyperlink" Target="https://sapvideo.cfapps.eu10-004.hana.ondemand.com/?entry_id=1_dy6blw9y" TargetMode="Externa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124.x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image" Target="../media/image51.png"/><Relationship Id="rId5" Type="http://schemas.openxmlformats.org/officeDocument/2006/relationships/hyperlink" Target="https://help.sap.com/docs/strategic-sourcing/setting-up-guided-sourcing/configuring-custom-actions-menu-in-guided-sourcing-full-project-templates?locale=en-US" TargetMode="Externa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32.xml"/><Relationship Id="rId5" Type="http://schemas.openxmlformats.org/officeDocument/2006/relationships/image" Target="../media/image51.png"/><Relationship Id="rId4" Type="http://schemas.openxmlformats.org/officeDocument/2006/relationships/hyperlink" Target="https://help.sap.com/docs/ariba/aba524a8b2444714b289cee09bd4c377/8ba1ef0909a94611a3e5cd9922e545fa.html?locale=en-U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32.xml"/><Relationship Id="rId6" Type="http://schemas.openxmlformats.org/officeDocument/2006/relationships/hyperlink" Target="https://sapvideo.cfapps.eu10-004.hana.ondemand.com/?entry_id=1_k0zxzama" TargetMode="External"/><Relationship Id="rId5" Type="http://schemas.openxmlformats.org/officeDocument/2006/relationships/image" Target="../media/image51.png"/><Relationship Id="rId4" Type="http://schemas.openxmlformats.org/officeDocument/2006/relationships/hyperlink" Target="https://help.sap.com/viewer/f8c5d42a08224649ba69b52fd19f049a/cloud/en-US/bed9b95f16144ac49420a4bbb099ceac.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hyperlink" Target="https://sapvideo.cfapps.eu10-004.hana.ondemand.com/?entry_id=1_01ydes3s" TargetMode="Externa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hyperlink" Target="https://sapvideo.cfapps.eu10-004.hana.ondemand.com/?entry_id=1_bw5yyrz2" TargetMode="Externa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hyperlink" Target="https://sapvideo.cfapps.eu10-004.hana.ondemand.com/?entry_id=1_8gkzm4gq" TargetMode="External"/><Relationship Id="rId5" Type="http://schemas.openxmlformats.org/officeDocument/2006/relationships/hyperlink" Target="https://sapvideo.cfapps.eu10-004.hana.ondemand.com/?entry_id=1_04mefpih" TargetMode="Externa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help.sap.com/docs/strategic-sourcing/managing-events-with-guided-sourcing/pre-award-negotiation-in-guided-sourcing?locale=en-US&amp;version=2505" TargetMode="External"/><Relationship Id="rId7"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image" Target="../media/image60.png"/><Relationship Id="rId5" Type="http://schemas.openxmlformats.org/officeDocument/2006/relationships/hyperlink" Target="https://sapvideo.cfapps.eu10-004.hana.ondemand.com/?entry_id=1_k0zxzama" TargetMode="Externa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hyperlink" Target="https://help.sap.com/docs/strategic-sourcing/managing-events-with-guided-sourcing/sap-walkme-in-guided-sourcing?locale=en-US&amp;version=2505" TargetMode="External"/><Relationship Id="rId7"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63.png"/><Relationship Id="rId5" Type="http://schemas.openxmlformats.org/officeDocument/2006/relationships/hyperlink" Target="https://sapvideo.cfapps.eu10-004.hana.ondemand.com/?entry_id=1_k0zxzama" TargetMode="Externa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6.xml"/><Relationship Id="rId5" Type="http://schemas.openxmlformats.org/officeDocument/2006/relationships/image" Target="../media/image35.png"/><Relationship Id="rId4" Type="http://schemas.openxmlformats.org/officeDocument/2006/relationships/hyperlink" Target="https://sapvideo.cfapps.eu10-004.hana.ondemand.com/?entry_id=1_sd43gz4h"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hyperlink" Target="https://sapvideo.cfapps.eu10-004.hana.ondemand.com/?entry_id=1_1k2iz6v9"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125.x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hyperlink" Target="https://sapvideo.cfapps.eu10-004.hana.ondemand.com/?entry_id=1_ltb7lg2x"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s://help.sap.com/docs/strategic-sourcing/managing-events-with-guided-sourcing/about-guided-sourcing-full-project-process-panel-efed00b9c65f4bd09dc61e3addef5f81?locale=en-US&amp;version=2505" TargetMode="External"/><Relationship Id="rId7"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68.png"/><Relationship Id="rId5" Type="http://schemas.openxmlformats.org/officeDocument/2006/relationships/hyperlink" Target="https://sapvideo.cfapps.eu10-004.hana.ondemand.com/?entry_id=1_k0zxzama" TargetMode="External"/><Relationship Id="rId4" Type="http://schemas.openxmlformats.org/officeDocument/2006/relationships/image" Target="../media/image51.png"/><Relationship Id="rId9" Type="http://schemas.openxmlformats.org/officeDocument/2006/relationships/hyperlink" Target="https://help.sap.com/docs/strategic-sourcing/managing-events-with-guided-sourcing/about-guided-sourcing-project-insight-tiles?locale=en-US&amp;version=250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ap.sharepoint.com/:v:/r/sites/120331/Shared%20Documents/30_Cross%20Topics/90_Further%20Cross%20Topics/Communications/Team%20Site/Linked%20Files%20Visible%20to%20Everyone%20in%20SAP/Customer%20presentations%20%26%20webinars/Enablement%20Assets%20and%20Sessions/Source%20and%20Contract/4_SAP_Demo_CategoryManagement_Final.mp4?csf=1&amp;web=1&amp;e=yULJkR" TargetMode="External"/><Relationship Id="rId7"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hyperlink" Target="https://www.sap.com/assetdetail/2023/08/fef2ebf3-877e-0010-bca6-c68f7e60039b.html" TargetMode="External"/><Relationship Id="rId5" Type="http://schemas.openxmlformats.org/officeDocument/2006/relationships/hyperlink" Target="https://help.sap.com/docs/ariba/sap-ariba-applications-wip-features/ss-37006-ability-to-block-classic-sourcing-creation-and-switch-to-new-guided-sourcing-interface?state=DRAFT" TargetMode="Externa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hyperlink" Target="https://www.sap.com/india/assetdetail/2024/02/20883572-bd7e-0010-bca6-c68f7e60039b.html" TargetMode="External"/><Relationship Id="rId4" Type="http://schemas.openxmlformats.org/officeDocument/2006/relationships/hyperlink" Target="https://www.sap.com/assetdetail/2023/08/fef2ebf3-877e-0010-bca6-c68f7e60039b.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31.xml"/><Relationship Id="rId6" Type="http://schemas.openxmlformats.org/officeDocument/2006/relationships/image" Target="../media/image35.png"/><Relationship Id="rId5" Type="http://schemas.openxmlformats.org/officeDocument/2006/relationships/hyperlink" Target="https://sapvideo.cfapps.eu10-004.hana.ondemand.com/?entry_id=1_szj0ewgu" TargetMode="External"/><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sap.sharepoint.com/:v:/r/sites/120331/Shared%20Documents/30_Cross%20Topics/90_Further%20Cross%20Topics/Communications/Team%20Site/Linked%20Files%20Visible%20to%20Everyone%20in%20SAP/Customer%20presentations%20%26%20webinars/Enablement%20Assets%20and%20Sessions/Source%20and%20Contract/4_SAP_Demo_CategoryManagement_Final.mp4?csf=1&amp;web=1&amp;e=yULJkR" TargetMode="External"/><Relationship Id="rId7" Type="http://schemas.openxmlformats.org/officeDocument/2006/relationships/hyperlink" Target="https://help.sap.com/docs/ariba/978b7e36451a4c2c85321a3ef6f3a7e5/8704f7a7b87e4ebb80a4ed5597201090.html?locale=en-US"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hyperlink" Target="https://sapvideo.cfapps.eu10-004.hana.ondemand.com/?entry_id=1_4j7squbm" TargetMode="External"/><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help.sap.com/docs/ariba/978b7e36451a4c2c85321a3ef6f3a7e5/99587a862de84cfe9e0630a0f3bdd3eb.html?q=NS-18198&amp;locale=en-US" TargetMode="External"/><Relationship Id="rId7" Type="http://schemas.openxmlformats.org/officeDocument/2006/relationships/hyperlink" Target="https://connectsupport.ariba.com/sites#item-view&amp;/175674" TargetMode="External"/><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hyperlink" Target="https://help.sap.com/docs/ariba/978b7e36451a4c2c85321a3ef6f3a7e5/8704f7a7b87e4ebb80a4ed5597201090.html?locale=en-US" TargetMode="External"/><Relationship Id="rId5" Type="http://schemas.openxmlformats.org/officeDocument/2006/relationships/image" Target="../media/image76.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5.png"/><Relationship Id="rId2" Type="http://schemas.openxmlformats.org/officeDocument/2006/relationships/customXml" Target="../../customXml/item27.xml"/><Relationship Id="rId1" Type="http://schemas.openxmlformats.org/officeDocument/2006/relationships/customXml" Target="../../customXml/item26.xml"/><Relationship Id="rId6" Type="http://schemas.openxmlformats.org/officeDocument/2006/relationships/hyperlink" Target="https://sapvideo.cfapps.eu10-004.hana.ondemand.com/?entry_id=1_t2xmwaxy" TargetMode="External"/><Relationship Id="rId5" Type="http://schemas.openxmlformats.org/officeDocument/2006/relationships/image" Target="../media/image77.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5.png"/><Relationship Id="rId2" Type="http://schemas.openxmlformats.org/officeDocument/2006/relationships/customXml" Target="../../customXml/item29.xml"/><Relationship Id="rId1" Type="http://schemas.openxmlformats.org/officeDocument/2006/relationships/customXml" Target="../../customXml/item28.xml"/><Relationship Id="rId6" Type="http://schemas.openxmlformats.org/officeDocument/2006/relationships/hyperlink" Target="https://sapvideo.cfapps.eu10-004.hana.ondemand.com/?entry_id=1_qhdhdea6" TargetMode="External"/><Relationship Id="rId5" Type="http://schemas.openxmlformats.org/officeDocument/2006/relationships/image" Target="../media/image78.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31.xml"/><Relationship Id="rId1" Type="http://schemas.openxmlformats.org/officeDocument/2006/relationships/customXml" Target="../../customXml/item30.xml"/><Relationship Id="rId5" Type="http://schemas.openxmlformats.org/officeDocument/2006/relationships/image" Target="../media/image26.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9.png"/><Relationship Id="rId7"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6.xml"/><Relationship Id="rId6" Type="http://schemas.openxmlformats.org/officeDocument/2006/relationships/hyperlink" Target="https://help.sap.com/docs/ARIBA_PROCUREMENT/855d3e61ce304b1cb81987bdc5322911/1de2591d99e34f8ca216521f9ec62fd4.html?locale=en-US" TargetMode="External"/><Relationship Id="rId5" Type="http://schemas.openxmlformats.org/officeDocument/2006/relationships/image" Target="../media/image81.png"/><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hyperlink" Target="https://help.sap.com/docs/ariba/343de17fb4354047b718e35a763d09e8/7a3b08438fae4d678d04f74b31232e8d.html?q=DMS-11837&amp;locale=en-US" TargetMode="External"/><Relationship Id="rId2" Type="http://schemas.openxmlformats.org/officeDocument/2006/relationships/customXml" Target="../../customXml/item33.xml"/><Relationship Id="rId1" Type="http://schemas.openxmlformats.org/officeDocument/2006/relationships/customXml" Target="../../customXml/item32.xml"/><Relationship Id="rId6" Type="http://schemas.openxmlformats.org/officeDocument/2006/relationships/image" Target="../media/image51.png"/><Relationship Id="rId5" Type="http://schemas.openxmlformats.org/officeDocument/2006/relationships/hyperlink" Target="https://help.sap.com/docs/strategic-sourcing/rfq-and-award-integration-with-sap-ariba-sourcing/rfq-and-award-integration-with-sap-ariba-sourcing?locale=en-US&amp;version=2505" TargetMode="Externa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hyperlink" Target="https://help.sap.com/docs/ariba/343de17fb4354047b718e35a763d09e8/e197c330613a46bebcd4b9cc9ace8f1b.html?locale=en-US" TargetMode="Externa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hyperlink" Target="https://help.sap.com/docs/SAP_S4HANA_CLOUD/0e602d466b99490187fcbb30d1dc897c/997455bc92574742b4945f1f39ba5476.html?locale=en-US" TargetMode="External"/><Relationship Id="rId5" Type="http://schemas.openxmlformats.org/officeDocument/2006/relationships/image" Target="../media/image51.png"/><Relationship Id="rId4" Type="http://schemas.openxmlformats.org/officeDocument/2006/relationships/hyperlink" Target="https://help.sap.com/docs/business-network-for-procurement/cxml-solutions/sap-ariba-sourcing-integration-with-sap-erp?locale=en-US&amp;version=2505" TargetMode="Externa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customXml" Target="../../customXml/item35.xml"/><Relationship Id="rId1" Type="http://schemas.openxmlformats.org/officeDocument/2006/relationships/customXml" Target="../../customXml/item34.xml"/><Relationship Id="rId5" Type="http://schemas.openxmlformats.org/officeDocument/2006/relationships/image" Target="../media/image26.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17.xml"/><Relationship Id="rId5" Type="http://schemas.openxmlformats.org/officeDocument/2006/relationships/hyperlink" Target="https://roadmaps.sap.com/board?PROCESS=E2E_STP&amp;PRODUCT=42F2E964F4E71EDAA2D4E26DA014E0E3&amp;PRODUCT=67838200100800005703&amp;range=2023Q1-2023Q4" TargetMode="External"/><Relationship Id="rId4" Type="http://schemas.openxmlformats.org/officeDocument/2006/relationships/hyperlink" Target="https://roadmaps.sap.com/" TargetMode="Externa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customXml" Target="../../customXml/item37.xml"/><Relationship Id="rId1" Type="http://schemas.openxmlformats.org/officeDocument/2006/relationships/customXml" Target="../../customXml/item36.xml"/><Relationship Id="rId5" Type="http://schemas.openxmlformats.org/officeDocument/2006/relationships/image" Target="../media/image26.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3" Type="http://schemas.openxmlformats.org/officeDocument/2006/relationships/slideLayout" Target="../slideLayouts/slideLayout16.xml"/><Relationship Id="rId7" Type="http://schemas.openxmlformats.org/officeDocument/2006/relationships/slide" Target="slide46.xml"/><Relationship Id="rId12" Type="http://schemas.openxmlformats.org/officeDocument/2006/relationships/slide" Target="slide34.xml"/><Relationship Id="rId2" Type="http://schemas.openxmlformats.org/officeDocument/2006/relationships/customXml" Target="../../customXml/item39.xml"/><Relationship Id="rId16" Type="http://schemas.openxmlformats.org/officeDocument/2006/relationships/slide" Target="slide36.xml"/><Relationship Id="rId1" Type="http://schemas.openxmlformats.org/officeDocument/2006/relationships/customXml" Target="../../customXml/item38.xml"/><Relationship Id="rId6" Type="http://schemas.openxmlformats.org/officeDocument/2006/relationships/slide" Target="slide42.xml"/><Relationship Id="rId11" Type="http://schemas.openxmlformats.org/officeDocument/2006/relationships/slide" Target="slide18.xml"/><Relationship Id="rId5" Type="http://schemas.openxmlformats.org/officeDocument/2006/relationships/slide" Target="slide17.xml"/><Relationship Id="rId15" Type="http://schemas.openxmlformats.org/officeDocument/2006/relationships/slide" Target="slide35.xml"/><Relationship Id="rId10" Type="http://schemas.openxmlformats.org/officeDocument/2006/relationships/slide" Target="slide8.xml"/><Relationship Id="rId4" Type="http://schemas.openxmlformats.org/officeDocument/2006/relationships/notesSlide" Target="../notesSlides/notesSlide46.xml"/><Relationship Id="rId9" Type="http://schemas.openxmlformats.org/officeDocument/2006/relationships/slide" Target="slide44.xml"/><Relationship Id="rId14" Type="http://schemas.openxmlformats.org/officeDocument/2006/relationships/slide" Target="slide30.xml"/></Relationships>
</file>

<file path=ppt/slides/_rels/slide47.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hyperlink" Target="https://help.sap.com/docs/strategic-sourcing/managing-events-with-guided-sourcing/sap-walkme-in-guided-sourcing?locale=en-US&amp;version=2505" TargetMode="External"/><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47.xml"/><Relationship Id="rId1" Type="http://schemas.openxmlformats.org/officeDocument/2006/relationships/slideLayout" Target="../slideLayouts/slideLayout16.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hyperlink" Target="https://support.ariba.com/item/view/209050" TargetMode="External"/><Relationship Id="rId15" Type="http://schemas.openxmlformats.org/officeDocument/2006/relationships/image" Target="../media/image93.png"/><Relationship Id="rId10" Type="http://schemas.openxmlformats.org/officeDocument/2006/relationships/image" Target="../media/image88.png"/><Relationship Id="rId4" Type="http://schemas.openxmlformats.org/officeDocument/2006/relationships/hyperlink" Target="https://help.sap.com/docs/ARIBA_SOURCING/f8c5d42a08224649ba69b52fd19f049a/39ef47b219f64f99b2f27fc2ef4615f4.html?locale=en-US" TargetMode="External"/><Relationship Id="rId9" Type="http://schemas.openxmlformats.org/officeDocument/2006/relationships/image" Target="../media/image87.png"/><Relationship Id="rId1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hyperlink" Target="https://servicescatalog.cvdp3eof-dbsservic1-p1-public.model-t.cc.commerce.ondemand.com/Solution-Area-Hierarchy-2022/Intelligent-Spend-%26-Business-Network/Procurement/Ariba/Ariba-Sourcing/Ariba-Sourcing/Implementation-service-for-guided-sourcing-capability-for-SAP-Ariba-Sourcing/p/000000000050159479" TargetMode="External"/><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8" Type="http://schemas.openxmlformats.org/officeDocument/2006/relationships/hyperlink" Target="mailto:SAP_IAC@sap.com" TargetMode="External"/><Relationship Id="rId3" Type="http://schemas.openxmlformats.org/officeDocument/2006/relationships/hyperlink" Target="https://support.ariba.com/item/view/189628" TargetMode="External"/><Relationship Id="rId7" Type="http://schemas.openxmlformats.org/officeDocument/2006/relationships/hyperlink" Target="https://rise.articulate.com/share/YvN8gY0APuD9xm1qXLCPME_7z-MUcJCm#/" TargetMode="External"/><Relationship Id="rId12" Type="http://schemas.openxmlformats.org/officeDocument/2006/relationships/hyperlink" Target="https://connectsupport.ariba.com/sites#item-view&amp;/195030_en" TargetMode="External"/><Relationship Id="rId2" Type="http://schemas.openxmlformats.org/officeDocument/2006/relationships/notesSlide" Target="../notesSlides/notesSlide49.xml"/><Relationship Id="rId1" Type="http://schemas.openxmlformats.org/officeDocument/2006/relationships/slideLayout" Target="../slideLayouts/slideLayout17.xml"/><Relationship Id="rId6" Type="http://schemas.openxmlformats.org/officeDocument/2006/relationships/hyperlink" Target="https://dam.sap.com/mac/u/a/3LgTN1B.htm?rc=10" TargetMode="External"/><Relationship Id="rId11" Type="http://schemas.openxmlformats.org/officeDocument/2006/relationships/hyperlink" Target="https://event.on24.com/eventRegistration/EventLobbyServlet?target=reg20.jsp&amp;partnerref=ondemand&amp;eventid=3171836&amp;sessionid=1&amp;key=CD3BD711E30435832A23E042CDE2C2E9&amp;regTag=&amp;V2=false&amp;sourcepage=register" TargetMode="External"/><Relationship Id="rId5" Type="http://schemas.openxmlformats.org/officeDocument/2006/relationships/hyperlink" Target="https://dam.sap.com/mac/u/a/tj6yuvV.htm?rc=10" TargetMode="External"/><Relationship Id="rId10" Type="http://schemas.openxmlformats.org/officeDocument/2006/relationships/hyperlink" Target="https://event.on24.com/wcc/r/3552775/9D79A96E3A1027E03F08BE224C8E090F" TargetMode="External"/><Relationship Id="rId4" Type="http://schemas.openxmlformats.org/officeDocument/2006/relationships/hyperlink" Target="https://dam.sap.com/mac/u/a/et98STs.htm?rc=10" TargetMode="External"/><Relationship Id="rId9" Type="http://schemas.openxmlformats.org/officeDocument/2006/relationships/hyperlink" Target="https://d.dam.sap.com/a/gkbFtKi?rc=10"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customXml" Target="../../customXml/item5.xml"/><Relationship Id="rId1" Type="http://schemas.openxmlformats.org/officeDocument/2006/relationships/customXml" Target="../../customXml/item4.xml"/><Relationship Id="rId5" Type="http://schemas.openxmlformats.org/officeDocument/2006/relationships/image" Target="../media/image2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4.png"/><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hyperlink" Target="https://sapvideo.cfapps.eu10-004.hana.ondemand.com/?entry_id=1_vr3niv74" TargetMode="External"/><Relationship Id="rId5" Type="http://schemas.openxmlformats.org/officeDocument/2006/relationships/image" Target="../media/image2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customXml" Target="../../customXml/item9.xml"/><Relationship Id="rId1" Type="http://schemas.openxmlformats.org/officeDocument/2006/relationships/customXml" Target="../../customXml/item8.xml"/><Relationship Id="rId5" Type="http://schemas.openxmlformats.org/officeDocument/2006/relationships/notesSlide" Target="../notesSlides/notesSlide7.xml"/><Relationship Id="rId4"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customXml" Target="../../customXml/item11.xml"/><Relationship Id="rId1" Type="http://schemas.openxmlformats.org/officeDocument/2006/relationships/customXml" Target="../../customXml/item10.xml"/><Relationship Id="rId5" Type="http://schemas.openxmlformats.org/officeDocument/2006/relationships/image" Target="../media/image2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customXml" Target="../../customXml/item13.xml"/><Relationship Id="rId1" Type="http://schemas.openxmlformats.org/officeDocument/2006/relationships/customXml" Target="../../customXml/item12.xml"/><Relationship Id="rId5" Type="http://schemas.openxmlformats.org/officeDocument/2006/relationships/image" Target="../media/image2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E38B29-8851-4BB3-169C-055BA33A5006}"/>
              </a:ext>
            </a:extLst>
          </p:cNvPr>
          <p:cNvSpPr>
            <a:spLocks noGrp="1"/>
          </p:cNvSpPr>
          <p:nvPr>
            <p:ph type="title"/>
          </p:nvPr>
        </p:nvSpPr>
        <p:spPr>
          <a:xfrm>
            <a:off x="440287" y="2206502"/>
            <a:ext cx="5839132" cy="997196"/>
          </a:xfrm>
        </p:spPr>
        <p:txBody>
          <a:bodyPr/>
          <a:lstStyle/>
          <a:p>
            <a:r>
              <a:rPr lang="en-US" dirty="0"/>
              <a:t>Guided Sourcing  for SAP Ariba Sourcing</a:t>
            </a:r>
            <a:br>
              <a:rPr lang="en-US" dirty="0"/>
            </a:br>
            <a:r>
              <a:rPr lang="en-US" dirty="0">
                <a:latin typeface="72 Brand Light" panose="020B0304030603020204" pitchFamily="34" charset="0"/>
              </a:rPr>
              <a:t>Toolkit / Transition Deck</a:t>
            </a:r>
          </a:p>
        </p:txBody>
      </p:sp>
      <p:pic>
        <p:nvPicPr>
          <p:cNvPr id="5" name="Picture Placeholder 28">
            <a:extLst>
              <a:ext uri="{FF2B5EF4-FFF2-40B4-BE49-F238E27FC236}">
                <a16:creationId xmlns:a16="http://schemas.microsoft.com/office/drawing/2014/main" id="{91638593-E2FD-A92D-8158-A8744EA5675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834021" y="0"/>
            <a:ext cx="4357979" cy="6858000"/>
          </a:xfrm>
        </p:spPr>
      </p:pic>
    </p:spTree>
    <p:extLst>
      <p:ext uri="{BB962C8B-B14F-4D97-AF65-F5344CB8AC3E}">
        <p14:creationId xmlns:p14="http://schemas.microsoft.com/office/powerpoint/2010/main" val="4095249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8E81FA-BD36-D246-A0BA-94256E3D831A}"/>
              </a:ext>
            </a:extLst>
          </p:cNvPr>
          <p:cNvSpPr>
            <a:spLocks noGrp="1"/>
          </p:cNvSpPr>
          <p:nvPr>
            <p:ph type="body" sz="quarter" idx="10"/>
          </p:nvPr>
        </p:nvSpPr>
        <p:spPr>
          <a:xfrm>
            <a:off x="503871" y="1887834"/>
            <a:ext cx="4942150" cy="1782404"/>
          </a:xfrm>
        </p:spPr>
        <p:txBody>
          <a:bodyPr>
            <a:noAutofit/>
          </a:bodyPr>
          <a:lstStyle/>
          <a:p>
            <a:pPr>
              <a:buNone/>
            </a:pPr>
            <a:r>
              <a:rPr lang="en-US" sz="1600" b="1" dirty="0">
                <a:solidFill>
                  <a:srgbClr val="0070F2"/>
                </a:solidFill>
              </a:rPr>
              <a:t>Step 1</a:t>
            </a:r>
            <a:r>
              <a:rPr lang="en-US" sz="1600" dirty="0"/>
              <a:t>: </a:t>
            </a:r>
            <a:r>
              <a:rPr lang="en-GB" sz="1400" kern="0" dirty="0">
                <a:ea typeface="Arial Unicode MS" pitchFamily="34" charset="-128"/>
                <a:cs typeface="Arial Unicode MS" pitchFamily="34" charset="-128"/>
              </a:rPr>
              <a:t>Click </a:t>
            </a:r>
            <a:r>
              <a:rPr lang="en-GB" sz="1400" b="1" kern="0" dirty="0">
                <a:ea typeface="Arial Unicode MS" pitchFamily="34" charset="-128"/>
                <a:cs typeface="Arial Unicode MS" pitchFamily="34" charset="-128"/>
              </a:rPr>
              <a:t>Manage</a:t>
            </a:r>
            <a:r>
              <a:rPr lang="en-GB" sz="1400" kern="0" dirty="0">
                <a:ea typeface="Arial Unicode MS" pitchFamily="34" charset="-128"/>
                <a:cs typeface="Arial Unicode MS" pitchFamily="34" charset="-128"/>
              </a:rPr>
              <a:t> &gt; </a:t>
            </a:r>
            <a:r>
              <a:rPr lang="en-GB" sz="1400" b="1" kern="0" dirty="0">
                <a:ea typeface="Arial Unicode MS" pitchFamily="34" charset="-128"/>
                <a:cs typeface="Arial Unicode MS" pitchFamily="34" charset="-128"/>
              </a:rPr>
              <a:t>Administration</a:t>
            </a:r>
            <a:r>
              <a:rPr lang="en-GB" sz="1400" kern="0" dirty="0">
                <a:ea typeface="Arial Unicode MS" pitchFamily="34" charset="-128"/>
                <a:cs typeface="Arial Unicode MS" pitchFamily="34" charset="-128"/>
              </a:rPr>
              <a:t> &gt; </a:t>
            </a:r>
            <a:r>
              <a:rPr lang="en-GB" sz="1400" b="1" kern="0" dirty="0">
                <a:ea typeface="Arial Unicode MS" pitchFamily="34" charset="-128"/>
                <a:cs typeface="Arial Unicode MS" pitchFamily="34" charset="-128"/>
              </a:rPr>
              <a:t>Event Manager </a:t>
            </a:r>
            <a:r>
              <a:rPr lang="en-GB" sz="1400" kern="0" dirty="0">
                <a:ea typeface="Arial Unicode MS" pitchFamily="34" charset="-128"/>
                <a:cs typeface="Arial Unicode MS" pitchFamily="34" charset="-128"/>
              </a:rPr>
              <a:t>&gt; Enable Guided Sourcing</a:t>
            </a:r>
          </a:p>
          <a:p>
            <a:pPr>
              <a:buNone/>
            </a:pPr>
            <a:endParaRPr lang="en-GB" sz="1400" kern="0" dirty="0">
              <a:ea typeface="Arial Unicode MS" pitchFamily="34" charset="-128"/>
              <a:cs typeface="Arial Unicode MS" pitchFamily="34" charset="-128"/>
            </a:endParaRPr>
          </a:p>
          <a:p>
            <a:pPr>
              <a:buNone/>
            </a:pPr>
            <a:endParaRPr lang="en-GB" sz="1400" b="1" kern="0" dirty="0">
              <a:solidFill>
                <a:srgbClr val="0070F2"/>
              </a:solidFill>
              <a:ea typeface="Arial Unicode MS" pitchFamily="34" charset="-128"/>
              <a:cs typeface="Arial Unicode MS" pitchFamily="34" charset="-128"/>
            </a:endParaRPr>
          </a:p>
        </p:txBody>
      </p:sp>
      <p:sp>
        <p:nvSpPr>
          <p:cNvPr id="5" name="Text Placeholder 1">
            <a:extLst>
              <a:ext uri="{FF2B5EF4-FFF2-40B4-BE49-F238E27FC236}">
                <a16:creationId xmlns:a16="http://schemas.microsoft.com/office/drawing/2014/main" id="{14CB8216-E756-1B97-1C92-832D3106BD89}"/>
              </a:ext>
            </a:extLst>
          </p:cNvPr>
          <p:cNvSpPr txBox="1">
            <a:spLocks/>
          </p:cNvSpPr>
          <p:nvPr/>
        </p:nvSpPr>
        <p:spPr bwMode="black">
          <a:xfrm>
            <a:off x="6241148" y="1878692"/>
            <a:ext cx="4942154" cy="1040253"/>
          </a:xfrm>
          <a:prstGeom prst="rect">
            <a:avLst/>
          </a:prstGeom>
        </p:spPr>
        <p:txBody>
          <a:bodyPr vert="horz" lIns="0" tIns="0" rIns="0" bIns="0" rtlCol="0">
            <a:normAutofit/>
          </a:bodyPr>
          <a:lstStyle>
            <a:lvl1pPr marL="0" indent="0" algn="l" defTabSz="1088558" rtl="0" eaLnBrk="1" latinLnBrk="0" hangingPunct="1">
              <a:spcBef>
                <a:spcPts val="1800"/>
              </a:spcBef>
              <a:buClrTx/>
              <a:buSzPct val="100000"/>
              <a:buFont typeface="Roboto" panose="02000000000000000000" pitchFamily="2" charset="0"/>
              <a:buChar char="​"/>
              <a:defRPr sz="2000" b="0" i="0" kern="1200">
                <a:solidFill>
                  <a:schemeClr val="tx1"/>
                </a:solidFill>
                <a:latin typeface="72 Brand" panose="020B0504030603020204" pitchFamily="34" charset="0"/>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72 Brand" panose="020B0504030603020204"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72 Brand" panose="020B0504030603020204" pitchFamily="34" charset="0"/>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just" defTabSz="1088231">
              <a:spcBef>
                <a:spcPts val="1799"/>
              </a:spcBef>
              <a:buNone/>
            </a:pPr>
            <a:r>
              <a:rPr lang="en-US" sz="1600" b="1" dirty="0">
                <a:solidFill>
                  <a:srgbClr val="0070F2"/>
                </a:solidFill>
              </a:rPr>
              <a:t>Step 3:  </a:t>
            </a:r>
            <a:r>
              <a:rPr lang="en-US" sz="1400" dirty="0">
                <a:solidFill>
                  <a:srgbClr val="000000"/>
                </a:solidFill>
              </a:rPr>
              <a:t>The Task will automatically run and enable Guided Sourcing and out-of-the-box Guided Sourcing templates.  After a few minutes, you will see an Enablement Successful next to the Refresh Status button.</a:t>
            </a:r>
          </a:p>
        </p:txBody>
      </p:sp>
      <p:sp>
        <p:nvSpPr>
          <p:cNvPr id="13" name="TextBox 12">
            <a:extLst>
              <a:ext uri="{FF2B5EF4-FFF2-40B4-BE49-F238E27FC236}">
                <a16:creationId xmlns:a16="http://schemas.microsoft.com/office/drawing/2014/main" id="{E79B367B-16B9-F1B5-1390-309C4BDEDF49}"/>
              </a:ext>
            </a:extLst>
          </p:cNvPr>
          <p:cNvSpPr txBox="1"/>
          <p:nvPr/>
        </p:nvSpPr>
        <p:spPr>
          <a:xfrm>
            <a:off x="430149" y="5550099"/>
            <a:ext cx="11183564" cy="830781"/>
          </a:xfrm>
          <a:prstGeom prst="rect">
            <a:avLst/>
          </a:prstGeom>
          <a:noFill/>
        </p:spPr>
        <p:txBody>
          <a:bodyPr wrap="square">
            <a:spAutoFit/>
          </a:bodyPr>
          <a:lstStyle/>
          <a:p>
            <a:pPr defTabSz="1088449"/>
            <a:r>
              <a:rPr lang="en-GB" sz="1600" b="1" kern="0" dirty="0">
                <a:solidFill>
                  <a:srgbClr val="0070F2"/>
                </a:solidFill>
                <a:latin typeface="72 Brand" panose="020B0504030603020204" pitchFamily="34" charset="0"/>
                <a:ea typeface="Arial Unicode MS" pitchFamily="34" charset="-128"/>
                <a:cs typeface="Arial Unicode MS" pitchFamily="34" charset="-128"/>
              </a:rPr>
              <a:t>Step 4:  </a:t>
            </a:r>
            <a:r>
              <a:rPr lang="en-GB" sz="1400" dirty="0">
                <a:solidFill>
                  <a:srgbClr val="000000"/>
                </a:solidFill>
                <a:latin typeface="72 Brand"/>
              </a:rPr>
              <a:t>Once Guided Sourcing is enabled you are required to setup Guided Sourcing Event  &amp; Project templates. </a:t>
            </a:r>
          </a:p>
          <a:p>
            <a:pPr defTabSz="1088449"/>
            <a:endParaRPr lang="en-GB" sz="1400" dirty="0">
              <a:solidFill>
                <a:srgbClr val="000000"/>
              </a:solidFill>
              <a:latin typeface="72 Brand"/>
            </a:endParaRPr>
          </a:p>
          <a:p>
            <a:pPr defTabSz="1088449"/>
            <a:r>
              <a:rPr lang="en-GB" sz="1799" dirty="0">
                <a:solidFill>
                  <a:srgbClr val="000000"/>
                </a:solidFill>
                <a:latin typeface="72 Brand"/>
              </a:rPr>
              <a:t>View the complete documentation on how to </a:t>
            </a:r>
            <a:r>
              <a:rPr lang="en-GB" sz="1799" dirty="0">
                <a:solidFill>
                  <a:srgbClr val="000000"/>
                </a:solidFill>
                <a:latin typeface="72 Brand"/>
                <a:hlinkClick r:id="rId5"/>
              </a:rPr>
              <a:t>Enable Guided Sourcing</a:t>
            </a:r>
            <a:endParaRPr lang="en-GB" sz="1799" dirty="0">
              <a:solidFill>
                <a:srgbClr val="000000"/>
              </a:solidFill>
              <a:latin typeface="72 Brand"/>
            </a:endParaRPr>
          </a:p>
        </p:txBody>
      </p:sp>
      <p:pic>
        <p:nvPicPr>
          <p:cNvPr id="3" name="Picture Placeholder 10">
            <a:extLst>
              <a:ext uri="{FF2B5EF4-FFF2-40B4-BE49-F238E27FC236}">
                <a16:creationId xmlns:a16="http://schemas.microsoft.com/office/drawing/2014/main" id="{5B91EB3D-767B-E862-6CFA-06651D12EDC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bwMode="black">
          <a:xfrm>
            <a:off x="503871" y="4091812"/>
            <a:ext cx="4113730" cy="1371243"/>
          </a:xfrm>
          <a:prstGeom prst="rect">
            <a:avLst/>
          </a:prstGeom>
          <a:ln>
            <a:solidFill>
              <a:schemeClr val="tx1"/>
            </a:solidFill>
          </a:ln>
        </p:spPr>
      </p:pic>
      <p:pic>
        <p:nvPicPr>
          <p:cNvPr id="6" name="Picture Placeholder 10">
            <a:extLst>
              <a:ext uri="{FF2B5EF4-FFF2-40B4-BE49-F238E27FC236}">
                <a16:creationId xmlns:a16="http://schemas.microsoft.com/office/drawing/2014/main" id="{315C3292-C54E-4CD7-83EE-FB42B31E337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bwMode="black">
          <a:xfrm>
            <a:off x="6241148" y="2834792"/>
            <a:ext cx="4942154" cy="1647385"/>
          </a:xfrm>
          <a:prstGeom prst="rect">
            <a:avLst/>
          </a:prstGeom>
          <a:ln>
            <a:solidFill>
              <a:schemeClr val="tx1"/>
            </a:solidFill>
          </a:ln>
        </p:spPr>
      </p:pic>
      <p:pic>
        <p:nvPicPr>
          <p:cNvPr id="4" name="Picture 3">
            <a:extLst>
              <a:ext uri="{FF2B5EF4-FFF2-40B4-BE49-F238E27FC236}">
                <a16:creationId xmlns:a16="http://schemas.microsoft.com/office/drawing/2014/main" id="{E47303C7-4E9C-9064-E68B-1BE5FA50B36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3870" y="2388281"/>
            <a:ext cx="2668491" cy="1104203"/>
          </a:xfrm>
          <a:prstGeom prst="rect">
            <a:avLst/>
          </a:prstGeom>
          <a:ln>
            <a:solidFill>
              <a:schemeClr val="tx1"/>
            </a:solidFill>
          </a:ln>
        </p:spPr>
      </p:pic>
      <p:sp>
        <p:nvSpPr>
          <p:cNvPr id="8" name="TextBox 7">
            <a:extLst>
              <a:ext uri="{FF2B5EF4-FFF2-40B4-BE49-F238E27FC236}">
                <a16:creationId xmlns:a16="http://schemas.microsoft.com/office/drawing/2014/main" id="{0FF44F41-EE5B-05E6-857F-0E1166C3892B}"/>
              </a:ext>
            </a:extLst>
          </p:cNvPr>
          <p:cNvSpPr txBox="1"/>
          <p:nvPr/>
        </p:nvSpPr>
        <p:spPr>
          <a:xfrm>
            <a:off x="431736" y="3654463"/>
            <a:ext cx="4799350" cy="338466"/>
          </a:xfrm>
          <a:prstGeom prst="rect">
            <a:avLst/>
          </a:prstGeom>
          <a:noFill/>
        </p:spPr>
        <p:txBody>
          <a:bodyPr wrap="square">
            <a:spAutoFit/>
          </a:bodyPr>
          <a:lstStyle/>
          <a:p>
            <a:pPr defTabSz="1088449"/>
            <a:r>
              <a:rPr lang="en-GB" sz="1600" b="1" kern="0" dirty="0">
                <a:solidFill>
                  <a:srgbClr val="0070F2"/>
                </a:solidFill>
                <a:latin typeface="72 Brand" panose="020B0504030603020204" pitchFamily="34" charset="0"/>
                <a:ea typeface="Arial Unicode MS" pitchFamily="34" charset="-128"/>
                <a:cs typeface="Arial Unicode MS" pitchFamily="34" charset="-128"/>
              </a:rPr>
              <a:t>Step 2</a:t>
            </a:r>
            <a:r>
              <a:rPr lang="en-GB" sz="1600" kern="0" dirty="0">
                <a:solidFill>
                  <a:srgbClr val="000000"/>
                </a:solidFill>
                <a:latin typeface="72 Brand" panose="020B0504030603020204" pitchFamily="34" charset="0"/>
                <a:ea typeface="Arial Unicode MS" pitchFamily="34" charset="-128"/>
                <a:cs typeface="Arial Unicode MS" pitchFamily="34" charset="-128"/>
              </a:rPr>
              <a:t>: Click the </a:t>
            </a:r>
            <a:r>
              <a:rPr lang="en-GB" sz="1600" b="1" kern="0" dirty="0">
                <a:solidFill>
                  <a:srgbClr val="000000"/>
                </a:solidFill>
                <a:latin typeface="72 Brand" panose="020B0504030603020204" pitchFamily="34" charset="0"/>
                <a:ea typeface="Arial Unicode MS" pitchFamily="34" charset="-128"/>
                <a:cs typeface="Arial Unicode MS" pitchFamily="34" charset="-128"/>
              </a:rPr>
              <a:t>Enable</a:t>
            </a:r>
            <a:r>
              <a:rPr lang="en-GB" sz="1600" kern="0" dirty="0">
                <a:solidFill>
                  <a:srgbClr val="000000"/>
                </a:solidFill>
                <a:latin typeface="72 Brand" panose="020B0504030603020204" pitchFamily="34" charset="0"/>
                <a:ea typeface="Arial Unicode MS" pitchFamily="34" charset="-128"/>
                <a:cs typeface="Arial Unicode MS" pitchFamily="34" charset="-128"/>
              </a:rPr>
              <a:t> button</a:t>
            </a:r>
          </a:p>
        </p:txBody>
      </p:sp>
      <p:sp>
        <p:nvSpPr>
          <p:cNvPr id="10" name="Title 9">
            <a:extLst>
              <a:ext uri="{FF2B5EF4-FFF2-40B4-BE49-F238E27FC236}">
                <a16:creationId xmlns:a16="http://schemas.microsoft.com/office/drawing/2014/main" id="{2F3FCFF7-F411-4610-D9CC-73EEB56D1945}"/>
              </a:ext>
            </a:extLst>
          </p:cNvPr>
          <p:cNvSpPr>
            <a:spLocks noGrp="1"/>
          </p:cNvSpPr>
          <p:nvPr>
            <p:ph type="title"/>
          </p:nvPr>
        </p:nvSpPr>
        <p:spPr/>
        <p:txBody>
          <a:bodyPr/>
          <a:lstStyle/>
          <a:p>
            <a:r>
              <a:rPr lang="en-US" dirty="0"/>
              <a:t>How to enable Guided Sourcing</a:t>
            </a:r>
          </a:p>
        </p:txBody>
      </p:sp>
      <p:sp>
        <p:nvSpPr>
          <p:cNvPr id="12" name="TextBox 11">
            <a:extLst>
              <a:ext uri="{FF2B5EF4-FFF2-40B4-BE49-F238E27FC236}">
                <a16:creationId xmlns:a16="http://schemas.microsoft.com/office/drawing/2014/main" id="{4B3454B9-5058-A344-75F9-76CD2AD268E5}"/>
              </a:ext>
            </a:extLst>
          </p:cNvPr>
          <p:cNvSpPr txBox="1"/>
          <p:nvPr/>
        </p:nvSpPr>
        <p:spPr>
          <a:xfrm>
            <a:off x="503870" y="972215"/>
            <a:ext cx="11183564" cy="553741"/>
          </a:xfrm>
          <a:prstGeom prst="rect">
            <a:avLst/>
          </a:prstGeom>
          <a:noFill/>
        </p:spPr>
        <p:txBody>
          <a:bodyPr wrap="square" lIns="0" tIns="0" rIns="0" bIns="0" rtlCol="0">
            <a:spAutoFit/>
          </a:bodyPr>
          <a:lstStyle/>
          <a:p>
            <a:pPr defTabSz="1088449"/>
            <a:r>
              <a:rPr lang="en-US" sz="1799" dirty="0">
                <a:solidFill>
                  <a:srgbClr val="000000"/>
                </a:solidFill>
                <a:latin typeface="72 Brand"/>
              </a:rPr>
              <a:t>Guided Sourcing can be enabled in your site without the need of SAP support or a support ticket - </a:t>
            </a:r>
            <a:r>
              <a:rPr lang="en-US" sz="1799" i="1" dirty="0">
                <a:solidFill>
                  <a:srgbClr val="000000"/>
                </a:solidFill>
                <a:latin typeface="72 Brand"/>
              </a:rPr>
              <a:t>Customer Administrator access is required</a:t>
            </a:r>
          </a:p>
        </p:txBody>
      </p:sp>
    </p:spTree>
    <p:custDataLst>
      <p:custData r:id="rId1"/>
      <p:custData r:id="rId2"/>
    </p:custDataLst>
    <p:extLst>
      <p:ext uri="{BB962C8B-B14F-4D97-AF65-F5344CB8AC3E}">
        <p14:creationId xmlns:p14="http://schemas.microsoft.com/office/powerpoint/2010/main" val="263007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8E81FA-BD36-D246-A0BA-94256E3D831A}"/>
              </a:ext>
            </a:extLst>
          </p:cNvPr>
          <p:cNvSpPr>
            <a:spLocks noGrp="1"/>
          </p:cNvSpPr>
          <p:nvPr>
            <p:ph type="body" sz="quarter" idx="10"/>
          </p:nvPr>
        </p:nvSpPr>
        <p:spPr>
          <a:xfrm>
            <a:off x="501520" y="1763556"/>
            <a:ext cx="11059019" cy="4733644"/>
          </a:xfrm>
        </p:spPr>
        <p:txBody>
          <a:bodyPr vert="horz" lIns="0" tIns="0" rIns="0" bIns="0" numCol="2" rtlCol="0" anchor="t">
            <a:normAutofit/>
          </a:bodyPr>
          <a:lstStyle/>
          <a:p>
            <a:pPr>
              <a:buClr>
                <a:srgbClr val="0070F2"/>
              </a:buClr>
              <a:buNone/>
              <a:defRPr/>
            </a:pPr>
            <a:r>
              <a:rPr lang="en-US" sz="1400" b="1" dirty="0">
                <a:solidFill>
                  <a:srgbClr val="0070F2"/>
                </a:solidFill>
              </a:rPr>
              <a:t>Step 1</a:t>
            </a:r>
            <a:r>
              <a:rPr lang="en-US" sz="1400" dirty="0"/>
              <a:t>:  A</a:t>
            </a:r>
            <a:r>
              <a:rPr lang="en-GB" sz="1400" dirty="0"/>
              <a:t>ssign the “</a:t>
            </a:r>
            <a:r>
              <a:rPr lang="en-GB" sz="1400" b="1" dirty="0"/>
              <a:t>Category Buyer</a:t>
            </a:r>
            <a:r>
              <a:rPr lang="en-GB" sz="1400" dirty="0"/>
              <a:t>” group to the Sourcing Users</a:t>
            </a:r>
          </a:p>
          <a:p>
            <a:pPr>
              <a:buClr>
                <a:srgbClr val="0070F2"/>
              </a:buClr>
              <a:buNone/>
              <a:defRPr/>
            </a:pPr>
            <a:endParaRPr lang="en-GB" sz="1400" dirty="0"/>
          </a:p>
          <a:p>
            <a:pPr>
              <a:buClr>
                <a:srgbClr val="0070F2"/>
              </a:buClr>
              <a:buNone/>
              <a:defRPr/>
            </a:pPr>
            <a:endParaRPr lang="en-US" sz="1400" b="1" dirty="0">
              <a:solidFill>
                <a:srgbClr val="0070F2"/>
              </a:solidFill>
            </a:endParaRPr>
          </a:p>
          <a:p>
            <a:pPr>
              <a:buClr>
                <a:srgbClr val="0070F2"/>
              </a:buClr>
              <a:buNone/>
              <a:defRPr/>
            </a:pPr>
            <a:endParaRPr lang="en-US" sz="1400" b="1" dirty="0">
              <a:solidFill>
                <a:srgbClr val="0070F2"/>
              </a:solidFill>
            </a:endParaRPr>
          </a:p>
          <a:p>
            <a:pPr>
              <a:buClr>
                <a:srgbClr val="0070F2"/>
              </a:buClr>
              <a:buNone/>
              <a:defRPr/>
            </a:pPr>
            <a:endParaRPr lang="en-US" sz="1400" b="1" dirty="0">
              <a:solidFill>
                <a:srgbClr val="0070F2"/>
              </a:solidFill>
            </a:endParaRPr>
          </a:p>
          <a:p>
            <a:pPr>
              <a:buClr>
                <a:srgbClr val="0070F2"/>
              </a:buClr>
              <a:buNone/>
              <a:defRPr/>
            </a:pPr>
            <a:r>
              <a:rPr lang="en-US" sz="1400" b="1" dirty="0">
                <a:solidFill>
                  <a:srgbClr val="0070F2"/>
                </a:solidFill>
              </a:rPr>
              <a:t>Step 2:  </a:t>
            </a:r>
            <a:r>
              <a:rPr lang="en-US" sz="1400" dirty="0"/>
              <a:t>E</a:t>
            </a:r>
            <a:r>
              <a:rPr lang="en-GB" sz="1400" dirty="0"/>
              <a:t>nsure the Sourcing Project / Event templates are setup accordingly - </a:t>
            </a:r>
            <a:r>
              <a:rPr lang="en-GB" sz="1400" i="1" dirty="0"/>
              <a:t>template setup instructions are further in the deck</a:t>
            </a:r>
            <a:endParaRPr lang="en-GB" sz="1400" dirty="0"/>
          </a:p>
          <a:p>
            <a:pPr>
              <a:buClr>
                <a:srgbClr val="0070F2"/>
              </a:buClr>
              <a:buNone/>
              <a:defRPr/>
            </a:pPr>
            <a:endParaRPr lang="en-US" sz="1400" b="1" dirty="0">
              <a:solidFill>
                <a:srgbClr val="0070F2"/>
              </a:solidFill>
            </a:endParaRPr>
          </a:p>
          <a:p>
            <a:pPr>
              <a:buClr>
                <a:srgbClr val="0070F2"/>
              </a:buClr>
              <a:buNone/>
              <a:defRPr/>
            </a:pPr>
            <a:endParaRPr lang="en-US" sz="1400" b="1" dirty="0">
              <a:solidFill>
                <a:srgbClr val="0070F2"/>
              </a:solidFill>
            </a:endParaRPr>
          </a:p>
          <a:p>
            <a:pPr>
              <a:buClr>
                <a:srgbClr val="0070F2"/>
              </a:buClr>
              <a:buNone/>
              <a:defRPr/>
            </a:pPr>
            <a:endParaRPr lang="en-US" sz="1400" b="1" dirty="0">
              <a:solidFill>
                <a:srgbClr val="0070F2"/>
              </a:solidFill>
            </a:endParaRPr>
          </a:p>
          <a:p>
            <a:pPr>
              <a:buClr>
                <a:srgbClr val="0070F2"/>
              </a:buClr>
              <a:buNone/>
              <a:defRPr/>
            </a:pPr>
            <a:endParaRPr lang="en-US" sz="1400" b="1" dirty="0">
              <a:solidFill>
                <a:srgbClr val="0070F2"/>
              </a:solidFill>
            </a:endParaRPr>
          </a:p>
          <a:p>
            <a:pPr>
              <a:buClr>
                <a:srgbClr val="0070F2"/>
              </a:buClr>
              <a:buNone/>
              <a:defRPr/>
            </a:pPr>
            <a:r>
              <a:rPr lang="en-US" sz="1400" b="1" dirty="0">
                <a:solidFill>
                  <a:srgbClr val="0070F2"/>
                </a:solidFill>
              </a:rPr>
              <a:t>Step 3:  </a:t>
            </a:r>
            <a:r>
              <a:rPr lang="en-GB" sz="1400" dirty="0"/>
              <a:t>To validate if access to Guided Sourcing is enabled, from the Home-page click </a:t>
            </a:r>
            <a:r>
              <a:rPr lang="en-GB" sz="1400" b="1" dirty="0"/>
              <a:t>Create</a:t>
            </a:r>
            <a:r>
              <a:rPr lang="en-GB" sz="1400" dirty="0"/>
              <a:t> and </a:t>
            </a:r>
            <a:r>
              <a:rPr lang="en-GB" sz="1400" b="1" dirty="0"/>
              <a:t>Guided Sourcing Request </a:t>
            </a:r>
            <a:r>
              <a:rPr lang="en-GB" sz="1400" dirty="0"/>
              <a:t>and </a:t>
            </a:r>
            <a:r>
              <a:rPr lang="en-GB" sz="1400" b="1" dirty="0"/>
              <a:t>Guided Sourcing Project </a:t>
            </a:r>
            <a:r>
              <a:rPr lang="en-GB" sz="1400" dirty="0"/>
              <a:t>options should be visible</a:t>
            </a:r>
            <a:endParaRPr lang="en-US" sz="1400" dirty="0"/>
          </a:p>
        </p:txBody>
      </p:sp>
      <p:pic>
        <p:nvPicPr>
          <p:cNvPr id="4" name="Picture 3">
            <a:extLst>
              <a:ext uri="{FF2B5EF4-FFF2-40B4-BE49-F238E27FC236}">
                <a16:creationId xmlns:a16="http://schemas.microsoft.com/office/drawing/2014/main" id="{7113C072-4028-D853-5A50-976BC43A4E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1520" y="2064512"/>
            <a:ext cx="5160388" cy="1834063"/>
          </a:xfrm>
          <a:prstGeom prst="rect">
            <a:avLst/>
          </a:prstGeom>
          <a:ln>
            <a:solidFill>
              <a:schemeClr val="tx1"/>
            </a:solidFill>
          </a:ln>
          <a:effectLst/>
        </p:spPr>
      </p:pic>
      <p:pic>
        <p:nvPicPr>
          <p:cNvPr id="5" name="Picture 4">
            <a:extLst>
              <a:ext uri="{FF2B5EF4-FFF2-40B4-BE49-F238E27FC236}">
                <a16:creationId xmlns:a16="http://schemas.microsoft.com/office/drawing/2014/main" id="{E04D5568-9265-3CC8-38C3-705C0E93BC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37023" y="2438127"/>
            <a:ext cx="5538937" cy="3608031"/>
          </a:xfrm>
          <a:prstGeom prst="rect">
            <a:avLst/>
          </a:prstGeom>
          <a:ln>
            <a:solidFill>
              <a:schemeClr val="tx1"/>
            </a:solidFill>
          </a:ln>
          <a:effectLst/>
        </p:spPr>
      </p:pic>
      <p:pic>
        <p:nvPicPr>
          <p:cNvPr id="3" name="Picture 2">
            <a:extLst>
              <a:ext uri="{FF2B5EF4-FFF2-40B4-BE49-F238E27FC236}">
                <a16:creationId xmlns:a16="http://schemas.microsoft.com/office/drawing/2014/main" id="{AF8B7C7C-7854-CDE3-0353-2D2B83C188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1519" y="4410791"/>
            <a:ext cx="5160387" cy="2145219"/>
          </a:xfrm>
          <a:prstGeom prst="rect">
            <a:avLst/>
          </a:prstGeom>
          <a:ln>
            <a:solidFill>
              <a:schemeClr val="tx1"/>
            </a:solidFill>
          </a:ln>
        </p:spPr>
      </p:pic>
      <p:sp>
        <p:nvSpPr>
          <p:cNvPr id="7" name="Title 6">
            <a:extLst>
              <a:ext uri="{FF2B5EF4-FFF2-40B4-BE49-F238E27FC236}">
                <a16:creationId xmlns:a16="http://schemas.microsoft.com/office/drawing/2014/main" id="{85A84B41-0854-A1AE-62E7-5F728DF3D0E7}"/>
              </a:ext>
            </a:extLst>
          </p:cNvPr>
          <p:cNvSpPr>
            <a:spLocks noGrp="1"/>
          </p:cNvSpPr>
          <p:nvPr>
            <p:ph type="title"/>
          </p:nvPr>
        </p:nvSpPr>
        <p:spPr/>
        <p:txBody>
          <a:bodyPr/>
          <a:lstStyle/>
          <a:p>
            <a:r>
              <a:rPr lang="en-US" dirty="0"/>
              <a:t>What to do if Guided Sourcing is already enabled?</a:t>
            </a:r>
          </a:p>
        </p:txBody>
      </p:sp>
      <p:sp>
        <p:nvSpPr>
          <p:cNvPr id="8" name="TextBox 7">
            <a:extLst>
              <a:ext uri="{FF2B5EF4-FFF2-40B4-BE49-F238E27FC236}">
                <a16:creationId xmlns:a16="http://schemas.microsoft.com/office/drawing/2014/main" id="{BC4B81BF-E251-E427-F454-0230B4EE551E}"/>
              </a:ext>
            </a:extLst>
          </p:cNvPr>
          <p:cNvSpPr txBox="1"/>
          <p:nvPr/>
        </p:nvSpPr>
        <p:spPr>
          <a:xfrm>
            <a:off x="503870" y="972215"/>
            <a:ext cx="11183564" cy="553741"/>
          </a:xfrm>
          <a:prstGeom prst="rect">
            <a:avLst/>
          </a:prstGeom>
          <a:noFill/>
        </p:spPr>
        <p:txBody>
          <a:bodyPr wrap="square" lIns="0" tIns="0" rIns="0" bIns="0" rtlCol="0">
            <a:spAutoFit/>
          </a:bodyPr>
          <a:lstStyle/>
          <a:p>
            <a:pPr defTabSz="1088449"/>
            <a:r>
              <a:rPr lang="en-US" sz="1799" dirty="0">
                <a:solidFill>
                  <a:srgbClr val="000000"/>
                </a:solidFill>
                <a:latin typeface="72 Brand"/>
              </a:rPr>
              <a:t>Guided Sourcing may already be enabled in your site therefore, review the following steps to assign groups and update templates - </a:t>
            </a:r>
            <a:r>
              <a:rPr lang="en-US" sz="1799" i="1" dirty="0">
                <a:solidFill>
                  <a:srgbClr val="000000"/>
                </a:solidFill>
                <a:latin typeface="72 Brand"/>
              </a:rPr>
              <a:t>Customer Administrator Access is required</a:t>
            </a:r>
          </a:p>
        </p:txBody>
      </p:sp>
    </p:spTree>
    <p:custDataLst>
      <p:custData r:id="rId1"/>
      <p:custData r:id="rId2"/>
    </p:custDataLst>
    <p:extLst>
      <p:ext uri="{BB962C8B-B14F-4D97-AF65-F5344CB8AC3E}">
        <p14:creationId xmlns:p14="http://schemas.microsoft.com/office/powerpoint/2010/main" val="1149239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B855CE-9F0C-2847-D9EE-F7ED84F27574}"/>
              </a:ext>
            </a:extLst>
          </p:cNvPr>
          <p:cNvSpPr>
            <a:spLocks noGrp="1"/>
          </p:cNvSpPr>
          <p:nvPr/>
        </p:nvSpPr>
        <p:spPr bwMode="black">
          <a:xfrm>
            <a:off x="503870" y="1941676"/>
            <a:ext cx="5516496" cy="4379752"/>
          </a:xfrm>
          <a:prstGeom prst="rect">
            <a:avLst/>
          </a:prstGeom>
        </p:spPr>
        <p:txBody>
          <a:bodyPr vert="horz" lIns="0" tIns="0" rIns="0" bIns="0" rtlCol="0" anchor="t">
            <a:normAutofit/>
          </a:bodyPr>
          <a:lstStyle>
            <a:lvl1pPr marL="0" indent="0" algn="l" defTabSz="1088558" rtl="0" eaLnBrk="1" latinLnBrk="0" hangingPunct="1">
              <a:spcBef>
                <a:spcPts val="1800"/>
              </a:spcBef>
              <a:buClrTx/>
              <a:buSzPct val="100000"/>
              <a:buFont typeface="Roboto" panose="02000000000000000000" pitchFamily="2" charset="0"/>
              <a:buChar char="​"/>
              <a:defRPr sz="2000" b="0" i="0" kern="1200">
                <a:solidFill>
                  <a:schemeClr val="tx1"/>
                </a:solidFill>
                <a:latin typeface="72 Brand" panose="020B0504030603020204" pitchFamily="34" charset="0"/>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72 Brand" panose="020B0504030603020204"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72 Brand" panose="020B0504030603020204" pitchFamily="34" charset="0"/>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None/>
            </a:pPr>
            <a:r>
              <a:rPr lang="en-US" sz="1400" b="1" kern="0" dirty="0">
                <a:solidFill>
                  <a:srgbClr val="0070F2"/>
                </a:solidFill>
                <a:ea typeface="Arial Unicode MS" pitchFamily="34" charset="-128"/>
                <a:cs typeface="Arial Unicode MS" pitchFamily="34" charset="-128"/>
              </a:rPr>
              <a:t>Step 1: </a:t>
            </a:r>
            <a:r>
              <a:rPr lang="en-US" sz="1400" dirty="0">
                <a:solidFill>
                  <a:srgbClr val="000000"/>
                </a:solidFill>
                <a:latin typeface="72 Brand"/>
              </a:rPr>
              <a:t>Enable two parameters via Intelligent Configuration Manager   (within Sourcing and Contracts menu -&gt; Parameters):</a:t>
            </a:r>
          </a:p>
          <a:p>
            <a:pPr marL="636714" lvl="1" indent="-457063" defTabSz="1088231">
              <a:buClr>
                <a:srgbClr val="000000"/>
              </a:buClr>
            </a:pPr>
            <a:r>
              <a:rPr lang="en-US" sz="1400" dirty="0">
                <a:solidFill>
                  <a:srgbClr val="000000"/>
                </a:solidFill>
                <a:latin typeface="72 Brand"/>
              </a:rPr>
              <a:t>Enable </a:t>
            </a:r>
            <a:r>
              <a:rPr lang="en-US" sz="1400" dirty="0" err="1">
                <a:solidFill>
                  <a:srgbClr val="000000"/>
                </a:solidFill>
                <a:latin typeface="72 Brand"/>
              </a:rPr>
              <a:t>GuidedSourcing.ContentRecommendations.Enabled</a:t>
            </a:r>
            <a:endParaRPr lang="en-US" sz="1400" dirty="0">
              <a:solidFill>
                <a:srgbClr val="000000"/>
              </a:solidFill>
              <a:latin typeface="72 Brand"/>
            </a:endParaRPr>
          </a:p>
          <a:p>
            <a:pPr marL="636714" lvl="1" indent="-457063" defTabSz="1088231">
              <a:buClr>
                <a:srgbClr val="000000"/>
              </a:buClr>
            </a:pPr>
            <a:r>
              <a:rPr lang="en-US" sz="1400" dirty="0">
                <a:solidFill>
                  <a:srgbClr val="000000"/>
                </a:solidFill>
                <a:latin typeface="72 Brand"/>
              </a:rPr>
              <a:t>Enable </a:t>
            </a:r>
            <a:r>
              <a:rPr lang="en-US" sz="1400" dirty="0" err="1">
                <a:solidFill>
                  <a:srgbClr val="000000"/>
                </a:solidFill>
                <a:latin typeface="72 Brand"/>
              </a:rPr>
              <a:t>GuidedSourcing.SupplierRecommendations.Enabled</a:t>
            </a:r>
            <a:endParaRPr lang="en-US" sz="1400" dirty="0">
              <a:solidFill>
                <a:srgbClr val="000000"/>
              </a:solidFill>
              <a:latin typeface="72 Brand"/>
            </a:endParaRPr>
          </a:p>
          <a:p>
            <a:pPr defTabSz="1088231">
              <a:spcBef>
                <a:spcPts val="1799"/>
              </a:spcBef>
              <a:buNone/>
            </a:pPr>
            <a:endParaRPr lang="en-US" sz="1600" dirty="0">
              <a:solidFill>
                <a:srgbClr val="000000"/>
              </a:solidFill>
              <a:latin typeface="72 Brand"/>
            </a:endParaRPr>
          </a:p>
          <a:p>
            <a:pPr defTabSz="1088231">
              <a:spcBef>
                <a:spcPts val="1799"/>
              </a:spcBef>
              <a:buNone/>
            </a:pPr>
            <a:endParaRPr lang="en-US" sz="1600" dirty="0">
              <a:solidFill>
                <a:srgbClr val="000000"/>
              </a:solidFill>
              <a:latin typeface="72 Brand"/>
            </a:endParaRPr>
          </a:p>
        </p:txBody>
      </p:sp>
      <p:sp>
        <p:nvSpPr>
          <p:cNvPr id="5" name="Text Placeholder 13">
            <a:hlinkClick r:id="rId5"/>
            <a:extLst>
              <a:ext uri="{FF2B5EF4-FFF2-40B4-BE49-F238E27FC236}">
                <a16:creationId xmlns:a16="http://schemas.microsoft.com/office/drawing/2014/main" id="{459282FC-AE63-2B34-519B-A4FD9DA8E815}"/>
              </a:ext>
            </a:extLst>
          </p:cNvPr>
          <p:cNvSpPr txBox="1">
            <a:spLocks/>
          </p:cNvSpPr>
          <p:nvPr/>
        </p:nvSpPr>
        <p:spPr bwMode="black">
          <a:xfrm>
            <a:off x="9694280" y="5965621"/>
            <a:ext cx="1992328"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BentonSans Book"/>
                <a:cs typeface="BentonSans Book"/>
              </a:rPr>
              <a:t>Enabling Smart Import and Intelligent Supplier Recommendations </a:t>
            </a:r>
            <a:endParaRPr lang="en-US" dirty="0">
              <a:solidFill>
                <a:srgbClr val="000000"/>
              </a:solidFill>
              <a:latin typeface="BentonSans Book"/>
              <a:cs typeface="BentonSans Book"/>
            </a:endParaRPr>
          </a:p>
        </p:txBody>
      </p:sp>
      <p:pic>
        <p:nvPicPr>
          <p:cNvPr id="6" name="Picture 5">
            <a:extLst>
              <a:ext uri="{FF2B5EF4-FFF2-40B4-BE49-F238E27FC236}">
                <a16:creationId xmlns:a16="http://schemas.microsoft.com/office/drawing/2014/main" id="{D7986832-8747-43A0-6696-B39C6C5290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61089" y="2680315"/>
            <a:ext cx="4817161" cy="3142445"/>
          </a:xfrm>
          <a:prstGeom prst="rect">
            <a:avLst/>
          </a:prstGeom>
          <a:ln>
            <a:solidFill>
              <a:schemeClr val="tx1"/>
            </a:solidFill>
          </a:ln>
          <a:effectLst/>
        </p:spPr>
      </p:pic>
      <p:sp>
        <p:nvSpPr>
          <p:cNvPr id="8" name="TextBox 7">
            <a:extLst>
              <a:ext uri="{FF2B5EF4-FFF2-40B4-BE49-F238E27FC236}">
                <a16:creationId xmlns:a16="http://schemas.microsoft.com/office/drawing/2014/main" id="{B82D329D-82B4-9A6D-BF36-429514D760CF}"/>
              </a:ext>
            </a:extLst>
          </p:cNvPr>
          <p:cNvSpPr txBox="1"/>
          <p:nvPr/>
        </p:nvSpPr>
        <p:spPr>
          <a:xfrm>
            <a:off x="6171636" y="1911506"/>
            <a:ext cx="4906613" cy="769241"/>
          </a:xfrm>
          <a:prstGeom prst="rect">
            <a:avLst/>
          </a:prstGeom>
          <a:noFill/>
        </p:spPr>
        <p:txBody>
          <a:bodyPr wrap="square">
            <a:spAutoFit/>
          </a:bodyPr>
          <a:lstStyle/>
          <a:p>
            <a:pPr defTabSz="1088449"/>
            <a:r>
              <a:rPr lang="en-US" sz="1600" b="1" kern="0" dirty="0">
                <a:solidFill>
                  <a:srgbClr val="0070F2"/>
                </a:solidFill>
                <a:latin typeface="Arial"/>
                <a:ea typeface="Arial Unicode MS" pitchFamily="34" charset="-128"/>
                <a:cs typeface="Arial Unicode MS" pitchFamily="34" charset="-128"/>
              </a:rPr>
              <a:t>Step 2</a:t>
            </a:r>
            <a:r>
              <a:rPr lang="en-US" sz="1400" b="1" kern="0" dirty="0">
                <a:solidFill>
                  <a:srgbClr val="0070F2"/>
                </a:solidFill>
                <a:latin typeface="Arial"/>
                <a:ea typeface="Arial Unicode MS" pitchFamily="34" charset="-128"/>
                <a:cs typeface="Arial Unicode MS" pitchFamily="34" charset="-128"/>
              </a:rPr>
              <a:t>: </a:t>
            </a:r>
            <a:r>
              <a:rPr lang="en-US" sz="1400" dirty="0">
                <a:solidFill>
                  <a:srgbClr val="000000"/>
                </a:solidFill>
                <a:latin typeface="72 Brand"/>
              </a:rPr>
              <a:t>Execute steps as per </a:t>
            </a:r>
            <a:r>
              <a:rPr lang="en-US" sz="1400" dirty="0">
                <a:solidFill>
                  <a:srgbClr val="000000"/>
                </a:solidFill>
                <a:latin typeface="72 Brand"/>
                <a:hlinkClick r:id="rId7">
                  <a:extLst>
                    <a:ext uri="{A12FA001-AC4F-418D-AE19-62706E023703}">
                      <ahyp:hlinkClr xmlns:ahyp="http://schemas.microsoft.com/office/drawing/2018/hyperlinkcolor" val="tx"/>
                    </a:ext>
                  </a:extLst>
                </a:hlinkClick>
              </a:rPr>
              <a:t>Enablement of ML-powered Features - Video Guide</a:t>
            </a:r>
            <a:endParaRPr lang="en-US" sz="1400" dirty="0">
              <a:solidFill>
                <a:srgbClr val="000000"/>
              </a:solidFill>
              <a:latin typeface="72 Brand"/>
            </a:endParaRPr>
          </a:p>
          <a:p>
            <a:pPr defTabSz="1088449"/>
            <a:r>
              <a:rPr lang="en-US" sz="1400" dirty="0">
                <a:solidFill>
                  <a:srgbClr val="000000"/>
                </a:solidFill>
                <a:latin typeface="72 Brand"/>
              </a:rPr>
              <a:t>Details available also in SAP documentation</a:t>
            </a:r>
          </a:p>
        </p:txBody>
      </p:sp>
      <p:sp>
        <p:nvSpPr>
          <p:cNvPr id="11" name="TextBox 10">
            <a:extLst>
              <a:ext uri="{FF2B5EF4-FFF2-40B4-BE49-F238E27FC236}">
                <a16:creationId xmlns:a16="http://schemas.microsoft.com/office/drawing/2014/main" id="{D9C69F42-1F7D-BC4F-D22F-C3F8F62A5518}"/>
              </a:ext>
            </a:extLst>
          </p:cNvPr>
          <p:cNvSpPr txBox="1"/>
          <p:nvPr/>
        </p:nvSpPr>
        <p:spPr>
          <a:xfrm>
            <a:off x="505394" y="5378346"/>
            <a:ext cx="5514972" cy="584623"/>
          </a:xfrm>
          <a:prstGeom prst="rect">
            <a:avLst/>
          </a:prstGeom>
          <a:noFill/>
        </p:spPr>
        <p:txBody>
          <a:bodyPr wrap="square">
            <a:spAutoFit/>
          </a:bodyPr>
          <a:lstStyle/>
          <a:p>
            <a:pPr defTabSz="1088449"/>
            <a:r>
              <a:rPr lang="en-US" sz="1600" dirty="0">
                <a:solidFill>
                  <a:srgbClr val="000000"/>
                </a:solidFill>
                <a:latin typeface="72 Brand"/>
                <a:hlinkClick r:id="" action="ppaction://noaction">
                  <a:extLst>
                    <a:ext uri="{A12FA001-AC4F-418D-AE19-62706E023703}">
                      <ahyp:hlinkClr xmlns:ahyp="http://schemas.microsoft.com/office/drawing/2018/hyperlinkcolor" val="tx"/>
                    </a:ext>
                  </a:extLst>
                </a:hlinkClick>
              </a:rPr>
              <a:t>Configuration of Recommendations for Suppliers and Content in Guided Sourcing (SAP Help)</a:t>
            </a:r>
          </a:p>
        </p:txBody>
      </p:sp>
      <p:pic>
        <p:nvPicPr>
          <p:cNvPr id="12" name="Picture 11">
            <a:extLst>
              <a:ext uri="{FF2B5EF4-FFF2-40B4-BE49-F238E27FC236}">
                <a16:creationId xmlns:a16="http://schemas.microsoft.com/office/drawing/2014/main" id="{520ABCC5-AA64-AC1A-C1F6-8FE946D9C6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1471" y="3532142"/>
            <a:ext cx="4701145" cy="1490276"/>
          </a:xfrm>
          <a:prstGeom prst="rect">
            <a:avLst/>
          </a:prstGeom>
          <a:ln>
            <a:solidFill>
              <a:schemeClr val="tx1"/>
            </a:solidFill>
          </a:ln>
          <a:effectLst/>
        </p:spPr>
      </p:pic>
      <p:pic>
        <p:nvPicPr>
          <p:cNvPr id="7" name="Picture 6">
            <a:hlinkClick r:id="rId5"/>
            <a:extLst>
              <a:ext uri="{FF2B5EF4-FFF2-40B4-BE49-F238E27FC236}">
                <a16:creationId xmlns:a16="http://schemas.microsoft.com/office/drawing/2014/main" id="{138BF273-3EED-0B6C-04B5-A8ABB539BEA6}"/>
              </a:ext>
            </a:extLst>
          </p:cNvPr>
          <p:cNvPicPr>
            <a:picLocks noChangeAspect="1"/>
          </p:cNvPicPr>
          <p:nvPr/>
        </p:nvPicPr>
        <p:blipFill>
          <a:blip r:embed="rId9"/>
          <a:stretch>
            <a:fillRect/>
          </a:stretch>
        </p:blipFill>
        <p:spPr>
          <a:xfrm>
            <a:off x="8992974" y="5942291"/>
            <a:ext cx="574728" cy="574728"/>
          </a:xfrm>
          <a:prstGeom prst="rect">
            <a:avLst/>
          </a:prstGeom>
        </p:spPr>
      </p:pic>
      <p:sp>
        <p:nvSpPr>
          <p:cNvPr id="4" name="Title 3">
            <a:extLst>
              <a:ext uri="{FF2B5EF4-FFF2-40B4-BE49-F238E27FC236}">
                <a16:creationId xmlns:a16="http://schemas.microsoft.com/office/drawing/2014/main" id="{067D1D39-8198-C984-6F03-424367336051}"/>
              </a:ext>
            </a:extLst>
          </p:cNvPr>
          <p:cNvSpPr>
            <a:spLocks noGrp="1"/>
          </p:cNvSpPr>
          <p:nvPr>
            <p:ph type="title"/>
          </p:nvPr>
        </p:nvSpPr>
        <p:spPr/>
        <p:txBody>
          <a:bodyPr/>
          <a:lstStyle/>
          <a:p>
            <a:r>
              <a:rPr lang="en-US" dirty="0"/>
              <a:t>How to enable Guided Sourcing AI/ML recommendation Engine</a:t>
            </a:r>
          </a:p>
        </p:txBody>
      </p:sp>
      <p:sp>
        <p:nvSpPr>
          <p:cNvPr id="9" name="TextBox 8">
            <a:extLst>
              <a:ext uri="{FF2B5EF4-FFF2-40B4-BE49-F238E27FC236}">
                <a16:creationId xmlns:a16="http://schemas.microsoft.com/office/drawing/2014/main" id="{AFCB1C47-C193-9E0D-5CB3-804C877A3CB2}"/>
              </a:ext>
            </a:extLst>
          </p:cNvPr>
          <p:cNvSpPr txBox="1"/>
          <p:nvPr/>
        </p:nvSpPr>
        <p:spPr>
          <a:xfrm>
            <a:off x="503870" y="972215"/>
            <a:ext cx="11183564" cy="553741"/>
          </a:xfrm>
          <a:prstGeom prst="rect">
            <a:avLst/>
          </a:prstGeom>
          <a:noFill/>
        </p:spPr>
        <p:txBody>
          <a:bodyPr wrap="square" lIns="0" tIns="0" rIns="0" bIns="0" rtlCol="0">
            <a:spAutoFit/>
          </a:bodyPr>
          <a:lstStyle/>
          <a:p>
            <a:pPr defTabSz="1088449"/>
            <a:r>
              <a:rPr lang="en-US" sz="1799" dirty="0">
                <a:solidFill>
                  <a:srgbClr val="000000"/>
                </a:solidFill>
                <a:latin typeface="72 Brand"/>
              </a:rPr>
              <a:t>Guided Sourcing may already be enabled in your site therefore, review the following steps to enable Machine Learning and AI features - </a:t>
            </a:r>
            <a:r>
              <a:rPr lang="en-US" sz="1799" i="1" dirty="0">
                <a:solidFill>
                  <a:srgbClr val="000000"/>
                </a:solidFill>
                <a:latin typeface="72 Brand"/>
              </a:rPr>
              <a:t>Customer Administrator Access is required</a:t>
            </a:r>
          </a:p>
        </p:txBody>
      </p:sp>
    </p:spTree>
    <p:custDataLst>
      <p:custData r:id="rId1"/>
      <p:custData r:id="rId2"/>
    </p:custDataLst>
    <p:extLst>
      <p:ext uri="{BB962C8B-B14F-4D97-AF65-F5344CB8AC3E}">
        <p14:creationId xmlns:p14="http://schemas.microsoft.com/office/powerpoint/2010/main" val="175660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9CF709-7097-79E5-AE3D-C88BBF8D4EF9}"/>
              </a:ext>
            </a:extLst>
          </p:cNvPr>
          <p:cNvSpPr>
            <a:spLocks noGrp="1"/>
          </p:cNvSpPr>
          <p:nvPr>
            <p:ph type="ctrTitle"/>
          </p:nvPr>
        </p:nvSpPr>
        <p:spPr/>
        <p:txBody>
          <a:bodyPr/>
          <a:lstStyle/>
          <a:p>
            <a:r>
              <a:rPr lang="en-GB" dirty="0"/>
              <a:t>Template Management</a:t>
            </a:r>
            <a:endParaRPr lang="en-US" b="0" dirty="0">
              <a:latin typeface="72 Brand Medium" panose="020B0504030603020204" pitchFamily="34" charset="0"/>
            </a:endParaRPr>
          </a:p>
        </p:txBody>
      </p:sp>
      <p:pic>
        <p:nvPicPr>
          <p:cNvPr id="8" name="Picture Placeholder 7">
            <a:extLst>
              <a:ext uri="{FF2B5EF4-FFF2-40B4-BE49-F238E27FC236}">
                <a16:creationId xmlns:a16="http://schemas.microsoft.com/office/drawing/2014/main" id="{383005E2-23AC-66C3-CED1-1EE65E59DDA4}"/>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1587" y="3429000"/>
            <a:ext cx="12188826" cy="3428107"/>
          </a:xfrm>
          <a:prstGeom prst="rect">
            <a:avLst/>
          </a:prstGeom>
        </p:spPr>
      </p:pic>
    </p:spTree>
    <p:custDataLst>
      <p:custData r:id="rId1"/>
      <p:custData r:id="rId2"/>
    </p:custDataLst>
    <p:extLst>
      <p:ext uri="{BB962C8B-B14F-4D97-AF65-F5344CB8AC3E}">
        <p14:creationId xmlns:p14="http://schemas.microsoft.com/office/powerpoint/2010/main" val="3926314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8E81FA-BD36-D246-A0BA-94256E3D831A}"/>
              </a:ext>
            </a:extLst>
          </p:cNvPr>
          <p:cNvSpPr>
            <a:spLocks noGrp="1"/>
          </p:cNvSpPr>
          <p:nvPr>
            <p:ph type="body" sz="quarter" idx="10"/>
          </p:nvPr>
        </p:nvSpPr>
        <p:spPr>
          <a:xfrm>
            <a:off x="503870" y="1035672"/>
            <a:ext cx="11688131" cy="5661160"/>
          </a:xfrm>
        </p:spPr>
        <p:txBody>
          <a:bodyPr>
            <a:normAutofit/>
          </a:bodyPr>
          <a:lstStyle/>
          <a:p>
            <a:r>
              <a:rPr lang="en-GB" dirty="0"/>
              <a:t>Guided Sourcing requires updated and / or edits to existing templates to reflect the sourcing process</a:t>
            </a:r>
            <a:endParaRPr lang="en-GB" sz="1400" dirty="0"/>
          </a:p>
          <a:p>
            <a:pPr marL="0" lvl="1" indent="0">
              <a:buNone/>
            </a:pPr>
            <a:r>
              <a:rPr lang="en-GB" sz="1400" dirty="0"/>
              <a:t>Each event template now has a “</a:t>
            </a:r>
            <a:r>
              <a:rPr lang="en-GB" sz="1400" b="1" dirty="0"/>
              <a:t>Guided Sourcing Template</a:t>
            </a:r>
            <a:r>
              <a:rPr lang="en-GB" sz="1400" dirty="0"/>
              <a:t>” radio-button that defines the template as a guided sourcing  specific template</a:t>
            </a:r>
          </a:p>
          <a:p>
            <a:pPr marL="0" lvl="1" indent="0">
              <a:buNone/>
            </a:pPr>
            <a:endParaRPr lang="en-GB" sz="1400" dirty="0"/>
          </a:p>
          <a:p>
            <a:pPr marL="0" lvl="1" indent="0">
              <a:buNone/>
            </a:pPr>
            <a:endParaRPr lang="en-GB" sz="1400" dirty="0"/>
          </a:p>
          <a:p>
            <a:pPr marL="15870" lvl="1" indent="0">
              <a:buNone/>
            </a:pPr>
            <a:r>
              <a:rPr lang="en-GB" sz="1400" dirty="0"/>
              <a:t>There are 3 options to create Guided Sourcing Templates:</a:t>
            </a:r>
          </a:p>
          <a:p>
            <a:pPr marL="15870" lvl="2" indent="0">
              <a:buNone/>
            </a:pPr>
            <a:r>
              <a:rPr lang="en-US" sz="1400" b="1" dirty="0">
                <a:solidFill>
                  <a:srgbClr val="0070F2"/>
                </a:solidFill>
              </a:rPr>
              <a:t>Option 1:</a:t>
            </a:r>
            <a:r>
              <a:rPr lang="en-US" sz="1400" dirty="0"/>
              <a:t> </a:t>
            </a:r>
            <a:r>
              <a:rPr lang="en-GB" sz="1400" dirty="0"/>
              <a:t>Leverage the system generated Guided Sourcing templates, ensure the-out of the box templates are adopted as a basis for your templates</a:t>
            </a:r>
            <a:endParaRPr lang="en-GB" sz="1400" dirty="0">
              <a:highlight>
                <a:srgbClr val="FFFF00"/>
              </a:highlight>
            </a:endParaRPr>
          </a:p>
          <a:p>
            <a:pPr marL="15870" lvl="2" indent="0">
              <a:buNone/>
            </a:pPr>
            <a:endParaRPr lang="en-GB" sz="1400" dirty="0">
              <a:highlight>
                <a:srgbClr val="FFFF00"/>
              </a:highlight>
            </a:endParaRPr>
          </a:p>
          <a:p>
            <a:pPr marL="15870" lvl="2" indent="0">
              <a:buNone/>
            </a:pPr>
            <a:endParaRPr lang="en-GB" sz="1400" dirty="0">
              <a:highlight>
                <a:srgbClr val="FFFF00"/>
              </a:highlight>
            </a:endParaRPr>
          </a:p>
          <a:p>
            <a:pPr marL="15870" lvl="2" indent="0">
              <a:buNone/>
            </a:pPr>
            <a:endParaRPr lang="en-US" sz="1400" b="1" dirty="0">
              <a:solidFill>
                <a:srgbClr val="0070F2"/>
              </a:solidFill>
            </a:endParaRPr>
          </a:p>
          <a:p>
            <a:pPr marL="15870" lvl="2" indent="0">
              <a:buNone/>
            </a:pPr>
            <a:endParaRPr lang="en-US" sz="1400" b="1" dirty="0">
              <a:solidFill>
                <a:srgbClr val="0070F2"/>
              </a:solidFill>
            </a:endParaRPr>
          </a:p>
          <a:p>
            <a:pPr marL="15870" lvl="2" indent="0">
              <a:buNone/>
            </a:pPr>
            <a:endParaRPr lang="en-US" sz="1400" b="1" dirty="0">
              <a:solidFill>
                <a:srgbClr val="0070F2"/>
              </a:solidFill>
            </a:endParaRPr>
          </a:p>
          <a:p>
            <a:pPr marL="15870" lvl="2" indent="0">
              <a:buNone/>
            </a:pPr>
            <a:endParaRPr lang="en-US" sz="1400" b="1" dirty="0">
              <a:solidFill>
                <a:srgbClr val="0070F2"/>
              </a:solidFill>
            </a:endParaRPr>
          </a:p>
          <a:p>
            <a:pPr marL="15870" lvl="2" indent="0">
              <a:buNone/>
            </a:pPr>
            <a:r>
              <a:rPr lang="en-US" sz="1400" b="1" dirty="0">
                <a:solidFill>
                  <a:srgbClr val="0070F2"/>
                </a:solidFill>
              </a:rPr>
              <a:t>Option 2:</a:t>
            </a:r>
            <a:r>
              <a:rPr lang="en-GB" sz="1400" dirty="0"/>
              <a:t> Use your existing template setup process in Classic Sourcing, copy the existing templates and convert to a Guided Sourcing template</a:t>
            </a:r>
            <a:endParaRPr lang="en-US" sz="1400" b="1" dirty="0">
              <a:solidFill>
                <a:srgbClr val="0070F2"/>
              </a:solidFill>
            </a:endParaRPr>
          </a:p>
          <a:p>
            <a:pPr marL="15870" lvl="2" indent="0">
              <a:buNone/>
            </a:pPr>
            <a:r>
              <a:rPr lang="en-US" sz="1400" b="1" dirty="0">
                <a:solidFill>
                  <a:srgbClr val="0070F2"/>
                </a:solidFill>
              </a:rPr>
              <a:t>Option 3:</a:t>
            </a:r>
            <a:r>
              <a:rPr lang="en-GB" sz="1400" dirty="0"/>
              <a:t> Convert all your Classic Sourcing </a:t>
            </a:r>
            <a:r>
              <a:rPr lang="en-GB" sz="1400" u="sng" dirty="0"/>
              <a:t>event</a:t>
            </a:r>
            <a:r>
              <a:rPr lang="en-GB" sz="1400" dirty="0"/>
              <a:t> templates by running the scheduled task </a:t>
            </a:r>
            <a:r>
              <a:rPr lang="en-GB" sz="1400" dirty="0" err="1">
                <a:solidFill>
                  <a:srgbClr val="000000"/>
                </a:solidFill>
                <a:latin typeface="+mn-lt"/>
                <a:cs typeface="Times New Roman" panose="02020603050405020304" pitchFamily="18" charset="0"/>
              </a:rPr>
              <a:t>ConvertToGuidedSourcingTemplateTask</a:t>
            </a:r>
            <a:r>
              <a:rPr lang="en-GB" sz="1400" dirty="0">
                <a:solidFill>
                  <a:srgbClr val="000000"/>
                </a:solidFill>
                <a:latin typeface="+mn-lt"/>
                <a:cs typeface="Times New Roman" panose="02020603050405020304" pitchFamily="18" charset="0"/>
              </a:rPr>
              <a:t>. </a:t>
            </a:r>
          </a:p>
          <a:p>
            <a:pPr marL="15870" lvl="2" indent="0">
              <a:buNone/>
            </a:pPr>
            <a:r>
              <a:rPr lang="en-GB" sz="1400" dirty="0">
                <a:solidFill>
                  <a:srgbClr val="000000"/>
                </a:solidFill>
                <a:latin typeface="+mn-lt"/>
                <a:cs typeface="Times New Roman" panose="02020603050405020304" pitchFamily="18" charset="0"/>
              </a:rPr>
              <a:t>(As a “Customer Administrator” you can navigate to Manage-&gt;Administration-&gt;Site Manager-&gt;Scheduled Tasks. Search for the above task and Run it.)</a:t>
            </a:r>
            <a:endParaRPr lang="en-GB" sz="1400" dirty="0">
              <a:latin typeface="+mn-lt"/>
              <a:cs typeface="Times New Roman" panose="02020603050405020304" pitchFamily="18" charset="0"/>
            </a:endParaRPr>
          </a:p>
          <a:p>
            <a:pPr marL="15870" lvl="2" indent="0">
              <a:buNone/>
            </a:pPr>
            <a:endParaRPr lang="en-GB" sz="1400" i="1" dirty="0"/>
          </a:p>
          <a:p>
            <a:pPr marL="15870" lvl="2" indent="0">
              <a:buNone/>
            </a:pPr>
            <a:r>
              <a:rPr lang="en-GB" sz="1400" i="1" dirty="0"/>
              <a:t>The recommended approach is to copy each desired template instead of editing the existing out-of the box templates – </a:t>
            </a:r>
          </a:p>
          <a:p>
            <a:pPr marL="15870" lvl="2" indent="0">
              <a:buNone/>
            </a:pPr>
            <a:r>
              <a:rPr lang="en-GB" sz="1400" i="1" dirty="0"/>
              <a:t>Applicable to both Classic and Guided Sourcing templates.</a:t>
            </a:r>
          </a:p>
          <a:p>
            <a:pPr marL="15870" lvl="2" indent="0">
              <a:buNone/>
            </a:pPr>
            <a:r>
              <a:rPr lang="en-GB" sz="1400" i="1" dirty="0"/>
              <a:t>If you have multiple event templates and you want to convert all of them, follow the option 3.</a:t>
            </a:r>
            <a:endParaRPr lang="en-GB" sz="1400" dirty="0"/>
          </a:p>
          <a:p>
            <a:pPr marL="15870" lvl="2" indent="0">
              <a:buNone/>
            </a:pPr>
            <a:endParaRPr lang="en-GB" sz="1400" dirty="0"/>
          </a:p>
          <a:p>
            <a:pPr marL="15870" lvl="2" indent="0">
              <a:buNone/>
            </a:pPr>
            <a:r>
              <a:rPr lang="en-GB" sz="1400" dirty="0"/>
              <a:t>Once templates are copied ensure the radio-button is set to </a:t>
            </a:r>
            <a:r>
              <a:rPr lang="en-GB" sz="1400" b="1" dirty="0"/>
              <a:t>Guided Sourcing Template</a:t>
            </a:r>
            <a:r>
              <a:rPr lang="en-GB" sz="1400" dirty="0"/>
              <a:t> = </a:t>
            </a:r>
            <a:r>
              <a:rPr lang="en-GB" sz="1400" b="1" dirty="0"/>
              <a:t>Yes</a:t>
            </a:r>
          </a:p>
        </p:txBody>
      </p:sp>
      <p:pic>
        <p:nvPicPr>
          <p:cNvPr id="3" name="Picture 2">
            <a:extLst>
              <a:ext uri="{FF2B5EF4-FFF2-40B4-BE49-F238E27FC236}">
                <a16:creationId xmlns:a16="http://schemas.microsoft.com/office/drawing/2014/main" id="{8887D55B-6104-F799-5F34-11CF5CAD06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3870" y="1697713"/>
            <a:ext cx="2786736" cy="478320"/>
          </a:xfrm>
          <a:prstGeom prst="rect">
            <a:avLst/>
          </a:prstGeom>
          <a:ln>
            <a:solidFill>
              <a:schemeClr val="tx1"/>
            </a:solidFill>
          </a:ln>
          <a:effectLst/>
        </p:spPr>
      </p:pic>
      <p:sp>
        <p:nvSpPr>
          <p:cNvPr id="5" name="Text Placeholder 13">
            <a:hlinkClick r:id="rId6"/>
            <a:extLst>
              <a:ext uri="{FF2B5EF4-FFF2-40B4-BE49-F238E27FC236}">
                <a16:creationId xmlns:a16="http://schemas.microsoft.com/office/drawing/2014/main" id="{9B16C5A2-DC44-310C-A28B-CA4C5F1E0902}"/>
              </a:ext>
            </a:extLst>
          </p:cNvPr>
          <p:cNvSpPr txBox="1">
            <a:spLocks/>
          </p:cNvSpPr>
          <p:nvPr/>
        </p:nvSpPr>
        <p:spPr bwMode="black">
          <a:xfrm>
            <a:off x="9758601" y="5843902"/>
            <a:ext cx="1992328"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How to convert classic event template into a Guided Sourcing event template</a:t>
            </a:r>
            <a:endParaRPr lang="en-US" dirty="0">
              <a:solidFill>
                <a:srgbClr val="000000"/>
              </a:solidFill>
              <a:latin typeface="+mn-lt"/>
              <a:cs typeface="BentonSans Book"/>
            </a:endParaRPr>
          </a:p>
        </p:txBody>
      </p:sp>
      <p:pic>
        <p:nvPicPr>
          <p:cNvPr id="6" name="Picture 5">
            <a:extLst>
              <a:ext uri="{FF2B5EF4-FFF2-40B4-BE49-F238E27FC236}">
                <a16:creationId xmlns:a16="http://schemas.microsoft.com/office/drawing/2014/main" id="{CD81ABB9-476B-2635-88F3-C33625CE042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3870" y="2815622"/>
            <a:ext cx="4100980" cy="1295047"/>
          </a:xfrm>
          <a:prstGeom prst="rect">
            <a:avLst/>
          </a:prstGeom>
          <a:ln>
            <a:solidFill>
              <a:schemeClr val="tx1"/>
            </a:solidFill>
          </a:ln>
        </p:spPr>
      </p:pic>
      <p:pic>
        <p:nvPicPr>
          <p:cNvPr id="8" name="Picture 7">
            <a:hlinkClick r:id="rId6"/>
            <a:extLst>
              <a:ext uri="{FF2B5EF4-FFF2-40B4-BE49-F238E27FC236}">
                <a16:creationId xmlns:a16="http://schemas.microsoft.com/office/drawing/2014/main" id="{79804CEC-1100-26D5-AF2A-4F2B0BC564D7}"/>
              </a:ext>
            </a:extLst>
          </p:cNvPr>
          <p:cNvPicPr>
            <a:picLocks noChangeAspect="1"/>
          </p:cNvPicPr>
          <p:nvPr/>
        </p:nvPicPr>
        <p:blipFill>
          <a:blip r:embed="rId8"/>
          <a:stretch>
            <a:fillRect/>
          </a:stretch>
        </p:blipFill>
        <p:spPr>
          <a:xfrm>
            <a:off x="9030164" y="5822328"/>
            <a:ext cx="574728" cy="574728"/>
          </a:xfrm>
          <a:prstGeom prst="rect">
            <a:avLst/>
          </a:prstGeom>
        </p:spPr>
      </p:pic>
      <p:sp>
        <p:nvSpPr>
          <p:cNvPr id="7" name="Title 6">
            <a:extLst>
              <a:ext uri="{FF2B5EF4-FFF2-40B4-BE49-F238E27FC236}">
                <a16:creationId xmlns:a16="http://schemas.microsoft.com/office/drawing/2014/main" id="{A7E40423-E03F-AB48-A428-3E8B3AFC8DE5}"/>
              </a:ext>
            </a:extLst>
          </p:cNvPr>
          <p:cNvSpPr>
            <a:spLocks noGrp="1"/>
          </p:cNvSpPr>
          <p:nvPr>
            <p:ph type="title"/>
          </p:nvPr>
        </p:nvSpPr>
        <p:spPr/>
        <p:txBody>
          <a:bodyPr/>
          <a:lstStyle/>
          <a:p>
            <a:r>
              <a:rPr lang="en-US" dirty="0">
                <a:latin typeface="72 Brand Medium"/>
              </a:rPr>
              <a:t>How to Create Guided Sourcing Templates</a:t>
            </a:r>
            <a:endParaRPr lang="en-US" dirty="0"/>
          </a:p>
        </p:txBody>
      </p:sp>
    </p:spTree>
    <p:custDataLst>
      <p:custData r:id="rId1"/>
      <p:custData r:id="rId2"/>
    </p:custDataLst>
    <p:extLst>
      <p:ext uri="{BB962C8B-B14F-4D97-AF65-F5344CB8AC3E}">
        <p14:creationId xmlns:p14="http://schemas.microsoft.com/office/powerpoint/2010/main" val="1917283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8E81FA-BD36-D246-A0BA-94256E3D831A}"/>
              </a:ext>
            </a:extLst>
          </p:cNvPr>
          <p:cNvSpPr>
            <a:spLocks noGrp="1"/>
          </p:cNvSpPr>
          <p:nvPr>
            <p:ph type="body" sz="quarter" idx="10"/>
          </p:nvPr>
        </p:nvSpPr>
        <p:spPr>
          <a:xfrm>
            <a:off x="6386569" y="1323975"/>
            <a:ext cx="5156902" cy="4871252"/>
          </a:xfrm>
        </p:spPr>
        <p:txBody>
          <a:bodyPr vert="horz" lIns="0" tIns="0" rIns="0" bIns="0" rtlCol="0" anchor="t">
            <a:normAutofit/>
          </a:bodyPr>
          <a:lstStyle/>
          <a:p>
            <a:pPr lvl="0"/>
            <a:r>
              <a:rPr lang="en-US" b="1" dirty="0"/>
              <a:t>What Has Not Changed</a:t>
            </a:r>
            <a:endParaRPr lang="en-US" b="1" dirty="0">
              <a:solidFill>
                <a:srgbClr val="FF0000"/>
              </a:solidFill>
            </a:endParaRPr>
          </a:p>
          <a:p>
            <a:pPr marL="342797" lvl="1" indent="-342797">
              <a:lnSpc>
                <a:spcPct val="110000"/>
              </a:lnSpc>
              <a:spcBef>
                <a:spcPts val="1000"/>
              </a:spcBef>
              <a:buClr>
                <a:srgbClr val="0070F2"/>
              </a:buClr>
            </a:pPr>
            <a:r>
              <a:rPr lang="en-US" sz="1600" dirty="0">
                <a:solidFill>
                  <a:schemeClr val="tx1">
                    <a:lumMod val="75000"/>
                    <a:lumOff val="25000"/>
                  </a:schemeClr>
                </a:solidFill>
              </a:rPr>
              <a:t>Email approvals remain the system</a:t>
            </a:r>
          </a:p>
          <a:p>
            <a:pPr marL="342797" lvl="1" indent="-342797">
              <a:lnSpc>
                <a:spcPct val="110000"/>
              </a:lnSpc>
              <a:spcBef>
                <a:spcPts val="1000"/>
              </a:spcBef>
              <a:buClr>
                <a:srgbClr val="0070F2"/>
              </a:buClr>
            </a:pPr>
            <a:r>
              <a:rPr lang="en-US" sz="1600" dirty="0">
                <a:solidFill>
                  <a:schemeClr val="tx1">
                    <a:lumMod val="75000"/>
                    <a:lumOff val="25000"/>
                  </a:schemeClr>
                </a:solidFill>
              </a:rPr>
              <a:t>Email notifications will remain the same</a:t>
            </a:r>
          </a:p>
          <a:p>
            <a:pPr marL="342797" lvl="1" indent="-342797">
              <a:lnSpc>
                <a:spcPct val="110000"/>
              </a:lnSpc>
              <a:spcBef>
                <a:spcPts val="1000"/>
              </a:spcBef>
              <a:buClr>
                <a:srgbClr val="0070F2"/>
              </a:buClr>
            </a:pPr>
            <a:r>
              <a:rPr lang="en-US" sz="1600" dirty="0">
                <a:solidFill>
                  <a:schemeClr val="tx1">
                    <a:lumMod val="75000"/>
                    <a:lumOff val="25000"/>
                  </a:schemeClr>
                </a:solidFill>
              </a:rPr>
              <a:t>System generated reports remain the same</a:t>
            </a:r>
          </a:p>
          <a:p>
            <a:pPr marL="342797" lvl="1" indent="-342797">
              <a:lnSpc>
                <a:spcPct val="110000"/>
              </a:lnSpc>
              <a:spcBef>
                <a:spcPts val="1000"/>
              </a:spcBef>
              <a:buClr>
                <a:srgbClr val="0070F2"/>
              </a:buClr>
            </a:pPr>
            <a:r>
              <a:rPr lang="en-US" sz="1600" dirty="0">
                <a:solidFill>
                  <a:schemeClr val="tx1">
                    <a:lumMod val="75000"/>
                    <a:lumOff val="25000"/>
                  </a:schemeClr>
                </a:solidFill>
              </a:rPr>
              <a:t>Your sourcing process will remain the same (if template are migrated like for like)</a:t>
            </a:r>
          </a:p>
          <a:p>
            <a:pPr marL="342797" lvl="1" indent="-342797">
              <a:lnSpc>
                <a:spcPct val="110000"/>
              </a:lnSpc>
              <a:spcBef>
                <a:spcPts val="1000"/>
              </a:spcBef>
              <a:buClr>
                <a:srgbClr val="0070F2"/>
              </a:buClr>
            </a:pPr>
            <a:endParaRPr lang="en-US" sz="1600" dirty="0">
              <a:solidFill>
                <a:schemeClr val="tx1">
                  <a:lumMod val="75000"/>
                  <a:lumOff val="25000"/>
                </a:schemeClr>
              </a:solidFill>
            </a:endParaRPr>
          </a:p>
          <a:p>
            <a:pPr marL="342797" lvl="1" indent="-342797">
              <a:lnSpc>
                <a:spcPct val="110000"/>
              </a:lnSpc>
              <a:spcBef>
                <a:spcPts val="1000"/>
              </a:spcBef>
              <a:buClr>
                <a:srgbClr val="0070F2"/>
              </a:buClr>
            </a:pPr>
            <a:endParaRPr lang="en-US" dirty="0">
              <a:solidFill>
                <a:schemeClr val="tx1">
                  <a:lumMod val="75000"/>
                  <a:lumOff val="25000"/>
                </a:schemeClr>
              </a:solidFill>
            </a:endParaRPr>
          </a:p>
          <a:p>
            <a:pPr marL="342797" lvl="1" indent="-342797">
              <a:lnSpc>
                <a:spcPct val="110000"/>
              </a:lnSpc>
              <a:spcBef>
                <a:spcPts val="1000"/>
              </a:spcBef>
              <a:buClr>
                <a:srgbClr val="0070F2"/>
              </a:buClr>
            </a:pPr>
            <a:endParaRPr lang="en-US" dirty="0">
              <a:solidFill>
                <a:schemeClr val="tx1">
                  <a:lumMod val="75000"/>
                  <a:lumOff val="25000"/>
                </a:schemeClr>
              </a:solidFill>
            </a:endParaRPr>
          </a:p>
          <a:p>
            <a:pPr marL="342797" lvl="1" indent="-342797">
              <a:lnSpc>
                <a:spcPct val="110000"/>
              </a:lnSpc>
              <a:spcBef>
                <a:spcPts val="1000"/>
              </a:spcBef>
              <a:buClr>
                <a:srgbClr val="0070F2"/>
              </a:buClr>
            </a:pPr>
            <a:endParaRPr lang="en-US" dirty="0">
              <a:solidFill>
                <a:schemeClr val="tx1">
                  <a:lumMod val="75000"/>
                  <a:lumOff val="25000"/>
                </a:schemeClr>
              </a:solidFill>
            </a:endParaRPr>
          </a:p>
        </p:txBody>
      </p:sp>
      <p:sp>
        <p:nvSpPr>
          <p:cNvPr id="14" name="Text Placeholder 1">
            <a:extLst>
              <a:ext uri="{FF2B5EF4-FFF2-40B4-BE49-F238E27FC236}">
                <a16:creationId xmlns:a16="http://schemas.microsoft.com/office/drawing/2014/main" id="{4A804791-D48B-0B88-40B6-69838041BA54}"/>
              </a:ext>
            </a:extLst>
          </p:cNvPr>
          <p:cNvSpPr txBox="1">
            <a:spLocks/>
          </p:cNvSpPr>
          <p:nvPr/>
        </p:nvSpPr>
        <p:spPr bwMode="black">
          <a:xfrm>
            <a:off x="501519" y="1323975"/>
            <a:ext cx="5146843" cy="5284576"/>
          </a:xfrm>
          <a:prstGeom prst="rect">
            <a:avLst/>
          </a:prstGeom>
        </p:spPr>
        <p:txBody>
          <a:bodyPr vert="horz" lIns="0" tIns="0" rIns="0" bIns="0" rtlCol="0" anchor="t">
            <a:normAutofit/>
          </a:bodyPr>
          <a:lstStyle>
            <a:lvl1pPr marL="0" indent="0" algn="l" defTabSz="1088558" rtl="0" eaLnBrk="1" latinLnBrk="0" hangingPunct="1">
              <a:spcBef>
                <a:spcPts val="1800"/>
              </a:spcBef>
              <a:buClrTx/>
              <a:buSzPct val="100000"/>
              <a:buFont typeface="Roboto" panose="02000000000000000000" pitchFamily="2" charset="0"/>
              <a:buChar char="​"/>
              <a:defRPr sz="2000" b="0" i="0" kern="1200">
                <a:solidFill>
                  <a:schemeClr val="tx1"/>
                </a:solidFill>
                <a:latin typeface="72 Brand" panose="020B0504030603020204" pitchFamily="34" charset="0"/>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72 Brand" panose="020B0504030603020204"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72 Brand" panose="020B0504030603020204" pitchFamily="34" charset="0"/>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pPr>
            <a:r>
              <a:rPr lang="en-US" sz="1999" b="1" dirty="0">
                <a:solidFill>
                  <a:srgbClr val="000000"/>
                </a:solidFill>
              </a:rPr>
              <a:t>What Has Changed</a:t>
            </a:r>
            <a:endParaRPr lang="en-US" sz="1999" b="1" dirty="0">
              <a:solidFill>
                <a:srgbClr val="FF0000"/>
              </a:solidFill>
            </a:endParaRPr>
          </a:p>
          <a:p>
            <a:pPr marL="342797" lvl="1" indent="-342797" defTabSz="1088231">
              <a:lnSpc>
                <a:spcPct val="110000"/>
              </a:lnSpc>
              <a:spcBef>
                <a:spcPts val="1000"/>
              </a:spcBef>
              <a:buClr>
                <a:srgbClr val="0070F2"/>
              </a:buClr>
            </a:pPr>
            <a:r>
              <a:rPr lang="en-US" sz="1600" dirty="0">
                <a:solidFill>
                  <a:srgbClr val="000000">
                    <a:lumMod val="75000"/>
                    <a:lumOff val="25000"/>
                  </a:srgbClr>
                </a:solidFill>
              </a:rPr>
              <a:t>New Guided Sourcing Project &amp; Event UI</a:t>
            </a:r>
          </a:p>
          <a:p>
            <a:pPr marL="342797" lvl="1" indent="-342797" defTabSz="1088231">
              <a:lnSpc>
                <a:spcPct val="110000"/>
              </a:lnSpc>
              <a:spcBef>
                <a:spcPts val="1000"/>
              </a:spcBef>
              <a:buClr>
                <a:srgbClr val="0070F2"/>
              </a:buClr>
            </a:pPr>
            <a:r>
              <a:rPr lang="en-US" sz="1600" dirty="0">
                <a:solidFill>
                  <a:srgbClr val="000000">
                    <a:lumMod val="75000"/>
                    <a:lumOff val="25000"/>
                  </a:srgbClr>
                </a:solidFill>
              </a:rPr>
              <a:t>The new </a:t>
            </a:r>
            <a:r>
              <a:rPr lang="en-US" sz="1600" b="1" dirty="0">
                <a:solidFill>
                  <a:srgbClr val="000000">
                    <a:lumMod val="75000"/>
                    <a:lumOff val="25000"/>
                  </a:srgbClr>
                </a:solidFill>
              </a:rPr>
              <a:t>For You </a:t>
            </a:r>
            <a:r>
              <a:rPr lang="en-US" sz="1600" dirty="0">
                <a:solidFill>
                  <a:srgbClr val="000000">
                    <a:lumMod val="75000"/>
                    <a:lumOff val="25000"/>
                  </a:srgbClr>
                </a:solidFill>
              </a:rPr>
              <a:t>dashboard is available</a:t>
            </a:r>
          </a:p>
          <a:p>
            <a:pPr marL="342797" lvl="1" indent="-342797" defTabSz="1088231">
              <a:lnSpc>
                <a:spcPct val="110000"/>
              </a:lnSpc>
              <a:spcBef>
                <a:spcPts val="1000"/>
              </a:spcBef>
              <a:buClr>
                <a:srgbClr val="0070F2"/>
              </a:buClr>
            </a:pPr>
            <a:r>
              <a:rPr lang="en-US" sz="1600" dirty="0">
                <a:solidFill>
                  <a:srgbClr val="000000">
                    <a:lumMod val="75000"/>
                    <a:lumOff val="25000"/>
                  </a:srgbClr>
                </a:solidFill>
              </a:rPr>
              <a:t>In system approval UI has changed</a:t>
            </a:r>
          </a:p>
          <a:p>
            <a:pPr marL="521554" lvl="2" indent="-342797" defTabSz="1088231">
              <a:spcBef>
                <a:spcPts val="600"/>
              </a:spcBef>
              <a:buClr>
                <a:srgbClr val="0070F2"/>
              </a:buClr>
              <a:buSzPct val="80000"/>
            </a:pPr>
            <a:r>
              <a:rPr lang="en-US" sz="1400" dirty="0">
                <a:solidFill>
                  <a:srgbClr val="000000">
                    <a:lumMod val="75000"/>
                    <a:lumOff val="25000"/>
                  </a:srgbClr>
                </a:solidFill>
              </a:rPr>
              <a:t>In-app document preview now available</a:t>
            </a:r>
          </a:p>
          <a:p>
            <a:pPr marL="521554" lvl="2" indent="-342797" defTabSz="1088231">
              <a:spcBef>
                <a:spcPts val="600"/>
              </a:spcBef>
              <a:buClr>
                <a:srgbClr val="0070F2"/>
              </a:buClr>
              <a:buSzPct val="80000"/>
            </a:pPr>
            <a:r>
              <a:rPr lang="en-US" sz="1400" dirty="0">
                <a:solidFill>
                  <a:srgbClr val="000000">
                    <a:lumMod val="75000"/>
                    <a:lumOff val="25000"/>
                  </a:srgbClr>
                </a:solidFill>
              </a:rPr>
              <a:t>Sourcing event content and line items have been split into 2 sections</a:t>
            </a:r>
          </a:p>
          <a:p>
            <a:pPr marL="521554" lvl="2" indent="-342797" defTabSz="1088231">
              <a:spcBef>
                <a:spcPts val="600"/>
              </a:spcBef>
              <a:buClr>
                <a:srgbClr val="0070F2"/>
              </a:buClr>
              <a:buSzPct val="80000"/>
            </a:pPr>
            <a:r>
              <a:rPr lang="en-US" sz="1400" dirty="0">
                <a:solidFill>
                  <a:srgbClr val="000000">
                    <a:lumMod val="75000"/>
                    <a:lumOff val="25000"/>
                  </a:srgbClr>
                </a:solidFill>
              </a:rPr>
              <a:t>Multi-round events</a:t>
            </a:r>
          </a:p>
          <a:p>
            <a:pPr marL="521554" lvl="2" indent="-342797" defTabSz="1088231">
              <a:spcBef>
                <a:spcPts val="600"/>
              </a:spcBef>
              <a:buClr>
                <a:srgbClr val="0070F2"/>
              </a:buClr>
              <a:buSzPct val="80000"/>
            </a:pPr>
            <a:r>
              <a:rPr lang="en-US" sz="1400" dirty="0">
                <a:solidFill>
                  <a:srgbClr val="000000">
                    <a:lumMod val="75000"/>
                    <a:lumOff val="25000"/>
                  </a:srgbClr>
                </a:solidFill>
              </a:rPr>
              <a:t>Supplier &amp; Content recommendations</a:t>
            </a:r>
          </a:p>
          <a:p>
            <a:pPr marL="521554" lvl="2" indent="-342797" defTabSz="1088231">
              <a:spcBef>
                <a:spcPts val="600"/>
              </a:spcBef>
              <a:buClr>
                <a:srgbClr val="0070F2"/>
              </a:buClr>
              <a:buSzPct val="80000"/>
            </a:pPr>
            <a:r>
              <a:rPr lang="en-US" sz="1400" dirty="0">
                <a:solidFill>
                  <a:srgbClr val="000000">
                    <a:lumMod val="75000"/>
                    <a:lumOff val="25000"/>
                  </a:srgbClr>
                </a:solidFill>
              </a:rPr>
              <a:t>Messaging app has been added to communicate with users</a:t>
            </a:r>
          </a:p>
          <a:p>
            <a:pPr marL="521554" lvl="2" indent="-342797" defTabSz="1088231">
              <a:spcBef>
                <a:spcPts val="600"/>
              </a:spcBef>
              <a:buClr>
                <a:srgbClr val="0070F2"/>
              </a:buClr>
              <a:buSzPct val="80000"/>
            </a:pPr>
            <a:r>
              <a:rPr lang="en-US" sz="1400" dirty="0">
                <a:solidFill>
                  <a:srgbClr val="000000">
                    <a:lumMod val="75000"/>
                    <a:lumOff val="25000"/>
                  </a:srgbClr>
                </a:solidFill>
              </a:rPr>
              <a:t>SAP Companion to assist with learning</a:t>
            </a:r>
          </a:p>
          <a:p>
            <a:pPr marL="521554" lvl="2" indent="-342797" defTabSz="1088231">
              <a:spcBef>
                <a:spcPts val="600"/>
              </a:spcBef>
              <a:buClr>
                <a:srgbClr val="0070F2"/>
              </a:buClr>
              <a:buSzPct val="80000"/>
            </a:pPr>
            <a:r>
              <a:rPr lang="en-US" sz="1400" dirty="0">
                <a:solidFill>
                  <a:srgbClr val="000000">
                    <a:lumMod val="75000"/>
                    <a:lumOff val="25000"/>
                  </a:srgbClr>
                </a:solidFill>
              </a:rPr>
              <a:t>Pre-Award Contract Negotiation</a:t>
            </a:r>
          </a:p>
          <a:p>
            <a:pPr marL="521554" lvl="2" indent="-342797" defTabSz="1088231">
              <a:spcBef>
                <a:spcPts val="600"/>
              </a:spcBef>
              <a:buClr>
                <a:srgbClr val="0070F2"/>
              </a:buClr>
              <a:buSzPct val="80000"/>
            </a:pPr>
            <a:r>
              <a:rPr lang="en-US" sz="1400" dirty="0">
                <a:solidFill>
                  <a:srgbClr val="000000">
                    <a:lumMod val="75000"/>
                    <a:lumOff val="25000"/>
                  </a:srgbClr>
                </a:solidFill>
              </a:rPr>
              <a:t>WalkMe – AI powered guidance and automation</a:t>
            </a:r>
          </a:p>
          <a:p>
            <a:pPr marL="521554" lvl="2" indent="-342797" defTabSz="1088231">
              <a:spcBef>
                <a:spcPts val="600"/>
              </a:spcBef>
              <a:buClr>
                <a:srgbClr val="0070F2"/>
              </a:buClr>
              <a:buSzPct val="80000"/>
            </a:pPr>
            <a:r>
              <a:rPr lang="en-US" sz="1400" dirty="0">
                <a:solidFill>
                  <a:srgbClr val="000000">
                    <a:lumMod val="75000"/>
                    <a:lumOff val="25000"/>
                  </a:srgbClr>
                </a:solidFill>
              </a:rPr>
              <a:t>Integration with Supplier Risk*</a:t>
            </a:r>
          </a:p>
          <a:p>
            <a:pPr marL="521554" lvl="2" indent="-342797" defTabSz="1088231">
              <a:spcBef>
                <a:spcPts val="600"/>
              </a:spcBef>
              <a:buClr>
                <a:srgbClr val="0070F2"/>
              </a:buClr>
              <a:buSzPct val="80000"/>
            </a:pPr>
            <a:r>
              <a:rPr lang="en-US" sz="1400" dirty="0">
                <a:solidFill>
                  <a:srgbClr val="000000">
                    <a:lumMod val="75000"/>
                    <a:lumOff val="25000"/>
                  </a:srgbClr>
                </a:solidFill>
              </a:rPr>
              <a:t>Integration with SAP Category Management*</a:t>
            </a:r>
            <a:endParaRPr lang="en-US" sz="1600" dirty="0">
              <a:solidFill>
                <a:srgbClr val="000000">
                  <a:lumMod val="75000"/>
                  <a:lumOff val="25000"/>
                </a:srgbClr>
              </a:solidFill>
            </a:endParaRPr>
          </a:p>
        </p:txBody>
      </p:sp>
      <p:pic>
        <p:nvPicPr>
          <p:cNvPr id="8" name="Picture 7">
            <a:extLst>
              <a:ext uri="{FF2B5EF4-FFF2-40B4-BE49-F238E27FC236}">
                <a16:creationId xmlns:a16="http://schemas.microsoft.com/office/drawing/2014/main" id="{2F087B96-E6F8-DBFE-ECF8-CAE211DB0D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54727" y="124109"/>
            <a:ext cx="899766" cy="899766"/>
          </a:xfrm>
          <a:prstGeom prst="rect">
            <a:avLst/>
          </a:prstGeom>
        </p:spPr>
      </p:pic>
      <p:sp>
        <p:nvSpPr>
          <p:cNvPr id="17" name="TextBox 16">
            <a:extLst>
              <a:ext uri="{FF2B5EF4-FFF2-40B4-BE49-F238E27FC236}">
                <a16:creationId xmlns:a16="http://schemas.microsoft.com/office/drawing/2014/main" id="{B48714F8-F50B-CCEA-ADA0-4C3D000FEA05}"/>
              </a:ext>
            </a:extLst>
          </p:cNvPr>
          <p:cNvSpPr txBox="1"/>
          <p:nvPr/>
        </p:nvSpPr>
        <p:spPr>
          <a:xfrm>
            <a:off x="6574064" y="6491194"/>
            <a:ext cx="4910322" cy="184618"/>
          </a:xfrm>
          <a:prstGeom prst="rect">
            <a:avLst/>
          </a:prstGeom>
          <a:noFill/>
        </p:spPr>
        <p:txBody>
          <a:bodyPr wrap="none" lIns="0" tIns="0" rIns="0" bIns="0" rtlCol="0">
            <a:spAutoFit/>
          </a:bodyPr>
          <a:lstStyle/>
          <a:p>
            <a:pPr defTabSz="1088449" fontAlgn="base">
              <a:spcBef>
                <a:spcPct val="50000"/>
              </a:spcBef>
              <a:spcAft>
                <a:spcPct val="0"/>
              </a:spcAft>
              <a:buClr>
                <a:srgbClr val="000000"/>
              </a:buClr>
              <a:buSzPct val="100000"/>
            </a:pPr>
            <a:r>
              <a:rPr lang="en-GB" sz="1200" kern="0" dirty="0">
                <a:solidFill>
                  <a:srgbClr val="000000"/>
                </a:solidFill>
                <a:latin typeface="72 Brand" panose="020B0504030603020204" pitchFamily="34" charset="0"/>
                <a:ea typeface="Arial Unicode MS" pitchFamily="34" charset="-128"/>
                <a:cs typeface="Arial Unicode MS" pitchFamily="34" charset="-128"/>
              </a:rPr>
              <a:t>*Supplier Risk and SAP Category Management require separate licenses</a:t>
            </a:r>
          </a:p>
        </p:txBody>
      </p:sp>
      <p:sp>
        <p:nvSpPr>
          <p:cNvPr id="19" name="Text Placeholder 13">
            <a:hlinkClick r:id="rId6"/>
            <a:extLst>
              <a:ext uri="{FF2B5EF4-FFF2-40B4-BE49-F238E27FC236}">
                <a16:creationId xmlns:a16="http://schemas.microsoft.com/office/drawing/2014/main" id="{10A939F3-03EC-A671-C332-FA7EE1C9BF07}"/>
              </a:ext>
            </a:extLst>
          </p:cNvPr>
          <p:cNvSpPr txBox="1">
            <a:spLocks/>
          </p:cNvSpPr>
          <p:nvPr/>
        </p:nvSpPr>
        <p:spPr bwMode="black">
          <a:xfrm>
            <a:off x="8709107" y="5749922"/>
            <a:ext cx="1992328" cy="331645"/>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Guided Sourcing End-to-End Overview</a:t>
            </a:r>
            <a:endParaRPr lang="en-US" dirty="0">
              <a:solidFill>
                <a:srgbClr val="000000"/>
              </a:solidFill>
              <a:latin typeface="+mn-lt"/>
              <a:cs typeface="BentonSans Book"/>
            </a:endParaRPr>
          </a:p>
        </p:txBody>
      </p:sp>
      <p:sp>
        <p:nvSpPr>
          <p:cNvPr id="4" name="Text Placeholder 13">
            <a:extLst>
              <a:ext uri="{FF2B5EF4-FFF2-40B4-BE49-F238E27FC236}">
                <a16:creationId xmlns:a16="http://schemas.microsoft.com/office/drawing/2014/main" id="{6B53105B-04FF-9A97-52D5-A0F1D7828B2A}"/>
              </a:ext>
            </a:extLst>
          </p:cNvPr>
          <p:cNvSpPr txBox="1">
            <a:spLocks/>
          </p:cNvSpPr>
          <p:nvPr/>
        </p:nvSpPr>
        <p:spPr bwMode="black">
          <a:xfrm>
            <a:off x="9739355" y="5649954"/>
            <a:ext cx="1992328"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endParaRPr lang="en-US" dirty="0">
              <a:solidFill>
                <a:srgbClr val="000000"/>
              </a:solidFill>
              <a:latin typeface="BentonSans Book"/>
              <a:cs typeface="BentonSans Book"/>
            </a:endParaRPr>
          </a:p>
        </p:txBody>
      </p:sp>
      <p:pic>
        <p:nvPicPr>
          <p:cNvPr id="15" name="Picture 14">
            <a:hlinkClick r:id="rId6"/>
            <a:extLst>
              <a:ext uri="{FF2B5EF4-FFF2-40B4-BE49-F238E27FC236}">
                <a16:creationId xmlns:a16="http://schemas.microsoft.com/office/drawing/2014/main" id="{4438E799-EFC5-F77E-84E3-23DDE46DF3AF}"/>
              </a:ext>
            </a:extLst>
          </p:cNvPr>
          <p:cNvPicPr>
            <a:picLocks noChangeAspect="1"/>
          </p:cNvPicPr>
          <p:nvPr/>
        </p:nvPicPr>
        <p:blipFill>
          <a:blip r:embed="rId7"/>
          <a:stretch>
            <a:fillRect/>
          </a:stretch>
        </p:blipFill>
        <p:spPr>
          <a:xfrm>
            <a:off x="8052640" y="5628380"/>
            <a:ext cx="574728" cy="574728"/>
          </a:xfrm>
          <a:prstGeom prst="rect">
            <a:avLst/>
          </a:prstGeom>
        </p:spPr>
      </p:pic>
      <p:sp>
        <p:nvSpPr>
          <p:cNvPr id="5" name="Title 4">
            <a:extLst>
              <a:ext uri="{FF2B5EF4-FFF2-40B4-BE49-F238E27FC236}">
                <a16:creationId xmlns:a16="http://schemas.microsoft.com/office/drawing/2014/main" id="{728D60FA-0B10-650C-A964-DF64A5ED5956}"/>
              </a:ext>
            </a:extLst>
          </p:cNvPr>
          <p:cNvSpPr>
            <a:spLocks noGrp="1"/>
          </p:cNvSpPr>
          <p:nvPr>
            <p:ph type="title"/>
          </p:nvPr>
        </p:nvSpPr>
        <p:spPr>
          <a:xfrm>
            <a:off x="503870" y="504000"/>
            <a:ext cx="11183564" cy="646203"/>
          </a:xfrm>
        </p:spPr>
        <p:txBody>
          <a:bodyPr/>
          <a:lstStyle/>
          <a:p>
            <a:r>
              <a:rPr lang="en-US" dirty="0"/>
              <a:t>Guided Sourcing Personas &amp; Changes</a:t>
            </a:r>
            <a:br>
              <a:rPr lang="en-US" dirty="0"/>
            </a:br>
            <a:r>
              <a:rPr lang="en-US" sz="1800" dirty="0">
                <a:solidFill>
                  <a:srgbClr val="0070F2"/>
                </a:solidFill>
                <a:latin typeface="+mn-lt"/>
              </a:rPr>
              <a:t>Sourcing User</a:t>
            </a:r>
            <a:endParaRPr lang="en-US" dirty="0">
              <a:solidFill>
                <a:srgbClr val="0070F2"/>
              </a:solidFill>
              <a:latin typeface="+mn-lt"/>
            </a:endParaRPr>
          </a:p>
        </p:txBody>
      </p:sp>
      <p:cxnSp>
        <p:nvCxnSpPr>
          <p:cNvPr id="16" name="Straight Connector 15">
            <a:extLst>
              <a:ext uri="{FF2B5EF4-FFF2-40B4-BE49-F238E27FC236}">
                <a16:creationId xmlns:a16="http://schemas.microsoft.com/office/drawing/2014/main" id="{F50CE51A-1461-AA37-38FB-7CDDC8C70CE5}"/>
              </a:ext>
            </a:extLst>
          </p:cNvPr>
          <p:cNvCxnSpPr>
            <a:cxnSpLocks/>
          </p:cNvCxnSpPr>
          <p:nvPr/>
        </p:nvCxnSpPr>
        <p:spPr>
          <a:xfrm>
            <a:off x="6096000" y="1312386"/>
            <a:ext cx="0" cy="5066963"/>
          </a:xfrm>
          <a:prstGeom prst="line">
            <a:avLst/>
          </a:prstGeom>
          <a:ln w="1905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custData r:id="rId1"/>
      <p:custData r:id="rId2"/>
    </p:custDataLst>
    <p:extLst>
      <p:ext uri="{BB962C8B-B14F-4D97-AF65-F5344CB8AC3E}">
        <p14:creationId xmlns:p14="http://schemas.microsoft.com/office/powerpoint/2010/main" val="1964686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BB0AD2-64D5-ECA7-A6AF-BC5E40E57B00}"/>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GB" sz="1600" dirty="0">
                <a:latin typeface="72 Brand" panose="020B0504030603020204" pitchFamily="34" charset="0"/>
              </a:rPr>
              <a:t>Improved usability – event creation is visible on a single page</a:t>
            </a:r>
          </a:p>
          <a:p>
            <a:pPr marL="514350" lvl="1" indent="-285750" defTabSz="1088231">
              <a:lnSpc>
                <a:spcPct val="110000"/>
              </a:lnSpc>
              <a:spcBef>
                <a:spcPts val="1000"/>
              </a:spcBef>
              <a:buClr>
                <a:srgbClr val="0070F2"/>
              </a:buClr>
              <a:buFont typeface="Arial" panose="020B0604020202020204" pitchFamily="34" charset="0"/>
              <a:buChar char="•"/>
            </a:pPr>
            <a:r>
              <a:rPr lang="en-GB" sz="1600" dirty="0">
                <a:latin typeface="72 Brand" panose="020B0504030603020204" pitchFamily="34" charset="0"/>
              </a:rPr>
              <a:t>Time reduction – almost 50% improvement in time to create an event compared to current Classic Sourcing UX</a:t>
            </a:r>
          </a:p>
          <a:p>
            <a:pPr marL="514350" lvl="1" indent="-285750" defTabSz="1088231">
              <a:lnSpc>
                <a:spcPct val="110000"/>
              </a:lnSpc>
              <a:spcBef>
                <a:spcPts val="1000"/>
              </a:spcBef>
              <a:buClr>
                <a:srgbClr val="0070F2"/>
              </a:buClr>
              <a:buFont typeface="Arial" panose="020B0604020202020204" pitchFamily="34" charset="0"/>
              <a:buChar char="•"/>
            </a:pPr>
            <a:r>
              <a:rPr lang="en-GB" sz="1600" dirty="0">
                <a:latin typeface="72 Brand" panose="020B0504030603020204" pitchFamily="34" charset="0"/>
              </a:rPr>
              <a:t>Intuitive user interface for faster adoption</a:t>
            </a:r>
          </a:p>
        </p:txBody>
      </p:sp>
      <p:grpSp>
        <p:nvGrpSpPr>
          <p:cNvPr id="8" name="Group 7">
            <a:extLst>
              <a:ext uri="{FF2B5EF4-FFF2-40B4-BE49-F238E27FC236}">
                <a16:creationId xmlns:a16="http://schemas.microsoft.com/office/drawing/2014/main" id="{B666DCC1-8C09-DDBE-094D-970C4D991100}"/>
              </a:ext>
            </a:extLst>
          </p:cNvPr>
          <p:cNvGrpSpPr/>
          <p:nvPr/>
        </p:nvGrpSpPr>
        <p:grpSpPr>
          <a:xfrm>
            <a:off x="8883473" y="5589613"/>
            <a:ext cx="2551265" cy="574728"/>
            <a:chOff x="8334098" y="5596171"/>
            <a:chExt cx="2551265" cy="574728"/>
          </a:xfrm>
        </p:grpSpPr>
        <p:sp>
          <p:nvSpPr>
            <p:cNvPr id="5" name="Text Placeholder 13">
              <a:hlinkClick r:id="rId3"/>
              <a:extLst>
                <a:ext uri="{FF2B5EF4-FFF2-40B4-BE49-F238E27FC236}">
                  <a16:creationId xmlns:a16="http://schemas.microsoft.com/office/drawing/2014/main" id="{76A3C41A-A0C9-5051-5928-04A0197D8C38}"/>
                </a:ext>
              </a:extLst>
            </p:cNvPr>
            <p:cNvSpPr txBox="1">
              <a:spLocks/>
            </p:cNvSpPr>
            <p:nvPr/>
          </p:nvSpPr>
          <p:spPr bwMode="black">
            <a:xfrm>
              <a:off x="8991931" y="5617745"/>
              <a:ext cx="1893432"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Guided Sourcing Single Page Event Creation</a:t>
              </a:r>
              <a:endParaRPr lang="en-US" dirty="0">
                <a:solidFill>
                  <a:srgbClr val="000000"/>
                </a:solidFill>
                <a:latin typeface="+mn-lt"/>
                <a:cs typeface="BentonSans Book"/>
              </a:endParaRPr>
            </a:p>
          </p:txBody>
        </p:sp>
        <p:pic>
          <p:nvPicPr>
            <p:cNvPr id="10" name="Picture 9">
              <a:hlinkClick r:id="rId3"/>
              <a:extLst>
                <a:ext uri="{FF2B5EF4-FFF2-40B4-BE49-F238E27FC236}">
                  <a16:creationId xmlns:a16="http://schemas.microsoft.com/office/drawing/2014/main" id="{7D20D5B3-B66E-5E71-4ABE-EC32CE14565E}"/>
                </a:ext>
              </a:extLst>
            </p:cNvPr>
            <p:cNvPicPr>
              <a:picLocks noChangeAspect="1"/>
            </p:cNvPicPr>
            <p:nvPr/>
          </p:nvPicPr>
          <p:blipFill>
            <a:blip r:embed="rId4"/>
            <a:stretch>
              <a:fillRect/>
            </a:stretch>
          </p:blipFill>
          <p:spPr>
            <a:xfrm>
              <a:off x="8334098" y="5596171"/>
              <a:ext cx="574728" cy="574728"/>
            </a:xfrm>
            <a:prstGeom prst="rect">
              <a:avLst/>
            </a:prstGeom>
          </p:spPr>
        </p:pic>
      </p:grpSp>
      <p:pic>
        <p:nvPicPr>
          <p:cNvPr id="11" name="Picture 10">
            <a:extLst>
              <a:ext uri="{FF2B5EF4-FFF2-40B4-BE49-F238E27FC236}">
                <a16:creationId xmlns:a16="http://schemas.microsoft.com/office/drawing/2014/main" id="{A121CF34-D206-2D18-E3DA-FC1D920BB57C}"/>
              </a:ext>
            </a:extLst>
          </p:cNvPr>
          <p:cNvPicPr>
            <a:picLocks noChangeAspect="1"/>
          </p:cNvPicPr>
          <p:nvPr/>
        </p:nvPicPr>
        <p:blipFill>
          <a:blip r:embed="rId5"/>
          <a:stretch>
            <a:fillRect/>
          </a:stretch>
        </p:blipFill>
        <p:spPr>
          <a:xfrm>
            <a:off x="1473819" y="2370689"/>
            <a:ext cx="5469826" cy="1149788"/>
          </a:xfrm>
          <a:prstGeom prst="rect">
            <a:avLst/>
          </a:prstGeom>
        </p:spPr>
      </p:pic>
      <p:pic>
        <p:nvPicPr>
          <p:cNvPr id="12" name="Picture 11">
            <a:extLst>
              <a:ext uri="{FF2B5EF4-FFF2-40B4-BE49-F238E27FC236}">
                <a16:creationId xmlns:a16="http://schemas.microsoft.com/office/drawing/2014/main" id="{16EF6DF7-DE38-2332-E502-8CA7D277E54D}"/>
              </a:ext>
            </a:extLst>
          </p:cNvPr>
          <p:cNvPicPr>
            <a:picLocks noChangeAspect="1"/>
          </p:cNvPicPr>
          <p:nvPr/>
        </p:nvPicPr>
        <p:blipFill>
          <a:blip r:embed="rId6"/>
          <a:stretch>
            <a:fillRect/>
          </a:stretch>
        </p:blipFill>
        <p:spPr>
          <a:xfrm>
            <a:off x="1473819" y="3520477"/>
            <a:ext cx="5469826" cy="1157239"/>
          </a:xfrm>
          <a:prstGeom prst="rect">
            <a:avLst/>
          </a:prstGeom>
        </p:spPr>
      </p:pic>
      <p:pic>
        <p:nvPicPr>
          <p:cNvPr id="13" name="Picture 12">
            <a:extLst>
              <a:ext uri="{FF2B5EF4-FFF2-40B4-BE49-F238E27FC236}">
                <a16:creationId xmlns:a16="http://schemas.microsoft.com/office/drawing/2014/main" id="{533C48DD-E428-F152-BAE7-1A2FC55D0B70}"/>
              </a:ext>
            </a:extLst>
          </p:cNvPr>
          <p:cNvPicPr>
            <a:picLocks noChangeAspect="1"/>
          </p:cNvPicPr>
          <p:nvPr/>
        </p:nvPicPr>
        <p:blipFill>
          <a:blip r:embed="rId7"/>
          <a:stretch>
            <a:fillRect/>
          </a:stretch>
        </p:blipFill>
        <p:spPr>
          <a:xfrm>
            <a:off x="1473819" y="4704798"/>
            <a:ext cx="5469825" cy="1723141"/>
          </a:xfrm>
          <a:prstGeom prst="rect">
            <a:avLst/>
          </a:prstGeom>
        </p:spPr>
      </p:pic>
      <p:pic>
        <p:nvPicPr>
          <p:cNvPr id="14" name="Picture 13">
            <a:extLst>
              <a:ext uri="{FF2B5EF4-FFF2-40B4-BE49-F238E27FC236}">
                <a16:creationId xmlns:a16="http://schemas.microsoft.com/office/drawing/2014/main" id="{113C959C-2C83-464D-C280-F2B8F560077A}"/>
              </a:ext>
            </a:extLst>
          </p:cNvPr>
          <p:cNvPicPr>
            <a:picLocks noChangeAspect="1"/>
          </p:cNvPicPr>
          <p:nvPr/>
        </p:nvPicPr>
        <p:blipFill>
          <a:blip r:embed="rId8"/>
          <a:stretch>
            <a:fillRect/>
          </a:stretch>
        </p:blipFill>
        <p:spPr>
          <a:xfrm>
            <a:off x="1474731" y="1278197"/>
            <a:ext cx="5469826" cy="1040884"/>
          </a:xfrm>
          <a:prstGeom prst="rect">
            <a:avLst/>
          </a:prstGeom>
        </p:spPr>
      </p:pic>
      <p:sp>
        <p:nvSpPr>
          <p:cNvPr id="15" name="TextBox 14">
            <a:extLst>
              <a:ext uri="{FF2B5EF4-FFF2-40B4-BE49-F238E27FC236}">
                <a16:creationId xmlns:a16="http://schemas.microsoft.com/office/drawing/2014/main" id="{889985D5-03DA-C28E-4880-0952093390D0}"/>
              </a:ext>
            </a:extLst>
          </p:cNvPr>
          <p:cNvSpPr txBox="1"/>
          <p:nvPr/>
        </p:nvSpPr>
        <p:spPr>
          <a:xfrm>
            <a:off x="1473819" y="1278197"/>
            <a:ext cx="5469825" cy="276799"/>
          </a:xfrm>
          <a:prstGeom prst="rect">
            <a:avLst/>
          </a:prstGeom>
          <a:noFill/>
          <a:ln w="12700">
            <a:solidFill>
              <a:srgbClr val="0070F2"/>
            </a:solidFill>
          </a:ln>
        </p:spPr>
        <p:txBody>
          <a:bodyPr wrap="square" lIns="0" tIns="0" rIns="0" bIns="0" rtlCol="0">
            <a:spAutoFit/>
          </a:bodyPr>
          <a:lstStyle/>
          <a:p>
            <a:pPr defTabSz="1088449" fontAlgn="base">
              <a:spcBef>
                <a:spcPct val="50000"/>
              </a:spcBef>
              <a:spcAft>
                <a:spcPct val="0"/>
              </a:spcAft>
              <a:buClr>
                <a:srgbClr val="000000"/>
              </a:buClr>
              <a:buSzPct val="100000"/>
            </a:pPr>
            <a:endParaRPr lang="en-CH" sz="1799" kern="0" dirty="0" err="1">
              <a:solidFill>
                <a:srgbClr val="000000"/>
              </a:solidFill>
              <a:latin typeface="72 Brand" panose="020B0504030603020204" pitchFamily="34" charset="0"/>
              <a:ea typeface="Arial Unicode MS" pitchFamily="34" charset="-128"/>
              <a:cs typeface="Arial Unicode MS" pitchFamily="34" charset="-128"/>
            </a:endParaRPr>
          </a:p>
        </p:txBody>
      </p:sp>
      <p:sp>
        <p:nvSpPr>
          <p:cNvPr id="3" name="Title 2">
            <a:extLst>
              <a:ext uri="{FF2B5EF4-FFF2-40B4-BE49-F238E27FC236}">
                <a16:creationId xmlns:a16="http://schemas.microsoft.com/office/drawing/2014/main" id="{7C3DBB14-E717-C71E-158A-95C64BE05296}"/>
              </a:ext>
            </a:extLst>
          </p:cNvPr>
          <p:cNvSpPr>
            <a:spLocks noGrp="1"/>
          </p:cNvSpPr>
          <p:nvPr>
            <p:ph type="title"/>
          </p:nvPr>
        </p:nvSpPr>
        <p:spPr>
          <a:xfrm>
            <a:off x="599120" y="551625"/>
            <a:ext cx="11183564" cy="646203"/>
          </a:xfrm>
        </p:spPr>
        <p:txBody>
          <a:bodyPr/>
          <a:lstStyle/>
          <a:p>
            <a:r>
              <a:rPr lang="en-US" dirty="0"/>
              <a:t>What’s Changed With Guided Sourcing?</a:t>
            </a:r>
            <a:br>
              <a:rPr lang="en-US" dirty="0"/>
            </a:br>
            <a:r>
              <a:rPr lang="en-US" sz="1800" dirty="0">
                <a:solidFill>
                  <a:srgbClr val="0070F2"/>
                </a:solidFill>
                <a:latin typeface="+mn-lt"/>
              </a:rPr>
              <a:t>Single Page Event Creation </a:t>
            </a:r>
            <a:endParaRPr lang="en-US" dirty="0">
              <a:latin typeface="+mn-lt"/>
            </a:endParaRPr>
          </a:p>
        </p:txBody>
      </p:sp>
      <p:cxnSp>
        <p:nvCxnSpPr>
          <p:cNvPr id="16" name="Straight Connector 15">
            <a:extLst>
              <a:ext uri="{FF2B5EF4-FFF2-40B4-BE49-F238E27FC236}">
                <a16:creationId xmlns:a16="http://schemas.microsoft.com/office/drawing/2014/main" id="{83D30F49-A2B7-D712-00B0-7B027F88036A}"/>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18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28C8A8-7047-742D-B477-49200E562B40}"/>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GB" sz="1600" dirty="0">
                <a:latin typeface="72 Brand" panose="020B0504030603020204" pitchFamily="34" charset="0"/>
              </a:rPr>
              <a:t>Enhanced search capabilities</a:t>
            </a:r>
          </a:p>
          <a:p>
            <a:pPr marL="514350" lvl="1" indent="-285750" defTabSz="1088231">
              <a:lnSpc>
                <a:spcPct val="110000"/>
              </a:lnSpc>
              <a:spcBef>
                <a:spcPts val="1000"/>
              </a:spcBef>
              <a:buClr>
                <a:srgbClr val="0070F2"/>
              </a:buClr>
              <a:buFont typeface="Arial" panose="020B0604020202020204" pitchFamily="34" charset="0"/>
              <a:buChar char="•"/>
            </a:pPr>
            <a:r>
              <a:rPr lang="en-GB" sz="1600" dirty="0">
                <a:latin typeface="72 Brand" panose="020B0504030603020204" pitchFamily="34" charset="0"/>
              </a:rPr>
              <a:t>Bulk edit capabilities reduces the need to export data to excel to make changes</a:t>
            </a:r>
          </a:p>
          <a:p>
            <a:pPr marL="514350" lvl="1" indent="-285750" defTabSz="1088231">
              <a:lnSpc>
                <a:spcPct val="110000"/>
              </a:lnSpc>
              <a:spcBef>
                <a:spcPts val="1000"/>
              </a:spcBef>
              <a:buClr>
                <a:srgbClr val="0070F2"/>
              </a:buClr>
              <a:buFont typeface="Arial" panose="020B0604020202020204" pitchFamily="34" charset="0"/>
              <a:buChar char="•"/>
            </a:pPr>
            <a:r>
              <a:rPr lang="en-GB" sz="1600" dirty="0">
                <a:latin typeface="72 Brand" panose="020B0504030603020204" pitchFamily="34" charset="0"/>
              </a:rPr>
              <a:t>Reduced scrolling when in Full Screen mode resulting in less ‘clicks’</a:t>
            </a:r>
            <a:endParaRPr lang="en-GB" sz="1998" dirty="0">
              <a:latin typeface="72 Brand"/>
            </a:endParaRPr>
          </a:p>
        </p:txBody>
      </p:sp>
      <p:pic>
        <p:nvPicPr>
          <p:cNvPr id="9" name="Picture 8">
            <a:extLst>
              <a:ext uri="{FF2B5EF4-FFF2-40B4-BE49-F238E27FC236}">
                <a16:creationId xmlns:a16="http://schemas.microsoft.com/office/drawing/2014/main" id="{5F658C96-2D4E-4447-F3CD-F94CA658685F}"/>
              </a:ext>
            </a:extLst>
          </p:cNvPr>
          <p:cNvPicPr>
            <a:picLocks noChangeAspect="1"/>
          </p:cNvPicPr>
          <p:nvPr/>
        </p:nvPicPr>
        <p:blipFill>
          <a:blip r:embed="rId3"/>
          <a:stretch>
            <a:fillRect/>
          </a:stretch>
        </p:blipFill>
        <p:spPr>
          <a:xfrm>
            <a:off x="503870" y="1385400"/>
            <a:ext cx="7478080" cy="1911515"/>
          </a:xfrm>
          <a:prstGeom prst="rect">
            <a:avLst/>
          </a:prstGeom>
          <a:ln w="12700">
            <a:solidFill>
              <a:schemeClr val="tx1"/>
            </a:solidFill>
          </a:ln>
        </p:spPr>
      </p:pic>
      <p:pic>
        <p:nvPicPr>
          <p:cNvPr id="10" name="Picture 9">
            <a:extLst>
              <a:ext uri="{FF2B5EF4-FFF2-40B4-BE49-F238E27FC236}">
                <a16:creationId xmlns:a16="http://schemas.microsoft.com/office/drawing/2014/main" id="{A8FC9E00-D0F7-F7E5-0F95-EBA24FD21FF3}"/>
              </a:ext>
            </a:extLst>
          </p:cNvPr>
          <p:cNvPicPr>
            <a:picLocks noChangeAspect="1"/>
          </p:cNvPicPr>
          <p:nvPr/>
        </p:nvPicPr>
        <p:blipFill>
          <a:blip r:embed="rId4"/>
          <a:stretch>
            <a:fillRect/>
          </a:stretch>
        </p:blipFill>
        <p:spPr>
          <a:xfrm>
            <a:off x="1978908" y="3429000"/>
            <a:ext cx="4528003" cy="3125571"/>
          </a:xfrm>
          <a:prstGeom prst="rect">
            <a:avLst/>
          </a:prstGeom>
          <a:ln w="12700">
            <a:solidFill>
              <a:schemeClr val="tx1"/>
            </a:solidFill>
          </a:ln>
        </p:spPr>
      </p:pic>
      <p:grpSp>
        <p:nvGrpSpPr>
          <p:cNvPr id="11" name="Group 10">
            <a:extLst>
              <a:ext uri="{FF2B5EF4-FFF2-40B4-BE49-F238E27FC236}">
                <a16:creationId xmlns:a16="http://schemas.microsoft.com/office/drawing/2014/main" id="{0741CED1-56BE-D45D-6D64-DDC240EB324C}"/>
              </a:ext>
            </a:extLst>
          </p:cNvPr>
          <p:cNvGrpSpPr/>
          <p:nvPr/>
        </p:nvGrpSpPr>
        <p:grpSpPr>
          <a:xfrm>
            <a:off x="8883474" y="5589613"/>
            <a:ext cx="2699299" cy="574728"/>
            <a:chOff x="8987364" y="5532463"/>
            <a:chExt cx="2699299" cy="574728"/>
          </a:xfrm>
        </p:grpSpPr>
        <p:sp>
          <p:nvSpPr>
            <p:cNvPr id="4" name="Text Placeholder 13">
              <a:hlinkClick r:id="rId5"/>
              <a:extLst>
                <a:ext uri="{FF2B5EF4-FFF2-40B4-BE49-F238E27FC236}">
                  <a16:creationId xmlns:a16="http://schemas.microsoft.com/office/drawing/2014/main" id="{5741C30A-DCB8-A64E-B96C-00A873F3BAF9}"/>
                </a:ext>
              </a:extLst>
            </p:cNvPr>
            <p:cNvSpPr txBox="1">
              <a:spLocks/>
            </p:cNvSpPr>
            <p:nvPr/>
          </p:nvSpPr>
          <p:spPr bwMode="black">
            <a:xfrm>
              <a:off x="9686834" y="5554037"/>
              <a:ext cx="1999829"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Guided Sourcing Enhanced Item Management</a:t>
              </a:r>
              <a:endParaRPr lang="en-US" dirty="0">
                <a:solidFill>
                  <a:srgbClr val="000000"/>
                </a:solidFill>
                <a:latin typeface="+mn-lt"/>
                <a:cs typeface="BentonSans Book"/>
              </a:endParaRPr>
            </a:p>
          </p:txBody>
        </p:sp>
        <p:pic>
          <p:nvPicPr>
            <p:cNvPr id="12" name="Picture 11">
              <a:hlinkClick r:id="rId5"/>
              <a:extLst>
                <a:ext uri="{FF2B5EF4-FFF2-40B4-BE49-F238E27FC236}">
                  <a16:creationId xmlns:a16="http://schemas.microsoft.com/office/drawing/2014/main" id="{E07F98B9-A60B-4E31-78AE-CE1ABF6C54AD}"/>
                </a:ext>
              </a:extLst>
            </p:cNvPr>
            <p:cNvPicPr>
              <a:picLocks noChangeAspect="1"/>
            </p:cNvPicPr>
            <p:nvPr/>
          </p:nvPicPr>
          <p:blipFill>
            <a:blip r:embed="rId6"/>
            <a:stretch>
              <a:fillRect/>
            </a:stretch>
          </p:blipFill>
          <p:spPr>
            <a:xfrm>
              <a:off x="8987364" y="5532463"/>
              <a:ext cx="574728" cy="574728"/>
            </a:xfrm>
            <a:prstGeom prst="rect">
              <a:avLst/>
            </a:prstGeom>
          </p:spPr>
        </p:pic>
      </p:grpSp>
      <p:sp>
        <p:nvSpPr>
          <p:cNvPr id="3" name="Title 2">
            <a:extLst>
              <a:ext uri="{FF2B5EF4-FFF2-40B4-BE49-F238E27FC236}">
                <a16:creationId xmlns:a16="http://schemas.microsoft.com/office/drawing/2014/main" id="{552864AE-C19E-655A-EC31-C5CE278BB79F}"/>
              </a:ext>
            </a:extLst>
          </p:cNvPr>
          <p:cNvSpPr>
            <a:spLocks noGrp="1"/>
          </p:cNvSpPr>
          <p:nvPr>
            <p:ph type="title"/>
          </p:nvPr>
        </p:nvSpPr>
        <p:spPr>
          <a:xfrm>
            <a:off x="589595" y="551625"/>
            <a:ext cx="11183564" cy="646203"/>
          </a:xfrm>
        </p:spPr>
        <p:txBody>
          <a:bodyPr/>
          <a:lstStyle/>
          <a:p>
            <a:r>
              <a:rPr lang="en-US" dirty="0"/>
              <a:t>What’s Changed With Guided Sourcing?</a:t>
            </a:r>
            <a:br>
              <a:rPr lang="en-US" dirty="0"/>
            </a:br>
            <a:r>
              <a:rPr lang="en-US" sz="1800" dirty="0">
                <a:solidFill>
                  <a:srgbClr val="0070F2"/>
                </a:solidFill>
                <a:latin typeface="+mn-lt"/>
              </a:rPr>
              <a:t>Enhanced Item Management</a:t>
            </a:r>
            <a:endParaRPr lang="en-US" dirty="0">
              <a:latin typeface="+mn-lt"/>
            </a:endParaRPr>
          </a:p>
        </p:txBody>
      </p:sp>
      <p:cxnSp>
        <p:nvCxnSpPr>
          <p:cNvPr id="13" name="Straight Connector 12">
            <a:extLst>
              <a:ext uri="{FF2B5EF4-FFF2-40B4-BE49-F238E27FC236}">
                <a16:creationId xmlns:a16="http://schemas.microsoft.com/office/drawing/2014/main" id="{AC389026-54A0-EA8A-B7DA-5FFB3DB34E75}"/>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207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AB6B73-FCBE-4CE9-A44D-E38AEB4FB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499" y="1386614"/>
            <a:ext cx="7172574" cy="2317053"/>
          </a:xfrm>
          <a:prstGeom prst="rect">
            <a:avLst/>
          </a:prstGeom>
          <a:ln>
            <a:solidFill>
              <a:schemeClr val="tx1"/>
            </a:solidFill>
          </a:ln>
        </p:spPr>
      </p:pic>
      <p:pic>
        <p:nvPicPr>
          <p:cNvPr id="11" name="Picture 10">
            <a:extLst>
              <a:ext uri="{FF2B5EF4-FFF2-40B4-BE49-F238E27FC236}">
                <a16:creationId xmlns:a16="http://schemas.microsoft.com/office/drawing/2014/main" id="{3441C138-38D2-4C3F-9A9D-EE9AD50CEF2C}"/>
              </a:ext>
            </a:extLst>
          </p:cNvPr>
          <p:cNvPicPr>
            <a:picLocks noChangeAspect="1"/>
          </p:cNvPicPr>
          <p:nvPr/>
        </p:nvPicPr>
        <p:blipFill>
          <a:blip r:embed="rId4"/>
          <a:stretch>
            <a:fillRect/>
          </a:stretch>
        </p:blipFill>
        <p:spPr>
          <a:xfrm>
            <a:off x="481499" y="3823819"/>
            <a:ext cx="5640415" cy="2673382"/>
          </a:xfrm>
          <a:prstGeom prst="rect">
            <a:avLst/>
          </a:prstGeom>
          <a:ln>
            <a:solidFill>
              <a:schemeClr val="tx1"/>
            </a:solidFill>
          </a:ln>
        </p:spPr>
      </p:pic>
      <p:sp>
        <p:nvSpPr>
          <p:cNvPr id="2" name="Rectangle 1">
            <a:extLst>
              <a:ext uri="{FF2B5EF4-FFF2-40B4-BE49-F238E27FC236}">
                <a16:creationId xmlns:a16="http://schemas.microsoft.com/office/drawing/2014/main" id="{08ECBD39-63B8-8C72-07EB-E20440555507}"/>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Guided Sourcing allows users to efficiently add suppliers to the sourcing events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Machine learning intelligently suggests suppliers to add to the event by learning your organization's sourcing event tendencies including commonly sourced goods and previously selected suppliers – Capability does not eliminate or affect the current ‘traditional’ method of adding suppliers </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Reduction in time searching for suppliers</a:t>
            </a:r>
          </a:p>
        </p:txBody>
      </p:sp>
      <p:cxnSp>
        <p:nvCxnSpPr>
          <p:cNvPr id="4" name="Straight Connector 3">
            <a:extLst>
              <a:ext uri="{FF2B5EF4-FFF2-40B4-BE49-F238E27FC236}">
                <a16:creationId xmlns:a16="http://schemas.microsoft.com/office/drawing/2014/main" id="{A3123849-9287-966D-9EE4-BBE518E4A421}"/>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BDF455DD-8182-0BFA-1F4F-7BF6A13230DC}"/>
              </a:ext>
            </a:extLst>
          </p:cNvPr>
          <p:cNvGrpSpPr/>
          <p:nvPr/>
        </p:nvGrpSpPr>
        <p:grpSpPr>
          <a:xfrm>
            <a:off x="8946277" y="5705135"/>
            <a:ext cx="2573693" cy="574728"/>
            <a:chOff x="8438959" y="5638460"/>
            <a:chExt cx="2573693" cy="574728"/>
          </a:xfrm>
        </p:grpSpPr>
        <p:sp>
          <p:nvSpPr>
            <p:cNvPr id="5" name="Text Placeholder 13">
              <a:hlinkClick r:id="rId5"/>
              <a:extLst>
                <a:ext uri="{FF2B5EF4-FFF2-40B4-BE49-F238E27FC236}">
                  <a16:creationId xmlns:a16="http://schemas.microsoft.com/office/drawing/2014/main" id="{C31B73DA-97B8-039B-CD59-DBCC73A96020}"/>
                </a:ext>
              </a:extLst>
            </p:cNvPr>
            <p:cNvSpPr txBox="1">
              <a:spLocks/>
            </p:cNvSpPr>
            <p:nvPr/>
          </p:nvSpPr>
          <p:spPr bwMode="black">
            <a:xfrm>
              <a:off x="9119220" y="5660034"/>
              <a:ext cx="1893432"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Intelligent Supplier Recommendations</a:t>
              </a:r>
              <a:endParaRPr lang="en-US" dirty="0">
                <a:solidFill>
                  <a:srgbClr val="000000"/>
                </a:solidFill>
                <a:latin typeface="+mn-lt"/>
                <a:cs typeface="BentonSans Book"/>
              </a:endParaRPr>
            </a:p>
          </p:txBody>
        </p:sp>
        <p:pic>
          <p:nvPicPr>
            <p:cNvPr id="8" name="Picture 7">
              <a:hlinkClick r:id="rId5"/>
              <a:extLst>
                <a:ext uri="{FF2B5EF4-FFF2-40B4-BE49-F238E27FC236}">
                  <a16:creationId xmlns:a16="http://schemas.microsoft.com/office/drawing/2014/main" id="{CC791403-170E-4564-D95F-D66124A20DA2}"/>
                </a:ext>
              </a:extLst>
            </p:cNvPr>
            <p:cNvPicPr>
              <a:picLocks noChangeAspect="1"/>
            </p:cNvPicPr>
            <p:nvPr/>
          </p:nvPicPr>
          <p:blipFill>
            <a:blip r:embed="rId6"/>
            <a:stretch>
              <a:fillRect/>
            </a:stretch>
          </p:blipFill>
          <p:spPr>
            <a:xfrm>
              <a:off x="8438959" y="5638460"/>
              <a:ext cx="574728" cy="574728"/>
            </a:xfrm>
            <a:prstGeom prst="rect">
              <a:avLst/>
            </a:prstGeom>
          </p:spPr>
        </p:pic>
      </p:grpSp>
      <p:sp>
        <p:nvSpPr>
          <p:cNvPr id="16" name="Title 2">
            <a:extLst>
              <a:ext uri="{FF2B5EF4-FFF2-40B4-BE49-F238E27FC236}">
                <a16:creationId xmlns:a16="http://schemas.microsoft.com/office/drawing/2014/main" id="{07141DAA-D412-276F-1638-AC7C48425280}"/>
              </a:ext>
            </a:extLst>
          </p:cNvPr>
          <p:cNvSpPr txBox="1">
            <a:spLocks/>
          </p:cNvSpPr>
          <p:nvPr/>
        </p:nvSpPr>
        <p:spPr>
          <a:xfrm>
            <a:off x="503870" y="504000"/>
            <a:ext cx="11183564" cy="646203"/>
          </a:xfrm>
          <a:prstGeom prst="rect">
            <a:avLst/>
          </a:prstGeom>
        </p:spPr>
        <p:txBody>
          <a:bodyPr/>
          <a:lstStyle>
            <a:lvl1pPr algn="l" defTabSz="1088231" rtl="0" eaLnBrk="1" latinLnBrk="0" hangingPunct="1">
              <a:spcBef>
                <a:spcPct val="0"/>
              </a:spcBef>
              <a:buNone/>
              <a:defRPr sz="2399" b="0" i="0" kern="1200" baseline="0">
                <a:solidFill>
                  <a:schemeClr val="tx1"/>
                </a:solidFill>
                <a:latin typeface="72 Brand Medium" panose="020B0504030603020204" pitchFamily="34" charset="0"/>
                <a:ea typeface="+mj-ea"/>
                <a:cs typeface="+mj-cs"/>
              </a:defRPr>
            </a:lvl1pPr>
          </a:lstStyle>
          <a:p>
            <a:r>
              <a:rPr lang="en-US" dirty="0"/>
              <a:t>What’s Changed With Guided Sourcing?</a:t>
            </a:r>
            <a:br>
              <a:rPr lang="en-US" dirty="0"/>
            </a:br>
            <a:r>
              <a:rPr lang="fr-FR" sz="1800" dirty="0">
                <a:solidFill>
                  <a:srgbClr val="0070F2"/>
                </a:solidFill>
                <a:latin typeface="+mn-lt"/>
              </a:rPr>
              <a:t>Intelligent Supplier Recommandation &amp; Supplier Information</a:t>
            </a:r>
          </a:p>
        </p:txBody>
      </p:sp>
    </p:spTree>
    <p:extLst>
      <p:ext uri="{BB962C8B-B14F-4D97-AF65-F5344CB8AC3E}">
        <p14:creationId xmlns:p14="http://schemas.microsoft.com/office/powerpoint/2010/main" val="1291294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B01BE-0ECB-4176-A099-01B54ABDCF89}"/>
              </a:ext>
            </a:extLst>
          </p:cNvPr>
          <p:cNvPicPr>
            <a:picLocks noChangeAspect="1"/>
          </p:cNvPicPr>
          <p:nvPr/>
        </p:nvPicPr>
        <p:blipFill>
          <a:blip r:embed="rId3"/>
          <a:stretch>
            <a:fillRect/>
          </a:stretch>
        </p:blipFill>
        <p:spPr>
          <a:xfrm>
            <a:off x="505964" y="1324042"/>
            <a:ext cx="6438448" cy="2104958"/>
          </a:xfrm>
          <a:prstGeom prst="rect">
            <a:avLst/>
          </a:prstGeom>
          <a:ln>
            <a:solidFill>
              <a:schemeClr val="tx1"/>
            </a:solidFill>
          </a:ln>
        </p:spPr>
      </p:pic>
      <p:pic>
        <p:nvPicPr>
          <p:cNvPr id="6" name="Picture 5">
            <a:extLst>
              <a:ext uri="{FF2B5EF4-FFF2-40B4-BE49-F238E27FC236}">
                <a16:creationId xmlns:a16="http://schemas.microsoft.com/office/drawing/2014/main" id="{50DA9AD8-415D-4A4F-A132-2EE27FDAB1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3088" y="2689874"/>
            <a:ext cx="4176630" cy="3777666"/>
          </a:xfrm>
          <a:prstGeom prst="rect">
            <a:avLst/>
          </a:prstGeom>
          <a:ln>
            <a:solidFill>
              <a:schemeClr val="tx1"/>
            </a:solidFill>
          </a:ln>
        </p:spPr>
      </p:pic>
      <p:sp>
        <p:nvSpPr>
          <p:cNvPr id="3" name="Title 2">
            <a:extLst>
              <a:ext uri="{FF2B5EF4-FFF2-40B4-BE49-F238E27FC236}">
                <a16:creationId xmlns:a16="http://schemas.microsoft.com/office/drawing/2014/main" id="{D8FD306D-E73C-6865-F234-A16F2BEE7555}"/>
              </a:ext>
            </a:extLst>
          </p:cNvPr>
          <p:cNvSpPr txBox="1">
            <a:spLocks/>
          </p:cNvSpPr>
          <p:nvPr/>
        </p:nvSpPr>
        <p:spPr>
          <a:xfrm>
            <a:off x="503870" y="504000"/>
            <a:ext cx="11183564" cy="646203"/>
          </a:xfrm>
          <a:prstGeom prst="rect">
            <a:avLst/>
          </a:prstGeom>
        </p:spPr>
        <p:txBody>
          <a:bodyPr/>
          <a:lstStyle>
            <a:lvl1pPr algn="l" defTabSz="1088231" rtl="0" eaLnBrk="1" latinLnBrk="0" hangingPunct="1">
              <a:spcBef>
                <a:spcPct val="0"/>
              </a:spcBef>
              <a:buNone/>
              <a:defRPr sz="2399" b="0" i="0" kern="1200" baseline="0">
                <a:solidFill>
                  <a:schemeClr val="tx1"/>
                </a:solidFill>
                <a:latin typeface="72 Brand Medium" panose="020B0504030603020204" pitchFamily="34" charset="0"/>
                <a:ea typeface="+mj-ea"/>
                <a:cs typeface="+mj-cs"/>
              </a:defRPr>
            </a:lvl1pPr>
          </a:lstStyle>
          <a:p>
            <a:r>
              <a:rPr lang="en-US" dirty="0"/>
              <a:t>What’s Changed With Guided Sourcing?</a:t>
            </a:r>
            <a:br>
              <a:rPr lang="en-US" dirty="0"/>
            </a:br>
            <a:r>
              <a:rPr lang="fr-FR" sz="1800" dirty="0">
                <a:solidFill>
                  <a:srgbClr val="0070F2"/>
                </a:solidFill>
                <a:latin typeface="+mn-lt"/>
              </a:rPr>
              <a:t>Intelligent Content Recommandations</a:t>
            </a:r>
          </a:p>
          <a:p>
            <a:endParaRPr lang="fr-FR" sz="1800" dirty="0">
              <a:solidFill>
                <a:srgbClr val="0070F2"/>
              </a:solidFill>
              <a:latin typeface="+mn-lt"/>
            </a:endParaRPr>
          </a:p>
        </p:txBody>
      </p:sp>
      <p:sp>
        <p:nvSpPr>
          <p:cNvPr id="8" name="Rectangle 7">
            <a:extLst>
              <a:ext uri="{FF2B5EF4-FFF2-40B4-BE49-F238E27FC236}">
                <a16:creationId xmlns:a16="http://schemas.microsoft.com/office/drawing/2014/main" id="{9C0C9792-79B0-76E4-7523-73BCBB057130}"/>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Similar with recommendations on suppliers, system is able to actively suggest also content</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Guided Sourcing can recommend the inclusion of questions / content in the Sourcing Event based on event items and suppliers from similar and / or past events.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Intelligent recommendations can be based on item names, event names, department, commodity, region, invited suppliers</a:t>
            </a:r>
          </a:p>
        </p:txBody>
      </p:sp>
      <p:cxnSp>
        <p:nvCxnSpPr>
          <p:cNvPr id="11" name="Straight Connector 10">
            <a:extLst>
              <a:ext uri="{FF2B5EF4-FFF2-40B4-BE49-F238E27FC236}">
                <a16:creationId xmlns:a16="http://schemas.microsoft.com/office/drawing/2014/main" id="{82C40B7A-D577-2FAE-261C-841097232BD0}"/>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A660825-C542-A9E8-0660-C77F03FC0447}"/>
              </a:ext>
            </a:extLst>
          </p:cNvPr>
          <p:cNvGrpSpPr/>
          <p:nvPr/>
        </p:nvGrpSpPr>
        <p:grpSpPr>
          <a:xfrm>
            <a:off x="8968940" y="5385020"/>
            <a:ext cx="2528367" cy="574728"/>
            <a:chOff x="8624633" y="5746970"/>
            <a:chExt cx="2528367" cy="574728"/>
          </a:xfrm>
        </p:grpSpPr>
        <p:sp>
          <p:nvSpPr>
            <p:cNvPr id="4" name="Text Placeholder 13">
              <a:hlinkClick r:id="rId5"/>
              <a:extLst>
                <a:ext uri="{FF2B5EF4-FFF2-40B4-BE49-F238E27FC236}">
                  <a16:creationId xmlns:a16="http://schemas.microsoft.com/office/drawing/2014/main" id="{98B7330A-DC17-09EE-C5B6-E263AED2A643}"/>
                </a:ext>
              </a:extLst>
            </p:cNvPr>
            <p:cNvSpPr txBox="1">
              <a:spLocks/>
            </p:cNvSpPr>
            <p:nvPr/>
          </p:nvSpPr>
          <p:spPr bwMode="black">
            <a:xfrm>
              <a:off x="9259568" y="5768544"/>
              <a:ext cx="1893432"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Intelligent Content Recommendations</a:t>
              </a:r>
              <a:endParaRPr lang="en-US" dirty="0">
                <a:solidFill>
                  <a:srgbClr val="000000"/>
                </a:solidFill>
                <a:latin typeface="+mn-lt"/>
                <a:cs typeface="BentonSans Book"/>
              </a:endParaRPr>
            </a:p>
          </p:txBody>
        </p:sp>
        <p:pic>
          <p:nvPicPr>
            <p:cNvPr id="2" name="Picture 1">
              <a:hlinkClick r:id="rId5"/>
              <a:extLst>
                <a:ext uri="{FF2B5EF4-FFF2-40B4-BE49-F238E27FC236}">
                  <a16:creationId xmlns:a16="http://schemas.microsoft.com/office/drawing/2014/main" id="{11CFC07B-5B5C-0DEC-27D1-F77566CE7B77}"/>
                </a:ext>
              </a:extLst>
            </p:cNvPr>
            <p:cNvPicPr>
              <a:picLocks noChangeAspect="1"/>
            </p:cNvPicPr>
            <p:nvPr/>
          </p:nvPicPr>
          <p:blipFill>
            <a:blip r:embed="rId6"/>
            <a:stretch>
              <a:fillRect/>
            </a:stretch>
          </p:blipFill>
          <p:spPr>
            <a:xfrm>
              <a:off x="8624633" y="5746970"/>
              <a:ext cx="574728" cy="574728"/>
            </a:xfrm>
            <a:prstGeom prst="rect">
              <a:avLst/>
            </a:prstGeom>
          </p:spPr>
        </p:pic>
      </p:grpSp>
    </p:spTree>
    <p:extLst>
      <p:ext uri="{BB962C8B-B14F-4D97-AF65-F5344CB8AC3E}">
        <p14:creationId xmlns:p14="http://schemas.microsoft.com/office/powerpoint/2010/main" val="278503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38CD5-2989-4A3C-BA4C-98A6491D0E16}"/>
              </a:ext>
            </a:extLst>
          </p:cNvPr>
          <p:cNvGraphicFramePr>
            <a:graphicFrameLocks noChangeAspect="1"/>
          </p:cNvGraphicFramePr>
          <p:nvPr>
            <p:custDataLst>
              <p:tags r:id="rId1"/>
            </p:custDataLst>
          </p:nvPr>
        </p:nvGraphicFramePr>
        <p:xfrm>
          <a:off x="1588" y="2480"/>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5" progId="TCLayout.ActiveDocument.1">
                  <p:embed/>
                </p:oleObj>
              </mc:Choice>
              <mc:Fallback>
                <p:oleObj name="think-cell Slide" r:id="rId4" imgW="416" imgH="415" progId="TCLayout.ActiveDocument.1">
                  <p:embed/>
                  <p:pic>
                    <p:nvPicPr>
                      <p:cNvPr id="4" name="Object 3" hidden="1">
                        <a:extLst>
                          <a:ext uri="{FF2B5EF4-FFF2-40B4-BE49-F238E27FC236}">
                            <a16:creationId xmlns:a16="http://schemas.microsoft.com/office/drawing/2014/main" id="{63C38CD5-2989-4A3C-BA4C-98A6491D0E16}"/>
                          </a:ext>
                        </a:extLst>
                      </p:cNvPr>
                      <p:cNvPicPr/>
                      <p:nvPr/>
                    </p:nvPicPr>
                    <p:blipFill>
                      <a:blip r:embed="rId5"/>
                      <a:stretch>
                        <a:fillRect/>
                      </a:stretch>
                    </p:blipFill>
                    <p:spPr>
                      <a:xfrm>
                        <a:off x="1588" y="2480"/>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CE2E3C4-0606-44B0-A125-9017D7E4F501}"/>
              </a:ext>
            </a:extLst>
          </p:cNvPr>
          <p:cNvSpPr>
            <a:spLocks noGrp="1"/>
          </p:cNvSpPr>
          <p:nvPr>
            <p:ph type="title"/>
          </p:nvPr>
        </p:nvSpPr>
        <p:spPr/>
        <p:txBody>
          <a:bodyPr vert="horz"/>
          <a:lstStyle/>
          <a:p>
            <a:r>
              <a:rPr lang="en-GB" dirty="0"/>
              <a:t>Toolkit Objective and Mission</a:t>
            </a:r>
            <a:endParaRPr lang="en-GB" sz="1999" dirty="0">
              <a:solidFill>
                <a:srgbClr val="00144A"/>
              </a:solidFill>
            </a:endParaRPr>
          </a:p>
        </p:txBody>
      </p:sp>
      <p:sp>
        <p:nvSpPr>
          <p:cNvPr id="11" name="Freeform: Shape 10">
            <a:extLst>
              <a:ext uri="{FF2B5EF4-FFF2-40B4-BE49-F238E27FC236}">
                <a16:creationId xmlns:a16="http://schemas.microsoft.com/office/drawing/2014/main" id="{0CBDBBE4-45E7-4D64-AADC-F460661464FC}"/>
              </a:ext>
            </a:extLst>
          </p:cNvPr>
          <p:cNvSpPr/>
          <p:nvPr/>
        </p:nvSpPr>
        <p:spPr>
          <a:xfrm>
            <a:off x="658029" y="2579840"/>
            <a:ext cx="6571313" cy="2607920"/>
          </a:xfrm>
          <a:custGeom>
            <a:avLst/>
            <a:gdLst>
              <a:gd name="connsiteX0" fmla="*/ 0 w 11185525"/>
              <a:gd name="connsiteY0" fmla="*/ 72543 h 725432"/>
              <a:gd name="connsiteX1" fmla="*/ 72543 w 11185525"/>
              <a:gd name="connsiteY1" fmla="*/ 0 h 725432"/>
              <a:gd name="connsiteX2" fmla="*/ 11112982 w 11185525"/>
              <a:gd name="connsiteY2" fmla="*/ 0 h 725432"/>
              <a:gd name="connsiteX3" fmla="*/ 11185525 w 11185525"/>
              <a:gd name="connsiteY3" fmla="*/ 72543 h 725432"/>
              <a:gd name="connsiteX4" fmla="*/ 11185525 w 11185525"/>
              <a:gd name="connsiteY4" fmla="*/ 652889 h 725432"/>
              <a:gd name="connsiteX5" fmla="*/ 11112982 w 11185525"/>
              <a:gd name="connsiteY5" fmla="*/ 725432 h 725432"/>
              <a:gd name="connsiteX6" fmla="*/ 72543 w 11185525"/>
              <a:gd name="connsiteY6" fmla="*/ 725432 h 725432"/>
              <a:gd name="connsiteX7" fmla="*/ 0 w 11185525"/>
              <a:gd name="connsiteY7" fmla="*/ 652889 h 725432"/>
              <a:gd name="connsiteX8" fmla="*/ 0 w 11185525"/>
              <a:gd name="connsiteY8" fmla="*/ 72543 h 7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525" h="725432">
                <a:moveTo>
                  <a:pt x="0" y="72543"/>
                </a:moveTo>
                <a:cubicBezTo>
                  <a:pt x="0" y="32479"/>
                  <a:pt x="32479" y="0"/>
                  <a:pt x="72543" y="0"/>
                </a:cubicBezTo>
                <a:lnTo>
                  <a:pt x="11112982" y="0"/>
                </a:lnTo>
                <a:cubicBezTo>
                  <a:pt x="11153046" y="0"/>
                  <a:pt x="11185525" y="32479"/>
                  <a:pt x="11185525" y="72543"/>
                </a:cubicBezTo>
                <a:lnTo>
                  <a:pt x="11185525" y="652889"/>
                </a:lnTo>
                <a:cubicBezTo>
                  <a:pt x="11185525" y="692953"/>
                  <a:pt x="11153046" y="725432"/>
                  <a:pt x="11112982" y="725432"/>
                </a:cubicBezTo>
                <a:lnTo>
                  <a:pt x="72543" y="725432"/>
                </a:lnTo>
                <a:cubicBezTo>
                  <a:pt x="32479" y="725432"/>
                  <a:pt x="0" y="692953"/>
                  <a:pt x="0" y="652889"/>
                </a:cubicBezTo>
                <a:lnTo>
                  <a:pt x="0" y="72543"/>
                </a:lnTo>
                <a:close/>
              </a:path>
            </a:pathLst>
          </a:custGeom>
          <a:ln>
            <a:no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defTabSz="533240">
              <a:lnSpc>
                <a:spcPct val="90000"/>
              </a:lnSpc>
              <a:spcBef>
                <a:spcPct val="0"/>
              </a:spcBef>
              <a:spcAft>
                <a:spcPct val="35000"/>
              </a:spcAft>
            </a:pPr>
            <a:r>
              <a:rPr lang="en-GB" sz="1999" b="1" dirty="0">
                <a:solidFill>
                  <a:srgbClr val="000000"/>
                </a:solidFill>
                <a:latin typeface="72 Brand"/>
              </a:rPr>
              <a:t>Guided Sourcing Capability Overview</a:t>
            </a:r>
          </a:p>
          <a:p>
            <a:pPr marL="0" lvl="1" defTabSz="399930">
              <a:lnSpc>
                <a:spcPct val="90000"/>
              </a:lnSpc>
              <a:spcBef>
                <a:spcPct val="0"/>
              </a:spcBef>
              <a:spcAft>
                <a:spcPct val="15000"/>
              </a:spcAft>
              <a:buClr>
                <a:srgbClr val="E76500"/>
              </a:buClr>
              <a:buSzPct val="100000"/>
            </a:pPr>
            <a:endParaRPr lang="en-GB" sz="1799" b="1" dirty="0">
              <a:solidFill>
                <a:srgbClr val="000000"/>
              </a:solidFill>
              <a:latin typeface="72 Brand"/>
            </a:endParaRPr>
          </a:p>
          <a:p>
            <a:pPr marL="0" lvl="1" defTabSz="399930">
              <a:lnSpc>
                <a:spcPct val="140000"/>
              </a:lnSpc>
              <a:spcBef>
                <a:spcPts val="300"/>
              </a:spcBef>
              <a:spcAft>
                <a:spcPct val="15000"/>
              </a:spcAft>
              <a:buClr>
                <a:srgbClr val="E76500"/>
              </a:buClr>
              <a:buSzPct val="100000"/>
            </a:pPr>
            <a:r>
              <a:rPr lang="en-GB" sz="1799" dirty="0">
                <a:solidFill>
                  <a:srgbClr val="000000"/>
                </a:solidFill>
                <a:latin typeface="72 Brand"/>
              </a:rPr>
              <a:t>The objective of this toolkit and transition deck is to provide SAP Ariba Sourcing customers with the pertinent information to enable and adopt the guided sourcing capability through a persona based lens. This deck is designed for self-service and to act as a resource in a customers transition and adoption journey. </a:t>
            </a:r>
          </a:p>
        </p:txBody>
      </p:sp>
      <p:pic>
        <p:nvPicPr>
          <p:cNvPr id="72" name="Picture Placeholder 71">
            <a:extLst>
              <a:ext uri="{FF2B5EF4-FFF2-40B4-BE49-F238E27FC236}">
                <a16:creationId xmlns:a16="http://schemas.microsoft.com/office/drawing/2014/main" id="{660A1D05-BD1D-54A7-734E-282C7EB095A2}"/>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39510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F8A6D-C753-5BAF-C9C5-F14614CE988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7E1BF7A-FE55-2C4A-F1BC-44323A4D207F}"/>
              </a:ext>
            </a:extLst>
          </p:cNvPr>
          <p:cNvPicPr>
            <a:picLocks noChangeAspect="1"/>
          </p:cNvPicPr>
          <p:nvPr/>
        </p:nvPicPr>
        <p:blipFill>
          <a:blip r:embed="rId3"/>
          <a:srcRect/>
          <a:stretch/>
        </p:blipFill>
        <p:spPr>
          <a:xfrm>
            <a:off x="505964" y="1515431"/>
            <a:ext cx="6438448" cy="1722180"/>
          </a:xfrm>
          <a:prstGeom prst="rect">
            <a:avLst/>
          </a:prstGeom>
          <a:ln>
            <a:solidFill>
              <a:schemeClr val="tx1"/>
            </a:solidFill>
          </a:ln>
        </p:spPr>
      </p:pic>
      <p:pic>
        <p:nvPicPr>
          <p:cNvPr id="6" name="Picture 5">
            <a:extLst>
              <a:ext uri="{FF2B5EF4-FFF2-40B4-BE49-F238E27FC236}">
                <a16:creationId xmlns:a16="http://schemas.microsoft.com/office/drawing/2014/main" id="{7C37A0D6-D81A-58A2-7556-565A70A76DB7}"/>
              </a:ext>
            </a:extLst>
          </p:cNvPr>
          <p:cNvPicPr>
            <a:picLocks noChangeAspect="1"/>
          </p:cNvPicPr>
          <p:nvPr/>
        </p:nvPicPr>
        <p:blipFill>
          <a:blip r:embed="rId4"/>
          <a:srcRect/>
          <a:stretch/>
        </p:blipFill>
        <p:spPr>
          <a:xfrm>
            <a:off x="1803088" y="3078845"/>
            <a:ext cx="4176630" cy="2999724"/>
          </a:xfrm>
          <a:prstGeom prst="rect">
            <a:avLst/>
          </a:prstGeom>
          <a:ln>
            <a:solidFill>
              <a:schemeClr val="tx1"/>
            </a:solidFill>
          </a:ln>
        </p:spPr>
      </p:pic>
      <p:sp>
        <p:nvSpPr>
          <p:cNvPr id="2" name="Rectangle 1">
            <a:extLst>
              <a:ext uri="{FF2B5EF4-FFF2-40B4-BE49-F238E27FC236}">
                <a16:creationId xmlns:a16="http://schemas.microsoft.com/office/drawing/2014/main" id="{3594E601-9376-B796-3426-53B13CDF33A8}"/>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Improves workflow efficiency and user experience by providing convenient access to specific actions </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Defining the placement and appearance of the custom actions menu allows for a customized navigation experience</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Integration of internal and external application URLs streamlines workflow management by directly linking users to relevant tools or resources</a:t>
            </a:r>
          </a:p>
        </p:txBody>
      </p:sp>
      <p:cxnSp>
        <p:nvCxnSpPr>
          <p:cNvPr id="3" name="Straight Connector 2">
            <a:extLst>
              <a:ext uri="{FF2B5EF4-FFF2-40B4-BE49-F238E27FC236}">
                <a16:creationId xmlns:a16="http://schemas.microsoft.com/office/drawing/2014/main" id="{A1E07DD6-4461-8BFB-B6B9-83408DB8F557}"/>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7F088B9E-2D82-9369-3A47-6BCC72DE38A5}"/>
              </a:ext>
            </a:extLst>
          </p:cNvPr>
          <p:cNvGrpSpPr/>
          <p:nvPr/>
        </p:nvGrpSpPr>
        <p:grpSpPr>
          <a:xfrm>
            <a:off x="8639368" y="5532915"/>
            <a:ext cx="3187510" cy="545654"/>
            <a:chOff x="8628387" y="5768544"/>
            <a:chExt cx="3187510" cy="545654"/>
          </a:xfrm>
        </p:grpSpPr>
        <p:sp>
          <p:nvSpPr>
            <p:cNvPr id="4" name="Text Placeholder 13">
              <a:hlinkClick r:id="rId5"/>
              <a:extLst>
                <a:ext uri="{FF2B5EF4-FFF2-40B4-BE49-F238E27FC236}">
                  <a16:creationId xmlns:a16="http://schemas.microsoft.com/office/drawing/2014/main" id="{905EE806-23B2-E62B-7AE0-BD657038FD61}"/>
                </a:ext>
              </a:extLst>
            </p:cNvPr>
            <p:cNvSpPr txBox="1">
              <a:spLocks/>
            </p:cNvSpPr>
            <p:nvPr/>
          </p:nvSpPr>
          <p:spPr bwMode="black">
            <a:xfrm>
              <a:off x="9259567" y="5775581"/>
              <a:ext cx="2556330"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Learn how to configure Custom Actions Menu in Guided Sourcing Full Project Templates</a:t>
              </a:r>
              <a:endParaRPr lang="en-US" dirty="0">
                <a:solidFill>
                  <a:srgbClr val="000000"/>
                </a:solidFill>
                <a:latin typeface="+mn-lt"/>
                <a:cs typeface="BentonSans Book"/>
              </a:endParaRPr>
            </a:p>
          </p:txBody>
        </p:sp>
        <p:grpSp>
          <p:nvGrpSpPr>
            <p:cNvPr id="19" name="Group 18">
              <a:extLst>
                <a:ext uri="{FF2B5EF4-FFF2-40B4-BE49-F238E27FC236}">
                  <a16:creationId xmlns:a16="http://schemas.microsoft.com/office/drawing/2014/main" id="{3FD52C8D-6242-D388-C8FD-A1030EEA8B36}"/>
                </a:ext>
              </a:extLst>
            </p:cNvPr>
            <p:cNvGrpSpPr/>
            <p:nvPr/>
          </p:nvGrpSpPr>
          <p:grpSpPr>
            <a:xfrm>
              <a:off x="8628387" y="5768544"/>
              <a:ext cx="548365" cy="545654"/>
              <a:chOff x="6946220" y="5000856"/>
              <a:chExt cx="548508" cy="545796"/>
            </a:xfrm>
          </p:grpSpPr>
          <p:pic>
            <p:nvPicPr>
              <p:cNvPr id="17" name="Picture 16">
                <a:hlinkClick r:id="rId5"/>
                <a:extLst>
                  <a:ext uri="{FF2B5EF4-FFF2-40B4-BE49-F238E27FC236}">
                    <a16:creationId xmlns:a16="http://schemas.microsoft.com/office/drawing/2014/main" id="{54A9A7D0-F1B1-248B-6394-BFD2578A8E50}"/>
                  </a:ext>
                </a:extLst>
              </p:cNvPr>
              <p:cNvPicPr>
                <a:picLocks noChangeAspect="1"/>
              </p:cNvPicPr>
              <p:nvPr/>
            </p:nvPicPr>
            <p:blipFill>
              <a:blip r:embed="rId6"/>
              <a:srcRect/>
              <a:stretch/>
            </p:blipFill>
            <p:spPr>
              <a:xfrm>
                <a:off x="6948386" y="5000856"/>
                <a:ext cx="546342" cy="545796"/>
              </a:xfrm>
              <a:prstGeom prst="rect">
                <a:avLst/>
              </a:prstGeom>
            </p:spPr>
          </p:pic>
          <p:sp>
            <p:nvSpPr>
              <p:cNvPr id="18" name="Oval 17">
                <a:extLst>
                  <a:ext uri="{FF2B5EF4-FFF2-40B4-BE49-F238E27FC236}">
                    <a16:creationId xmlns:a16="http://schemas.microsoft.com/office/drawing/2014/main" id="{7C1A6328-0478-2EAF-7888-9F5673254DEF}"/>
                  </a:ext>
                </a:extLst>
              </p:cNvPr>
              <p:cNvSpPr/>
              <p:nvPr/>
            </p:nvSpPr>
            <p:spPr bwMode="gray">
              <a:xfrm>
                <a:off x="6946220" y="5000856"/>
                <a:ext cx="538983" cy="538983"/>
              </a:xfrm>
              <a:prstGeom prst="ellipse">
                <a:avLst/>
              </a:prstGeom>
              <a:noFill/>
              <a:ln w="25400" algn="ctr">
                <a:solidFill>
                  <a:srgbClr val="0070F2"/>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GB" sz="1799" kern="0" dirty="0" err="1">
                  <a:solidFill>
                    <a:srgbClr val="000000"/>
                  </a:solidFill>
                  <a:ea typeface="Arial Unicode MS" pitchFamily="34" charset="-128"/>
                  <a:cs typeface="Arial Unicode MS" pitchFamily="34" charset="-128"/>
                </a:endParaRPr>
              </a:p>
            </p:txBody>
          </p:sp>
        </p:grpSp>
      </p:grpSp>
      <p:sp>
        <p:nvSpPr>
          <p:cNvPr id="13" name="Title 2">
            <a:extLst>
              <a:ext uri="{FF2B5EF4-FFF2-40B4-BE49-F238E27FC236}">
                <a16:creationId xmlns:a16="http://schemas.microsoft.com/office/drawing/2014/main" id="{3CB03C07-D2C1-6327-D99D-5DF1B2F8D53F}"/>
              </a:ext>
            </a:extLst>
          </p:cNvPr>
          <p:cNvSpPr txBox="1">
            <a:spLocks/>
          </p:cNvSpPr>
          <p:nvPr/>
        </p:nvSpPr>
        <p:spPr>
          <a:xfrm>
            <a:off x="503870" y="504000"/>
            <a:ext cx="11183564" cy="646203"/>
          </a:xfrm>
          <a:prstGeom prst="rect">
            <a:avLst/>
          </a:prstGeom>
        </p:spPr>
        <p:txBody>
          <a:bodyPr/>
          <a:lstStyle>
            <a:lvl1pPr algn="l" defTabSz="1088231" rtl="0" eaLnBrk="1" latinLnBrk="0" hangingPunct="1">
              <a:spcBef>
                <a:spcPct val="0"/>
              </a:spcBef>
              <a:buNone/>
              <a:defRPr sz="2399" b="0" i="0" kern="1200" baseline="0">
                <a:solidFill>
                  <a:schemeClr val="tx1"/>
                </a:solidFill>
                <a:latin typeface="72 Brand Medium" panose="020B0504030603020204" pitchFamily="34" charset="0"/>
                <a:ea typeface="+mj-ea"/>
                <a:cs typeface="+mj-cs"/>
              </a:defRPr>
            </a:lvl1pPr>
          </a:lstStyle>
          <a:p>
            <a:r>
              <a:rPr lang="en-US" dirty="0"/>
              <a:t>What’s Changed With Guided Sourcing?</a:t>
            </a:r>
            <a:br>
              <a:rPr lang="en-US" dirty="0"/>
            </a:br>
            <a:r>
              <a:rPr lang="fr-FR" sz="1800" dirty="0">
                <a:solidFill>
                  <a:srgbClr val="0070F2"/>
                </a:solidFill>
                <a:latin typeface="+mn-lt"/>
              </a:rPr>
              <a:t>Custom Actions Menu</a:t>
            </a:r>
          </a:p>
        </p:txBody>
      </p:sp>
    </p:spTree>
    <p:extLst>
      <p:ext uri="{BB962C8B-B14F-4D97-AF65-F5344CB8AC3E}">
        <p14:creationId xmlns:p14="http://schemas.microsoft.com/office/powerpoint/2010/main" val="1331051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80F32-0753-5B78-13D1-7E441A510E8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255428-9B4C-56C2-6F99-9DAF03FA66B9}"/>
              </a:ext>
            </a:extLst>
          </p:cNvPr>
          <p:cNvPicPr>
            <a:picLocks noChangeAspect="1"/>
          </p:cNvPicPr>
          <p:nvPr/>
        </p:nvPicPr>
        <p:blipFill>
          <a:blip r:embed="rId3"/>
          <a:srcRect/>
          <a:stretch/>
        </p:blipFill>
        <p:spPr>
          <a:xfrm>
            <a:off x="472457" y="1778631"/>
            <a:ext cx="6947690" cy="3554532"/>
          </a:xfrm>
          <a:prstGeom prst="rect">
            <a:avLst/>
          </a:prstGeom>
          <a:ln>
            <a:solidFill>
              <a:schemeClr val="tx1"/>
            </a:solidFill>
          </a:ln>
        </p:spPr>
      </p:pic>
      <p:sp>
        <p:nvSpPr>
          <p:cNvPr id="3" name="Rectangle 2">
            <a:extLst>
              <a:ext uri="{FF2B5EF4-FFF2-40B4-BE49-F238E27FC236}">
                <a16:creationId xmlns:a16="http://schemas.microsoft.com/office/drawing/2014/main" id="{521FD030-52E5-42E1-4A78-F8F00FA65BA9}"/>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Integration of custom filters from SAP Ariba Supplier Lifecycle and Performance enhances search and filtering capabilities in guided sourcing.</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Various filter types are supported, catering to a wide range of data types and criteria, offering flexibility in filtering options.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Users can activate and prioritize search filters seamlessly, ensuring a tailored and efficient filtering experience within guided sourcing events.</a:t>
            </a:r>
          </a:p>
        </p:txBody>
      </p:sp>
      <p:cxnSp>
        <p:nvCxnSpPr>
          <p:cNvPr id="6" name="Straight Connector 5">
            <a:extLst>
              <a:ext uri="{FF2B5EF4-FFF2-40B4-BE49-F238E27FC236}">
                <a16:creationId xmlns:a16="http://schemas.microsoft.com/office/drawing/2014/main" id="{1F69D61E-6462-9535-96D3-1F43A2E8FB97}"/>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B1195C5-A127-E01E-A2EE-E31FA9FD7FEF}"/>
              </a:ext>
            </a:extLst>
          </p:cNvPr>
          <p:cNvGrpSpPr/>
          <p:nvPr/>
        </p:nvGrpSpPr>
        <p:grpSpPr>
          <a:xfrm>
            <a:off x="8639368" y="5625669"/>
            <a:ext cx="3187510" cy="545654"/>
            <a:chOff x="8628387" y="5768544"/>
            <a:chExt cx="3187510" cy="545654"/>
          </a:xfrm>
        </p:grpSpPr>
        <p:sp>
          <p:nvSpPr>
            <p:cNvPr id="4" name="Text Placeholder 13">
              <a:hlinkClick r:id="rId4"/>
              <a:extLst>
                <a:ext uri="{FF2B5EF4-FFF2-40B4-BE49-F238E27FC236}">
                  <a16:creationId xmlns:a16="http://schemas.microsoft.com/office/drawing/2014/main" id="{4FAA1368-1B23-B1FD-F677-5F7F3F4E306D}"/>
                </a:ext>
              </a:extLst>
            </p:cNvPr>
            <p:cNvSpPr txBox="1">
              <a:spLocks/>
            </p:cNvSpPr>
            <p:nvPr/>
          </p:nvSpPr>
          <p:spPr bwMode="black">
            <a:xfrm>
              <a:off x="9259567" y="5775581"/>
              <a:ext cx="2556330"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Custom Filters from SAP Ariba Supplier Lifecycle and Performance in Guided Sourcing</a:t>
              </a:r>
              <a:endParaRPr lang="en-US" dirty="0">
                <a:solidFill>
                  <a:srgbClr val="000000"/>
                </a:solidFill>
                <a:latin typeface="+mn-lt"/>
                <a:cs typeface="BentonSans Book"/>
              </a:endParaRPr>
            </a:p>
          </p:txBody>
        </p:sp>
        <p:grpSp>
          <p:nvGrpSpPr>
            <p:cNvPr id="19" name="Group 18">
              <a:extLst>
                <a:ext uri="{FF2B5EF4-FFF2-40B4-BE49-F238E27FC236}">
                  <a16:creationId xmlns:a16="http://schemas.microsoft.com/office/drawing/2014/main" id="{E73B96EF-E585-4DBD-304D-8537C76D082E}"/>
                </a:ext>
              </a:extLst>
            </p:cNvPr>
            <p:cNvGrpSpPr/>
            <p:nvPr/>
          </p:nvGrpSpPr>
          <p:grpSpPr>
            <a:xfrm>
              <a:off x="8628387" y="5768544"/>
              <a:ext cx="548365" cy="545654"/>
              <a:chOff x="6946220" y="5000856"/>
              <a:chExt cx="548508" cy="545796"/>
            </a:xfrm>
          </p:grpSpPr>
          <p:pic>
            <p:nvPicPr>
              <p:cNvPr id="17" name="Picture 16">
                <a:hlinkClick r:id="rId4"/>
                <a:extLst>
                  <a:ext uri="{FF2B5EF4-FFF2-40B4-BE49-F238E27FC236}">
                    <a16:creationId xmlns:a16="http://schemas.microsoft.com/office/drawing/2014/main" id="{844AF728-FD08-05BE-323B-B526120F382B}"/>
                  </a:ext>
                </a:extLst>
              </p:cNvPr>
              <p:cNvPicPr>
                <a:picLocks noChangeAspect="1"/>
              </p:cNvPicPr>
              <p:nvPr/>
            </p:nvPicPr>
            <p:blipFill>
              <a:blip r:embed="rId5"/>
              <a:srcRect/>
              <a:stretch/>
            </p:blipFill>
            <p:spPr>
              <a:xfrm>
                <a:off x="6948386" y="5000856"/>
                <a:ext cx="546342" cy="545796"/>
              </a:xfrm>
              <a:prstGeom prst="rect">
                <a:avLst/>
              </a:prstGeom>
            </p:spPr>
          </p:pic>
          <p:sp>
            <p:nvSpPr>
              <p:cNvPr id="18" name="Oval 17">
                <a:extLst>
                  <a:ext uri="{FF2B5EF4-FFF2-40B4-BE49-F238E27FC236}">
                    <a16:creationId xmlns:a16="http://schemas.microsoft.com/office/drawing/2014/main" id="{AFD3A825-E7A4-84E4-8886-0A57EB7A8071}"/>
                  </a:ext>
                </a:extLst>
              </p:cNvPr>
              <p:cNvSpPr/>
              <p:nvPr/>
            </p:nvSpPr>
            <p:spPr bwMode="gray">
              <a:xfrm>
                <a:off x="6946220" y="5000856"/>
                <a:ext cx="538983" cy="538983"/>
              </a:xfrm>
              <a:prstGeom prst="ellipse">
                <a:avLst/>
              </a:prstGeom>
              <a:noFill/>
              <a:ln w="25400" algn="ctr">
                <a:solidFill>
                  <a:srgbClr val="0070F2"/>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GB" sz="1799" kern="0" dirty="0" err="1">
                  <a:solidFill>
                    <a:srgbClr val="000000"/>
                  </a:solidFill>
                  <a:latin typeface="Arial"/>
                  <a:ea typeface="Arial Unicode MS" pitchFamily="34" charset="-128"/>
                  <a:cs typeface="Arial Unicode MS" pitchFamily="34" charset="-128"/>
                </a:endParaRPr>
              </a:p>
            </p:txBody>
          </p:sp>
        </p:grpSp>
      </p:grpSp>
      <p:sp>
        <p:nvSpPr>
          <p:cNvPr id="12" name="Title 2">
            <a:extLst>
              <a:ext uri="{FF2B5EF4-FFF2-40B4-BE49-F238E27FC236}">
                <a16:creationId xmlns:a16="http://schemas.microsoft.com/office/drawing/2014/main" id="{D9737DF8-5834-C78F-5E35-51DDA4FB70B8}"/>
              </a:ext>
            </a:extLst>
          </p:cNvPr>
          <p:cNvSpPr txBox="1">
            <a:spLocks/>
          </p:cNvSpPr>
          <p:nvPr/>
        </p:nvSpPr>
        <p:spPr>
          <a:xfrm>
            <a:off x="503870" y="504000"/>
            <a:ext cx="11183564" cy="646203"/>
          </a:xfrm>
          <a:prstGeom prst="rect">
            <a:avLst/>
          </a:prstGeom>
        </p:spPr>
        <p:txBody>
          <a:bodyPr/>
          <a:lstStyle>
            <a:lvl1pPr algn="l" defTabSz="1088231" rtl="0" eaLnBrk="1" latinLnBrk="0" hangingPunct="1">
              <a:spcBef>
                <a:spcPct val="0"/>
              </a:spcBef>
              <a:buNone/>
              <a:defRPr sz="2399" b="0" i="0" kern="1200" baseline="0">
                <a:solidFill>
                  <a:schemeClr val="tx1"/>
                </a:solidFill>
                <a:latin typeface="72 Brand Medium" panose="020B0504030603020204" pitchFamily="34" charset="0"/>
                <a:ea typeface="+mj-ea"/>
                <a:cs typeface="+mj-cs"/>
              </a:defRPr>
            </a:lvl1pPr>
          </a:lstStyle>
          <a:p>
            <a:r>
              <a:rPr lang="en-US" dirty="0"/>
              <a:t>What’s Changed With Guided Sourcing?</a:t>
            </a:r>
            <a:br>
              <a:rPr lang="en-US" dirty="0"/>
            </a:br>
            <a:r>
              <a:rPr lang="fr-FR" sz="1800" dirty="0">
                <a:solidFill>
                  <a:srgbClr val="0070F2"/>
                </a:solidFill>
                <a:latin typeface="+mn-lt"/>
              </a:rPr>
              <a:t>Custom Supplier Search Filters</a:t>
            </a:r>
          </a:p>
        </p:txBody>
      </p:sp>
    </p:spTree>
    <p:extLst>
      <p:ext uri="{BB962C8B-B14F-4D97-AF65-F5344CB8AC3E}">
        <p14:creationId xmlns:p14="http://schemas.microsoft.com/office/powerpoint/2010/main" val="4050785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B7AFCE-13D9-487D-1151-8A3FC2FC89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57" y="1612469"/>
            <a:ext cx="7442813" cy="4140168"/>
          </a:xfrm>
          <a:prstGeom prst="rect">
            <a:avLst/>
          </a:prstGeom>
          <a:ln>
            <a:solidFill>
              <a:schemeClr val="tx1"/>
            </a:solidFill>
          </a:ln>
        </p:spPr>
      </p:pic>
      <p:sp>
        <p:nvSpPr>
          <p:cNvPr id="5" name="Title 2">
            <a:extLst>
              <a:ext uri="{FF2B5EF4-FFF2-40B4-BE49-F238E27FC236}">
                <a16:creationId xmlns:a16="http://schemas.microsoft.com/office/drawing/2014/main" id="{264BCC07-E9A1-F346-5C1D-462EB7124B39}"/>
              </a:ext>
            </a:extLst>
          </p:cNvPr>
          <p:cNvSpPr txBox="1">
            <a:spLocks/>
          </p:cNvSpPr>
          <p:nvPr/>
        </p:nvSpPr>
        <p:spPr>
          <a:xfrm>
            <a:off x="503870" y="504000"/>
            <a:ext cx="11183564" cy="646203"/>
          </a:xfrm>
          <a:prstGeom prst="rect">
            <a:avLst/>
          </a:prstGeom>
        </p:spPr>
        <p:txBody>
          <a:bodyPr/>
          <a:lstStyle>
            <a:lvl1pPr algn="l" defTabSz="1088231" rtl="0" eaLnBrk="1" latinLnBrk="0" hangingPunct="1">
              <a:spcBef>
                <a:spcPct val="0"/>
              </a:spcBef>
              <a:buNone/>
              <a:defRPr sz="2399" b="0" i="0" kern="1200" baseline="0">
                <a:solidFill>
                  <a:schemeClr val="tx1"/>
                </a:solidFill>
                <a:latin typeface="72 Brand Medium" panose="020B0504030603020204" pitchFamily="34" charset="0"/>
                <a:ea typeface="+mj-ea"/>
                <a:cs typeface="+mj-cs"/>
              </a:defRPr>
            </a:lvl1pPr>
          </a:lstStyle>
          <a:p>
            <a:r>
              <a:rPr lang="en-US" dirty="0"/>
              <a:t>What’s Changed With Guided Sourcing?</a:t>
            </a:r>
            <a:br>
              <a:rPr lang="en-US" dirty="0"/>
            </a:br>
            <a:r>
              <a:rPr lang="fr-FR" sz="1800" dirty="0">
                <a:solidFill>
                  <a:srgbClr val="0070F2"/>
                </a:solidFill>
                <a:latin typeface="+mn-lt"/>
              </a:rPr>
              <a:t>Enhanced Envelope Bidding</a:t>
            </a:r>
          </a:p>
        </p:txBody>
      </p:sp>
      <p:sp>
        <p:nvSpPr>
          <p:cNvPr id="9" name="Rectangle 8">
            <a:extLst>
              <a:ext uri="{FF2B5EF4-FFF2-40B4-BE49-F238E27FC236}">
                <a16:creationId xmlns:a16="http://schemas.microsoft.com/office/drawing/2014/main" id="{DED276A4-5E75-6D40-48C8-C1BAE937CB6F}"/>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Authorize certain Teams to Open Envelopes, ability to keep the Rejected Envelope Bid</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Allow Rejected Envelope Bids to Be Opened</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Prevent opening the last envelope until consensus grades are submitted for previous envelopes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Allow terms of an item to be in separate envelopes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Send Notifications to project team members when they can open their assigned envelope</a:t>
            </a:r>
          </a:p>
        </p:txBody>
      </p:sp>
      <p:cxnSp>
        <p:nvCxnSpPr>
          <p:cNvPr id="11" name="Straight Connector 10">
            <a:extLst>
              <a:ext uri="{FF2B5EF4-FFF2-40B4-BE49-F238E27FC236}">
                <a16:creationId xmlns:a16="http://schemas.microsoft.com/office/drawing/2014/main" id="{4793C0F2-E94F-3FBD-7C7E-C8BAB5166ED1}"/>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99548D4-946B-85F1-AF8C-147A86CD84C9}"/>
              </a:ext>
            </a:extLst>
          </p:cNvPr>
          <p:cNvGrpSpPr/>
          <p:nvPr/>
        </p:nvGrpSpPr>
        <p:grpSpPr>
          <a:xfrm>
            <a:off x="8964278" y="5549128"/>
            <a:ext cx="2537690" cy="545796"/>
            <a:chOff x="8806363" y="6063478"/>
            <a:chExt cx="2537690" cy="545796"/>
          </a:xfrm>
        </p:grpSpPr>
        <p:grpSp>
          <p:nvGrpSpPr>
            <p:cNvPr id="15" name="Group 14">
              <a:extLst>
                <a:ext uri="{FF2B5EF4-FFF2-40B4-BE49-F238E27FC236}">
                  <a16:creationId xmlns:a16="http://schemas.microsoft.com/office/drawing/2014/main" id="{4551E6BF-5A67-F95C-30F8-8DD53F804886}"/>
                </a:ext>
              </a:extLst>
            </p:cNvPr>
            <p:cNvGrpSpPr/>
            <p:nvPr/>
          </p:nvGrpSpPr>
          <p:grpSpPr>
            <a:xfrm>
              <a:off x="8806363" y="6063478"/>
              <a:ext cx="560108" cy="545796"/>
              <a:chOff x="6946220" y="4994043"/>
              <a:chExt cx="560108" cy="545796"/>
            </a:xfrm>
          </p:grpSpPr>
          <p:pic>
            <p:nvPicPr>
              <p:cNvPr id="16" name="Picture 15">
                <a:hlinkClick r:id="rId4"/>
                <a:extLst>
                  <a:ext uri="{FF2B5EF4-FFF2-40B4-BE49-F238E27FC236}">
                    <a16:creationId xmlns:a16="http://schemas.microsoft.com/office/drawing/2014/main" id="{EB87AE84-E273-525E-6464-EA3D923A9E40}"/>
                  </a:ext>
                </a:extLst>
              </p:cNvPr>
              <p:cNvPicPr>
                <a:picLocks noChangeAspect="1"/>
              </p:cNvPicPr>
              <p:nvPr/>
            </p:nvPicPr>
            <p:blipFill>
              <a:blip r:embed="rId5"/>
              <a:srcRect/>
              <a:stretch/>
            </p:blipFill>
            <p:spPr>
              <a:xfrm>
                <a:off x="6959986" y="4994043"/>
                <a:ext cx="546342" cy="545796"/>
              </a:xfrm>
              <a:prstGeom prst="rect">
                <a:avLst/>
              </a:prstGeom>
            </p:spPr>
          </p:pic>
          <p:sp>
            <p:nvSpPr>
              <p:cNvPr id="17" name="Oval 16">
                <a:extLst>
                  <a:ext uri="{FF2B5EF4-FFF2-40B4-BE49-F238E27FC236}">
                    <a16:creationId xmlns:a16="http://schemas.microsoft.com/office/drawing/2014/main" id="{7F0239C0-64BB-61F4-82F4-F15D81533781}"/>
                  </a:ext>
                </a:extLst>
              </p:cNvPr>
              <p:cNvSpPr/>
              <p:nvPr/>
            </p:nvSpPr>
            <p:spPr bwMode="gray">
              <a:xfrm>
                <a:off x="6946220" y="5000856"/>
                <a:ext cx="538983" cy="538983"/>
              </a:xfrm>
              <a:prstGeom prst="ellipse">
                <a:avLst/>
              </a:prstGeom>
              <a:noFill/>
              <a:ln w="50800" algn="ctr">
                <a:solidFill>
                  <a:srgbClr val="0070F3"/>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GB" kern="0" err="1">
                  <a:solidFill>
                    <a:srgbClr val="000000"/>
                  </a:solidFill>
                  <a:ea typeface="Arial Unicode MS" pitchFamily="34" charset="-128"/>
                  <a:cs typeface="Arial Unicode MS" pitchFamily="34" charset="-128"/>
                </a:endParaRPr>
              </a:p>
            </p:txBody>
          </p:sp>
        </p:grpSp>
        <p:sp>
          <p:nvSpPr>
            <p:cNvPr id="4" name="Text Placeholder 13">
              <a:hlinkClick r:id="rId6"/>
              <a:extLst>
                <a:ext uri="{FF2B5EF4-FFF2-40B4-BE49-F238E27FC236}">
                  <a16:creationId xmlns:a16="http://schemas.microsoft.com/office/drawing/2014/main" id="{1E5CD8E7-64F6-A2E1-3A79-3B03DF17583C}"/>
                </a:ext>
              </a:extLst>
            </p:cNvPr>
            <p:cNvSpPr txBox="1">
              <a:spLocks/>
            </p:cNvSpPr>
            <p:nvPr/>
          </p:nvSpPr>
          <p:spPr bwMode="black">
            <a:xfrm>
              <a:off x="9450621" y="6070586"/>
              <a:ext cx="1893432"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Documentation on Envelope Bidding in Guided Sourcing Events</a:t>
              </a:r>
              <a:endParaRPr lang="en-US" dirty="0">
                <a:solidFill>
                  <a:srgbClr val="000000"/>
                </a:solidFill>
                <a:latin typeface="+mn-lt"/>
                <a:cs typeface="BentonSans Book"/>
              </a:endParaRPr>
            </a:p>
          </p:txBody>
        </p:sp>
      </p:grpSp>
    </p:spTree>
    <p:extLst>
      <p:ext uri="{BB962C8B-B14F-4D97-AF65-F5344CB8AC3E}">
        <p14:creationId xmlns:p14="http://schemas.microsoft.com/office/powerpoint/2010/main" val="371224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346E3C-F4FA-771F-0378-EFC14E998EFE}"/>
              </a:ext>
            </a:extLst>
          </p:cNvPr>
          <p:cNvPicPr>
            <a:picLocks noChangeAspect="1"/>
          </p:cNvPicPr>
          <p:nvPr/>
        </p:nvPicPr>
        <p:blipFill>
          <a:blip r:embed="rId3"/>
          <a:stretch>
            <a:fillRect/>
          </a:stretch>
        </p:blipFill>
        <p:spPr>
          <a:xfrm>
            <a:off x="1178001" y="1315103"/>
            <a:ext cx="6134189" cy="2906189"/>
          </a:xfrm>
          <a:prstGeom prst="rect">
            <a:avLst/>
          </a:prstGeom>
          <a:ln w="12700">
            <a:solidFill>
              <a:schemeClr val="tx1"/>
            </a:solidFill>
          </a:ln>
        </p:spPr>
      </p:pic>
      <p:pic>
        <p:nvPicPr>
          <p:cNvPr id="10" name="Picture 9">
            <a:extLst>
              <a:ext uri="{FF2B5EF4-FFF2-40B4-BE49-F238E27FC236}">
                <a16:creationId xmlns:a16="http://schemas.microsoft.com/office/drawing/2014/main" id="{A8E110A1-155B-CD07-031B-59B58E55A24C}"/>
              </a:ext>
            </a:extLst>
          </p:cNvPr>
          <p:cNvPicPr>
            <a:picLocks noChangeAspect="1"/>
          </p:cNvPicPr>
          <p:nvPr/>
        </p:nvPicPr>
        <p:blipFill>
          <a:blip r:embed="rId4"/>
          <a:stretch>
            <a:fillRect/>
          </a:stretch>
        </p:blipFill>
        <p:spPr>
          <a:xfrm>
            <a:off x="739691" y="4382707"/>
            <a:ext cx="7004301" cy="2084676"/>
          </a:xfrm>
          <a:prstGeom prst="rect">
            <a:avLst/>
          </a:prstGeom>
          <a:ln w="12700">
            <a:solidFill>
              <a:schemeClr val="tx1"/>
            </a:solidFill>
          </a:ln>
        </p:spPr>
      </p:pic>
      <p:sp>
        <p:nvSpPr>
          <p:cNvPr id="11" name="Rectangle 10">
            <a:extLst>
              <a:ext uri="{FF2B5EF4-FFF2-40B4-BE49-F238E27FC236}">
                <a16:creationId xmlns:a16="http://schemas.microsoft.com/office/drawing/2014/main" id="{2B539855-662C-DF88-DB88-FB9DD05297D9}"/>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Run multiple rounds of the same event to receive the best prices from suppliers </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Add and exclude suppliers and items between rounds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New configurable bid comparison report</a:t>
            </a:r>
          </a:p>
        </p:txBody>
      </p:sp>
      <p:cxnSp>
        <p:nvCxnSpPr>
          <p:cNvPr id="12" name="Straight Connector 11">
            <a:extLst>
              <a:ext uri="{FF2B5EF4-FFF2-40B4-BE49-F238E27FC236}">
                <a16:creationId xmlns:a16="http://schemas.microsoft.com/office/drawing/2014/main" id="{BB515481-2930-33C7-6037-9280CB66AD65}"/>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1C66249A-E22A-514F-136F-83FE71BA27DA}"/>
              </a:ext>
            </a:extLst>
          </p:cNvPr>
          <p:cNvSpPr txBox="1">
            <a:spLocks/>
          </p:cNvSpPr>
          <p:nvPr/>
        </p:nvSpPr>
        <p:spPr>
          <a:xfrm>
            <a:off x="503870" y="504000"/>
            <a:ext cx="11183564" cy="646203"/>
          </a:xfrm>
          <a:prstGeom prst="rect">
            <a:avLst/>
          </a:prstGeom>
        </p:spPr>
        <p:txBody>
          <a:bodyPr/>
          <a:lstStyle>
            <a:lvl1pPr algn="l" defTabSz="1088231" rtl="0" eaLnBrk="1" latinLnBrk="0" hangingPunct="1">
              <a:spcBef>
                <a:spcPct val="0"/>
              </a:spcBef>
              <a:buNone/>
              <a:defRPr sz="2399" b="0" i="0" kern="1200" baseline="0">
                <a:solidFill>
                  <a:schemeClr val="tx1"/>
                </a:solidFill>
                <a:latin typeface="72 Brand Medium" panose="020B0504030603020204" pitchFamily="34" charset="0"/>
                <a:ea typeface="+mj-ea"/>
                <a:cs typeface="+mj-cs"/>
              </a:defRPr>
            </a:lvl1pPr>
          </a:lstStyle>
          <a:p>
            <a:r>
              <a:rPr lang="en-US" dirty="0"/>
              <a:t>What’s Changed With Guided Sourcing?</a:t>
            </a:r>
            <a:br>
              <a:rPr lang="en-US" dirty="0"/>
            </a:br>
            <a:r>
              <a:rPr lang="fr-FR" sz="1800" dirty="0">
                <a:solidFill>
                  <a:srgbClr val="0070F2"/>
                </a:solidFill>
                <a:latin typeface="+mn-lt"/>
              </a:rPr>
              <a:t>Multi-Round Events</a:t>
            </a:r>
          </a:p>
        </p:txBody>
      </p:sp>
      <p:grpSp>
        <p:nvGrpSpPr>
          <p:cNvPr id="14" name="Group 13">
            <a:extLst>
              <a:ext uri="{FF2B5EF4-FFF2-40B4-BE49-F238E27FC236}">
                <a16:creationId xmlns:a16="http://schemas.microsoft.com/office/drawing/2014/main" id="{7E9735BE-5DE0-0CAB-9A50-48C7D3C5BE05}"/>
              </a:ext>
            </a:extLst>
          </p:cNvPr>
          <p:cNvGrpSpPr/>
          <p:nvPr/>
        </p:nvGrpSpPr>
        <p:grpSpPr>
          <a:xfrm>
            <a:off x="8952470" y="5525096"/>
            <a:ext cx="2561306" cy="574728"/>
            <a:chOff x="8891005" y="5858471"/>
            <a:chExt cx="2561306" cy="574728"/>
          </a:xfrm>
        </p:grpSpPr>
        <p:sp>
          <p:nvSpPr>
            <p:cNvPr id="4" name="Text Placeholder 13">
              <a:hlinkClick r:id="rId5"/>
              <a:extLst>
                <a:ext uri="{FF2B5EF4-FFF2-40B4-BE49-F238E27FC236}">
                  <a16:creationId xmlns:a16="http://schemas.microsoft.com/office/drawing/2014/main" id="{63494A4F-AD3D-FDDB-B5BD-68BD295D38D3}"/>
                </a:ext>
              </a:extLst>
            </p:cNvPr>
            <p:cNvSpPr txBox="1">
              <a:spLocks/>
            </p:cNvSpPr>
            <p:nvPr/>
          </p:nvSpPr>
          <p:spPr bwMode="black">
            <a:xfrm>
              <a:off x="9558879" y="5880045"/>
              <a:ext cx="1893432"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Multi-Round Bidding in Guided Sourcing</a:t>
              </a:r>
              <a:endParaRPr lang="en-US" dirty="0">
                <a:solidFill>
                  <a:srgbClr val="000000"/>
                </a:solidFill>
                <a:latin typeface="+mn-lt"/>
                <a:cs typeface="BentonSans Book"/>
              </a:endParaRPr>
            </a:p>
          </p:txBody>
        </p:sp>
        <p:pic>
          <p:nvPicPr>
            <p:cNvPr id="5" name="Picture 4">
              <a:hlinkClick r:id="rId5"/>
              <a:extLst>
                <a:ext uri="{FF2B5EF4-FFF2-40B4-BE49-F238E27FC236}">
                  <a16:creationId xmlns:a16="http://schemas.microsoft.com/office/drawing/2014/main" id="{38E6276D-29FA-C5D2-1A46-1185F4849630}"/>
                </a:ext>
              </a:extLst>
            </p:cNvPr>
            <p:cNvPicPr>
              <a:picLocks noChangeAspect="1"/>
            </p:cNvPicPr>
            <p:nvPr/>
          </p:nvPicPr>
          <p:blipFill>
            <a:blip r:embed="rId6"/>
            <a:stretch>
              <a:fillRect/>
            </a:stretch>
          </p:blipFill>
          <p:spPr>
            <a:xfrm>
              <a:off x="8891005" y="5858471"/>
              <a:ext cx="574728" cy="574728"/>
            </a:xfrm>
            <a:prstGeom prst="rect">
              <a:avLst/>
            </a:prstGeom>
          </p:spPr>
        </p:pic>
      </p:grpSp>
    </p:spTree>
    <p:extLst>
      <p:ext uri="{BB962C8B-B14F-4D97-AF65-F5344CB8AC3E}">
        <p14:creationId xmlns:p14="http://schemas.microsoft.com/office/powerpoint/2010/main" val="1797271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03BF41-0AA9-42F6-87BB-310EEA5312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870" y="4658006"/>
            <a:ext cx="6765756" cy="1802199"/>
          </a:xfrm>
          <a:prstGeom prst="rect">
            <a:avLst/>
          </a:prstGeom>
          <a:ln>
            <a:solidFill>
              <a:schemeClr val="tx1"/>
            </a:solidFill>
          </a:ln>
        </p:spPr>
      </p:pic>
      <p:pic>
        <p:nvPicPr>
          <p:cNvPr id="3" name="Picture 2">
            <a:extLst>
              <a:ext uri="{FF2B5EF4-FFF2-40B4-BE49-F238E27FC236}">
                <a16:creationId xmlns:a16="http://schemas.microsoft.com/office/drawing/2014/main" id="{1053B1B5-D554-4CA4-A577-CDFD74B9DD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870" y="1299954"/>
            <a:ext cx="2972756" cy="3214981"/>
          </a:xfrm>
          <a:prstGeom prst="rect">
            <a:avLst/>
          </a:prstGeom>
          <a:solidFill>
            <a:schemeClr val="accent2"/>
          </a:solidFill>
          <a:ln>
            <a:solidFill>
              <a:schemeClr val="tx1"/>
            </a:solidFill>
          </a:ln>
        </p:spPr>
      </p:pic>
      <p:sp>
        <p:nvSpPr>
          <p:cNvPr id="4" name="Title 2">
            <a:extLst>
              <a:ext uri="{FF2B5EF4-FFF2-40B4-BE49-F238E27FC236}">
                <a16:creationId xmlns:a16="http://schemas.microsoft.com/office/drawing/2014/main" id="{4F516E77-8195-C8BE-522D-0292CE7BD2A3}"/>
              </a:ext>
            </a:extLst>
          </p:cNvPr>
          <p:cNvSpPr txBox="1">
            <a:spLocks/>
          </p:cNvSpPr>
          <p:nvPr/>
        </p:nvSpPr>
        <p:spPr>
          <a:xfrm>
            <a:off x="503870" y="504000"/>
            <a:ext cx="11183564" cy="646203"/>
          </a:xfrm>
          <a:prstGeom prst="rect">
            <a:avLst/>
          </a:prstGeom>
        </p:spPr>
        <p:txBody>
          <a:bodyPr/>
          <a:lstStyle>
            <a:lvl1pPr algn="l" defTabSz="1088231" rtl="0" eaLnBrk="1" latinLnBrk="0" hangingPunct="1">
              <a:spcBef>
                <a:spcPct val="0"/>
              </a:spcBef>
              <a:buNone/>
              <a:defRPr sz="2399" b="0" i="0" kern="1200" baseline="0">
                <a:solidFill>
                  <a:schemeClr val="tx1"/>
                </a:solidFill>
                <a:latin typeface="72 Brand Medium" panose="020B0504030603020204" pitchFamily="34" charset="0"/>
                <a:ea typeface="+mj-ea"/>
                <a:cs typeface="+mj-cs"/>
              </a:defRPr>
            </a:lvl1pPr>
          </a:lstStyle>
          <a:p>
            <a:r>
              <a:rPr lang="en-US" dirty="0"/>
              <a:t>What’s Changed With Guided Sourcing?</a:t>
            </a:r>
            <a:br>
              <a:rPr lang="en-US" dirty="0"/>
            </a:br>
            <a:r>
              <a:rPr lang="fr-FR" sz="1800" dirty="0">
                <a:solidFill>
                  <a:srgbClr val="0070F2"/>
                </a:solidFill>
                <a:latin typeface="+mn-lt"/>
              </a:rPr>
              <a:t>Collaboration and Messaging</a:t>
            </a:r>
          </a:p>
        </p:txBody>
      </p:sp>
      <p:sp>
        <p:nvSpPr>
          <p:cNvPr id="5" name="Rectangle 4">
            <a:extLst>
              <a:ext uri="{FF2B5EF4-FFF2-40B4-BE49-F238E27FC236}">
                <a16:creationId xmlns:a16="http://schemas.microsoft.com/office/drawing/2014/main" id="{238870D9-F7C5-A743-746C-0DA59335A315}"/>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Event level messaging functionality</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Collaborate with both internal and external stakeholders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Supports attachments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Messages can be responded to from Ariba or via email</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Leave notes for team members when working collaboratively</a:t>
            </a:r>
          </a:p>
        </p:txBody>
      </p:sp>
      <p:cxnSp>
        <p:nvCxnSpPr>
          <p:cNvPr id="9" name="Straight Connector 8">
            <a:extLst>
              <a:ext uri="{FF2B5EF4-FFF2-40B4-BE49-F238E27FC236}">
                <a16:creationId xmlns:a16="http://schemas.microsoft.com/office/drawing/2014/main" id="{3E80F98E-F4E9-C7D4-E927-FF62D61B6180}"/>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91EF5FE-147F-64A6-8721-3C8F1D789EB5}"/>
              </a:ext>
            </a:extLst>
          </p:cNvPr>
          <p:cNvGrpSpPr/>
          <p:nvPr/>
        </p:nvGrpSpPr>
        <p:grpSpPr>
          <a:xfrm>
            <a:off x="9002311" y="5559105"/>
            <a:ext cx="2468170" cy="574728"/>
            <a:chOff x="8704922" y="5744458"/>
            <a:chExt cx="2468170" cy="574728"/>
          </a:xfrm>
        </p:grpSpPr>
        <p:sp>
          <p:nvSpPr>
            <p:cNvPr id="12" name="Text Placeholder 13">
              <a:hlinkClick r:id="rId5"/>
              <a:extLst>
                <a:ext uri="{FF2B5EF4-FFF2-40B4-BE49-F238E27FC236}">
                  <a16:creationId xmlns:a16="http://schemas.microsoft.com/office/drawing/2014/main" id="{01BFF30C-33C5-30C0-6159-FFE6EBA73CA5}"/>
                </a:ext>
              </a:extLst>
            </p:cNvPr>
            <p:cNvSpPr txBox="1">
              <a:spLocks/>
            </p:cNvSpPr>
            <p:nvPr/>
          </p:nvSpPr>
          <p:spPr bwMode="black">
            <a:xfrm>
              <a:off x="9371921" y="5766032"/>
              <a:ext cx="1801171"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Messaging in Guided Sourcing</a:t>
              </a:r>
              <a:endParaRPr lang="en-US" dirty="0">
                <a:solidFill>
                  <a:srgbClr val="000000"/>
                </a:solidFill>
                <a:latin typeface="+mn-lt"/>
                <a:cs typeface="BentonSans Book"/>
              </a:endParaRPr>
            </a:p>
          </p:txBody>
        </p:sp>
        <p:pic>
          <p:nvPicPr>
            <p:cNvPr id="2" name="Picture 1">
              <a:hlinkClick r:id="rId5"/>
              <a:extLst>
                <a:ext uri="{FF2B5EF4-FFF2-40B4-BE49-F238E27FC236}">
                  <a16:creationId xmlns:a16="http://schemas.microsoft.com/office/drawing/2014/main" id="{A8961803-660B-C74A-0472-264A69651E83}"/>
                </a:ext>
              </a:extLst>
            </p:cNvPr>
            <p:cNvPicPr>
              <a:picLocks noChangeAspect="1"/>
            </p:cNvPicPr>
            <p:nvPr/>
          </p:nvPicPr>
          <p:blipFill>
            <a:blip r:embed="rId6"/>
            <a:stretch>
              <a:fillRect/>
            </a:stretch>
          </p:blipFill>
          <p:spPr>
            <a:xfrm>
              <a:off x="8704922" y="5744458"/>
              <a:ext cx="574728" cy="574728"/>
            </a:xfrm>
            <a:prstGeom prst="rect">
              <a:avLst/>
            </a:prstGeom>
          </p:spPr>
        </p:pic>
      </p:grpSp>
    </p:spTree>
    <p:extLst>
      <p:ext uri="{BB962C8B-B14F-4D97-AF65-F5344CB8AC3E}">
        <p14:creationId xmlns:p14="http://schemas.microsoft.com/office/powerpoint/2010/main" val="255304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2DEBA1-52F8-0EA6-0E34-A3A6194A4255}"/>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Guided Tours walk the user through process flows for key tasks within a screen</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Contextual help tiles provide users with information about capabilities, based on the particular screen</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Less time looking for documentation and more time creating events</a:t>
            </a:r>
          </a:p>
        </p:txBody>
      </p:sp>
      <p:cxnSp>
        <p:nvCxnSpPr>
          <p:cNvPr id="11" name="Straight Connector 10">
            <a:extLst>
              <a:ext uri="{FF2B5EF4-FFF2-40B4-BE49-F238E27FC236}">
                <a16:creationId xmlns:a16="http://schemas.microsoft.com/office/drawing/2014/main" id="{7B82A35D-E296-BFDE-035C-1910BD8D6077}"/>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017C01D-3DE6-4E3D-860D-AA5803EB26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8221" y="2246988"/>
            <a:ext cx="6705630" cy="4107012"/>
          </a:xfrm>
          <a:prstGeom prst="rect">
            <a:avLst/>
          </a:prstGeom>
          <a:ln>
            <a:solidFill>
              <a:schemeClr val="tx1"/>
            </a:solidFill>
          </a:ln>
        </p:spPr>
      </p:pic>
      <p:pic>
        <p:nvPicPr>
          <p:cNvPr id="2" name="Picture 1">
            <a:extLst>
              <a:ext uri="{FF2B5EF4-FFF2-40B4-BE49-F238E27FC236}">
                <a16:creationId xmlns:a16="http://schemas.microsoft.com/office/drawing/2014/main" id="{C83F04AE-DAC4-4DDB-93DB-806B8A30F5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871" y="1438464"/>
            <a:ext cx="2388855" cy="4298851"/>
          </a:xfrm>
          <a:prstGeom prst="rect">
            <a:avLst/>
          </a:prstGeom>
          <a:ln>
            <a:solidFill>
              <a:schemeClr val="tx1"/>
            </a:solidFill>
          </a:ln>
        </p:spPr>
      </p:pic>
      <p:sp>
        <p:nvSpPr>
          <p:cNvPr id="7" name="TextBox 6">
            <a:extLst>
              <a:ext uri="{FF2B5EF4-FFF2-40B4-BE49-F238E27FC236}">
                <a16:creationId xmlns:a16="http://schemas.microsoft.com/office/drawing/2014/main" id="{9C9C5641-5871-4E2C-85BA-6F4768DBD0DA}"/>
              </a:ext>
            </a:extLst>
          </p:cNvPr>
          <p:cNvSpPr txBox="1"/>
          <p:nvPr/>
        </p:nvSpPr>
        <p:spPr>
          <a:xfrm>
            <a:off x="3391283" y="1423691"/>
            <a:ext cx="3900048" cy="646163"/>
          </a:xfrm>
          <a:prstGeom prst="rect">
            <a:avLst/>
          </a:prstGeom>
          <a:noFill/>
        </p:spPr>
        <p:txBody>
          <a:bodyPr wrap="square" rtlCol="0">
            <a:spAutoFit/>
          </a:bodyPr>
          <a:lstStyle/>
          <a:p>
            <a:pPr defTabSz="914126">
              <a:defRPr/>
            </a:pPr>
            <a:r>
              <a:rPr lang="en-US" sz="1799" kern="0">
                <a:solidFill>
                  <a:srgbClr val="000000"/>
                </a:solidFill>
                <a:latin typeface="Arial" panose="020B0604020202020204" pitchFamily="34" charset="0"/>
              </a:rPr>
              <a:t>The help button that triggers the Web assistant</a:t>
            </a:r>
          </a:p>
        </p:txBody>
      </p:sp>
      <p:cxnSp>
        <p:nvCxnSpPr>
          <p:cNvPr id="5" name="Straight Arrow Connector 4">
            <a:extLst>
              <a:ext uri="{FF2B5EF4-FFF2-40B4-BE49-F238E27FC236}">
                <a16:creationId xmlns:a16="http://schemas.microsoft.com/office/drawing/2014/main" id="{61A1FEFB-9D58-4DBF-9233-692B7A1B3ABE}"/>
              </a:ext>
            </a:extLst>
          </p:cNvPr>
          <p:cNvCxnSpPr>
            <a:cxnSpLocks/>
            <a:stCxn id="7" idx="1"/>
          </p:cNvCxnSpPr>
          <p:nvPr/>
        </p:nvCxnSpPr>
        <p:spPr>
          <a:xfrm flipH="1">
            <a:off x="2551031" y="1746772"/>
            <a:ext cx="840251" cy="2015565"/>
          </a:xfrm>
          <a:prstGeom prst="straightConnector1">
            <a:avLst/>
          </a:prstGeom>
          <a:ln w="57150">
            <a:solidFill>
              <a:schemeClr val="accent5"/>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 name="Text Placeholder 13">
            <a:hlinkClick r:id="rId5"/>
            <a:extLst>
              <a:ext uri="{FF2B5EF4-FFF2-40B4-BE49-F238E27FC236}">
                <a16:creationId xmlns:a16="http://schemas.microsoft.com/office/drawing/2014/main" id="{A2B7CF2E-991D-37E1-EEEA-E3316CCD3748}"/>
              </a:ext>
            </a:extLst>
          </p:cNvPr>
          <p:cNvSpPr txBox="1">
            <a:spLocks/>
          </p:cNvSpPr>
          <p:nvPr/>
        </p:nvSpPr>
        <p:spPr bwMode="black">
          <a:xfrm>
            <a:off x="9794002" y="4803162"/>
            <a:ext cx="1893432"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Enable Now for End Users</a:t>
            </a:r>
            <a:endParaRPr lang="en-US" dirty="0">
              <a:solidFill>
                <a:srgbClr val="000000"/>
              </a:solidFill>
              <a:latin typeface="+mn-lt"/>
              <a:cs typeface="BentonSans Book"/>
            </a:endParaRPr>
          </a:p>
        </p:txBody>
      </p:sp>
      <p:sp>
        <p:nvSpPr>
          <p:cNvPr id="14" name="Text Placeholder 13">
            <a:hlinkClick r:id="rId6"/>
            <a:extLst>
              <a:ext uri="{FF2B5EF4-FFF2-40B4-BE49-F238E27FC236}">
                <a16:creationId xmlns:a16="http://schemas.microsoft.com/office/drawing/2014/main" id="{4CEA32D7-85C2-0DBA-2351-785FE84FD640}"/>
              </a:ext>
            </a:extLst>
          </p:cNvPr>
          <p:cNvSpPr txBox="1">
            <a:spLocks/>
          </p:cNvSpPr>
          <p:nvPr/>
        </p:nvSpPr>
        <p:spPr bwMode="black">
          <a:xfrm>
            <a:off x="9794002" y="5743630"/>
            <a:ext cx="1893432" cy="368777"/>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Enable Now Admins</a:t>
            </a:r>
            <a:endParaRPr lang="en-US" dirty="0">
              <a:solidFill>
                <a:srgbClr val="000000"/>
              </a:solidFill>
              <a:latin typeface="+mn-lt"/>
              <a:cs typeface="BentonSans Book"/>
            </a:endParaRPr>
          </a:p>
        </p:txBody>
      </p:sp>
      <p:pic>
        <p:nvPicPr>
          <p:cNvPr id="15" name="Picture 14">
            <a:hlinkClick r:id="rId5"/>
            <a:extLst>
              <a:ext uri="{FF2B5EF4-FFF2-40B4-BE49-F238E27FC236}">
                <a16:creationId xmlns:a16="http://schemas.microsoft.com/office/drawing/2014/main" id="{49531EED-990A-364A-C7A2-F5C03A200404}"/>
              </a:ext>
            </a:extLst>
          </p:cNvPr>
          <p:cNvPicPr>
            <a:picLocks noChangeAspect="1"/>
          </p:cNvPicPr>
          <p:nvPr/>
        </p:nvPicPr>
        <p:blipFill>
          <a:blip r:embed="rId7"/>
          <a:stretch>
            <a:fillRect/>
          </a:stretch>
        </p:blipFill>
        <p:spPr>
          <a:xfrm>
            <a:off x="9107207" y="4781588"/>
            <a:ext cx="574728" cy="574728"/>
          </a:xfrm>
          <a:prstGeom prst="rect">
            <a:avLst/>
          </a:prstGeom>
        </p:spPr>
      </p:pic>
      <p:pic>
        <p:nvPicPr>
          <p:cNvPr id="18" name="Picture 17">
            <a:hlinkClick r:id="rId6"/>
            <a:extLst>
              <a:ext uri="{FF2B5EF4-FFF2-40B4-BE49-F238E27FC236}">
                <a16:creationId xmlns:a16="http://schemas.microsoft.com/office/drawing/2014/main" id="{6F1591E8-6E45-BF3F-EC2B-061FEB3E7362}"/>
              </a:ext>
            </a:extLst>
          </p:cNvPr>
          <p:cNvPicPr>
            <a:picLocks noChangeAspect="1"/>
          </p:cNvPicPr>
          <p:nvPr/>
        </p:nvPicPr>
        <p:blipFill>
          <a:blip r:embed="rId7"/>
          <a:stretch>
            <a:fillRect/>
          </a:stretch>
        </p:blipFill>
        <p:spPr>
          <a:xfrm>
            <a:off x="9107207" y="5640654"/>
            <a:ext cx="574728" cy="574728"/>
          </a:xfrm>
          <a:prstGeom prst="rect">
            <a:avLst/>
          </a:prstGeom>
        </p:spPr>
      </p:pic>
      <p:sp>
        <p:nvSpPr>
          <p:cNvPr id="3" name="Title 2">
            <a:extLst>
              <a:ext uri="{FF2B5EF4-FFF2-40B4-BE49-F238E27FC236}">
                <a16:creationId xmlns:a16="http://schemas.microsoft.com/office/drawing/2014/main" id="{46881F5B-ACB3-0F10-FA40-53FF9A8DF5CF}"/>
              </a:ext>
            </a:extLst>
          </p:cNvPr>
          <p:cNvSpPr txBox="1">
            <a:spLocks/>
          </p:cNvSpPr>
          <p:nvPr/>
        </p:nvSpPr>
        <p:spPr>
          <a:xfrm>
            <a:off x="503870" y="504000"/>
            <a:ext cx="11183564" cy="646203"/>
          </a:xfrm>
          <a:prstGeom prst="rect">
            <a:avLst/>
          </a:prstGeom>
        </p:spPr>
        <p:txBody>
          <a:bodyPr/>
          <a:lstStyle>
            <a:lvl1pPr algn="l" defTabSz="1088231" rtl="0" eaLnBrk="1" latinLnBrk="0" hangingPunct="1">
              <a:spcBef>
                <a:spcPct val="0"/>
              </a:spcBef>
              <a:buNone/>
              <a:defRPr sz="2399" b="0" i="0" kern="1200" baseline="0">
                <a:solidFill>
                  <a:schemeClr val="tx1"/>
                </a:solidFill>
                <a:latin typeface="72 Brand Medium" panose="020B0504030603020204" pitchFamily="34" charset="0"/>
                <a:ea typeface="+mj-ea"/>
                <a:cs typeface="+mj-cs"/>
              </a:defRPr>
            </a:lvl1pPr>
          </a:lstStyle>
          <a:p>
            <a:r>
              <a:rPr lang="en-US" dirty="0"/>
              <a:t>What’s Changed With Guided Sourcing?</a:t>
            </a:r>
            <a:br>
              <a:rPr lang="en-US" dirty="0"/>
            </a:br>
            <a:r>
              <a:rPr lang="en-US" sz="1800" dirty="0">
                <a:solidFill>
                  <a:srgbClr val="0070F2"/>
                </a:solidFill>
                <a:latin typeface="+mn-lt"/>
              </a:rPr>
              <a:t>Support – SAP Companion (Enable Now)</a:t>
            </a:r>
          </a:p>
        </p:txBody>
      </p:sp>
    </p:spTree>
    <p:extLst>
      <p:ext uri="{BB962C8B-B14F-4D97-AF65-F5344CB8AC3E}">
        <p14:creationId xmlns:p14="http://schemas.microsoft.com/office/powerpoint/2010/main" val="1225214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DEA708F-8B5C-D986-743A-3E0B397BE11E}"/>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Engage and negotiate contractual terms in a guided sourcing project</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Create baseline and supplier contracts in a guided sourcing event</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Suppliers can download the contract before submitting their response</a:t>
            </a:r>
          </a:p>
        </p:txBody>
      </p:sp>
      <p:cxnSp>
        <p:nvCxnSpPr>
          <p:cNvPr id="17" name="Straight Connector 16">
            <a:extLst>
              <a:ext uri="{FF2B5EF4-FFF2-40B4-BE49-F238E27FC236}">
                <a16:creationId xmlns:a16="http://schemas.microsoft.com/office/drawing/2014/main" id="{7D2843E6-3AB4-AB45-7A38-FC40867E0B0A}"/>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2BD5E48-DC3A-91A1-D62E-E3D1C54E9636}"/>
              </a:ext>
            </a:extLst>
          </p:cNvPr>
          <p:cNvGrpSpPr/>
          <p:nvPr/>
        </p:nvGrpSpPr>
        <p:grpSpPr>
          <a:xfrm>
            <a:off x="8855199" y="5530265"/>
            <a:ext cx="2755848" cy="545796"/>
            <a:chOff x="9159927" y="5654090"/>
            <a:chExt cx="2755848" cy="545796"/>
          </a:xfrm>
        </p:grpSpPr>
        <p:grpSp>
          <p:nvGrpSpPr>
            <p:cNvPr id="11" name="Group 10">
              <a:extLst>
                <a:ext uri="{FF2B5EF4-FFF2-40B4-BE49-F238E27FC236}">
                  <a16:creationId xmlns:a16="http://schemas.microsoft.com/office/drawing/2014/main" id="{B67F4BC5-3937-0743-A206-B658B6C158F8}"/>
                </a:ext>
              </a:extLst>
            </p:cNvPr>
            <p:cNvGrpSpPr/>
            <p:nvPr/>
          </p:nvGrpSpPr>
          <p:grpSpPr>
            <a:xfrm>
              <a:off x="9159927" y="5654090"/>
              <a:ext cx="560108" cy="545796"/>
              <a:chOff x="6946220" y="4994043"/>
              <a:chExt cx="560108" cy="545796"/>
            </a:xfrm>
          </p:grpSpPr>
          <p:pic>
            <p:nvPicPr>
              <p:cNvPr id="12" name="Picture 11">
                <a:hlinkClick r:id="rId3"/>
                <a:extLst>
                  <a:ext uri="{FF2B5EF4-FFF2-40B4-BE49-F238E27FC236}">
                    <a16:creationId xmlns:a16="http://schemas.microsoft.com/office/drawing/2014/main" id="{16CA73D8-9C2A-A20F-0D69-8C5438B28F30}"/>
                  </a:ext>
                </a:extLst>
              </p:cNvPr>
              <p:cNvPicPr>
                <a:picLocks noChangeAspect="1"/>
              </p:cNvPicPr>
              <p:nvPr/>
            </p:nvPicPr>
            <p:blipFill>
              <a:blip r:embed="rId4"/>
              <a:srcRect/>
              <a:stretch/>
            </p:blipFill>
            <p:spPr>
              <a:xfrm>
                <a:off x="6959986" y="4994043"/>
                <a:ext cx="546342" cy="545796"/>
              </a:xfrm>
              <a:prstGeom prst="rect">
                <a:avLst/>
              </a:prstGeom>
            </p:spPr>
          </p:pic>
          <p:sp>
            <p:nvSpPr>
              <p:cNvPr id="15" name="Oval 14">
                <a:extLst>
                  <a:ext uri="{FF2B5EF4-FFF2-40B4-BE49-F238E27FC236}">
                    <a16:creationId xmlns:a16="http://schemas.microsoft.com/office/drawing/2014/main" id="{D65A59B3-3EE8-97B6-AC10-04EC0B23B3DA}"/>
                  </a:ext>
                </a:extLst>
              </p:cNvPr>
              <p:cNvSpPr/>
              <p:nvPr/>
            </p:nvSpPr>
            <p:spPr bwMode="gray">
              <a:xfrm>
                <a:off x="6946220" y="5000856"/>
                <a:ext cx="538983" cy="538983"/>
              </a:xfrm>
              <a:prstGeom prst="ellipse">
                <a:avLst/>
              </a:prstGeom>
              <a:noFill/>
              <a:ln w="50800" algn="ctr">
                <a:solidFill>
                  <a:srgbClr val="0070F3"/>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GB" kern="0" err="1">
                  <a:solidFill>
                    <a:srgbClr val="000000"/>
                  </a:solidFill>
                  <a:ea typeface="Arial Unicode MS" pitchFamily="34" charset="-128"/>
                  <a:cs typeface="Arial Unicode MS" pitchFamily="34" charset="-128"/>
                </a:endParaRPr>
              </a:p>
            </p:txBody>
          </p:sp>
        </p:grpSp>
        <p:sp>
          <p:nvSpPr>
            <p:cNvPr id="19" name="Text Placeholder 13">
              <a:hlinkClick r:id="rId5"/>
              <a:extLst>
                <a:ext uri="{FF2B5EF4-FFF2-40B4-BE49-F238E27FC236}">
                  <a16:creationId xmlns:a16="http://schemas.microsoft.com/office/drawing/2014/main" id="{5F928763-9EE9-F9A2-51EB-EAE68D1AAA05}"/>
                </a:ext>
              </a:extLst>
            </p:cNvPr>
            <p:cNvSpPr txBox="1">
              <a:spLocks/>
            </p:cNvSpPr>
            <p:nvPr/>
          </p:nvSpPr>
          <p:spPr bwMode="black">
            <a:xfrm>
              <a:off x="9804185" y="5661198"/>
              <a:ext cx="2111590"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View product documentation on Pre-Award Negotiation in Guided Sourcing</a:t>
              </a:r>
              <a:endParaRPr lang="en-US" dirty="0">
                <a:solidFill>
                  <a:srgbClr val="000000"/>
                </a:solidFill>
                <a:latin typeface="+mn-lt"/>
                <a:cs typeface="BentonSans Book"/>
              </a:endParaRPr>
            </a:p>
          </p:txBody>
        </p:sp>
      </p:grpSp>
      <p:pic>
        <p:nvPicPr>
          <p:cNvPr id="4" name="Picture 2" descr="Image showing the Associated Contracts page added to the guided sourcing UI">
            <a:extLst>
              <a:ext uri="{FF2B5EF4-FFF2-40B4-BE49-F238E27FC236}">
                <a16:creationId xmlns:a16="http://schemas.microsoft.com/office/drawing/2014/main" id="{E4455DA3-57FE-CD09-1CE9-9363CBA395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70" y="1356367"/>
            <a:ext cx="7321005" cy="1133126"/>
          </a:xfrm>
          <a:prstGeom prst="rect">
            <a:avLst/>
          </a:prstGeom>
          <a:noFill/>
          <a:ln>
            <a:solidFill>
              <a:srgbClr val="0070F3"/>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descr="Image showing the supplier contracts section in a guided sourcing event">
            <a:extLst>
              <a:ext uri="{FF2B5EF4-FFF2-40B4-BE49-F238E27FC236}">
                <a16:creationId xmlns:a16="http://schemas.microsoft.com/office/drawing/2014/main" id="{F3108BDB-C4D1-5B8A-2883-981AD89DDF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870" y="2646229"/>
            <a:ext cx="7321003" cy="1465726"/>
          </a:xfrm>
          <a:prstGeom prst="rect">
            <a:avLst/>
          </a:prstGeom>
          <a:noFill/>
          <a:ln>
            <a:solidFill>
              <a:srgbClr val="0070F3"/>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6" descr="Image showing the Review Legal Contract page on the Event Details page">
            <a:extLst>
              <a:ext uri="{FF2B5EF4-FFF2-40B4-BE49-F238E27FC236}">
                <a16:creationId xmlns:a16="http://schemas.microsoft.com/office/drawing/2014/main" id="{B10DF0E8-84C9-F07C-E65A-10564A4A01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870" y="4286601"/>
            <a:ext cx="7321001" cy="1759251"/>
          </a:xfrm>
          <a:prstGeom prst="rect">
            <a:avLst/>
          </a:prstGeom>
          <a:noFill/>
          <a:ln>
            <a:solidFill>
              <a:srgbClr val="0070F3"/>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7EE8B6-A411-4948-8A0A-9400C78D4901}"/>
              </a:ext>
            </a:extLst>
          </p:cNvPr>
          <p:cNvSpPr txBox="1"/>
          <p:nvPr/>
        </p:nvSpPr>
        <p:spPr>
          <a:xfrm>
            <a:off x="503870" y="6353239"/>
            <a:ext cx="7983969" cy="123079"/>
          </a:xfrm>
          <a:prstGeom prst="rect">
            <a:avLst/>
          </a:prstGeom>
          <a:noFill/>
        </p:spPr>
        <p:txBody>
          <a:bodyPr wrap="square" lIns="0" tIns="0" rIns="0" bIns="0" rtlCol="0">
            <a:spAutoFit/>
          </a:bodyPr>
          <a:lstStyle/>
          <a:p>
            <a:pPr defTabSz="1088449" fontAlgn="base">
              <a:spcBef>
                <a:spcPct val="50000"/>
              </a:spcBef>
              <a:spcAft>
                <a:spcPct val="0"/>
              </a:spcAft>
              <a:buClr>
                <a:srgbClr val="F0AB00"/>
              </a:buClr>
              <a:buSzPct val="80000"/>
            </a:pPr>
            <a:r>
              <a:rPr lang="en-US" sz="800" kern="0" dirty="0">
                <a:solidFill>
                  <a:srgbClr val="000000"/>
                </a:solidFill>
                <a:latin typeface="Arial"/>
                <a:ea typeface="Arial Unicode MS" pitchFamily="34" charset="-128"/>
                <a:cs typeface="Arial Unicode MS" pitchFamily="34" charset="-128"/>
              </a:rPr>
              <a:t>*for customers who also have SAP Ariba Contract Management licensed and implemented</a:t>
            </a:r>
            <a:endParaRPr lang="en-CH" sz="800" kern="0" err="1">
              <a:solidFill>
                <a:srgbClr val="000000"/>
              </a:solidFill>
              <a:latin typeface="Arial"/>
              <a:ea typeface="Arial Unicode MS" pitchFamily="34" charset="-128"/>
              <a:cs typeface="Arial Unicode MS" pitchFamily="34" charset="-128"/>
            </a:endParaRPr>
          </a:p>
        </p:txBody>
      </p:sp>
      <p:sp>
        <p:nvSpPr>
          <p:cNvPr id="9" name="Title 8">
            <a:extLst>
              <a:ext uri="{FF2B5EF4-FFF2-40B4-BE49-F238E27FC236}">
                <a16:creationId xmlns:a16="http://schemas.microsoft.com/office/drawing/2014/main" id="{F616EAEF-7A2C-C606-8C87-3771CE8DC18F}"/>
              </a:ext>
            </a:extLst>
          </p:cNvPr>
          <p:cNvSpPr>
            <a:spLocks noGrp="1"/>
          </p:cNvSpPr>
          <p:nvPr>
            <p:ph type="title"/>
          </p:nvPr>
        </p:nvSpPr>
        <p:spPr>
          <a:xfrm>
            <a:off x="503870" y="504000"/>
            <a:ext cx="11183564" cy="646203"/>
          </a:xfrm>
        </p:spPr>
        <p:txBody>
          <a:bodyPr/>
          <a:lstStyle/>
          <a:p>
            <a:r>
              <a:rPr lang="en-US" dirty="0"/>
              <a:t>What’s Changed With Guided Sourcing?</a:t>
            </a:r>
            <a:br>
              <a:rPr lang="en-US" dirty="0"/>
            </a:br>
            <a:r>
              <a:rPr lang="en-US" sz="1800" dirty="0">
                <a:solidFill>
                  <a:srgbClr val="0070F2"/>
                </a:solidFill>
                <a:latin typeface="+mn-lt"/>
              </a:rPr>
              <a:t>Pre-Award Negotiation</a:t>
            </a:r>
            <a:endParaRPr lang="en-US" dirty="0"/>
          </a:p>
        </p:txBody>
      </p:sp>
    </p:spTree>
    <p:extLst>
      <p:ext uri="{BB962C8B-B14F-4D97-AF65-F5344CB8AC3E}">
        <p14:creationId xmlns:p14="http://schemas.microsoft.com/office/powerpoint/2010/main" val="3590707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A68F2-AE97-3436-8557-694AD692E10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A7CA97B-996D-193F-9478-A25D585ED77B}"/>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Easy-to-understand guidance powered by WalkMe.</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Accelerate user adoption</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Boost productivity</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Maximize value</a:t>
            </a:r>
          </a:p>
        </p:txBody>
      </p:sp>
      <p:cxnSp>
        <p:nvCxnSpPr>
          <p:cNvPr id="6" name="Straight Connector 5">
            <a:extLst>
              <a:ext uri="{FF2B5EF4-FFF2-40B4-BE49-F238E27FC236}">
                <a16:creationId xmlns:a16="http://schemas.microsoft.com/office/drawing/2014/main" id="{B67CD5F6-15A0-7F91-32AC-2E974F9317AA}"/>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5C44951-E048-177A-07C5-FE7DA55B94D0}"/>
              </a:ext>
            </a:extLst>
          </p:cNvPr>
          <p:cNvGrpSpPr/>
          <p:nvPr/>
        </p:nvGrpSpPr>
        <p:grpSpPr>
          <a:xfrm>
            <a:off x="9121827" y="5714595"/>
            <a:ext cx="2537690" cy="548640"/>
            <a:chOff x="9121827" y="5714595"/>
            <a:chExt cx="2537690" cy="548640"/>
          </a:xfrm>
        </p:grpSpPr>
        <p:grpSp>
          <p:nvGrpSpPr>
            <p:cNvPr id="22" name="Group 21">
              <a:extLst>
                <a:ext uri="{FF2B5EF4-FFF2-40B4-BE49-F238E27FC236}">
                  <a16:creationId xmlns:a16="http://schemas.microsoft.com/office/drawing/2014/main" id="{66F3AF5B-FA75-4223-3EAB-2ED2EABDB35D}"/>
                </a:ext>
              </a:extLst>
            </p:cNvPr>
            <p:cNvGrpSpPr/>
            <p:nvPr/>
          </p:nvGrpSpPr>
          <p:grpSpPr>
            <a:xfrm>
              <a:off x="9121827" y="5716017"/>
              <a:ext cx="560108" cy="545796"/>
              <a:chOff x="6946220" y="4994043"/>
              <a:chExt cx="560108" cy="545796"/>
            </a:xfrm>
          </p:grpSpPr>
          <p:pic>
            <p:nvPicPr>
              <p:cNvPr id="23" name="Picture 22">
                <a:hlinkClick r:id="rId3"/>
                <a:extLst>
                  <a:ext uri="{FF2B5EF4-FFF2-40B4-BE49-F238E27FC236}">
                    <a16:creationId xmlns:a16="http://schemas.microsoft.com/office/drawing/2014/main" id="{41796F2B-F48D-84C1-9C55-0E3D04C28DB5}"/>
                  </a:ext>
                </a:extLst>
              </p:cNvPr>
              <p:cNvPicPr>
                <a:picLocks noChangeAspect="1"/>
              </p:cNvPicPr>
              <p:nvPr/>
            </p:nvPicPr>
            <p:blipFill>
              <a:blip r:embed="rId4"/>
              <a:srcRect/>
              <a:stretch/>
            </p:blipFill>
            <p:spPr>
              <a:xfrm>
                <a:off x="6959986" y="4994043"/>
                <a:ext cx="546342" cy="545796"/>
              </a:xfrm>
              <a:prstGeom prst="rect">
                <a:avLst/>
              </a:prstGeom>
            </p:spPr>
          </p:pic>
          <p:sp>
            <p:nvSpPr>
              <p:cNvPr id="24" name="Oval 23">
                <a:extLst>
                  <a:ext uri="{FF2B5EF4-FFF2-40B4-BE49-F238E27FC236}">
                    <a16:creationId xmlns:a16="http://schemas.microsoft.com/office/drawing/2014/main" id="{9E903AFA-280E-6A73-6F28-CFF174A6C455}"/>
                  </a:ext>
                </a:extLst>
              </p:cNvPr>
              <p:cNvSpPr/>
              <p:nvPr/>
            </p:nvSpPr>
            <p:spPr bwMode="gray">
              <a:xfrm>
                <a:off x="6946220" y="5000856"/>
                <a:ext cx="538983" cy="538983"/>
              </a:xfrm>
              <a:prstGeom prst="ellipse">
                <a:avLst/>
              </a:prstGeom>
              <a:noFill/>
              <a:ln w="50800" algn="ctr">
                <a:solidFill>
                  <a:srgbClr val="0070F3"/>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GB" kern="0" err="1">
                  <a:solidFill>
                    <a:srgbClr val="000000"/>
                  </a:solidFill>
                  <a:ea typeface="Arial Unicode MS" pitchFamily="34" charset="-128"/>
                  <a:cs typeface="Arial Unicode MS" pitchFamily="34" charset="-128"/>
                </a:endParaRPr>
              </a:p>
            </p:txBody>
          </p:sp>
        </p:grpSp>
        <p:sp>
          <p:nvSpPr>
            <p:cNvPr id="25" name="Text Placeholder 13">
              <a:hlinkClick r:id="rId5"/>
              <a:extLst>
                <a:ext uri="{FF2B5EF4-FFF2-40B4-BE49-F238E27FC236}">
                  <a16:creationId xmlns:a16="http://schemas.microsoft.com/office/drawing/2014/main" id="{5F8F7AEE-A5B2-20DA-29D9-1276325B28A4}"/>
                </a:ext>
              </a:extLst>
            </p:cNvPr>
            <p:cNvSpPr txBox="1">
              <a:spLocks/>
            </p:cNvSpPr>
            <p:nvPr/>
          </p:nvSpPr>
          <p:spPr bwMode="black">
            <a:xfrm>
              <a:off x="9766085" y="5714595"/>
              <a:ext cx="1893432" cy="54864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View product documentation on WalkMe in Guided Sourcing</a:t>
              </a:r>
              <a:endParaRPr lang="en-US" dirty="0">
                <a:solidFill>
                  <a:srgbClr val="000000"/>
                </a:solidFill>
                <a:latin typeface="+mn-lt"/>
                <a:cs typeface="BentonSans Book"/>
              </a:endParaRPr>
            </a:p>
          </p:txBody>
        </p:sp>
      </p:grpSp>
      <p:pic>
        <p:nvPicPr>
          <p:cNvPr id="3" name="Picture 2">
            <a:extLst>
              <a:ext uri="{FF2B5EF4-FFF2-40B4-BE49-F238E27FC236}">
                <a16:creationId xmlns:a16="http://schemas.microsoft.com/office/drawing/2014/main" id="{BB445DD0-8031-7076-45D3-E8BA1EF79F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171" y="2069854"/>
            <a:ext cx="7280831" cy="4084749"/>
          </a:xfrm>
          <a:prstGeom prst="rect">
            <a:avLst/>
          </a:prstGeom>
          <a:noFill/>
          <a:ln>
            <a:solidFill>
              <a:srgbClr val="0070F3"/>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9D934A-4DE8-7A36-3F03-B6482B4F3ECD}"/>
              </a:ext>
            </a:extLst>
          </p:cNvPr>
          <p:cNvSpPr txBox="1"/>
          <p:nvPr/>
        </p:nvSpPr>
        <p:spPr>
          <a:xfrm>
            <a:off x="4757227" y="1423691"/>
            <a:ext cx="3900048" cy="369204"/>
          </a:xfrm>
          <a:prstGeom prst="rect">
            <a:avLst/>
          </a:prstGeom>
          <a:noFill/>
        </p:spPr>
        <p:txBody>
          <a:bodyPr wrap="square" rtlCol="0">
            <a:spAutoFit/>
          </a:bodyPr>
          <a:lstStyle/>
          <a:p>
            <a:pPr defTabSz="914126">
              <a:defRPr/>
            </a:pPr>
            <a:r>
              <a:rPr lang="en-US" sz="1799" kern="0" dirty="0">
                <a:solidFill>
                  <a:srgbClr val="000000"/>
                </a:solidFill>
                <a:latin typeface="Arial" panose="020B0604020202020204" pitchFamily="34" charset="0"/>
              </a:rPr>
              <a:t>This button triggers WalkMe</a:t>
            </a:r>
          </a:p>
        </p:txBody>
      </p:sp>
      <p:cxnSp>
        <p:nvCxnSpPr>
          <p:cNvPr id="5" name="Straight Arrow Connector 4">
            <a:extLst>
              <a:ext uri="{FF2B5EF4-FFF2-40B4-BE49-F238E27FC236}">
                <a16:creationId xmlns:a16="http://schemas.microsoft.com/office/drawing/2014/main" id="{F4B45204-9B55-946A-D588-60DA0B222A5D}"/>
              </a:ext>
            </a:extLst>
          </p:cNvPr>
          <p:cNvCxnSpPr>
            <a:cxnSpLocks/>
          </p:cNvCxnSpPr>
          <p:nvPr/>
        </p:nvCxnSpPr>
        <p:spPr>
          <a:xfrm>
            <a:off x="6096000" y="1783597"/>
            <a:ext cx="1316900" cy="3939233"/>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DAF75DC-D598-87FF-C105-0A554627DBE1}"/>
              </a:ext>
            </a:extLst>
          </p:cNvPr>
          <p:cNvPicPr>
            <a:picLocks noChangeAspect="1"/>
          </p:cNvPicPr>
          <p:nvPr/>
        </p:nvPicPr>
        <p:blipFill>
          <a:blip r:embed="rId7"/>
          <a:stretch>
            <a:fillRect/>
          </a:stretch>
        </p:blipFill>
        <p:spPr>
          <a:xfrm>
            <a:off x="359906" y="1608292"/>
            <a:ext cx="3443625" cy="2963707"/>
          </a:xfrm>
          <a:prstGeom prst="rect">
            <a:avLst/>
          </a:prstGeom>
          <a:ln>
            <a:solidFill>
              <a:srgbClr val="0070F3"/>
            </a:solidFill>
          </a:ln>
          <a:effectLst>
            <a:outerShdw blurRad="63500" sx="102000" sy="102000" algn="ctr" rotWithShape="0">
              <a:prstClr val="black">
                <a:alpha val="40000"/>
              </a:prstClr>
            </a:outerShdw>
          </a:effectLst>
        </p:spPr>
      </p:pic>
      <p:sp>
        <p:nvSpPr>
          <p:cNvPr id="11" name="Title 8">
            <a:extLst>
              <a:ext uri="{FF2B5EF4-FFF2-40B4-BE49-F238E27FC236}">
                <a16:creationId xmlns:a16="http://schemas.microsoft.com/office/drawing/2014/main" id="{6123247E-9989-B76E-7487-10FC4DE74D76}"/>
              </a:ext>
            </a:extLst>
          </p:cNvPr>
          <p:cNvSpPr>
            <a:spLocks noGrp="1"/>
          </p:cNvSpPr>
          <p:nvPr>
            <p:ph type="title"/>
          </p:nvPr>
        </p:nvSpPr>
        <p:spPr>
          <a:xfrm>
            <a:off x="503870" y="504000"/>
            <a:ext cx="11183564" cy="646203"/>
          </a:xfrm>
        </p:spPr>
        <p:txBody>
          <a:bodyPr/>
          <a:lstStyle/>
          <a:p>
            <a:r>
              <a:rPr lang="en-US" dirty="0"/>
              <a:t>What’s Changed With Guided Sourcing?</a:t>
            </a:r>
            <a:br>
              <a:rPr lang="en-US" dirty="0"/>
            </a:br>
            <a:r>
              <a:rPr lang="en-US" sz="1800" dirty="0">
                <a:solidFill>
                  <a:srgbClr val="0070F2"/>
                </a:solidFill>
                <a:latin typeface="+mn-lt"/>
              </a:rPr>
              <a:t>WalkMe – AI powered guidance and automation</a:t>
            </a:r>
            <a:endParaRPr lang="en-US" dirty="0"/>
          </a:p>
        </p:txBody>
      </p:sp>
    </p:spTree>
    <p:extLst>
      <p:ext uri="{BB962C8B-B14F-4D97-AF65-F5344CB8AC3E}">
        <p14:creationId xmlns:p14="http://schemas.microsoft.com/office/powerpoint/2010/main" val="2070417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DD5FC-1B46-6AF7-B75F-7079F9A35FE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7B20C36-7203-EECC-9A96-9F52F9C5C46B}"/>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Leverage the benefits of SAP Ariba Supplier Lifecycle Management / Strategic Sourcing Suite</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Expedite the tender creation process</a:t>
            </a:r>
          </a:p>
        </p:txBody>
      </p:sp>
      <p:sp>
        <p:nvSpPr>
          <p:cNvPr id="2" name="TextBox 1">
            <a:extLst>
              <a:ext uri="{FF2B5EF4-FFF2-40B4-BE49-F238E27FC236}">
                <a16:creationId xmlns:a16="http://schemas.microsoft.com/office/drawing/2014/main" id="{FB9D0078-B3C6-25B7-679A-7AA7E52BDF60}"/>
              </a:ext>
            </a:extLst>
          </p:cNvPr>
          <p:cNvSpPr txBox="1"/>
          <p:nvPr/>
        </p:nvSpPr>
        <p:spPr>
          <a:xfrm>
            <a:off x="448403" y="5676964"/>
            <a:ext cx="7983969" cy="123079"/>
          </a:xfrm>
          <a:prstGeom prst="rect">
            <a:avLst/>
          </a:prstGeom>
          <a:noFill/>
        </p:spPr>
        <p:txBody>
          <a:bodyPr wrap="square" lIns="0" tIns="0" rIns="0" bIns="0" rtlCol="0">
            <a:spAutoFit/>
          </a:bodyPr>
          <a:lstStyle/>
          <a:p>
            <a:pPr defTabSz="1088449" fontAlgn="base">
              <a:spcBef>
                <a:spcPct val="50000"/>
              </a:spcBef>
              <a:spcAft>
                <a:spcPct val="0"/>
              </a:spcAft>
              <a:buClr>
                <a:srgbClr val="F0AB00"/>
              </a:buClr>
              <a:buSzPct val="80000"/>
            </a:pPr>
            <a:r>
              <a:rPr lang="en-US" sz="800" kern="0" dirty="0">
                <a:solidFill>
                  <a:srgbClr val="000000"/>
                </a:solidFill>
                <a:latin typeface="Arial"/>
                <a:ea typeface="Arial Unicode MS" pitchFamily="34" charset="-128"/>
                <a:cs typeface="Arial Unicode MS" pitchFamily="34" charset="-128"/>
              </a:rPr>
              <a:t>*for customers who also have SAP Ariba Supplier Lifecycle Management licensed and implemented the preferred supplier setting</a:t>
            </a:r>
            <a:endParaRPr lang="en-CH" sz="800" kern="0" dirty="0">
              <a:solidFill>
                <a:srgbClr val="000000"/>
              </a:solidFill>
              <a:latin typeface="Arial"/>
              <a:ea typeface="Arial Unicode MS" pitchFamily="34" charset="-128"/>
              <a:cs typeface="Arial Unicode MS" pitchFamily="34" charset="-128"/>
            </a:endParaRPr>
          </a:p>
        </p:txBody>
      </p:sp>
      <p:grpSp>
        <p:nvGrpSpPr>
          <p:cNvPr id="12" name="Group 11">
            <a:extLst>
              <a:ext uri="{FF2B5EF4-FFF2-40B4-BE49-F238E27FC236}">
                <a16:creationId xmlns:a16="http://schemas.microsoft.com/office/drawing/2014/main" id="{9B176EB8-D9C8-B191-00F5-A3C9CCE6DD88}"/>
              </a:ext>
            </a:extLst>
          </p:cNvPr>
          <p:cNvGrpSpPr/>
          <p:nvPr/>
        </p:nvGrpSpPr>
        <p:grpSpPr>
          <a:xfrm>
            <a:off x="448403" y="1471741"/>
            <a:ext cx="7480024" cy="4048343"/>
            <a:chOff x="448402" y="1471741"/>
            <a:chExt cx="8094905" cy="4381129"/>
          </a:xfrm>
        </p:grpSpPr>
        <p:pic>
          <p:nvPicPr>
            <p:cNvPr id="9" name="Picture 8">
              <a:extLst>
                <a:ext uri="{FF2B5EF4-FFF2-40B4-BE49-F238E27FC236}">
                  <a16:creationId xmlns:a16="http://schemas.microsoft.com/office/drawing/2014/main" id="{821E1B14-ED6E-AE7A-FDF3-0C473B6D17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402" y="1471741"/>
              <a:ext cx="8094905" cy="4381129"/>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p:spPr>
        </p:pic>
        <p:sp>
          <p:nvSpPr>
            <p:cNvPr id="16" name="Arrow: Down 15">
              <a:extLst>
                <a:ext uri="{FF2B5EF4-FFF2-40B4-BE49-F238E27FC236}">
                  <a16:creationId xmlns:a16="http://schemas.microsoft.com/office/drawing/2014/main" id="{4CD93B95-FB3D-F73B-4678-59AF3073DFEA}"/>
                </a:ext>
              </a:extLst>
            </p:cNvPr>
            <p:cNvSpPr/>
            <p:nvPr/>
          </p:nvSpPr>
          <p:spPr bwMode="gray">
            <a:xfrm rot="1328560">
              <a:off x="2028613" y="4076702"/>
              <a:ext cx="232618" cy="304377"/>
            </a:xfrm>
            <a:prstGeom prst="downArrow">
              <a:avLst/>
            </a:prstGeom>
            <a:solidFill>
              <a:srgbClr val="FF0000"/>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CH" sz="1799" kern="0" err="1">
                <a:solidFill>
                  <a:srgbClr val="000000"/>
                </a:solidFill>
                <a:latin typeface="Arial"/>
                <a:ea typeface="Arial Unicode MS" pitchFamily="34" charset="-128"/>
                <a:cs typeface="Arial Unicode MS" pitchFamily="34" charset="-128"/>
              </a:endParaRPr>
            </a:p>
          </p:txBody>
        </p:sp>
        <p:sp>
          <p:nvSpPr>
            <p:cNvPr id="17" name="Arrow: Down 16">
              <a:extLst>
                <a:ext uri="{FF2B5EF4-FFF2-40B4-BE49-F238E27FC236}">
                  <a16:creationId xmlns:a16="http://schemas.microsoft.com/office/drawing/2014/main" id="{C4ADE4B4-BFA2-48EC-3BC2-90AA28BF4C51}"/>
                </a:ext>
              </a:extLst>
            </p:cNvPr>
            <p:cNvSpPr/>
            <p:nvPr/>
          </p:nvSpPr>
          <p:spPr bwMode="gray">
            <a:xfrm rot="1328560">
              <a:off x="7704891" y="4471002"/>
              <a:ext cx="232618" cy="304377"/>
            </a:xfrm>
            <a:prstGeom prst="downArrow">
              <a:avLst/>
            </a:prstGeom>
            <a:solidFill>
              <a:srgbClr val="FF0000"/>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CH" sz="1799" kern="0" err="1">
                <a:solidFill>
                  <a:srgbClr val="000000"/>
                </a:solidFill>
                <a:latin typeface="Arial"/>
                <a:ea typeface="Arial Unicode MS" pitchFamily="34" charset="-128"/>
                <a:cs typeface="Arial Unicode MS" pitchFamily="34" charset="-128"/>
              </a:endParaRPr>
            </a:p>
          </p:txBody>
        </p:sp>
        <p:sp>
          <p:nvSpPr>
            <p:cNvPr id="18" name="Arrow: Down 17">
              <a:extLst>
                <a:ext uri="{FF2B5EF4-FFF2-40B4-BE49-F238E27FC236}">
                  <a16:creationId xmlns:a16="http://schemas.microsoft.com/office/drawing/2014/main" id="{A637423F-1988-40E0-6AD0-5CCBFE654541}"/>
                </a:ext>
              </a:extLst>
            </p:cNvPr>
            <p:cNvSpPr/>
            <p:nvPr/>
          </p:nvSpPr>
          <p:spPr bwMode="gray">
            <a:xfrm rot="1328560">
              <a:off x="5580513" y="4471002"/>
              <a:ext cx="232618" cy="304377"/>
            </a:xfrm>
            <a:prstGeom prst="downArrow">
              <a:avLst/>
            </a:prstGeom>
            <a:solidFill>
              <a:srgbClr val="FF0000"/>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CH" sz="1799" kern="0" err="1">
                <a:solidFill>
                  <a:srgbClr val="000000"/>
                </a:solidFill>
                <a:latin typeface="Arial"/>
                <a:ea typeface="Arial Unicode MS" pitchFamily="34" charset="-128"/>
                <a:cs typeface="Arial Unicode MS" pitchFamily="34" charset="-128"/>
              </a:endParaRPr>
            </a:p>
          </p:txBody>
        </p:sp>
      </p:grpSp>
      <p:grpSp>
        <p:nvGrpSpPr>
          <p:cNvPr id="15" name="Group 14">
            <a:extLst>
              <a:ext uri="{FF2B5EF4-FFF2-40B4-BE49-F238E27FC236}">
                <a16:creationId xmlns:a16="http://schemas.microsoft.com/office/drawing/2014/main" id="{46A37B11-DF20-CBA6-022A-336FAB9E2A93}"/>
              </a:ext>
            </a:extLst>
          </p:cNvPr>
          <p:cNvGrpSpPr/>
          <p:nvPr/>
        </p:nvGrpSpPr>
        <p:grpSpPr>
          <a:xfrm>
            <a:off x="8908086" y="4945356"/>
            <a:ext cx="2650074" cy="574728"/>
            <a:chOff x="9148988" y="4945356"/>
            <a:chExt cx="2650074" cy="574728"/>
          </a:xfrm>
        </p:grpSpPr>
        <p:sp>
          <p:nvSpPr>
            <p:cNvPr id="6" name="Text Placeholder 13">
              <a:hlinkClick r:id="rId4"/>
              <a:extLst>
                <a:ext uri="{FF2B5EF4-FFF2-40B4-BE49-F238E27FC236}">
                  <a16:creationId xmlns:a16="http://schemas.microsoft.com/office/drawing/2014/main" id="{1B715D14-8224-6789-6821-20BADB2E871E}"/>
                </a:ext>
              </a:extLst>
            </p:cNvPr>
            <p:cNvSpPr txBox="1">
              <a:spLocks/>
            </p:cNvSpPr>
            <p:nvPr/>
          </p:nvSpPr>
          <p:spPr bwMode="black">
            <a:xfrm>
              <a:off x="9806734" y="4966930"/>
              <a:ext cx="1992328"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automatically inviting Preferred Suppliers</a:t>
              </a:r>
              <a:endParaRPr lang="en-US" dirty="0">
                <a:solidFill>
                  <a:srgbClr val="000000"/>
                </a:solidFill>
                <a:latin typeface="+mn-lt"/>
                <a:cs typeface="BentonSans Book"/>
              </a:endParaRPr>
            </a:p>
          </p:txBody>
        </p:sp>
        <p:pic>
          <p:nvPicPr>
            <p:cNvPr id="7" name="Picture 6">
              <a:hlinkClick r:id="rId4"/>
              <a:extLst>
                <a:ext uri="{FF2B5EF4-FFF2-40B4-BE49-F238E27FC236}">
                  <a16:creationId xmlns:a16="http://schemas.microsoft.com/office/drawing/2014/main" id="{59CA3C19-184D-E787-E382-B5956ED94261}"/>
                </a:ext>
              </a:extLst>
            </p:cNvPr>
            <p:cNvPicPr>
              <a:picLocks noChangeAspect="1"/>
            </p:cNvPicPr>
            <p:nvPr/>
          </p:nvPicPr>
          <p:blipFill>
            <a:blip r:embed="rId5"/>
            <a:stretch>
              <a:fillRect/>
            </a:stretch>
          </p:blipFill>
          <p:spPr>
            <a:xfrm>
              <a:off x="9148988" y="4945356"/>
              <a:ext cx="574728" cy="574728"/>
            </a:xfrm>
            <a:prstGeom prst="rect">
              <a:avLst/>
            </a:prstGeom>
          </p:spPr>
        </p:pic>
      </p:grpSp>
      <p:cxnSp>
        <p:nvCxnSpPr>
          <p:cNvPr id="5" name="Straight Connector 4">
            <a:extLst>
              <a:ext uri="{FF2B5EF4-FFF2-40B4-BE49-F238E27FC236}">
                <a16:creationId xmlns:a16="http://schemas.microsoft.com/office/drawing/2014/main" id="{33685288-40B6-FBB3-78D9-4B6A15561915}"/>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itle 20">
            <a:extLst>
              <a:ext uri="{FF2B5EF4-FFF2-40B4-BE49-F238E27FC236}">
                <a16:creationId xmlns:a16="http://schemas.microsoft.com/office/drawing/2014/main" id="{4BC7FB2F-BE5D-63CC-3768-7A1E0C5876AA}"/>
              </a:ext>
            </a:extLst>
          </p:cNvPr>
          <p:cNvSpPr>
            <a:spLocks noGrp="1"/>
          </p:cNvSpPr>
          <p:nvPr>
            <p:ph type="title"/>
          </p:nvPr>
        </p:nvSpPr>
        <p:spPr>
          <a:xfrm>
            <a:off x="503870" y="504000"/>
            <a:ext cx="11183564" cy="646203"/>
          </a:xfrm>
        </p:spPr>
        <p:txBody>
          <a:bodyPr/>
          <a:lstStyle/>
          <a:p>
            <a:r>
              <a:rPr lang="en-US" dirty="0"/>
              <a:t>What’s Changed With Guided Sourcing?</a:t>
            </a:r>
            <a:br>
              <a:rPr lang="en-US" dirty="0"/>
            </a:br>
            <a:r>
              <a:rPr lang="en-US" sz="1800" dirty="0">
                <a:solidFill>
                  <a:srgbClr val="0070F2"/>
                </a:solidFill>
                <a:latin typeface="+mn-lt"/>
              </a:rPr>
              <a:t>Auto invite preferred suppliers*</a:t>
            </a:r>
            <a:endParaRPr lang="en-US" dirty="0"/>
          </a:p>
        </p:txBody>
      </p:sp>
    </p:spTree>
    <p:extLst>
      <p:ext uri="{BB962C8B-B14F-4D97-AF65-F5344CB8AC3E}">
        <p14:creationId xmlns:p14="http://schemas.microsoft.com/office/powerpoint/2010/main" val="4141985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A7157A-50C4-FEF3-3972-4F6B56C4CC4A}"/>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Speed up event creation by using your own Excel-based bid sheet to create line items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Guided Sourcing interprets the data from unstructured Excel and maps to global or template items and item terms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AI-suggested mappings can be reviewed and revised by user</a:t>
            </a:r>
          </a:p>
        </p:txBody>
      </p:sp>
      <p:cxnSp>
        <p:nvCxnSpPr>
          <p:cNvPr id="4" name="Straight Connector 3">
            <a:extLst>
              <a:ext uri="{FF2B5EF4-FFF2-40B4-BE49-F238E27FC236}">
                <a16:creationId xmlns:a16="http://schemas.microsoft.com/office/drawing/2014/main" id="{C6700A57-785F-70FD-91A5-58908012C4A7}"/>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6C617A8-3D94-4051-A551-1A534F2289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196" y="1479604"/>
            <a:ext cx="7410079" cy="4185972"/>
          </a:xfrm>
          <a:prstGeom prst="rect">
            <a:avLst/>
          </a:prstGeom>
          <a:ln>
            <a:solidFill>
              <a:schemeClr val="tx1"/>
            </a:solidFill>
          </a:ln>
        </p:spPr>
      </p:pic>
      <p:grpSp>
        <p:nvGrpSpPr>
          <p:cNvPr id="10" name="Group 9">
            <a:extLst>
              <a:ext uri="{FF2B5EF4-FFF2-40B4-BE49-F238E27FC236}">
                <a16:creationId xmlns:a16="http://schemas.microsoft.com/office/drawing/2014/main" id="{53C01CA6-3E6D-EFD1-C483-7811BF92F349}"/>
              </a:ext>
            </a:extLst>
          </p:cNvPr>
          <p:cNvGrpSpPr/>
          <p:nvPr/>
        </p:nvGrpSpPr>
        <p:grpSpPr>
          <a:xfrm>
            <a:off x="8944498" y="5378212"/>
            <a:ext cx="2577250" cy="574728"/>
            <a:chOff x="8969006" y="5572951"/>
            <a:chExt cx="2577250" cy="574728"/>
          </a:xfrm>
        </p:grpSpPr>
        <p:sp>
          <p:nvSpPr>
            <p:cNvPr id="5" name="Text Placeholder 13">
              <a:hlinkClick r:id="rId4"/>
              <a:extLst>
                <a:ext uri="{FF2B5EF4-FFF2-40B4-BE49-F238E27FC236}">
                  <a16:creationId xmlns:a16="http://schemas.microsoft.com/office/drawing/2014/main" id="{80B24932-4C78-4775-807A-7885897C180D}"/>
                </a:ext>
              </a:extLst>
            </p:cNvPr>
            <p:cNvSpPr txBox="1">
              <a:spLocks/>
            </p:cNvSpPr>
            <p:nvPr/>
          </p:nvSpPr>
          <p:spPr bwMode="black">
            <a:xfrm>
              <a:off x="9652824" y="5594525"/>
              <a:ext cx="1893432"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Smart Import from Excel</a:t>
              </a:r>
              <a:endParaRPr lang="en-US" dirty="0">
                <a:solidFill>
                  <a:srgbClr val="000000"/>
                </a:solidFill>
                <a:latin typeface="+mn-lt"/>
                <a:cs typeface="BentonSans Book"/>
              </a:endParaRPr>
            </a:p>
          </p:txBody>
        </p:sp>
        <p:pic>
          <p:nvPicPr>
            <p:cNvPr id="8" name="Picture 7">
              <a:hlinkClick r:id="rId4"/>
              <a:extLst>
                <a:ext uri="{FF2B5EF4-FFF2-40B4-BE49-F238E27FC236}">
                  <a16:creationId xmlns:a16="http://schemas.microsoft.com/office/drawing/2014/main" id="{3B646C3E-25A5-D23B-D94C-455CC3140668}"/>
                </a:ext>
              </a:extLst>
            </p:cNvPr>
            <p:cNvPicPr>
              <a:picLocks noChangeAspect="1"/>
            </p:cNvPicPr>
            <p:nvPr/>
          </p:nvPicPr>
          <p:blipFill>
            <a:blip r:embed="rId5"/>
            <a:stretch>
              <a:fillRect/>
            </a:stretch>
          </p:blipFill>
          <p:spPr>
            <a:xfrm>
              <a:off x="8969006" y="5572951"/>
              <a:ext cx="574728" cy="574728"/>
            </a:xfrm>
            <a:prstGeom prst="rect">
              <a:avLst/>
            </a:prstGeom>
          </p:spPr>
        </p:pic>
      </p:grpSp>
      <p:sp>
        <p:nvSpPr>
          <p:cNvPr id="12" name="Title 11">
            <a:extLst>
              <a:ext uri="{FF2B5EF4-FFF2-40B4-BE49-F238E27FC236}">
                <a16:creationId xmlns:a16="http://schemas.microsoft.com/office/drawing/2014/main" id="{BAA29E5A-FFD4-505E-B279-9091675D527E}"/>
              </a:ext>
            </a:extLst>
          </p:cNvPr>
          <p:cNvSpPr>
            <a:spLocks noGrp="1"/>
          </p:cNvSpPr>
          <p:nvPr>
            <p:ph type="title"/>
          </p:nvPr>
        </p:nvSpPr>
        <p:spPr>
          <a:xfrm>
            <a:off x="503870" y="504000"/>
            <a:ext cx="11183564" cy="646203"/>
          </a:xfrm>
        </p:spPr>
        <p:txBody>
          <a:bodyPr/>
          <a:lstStyle/>
          <a:p>
            <a:r>
              <a:rPr lang="en-US" dirty="0"/>
              <a:t>What’s Changed With Guided Sourcing?</a:t>
            </a:r>
            <a:br>
              <a:rPr lang="en-US" dirty="0"/>
            </a:br>
            <a:r>
              <a:rPr lang="en-US" sz="1800" dirty="0">
                <a:solidFill>
                  <a:srgbClr val="0070F2"/>
                </a:solidFill>
                <a:latin typeface="+mn-lt"/>
              </a:rPr>
              <a:t>Smart Excel Import</a:t>
            </a:r>
          </a:p>
        </p:txBody>
      </p:sp>
    </p:spTree>
    <p:extLst>
      <p:ext uri="{BB962C8B-B14F-4D97-AF65-F5344CB8AC3E}">
        <p14:creationId xmlns:p14="http://schemas.microsoft.com/office/powerpoint/2010/main" val="97639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38CD5-2989-4A3C-BA4C-98A6491D0E16}"/>
              </a:ext>
            </a:extLst>
          </p:cNvPr>
          <p:cNvGraphicFramePr>
            <a:graphicFrameLocks noChangeAspect="1"/>
          </p:cNvGraphicFramePr>
          <p:nvPr>
            <p:custDataLst>
              <p:tags r:id="rId1"/>
            </p:custDataLst>
          </p:nvPr>
        </p:nvGraphicFramePr>
        <p:xfrm>
          <a:off x="1588" y="2480"/>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5" progId="TCLayout.ActiveDocument.1">
                  <p:embed/>
                </p:oleObj>
              </mc:Choice>
              <mc:Fallback>
                <p:oleObj name="think-cell Slide" r:id="rId4" imgW="416" imgH="415" progId="TCLayout.ActiveDocument.1">
                  <p:embed/>
                  <p:pic>
                    <p:nvPicPr>
                      <p:cNvPr id="4" name="Object 3" hidden="1">
                        <a:extLst>
                          <a:ext uri="{FF2B5EF4-FFF2-40B4-BE49-F238E27FC236}">
                            <a16:creationId xmlns:a16="http://schemas.microsoft.com/office/drawing/2014/main" id="{63C38CD5-2989-4A3C-BA4C-98A6491D0E16}"/>
                          </a:ext>
                        </a:extLst>
                      </p:cNvPr>
                      <p:cNvPicPr/>
                      <p:nvPr/>
                    </p:nvPicPr>
                    <p:blipFill>
                      <a:blip r:embed="rId5"/>
                      <a:stretch>
                        <a:fillRect/>
                      </a:stretch>
                    </p:blipFill>
                    <p:spPr>
                      <a:xfrm>
                        <a:off x="1588" y="2480"/>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CE2E3C4-0606-44B0-A125-9017D7E4F501}"/>
              </a:ext>
            </a:extLst>
          </p:cNvPr>
          <p:cNvSpPr>
            <a:spLocks noGrp="1"/>
          </p:cNvSpPr>
          <p:nvPr>
            <p:ph type="title"/>
          </p:nvPr>
        </p:nvSpPr>
        <p:spPr/>
        <p:txBody>
          <a:bodyPr vert="horz"/>
          <a:lstStyle/>
          <a:p>
            <a:r>
              <a:rPr lang="en-GB" dirty="0"/>
              <a:t>Content Menu</a:t>
            </a:r>
            <a:endParaRPr lang="en-GB" sz="1999" dirty="0">
              <a:solidFill>
                <a:srgbClr val="00144A"/>
              </a:solidFill>
            </a:endParaRPr>
          </a:p>
        </p:txBody>
      </p:sp>
      <p:sp>
        <p:nvSpPr>
          <p:cNvPr id="11" name="Freeform: Shape 10">
            <a:extLst>
              <a:ext uri="{FF2B5EF4-FFF2-40B4-BE49-F238E27FC236}">
                <a16:creationId xmlns:a16="http://schemas.microsoft.com/office/drawing/2014/main" id="{0CBDBBE4-45E7-4D64-AADC-F460661464FC}"/>
              </a:ext>
            </a:extLst>
          </p:cNvPr>
          <p:cNvSpPr/>
          <p:nvPr/>
        </p:nvSpPr>
        <p:spPr>
          <a:xfrm>
            <a:off x="492767" y="1471557"/>
            <a:ext cx="4788473" cy="1017202"/>
          </a:xfrm>
          <a:custGeom>
            <a:avLst/>
            <a:gdLst>
              <a:gd name="connsiteX0" fmla="*/ 0 w 11185525"/>
              <a:gd name="connsiteY0" fmla="*/ 72543 h 725432"/>
              <a:gd name="connsiteX1" fmla="*/ 72543 w 11185525"/>
              <a:gd name="connsiteY1" fmla="*/ 0 h 725432"/>
              <a:gd name="connsiteX2" fmla="*/ 11112982 w 11185525"/>
              <a:gd name="connsiteY2" fmla="*/ 0 h 725432"/>
              <a:gd name="connsiteX3" fmla="*/ 11185525 w 11185525"/>
              <a:gd name="connsiteY3" fmla="*/ 72543 h 725432"/>
              <a:gd name="connsiteX4" fmla="*/ 11185525 w 11185525"/>
              <a:gd name="connsiteY4" fmla="*/ 652889 h 725432"/>
              <a:gd name="connsiteX5" fmla="*/ 11112982 w 11185525"/>
              <a:gd name="connsiteY5" fmla="*/ 725432 h 725432"/>
              <a:gd name="connsiteX6" fmla="*/ 72543 w 11185525"/>
              <a:gd name="connsiteY6" fmla="*/ 725432 h 725432"/>
              <a:gd name="connsiteX7" fmla="*/ 0 w 11185525"/>
              <a:gd name="connsiteY7" fmla="*/ 652889 h 725432"/>
              <a:gd name="connsiteX8" fmla="*/ 0 w 11185525"/>
              <a:gd name="connsiteY8" fmla="*/ 72543 h 7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525" h="725432">
                <a:moveTo>
                  <a:pt x="0" y="72543"/>
                </a:moveTo>
                <a:cubicBezTo>
                  <a:pt x="0" y="32479"/>
                  <a:pt x="32479" y="0"/>
                  <a:pt x="72543" y="0"/>
                </a:cubicBezTo>
                <a:lnTo>
                  <a:pt x="11112982" y="0"/>
                </a:lnTo>
                <a:cubicBezTo>
                  <a:pt x="11153046" y="0"/>
                  <a:pt x="11185525" y="32479"/>
                  <a:pt x="11185525" y="72543"/>
                </a:cubicBezTo>
                <a:lnTo>
                  <a:pt x="11185525" y="652889"/>
                </a:lnTo>
                <a:cubicBezTo>
                  <a:pt x="11185525" y="692953"/>
                  <a:pt x="11153046" y="725432"/>
                  <a:pt x="11112982" y="725432"/>
                </a:cubicBezTo>
                <a:lnTo>
                  <a:pt x="72543" y="725432"/>
                </a:lnTo>
                <a:cubicBezTo>
                  <a:pt x="32479" y="725432"/>
                  <a:pt x="0" y="692953"/>
                  <a:pt x="0" y="652889"/>
                </a:cubicBezTo>
                <a:lnTo>
                  <a:pt x="0" y="72543"/>
                </a:lnTo>
                <a:close/>
              </a:path>
            </a:pathLst>
          </a:custGeom>
          <a:ln>
            <a:no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defTabSz="533240">
              <a:lnSpc>
                <a:spcPct val="90000"/>
              </a:lnSpc>
              <a:spcBef>
                <a:spcPct val="0"/>
              </a:spcBef>
              <a:spcAft>
                <a:spcPct val="35000"/>
              </a:spcAft>
            </a:pPr>
            <a:r>
              <a:rPr lang="en-GB" sz="1400" b="1" dirty="0">
                <a:solidFill>
                  <a:schemeClr val="tx1"/>
                </a:solidFill>
                <a:latin typeface="72 Brand"/>
              </a:rPr>
              <a:t>Guided Sourcing Capability Overview</a:t>
            </a:r>
          </a:p>
          <a:p>
            <a:pPr marL="0" lvl="1" defTabSz="399930">
              <a:lnSpc>
                <a:spcPct val="90000"/>
              </a:lnSpc>
              <a:spcBef>
                <a:spcPct val="0"/>
              </a:spcBef>
              <a:spcAft>
                <a:spcPct val="15000"/>
              </a:spcAft>
              <a:buClr>
                <a:srgbClr val="E76500"/>
              </a:buClr>
              <a:buSzPct val="100000"/>
            </a:pPr>
            <a:r>
              <a:rPr lang="en-GB" sz="1200" dirty="0">
                <a:solidFill>
                  <a:schemeClr val="tx1"/>
                </a:solidFill>
                <a:latin typeface="72 Brand"/>
              </a:rPr>
              <a:t>CPO Persona</a:t>
            </a:r>
          </a:p>
          <a:p>
            <a:pPr marL="0" lvl="1" defTabSz="399930">
              <a:lnSpc>
                <a:spcPct val="90000"/>
              </a:lnSpc>
              <a:spcBef>
                <a:spcPct val="0"/>
              </a:spcBef>
              <a:spcAft>
                <a:spcPct val="15000"/>
              </a:spcAft>
              <a:buClr>
                <a:srgbClr val="E76500"/>
              </a:buClr>
              <a:buSzPct val="100000"/>
            </a:pPr>
            <a:r>
              <a:rPr lang="en-GB" sz="1200" dirty="0">
                <a:solidFill>
                  <a:schemeClr val="tx1"/>
                </a:solidFill>
                <a:latin typeface="72 Brand"/>
              </a:rPr>
              <a:t>Guided Sourcing Essentials </a:t>
            </a:r>
          </a:p>
          <a:p>
            <a:pPr marL="0" lvl="1" defTabSz="399930">
              <a:lnSpc>
                <a:spcPct val="90000"/>
              </a:lnSpc>
              <a:spcBef>
                <a:spcPct val="0"/>
              </a:spcBef>
              <a:spcAft>
                <a:spcPct val="15000"/>
              </a:spcAft>
              <a:buClr>
                <a:srgbClr val="E76500"/>
              </a:buClr>
              <a:buSzPct val="100000"/>
            </a:pPr>
            <a:r>
              <a:rPr lang="en-GB" sz="1200" dirty="0">
                <a:solidFill>
                  <a:schemeClr val="tx1"/>
                </a:solidFill>
                <a:latin typeface="72 Brand"/>
              </a:rPr>
              <a:t>Guided Sourcing Overview </a:t>
            </a:r>
          </a:p>
          <a:p>
            <a:pPr marL="0" lvl="1" defTabSz="399930">
              <a:lnSpc>
                <a:spcPct val="90000"/>
              </a:lnSpc>
              <a:spcBef>
                <a:spcPct val="0"/>
              </a:spcBef>
              <a:spcAft>
                <a:spcPct val="15000"/>
              </a:spcAft>
              <a:buClr>
                <a:srgbClr val="E76500"/>
              </a:buClr>
              <a:buSzPct val="100000"/>
            </a:pPr>
            <a:r>
              <a:rPr lang="en-GB" sz="1200" dirty="0">
                <a:solidFill>
                  <a:schemeClr val="tx1"/>
                </a:solidFill>
                <a:latin typeface="72 Brand"/>
              </a:rPr>
              <a:t>Guided Sourcing Value </a:t>
            </a:r>
            <a:endParaRPr lang="en-GB" sz="1200" b="1" dirty="0">
              <a:solidFill>
                <a:schemeClr val="tx1"/>
              </a:solidFill>
              <a:latin typeface="72 Brand"/>
            </a:endParaRPr>
          </a:p>
        </p:txBody>
      </p:sp>
      <p:sp>
        <p:nvSpPr>
          <p:cNvPr id="12" name="Freeform: Shape 11">
            <a:extLst>
              <a:ext uri="{FF2B5EF4-FFF2-40B4-BE49-F238E27FC236}">
                <a16:creationId xmlns:a16="http://schemas.microsoft.com/office/drawing/2014/main" id="{C390702B-26E7-4701-B04D-9B6EE9650D30}"/>
              </a:ext>
            </a:extLst>
          </p:cNvPr>
          <p:cNvSpPr/>
          <p:nvPr/>
        </p:nvSpPr>
        <p:spPr>
          <a:xfrm>
            <a:off x="492767" y="2772321"/>
            <a:ext cx="4066941" cy="1016937"/>
          </a:xfrm>
          <a:custGeom>
            <a:avLst/>
            <a:gdLst>
              <a:gd name="connsiteX0" fmla="*/ 0 w 11185525"/>
              <a:gd name="connsiteY0" fmla="*/ 72543 h 725432"/>
              <a:gd name="connsiteX1" fmla="*/ 72543 w 11185525"/>
              <a:gd name="connsiteY1" fmla="*/ 0 h 725432"/>
              <a:gd name="connsiteX2" fmla="*/ 11112982 w 11185525"/>
              <a:gd name="connsiteY2" fmla="*/ 0 h 725432"/>
              <a:gd name="connsiteX3" fmla="*/ 11185525 w 11185525"/>
              <a:gd name="connsiteY3" fmla="*/ 72543 h 725432"/>
              <a:gd name="connsiteX4" fmla="*/ 11185525 w 11185525"/>
              <a:gd name="connsiteY4" fmla="*/ 652889 h 725432"/>
              <a:gd name="connsiteX5" fmla="*/ 11112982 w 11185525"/>
              <a:gd name="connsiteY5" fmla="*/ 725432 h 725432"/>
              <a:gd name="connsiteX6" fmla="*/ 72543 w 11185525"/>
              <a:gd name="connsiteY6" fmla="*/ 725432 h 725432"/>
              <a:gd name="connsiteX7" fmla="*/ 0 w 11185525"/>
              <a:gd name="connsiteY7" fmla="*/ 652889 h 725432"/>
              <a:gd name="connsiteX8" fmla="*/ 0 w 11185525"/>
              <a:gd name="connsiteY8" fmla="*/ 72543 h 7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525" h="725432">
                <a:moveTo>
                  <a:pt x="0" y="72543"/>
                </a:moveTo>
                <a:cubicBezTo>
                  <a:pt x="0" y="32479"/>
                  <a:pt x="32479" y="0"/>
                  <a:pt x="72543" y="0"/>
                </a:cubicBezTo>
                <a:lnTo>
                  <a:pt x="11112982" y="0"/>
                </a:lnTo>
                <a:cubicBezTo>
                  <a:pt x="11153046" y="0"/>
                  <a:pt x="11185525" y="32479"/>
                  <a:pt x="11185525" y="72543"/>
                </a:cubicBezTo>
                <a:lnTo>
                  <a:pt x="11185525" y="652889"/>
                </a:lnTo>
                <a:cubicBezTo>
                  <a:pt x="11185525" y="692953"/>
                  <a:pt x="11153046" y="725432"/>
                  <a:pt x="11112982" y="725432"/>
                </a:cubicBezTo>
                <a:lnTo>
                  <a:pt x="72543" y="725432"/>
                </a:lnTo>
                <a:cubicBezTo>
                  <a:pt x="32479" y="725432"/>
                  <a:pt x="0" y="692953"/>
                  <a:pt x="0" y="652889"/>
                </a:cubicBezTo>
                <a:lnTo>
                  <a:pt x="0" y="72543"/>
                </a:lnTo>
                <a:close/>
              </a:path>
            </a:pathLst>
          </a:custGeom>
          <a:ln>
            <a:no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defTabSz="533240">
              <a:lnSpc>
                <a:spcPct val="90000"/>
              </a:lnSpc>
              <a:spcBef>
                <a:spcPct val="0"/>
              </a:spcBef>
              <a:spcAft>
                <a:spcPct val="35000"/>
              </a:spcAft>
            </a:pPr>
            <a:r>
              <a:rPr lang="en-GB" sz="1400" b="1" dirty="0">
                <a:solidFill>
                  <a:schemeClr val="tx1"/>
                </a:solidFill>
                <a:latin typeface="72 Brand"/>
              </a:rPr>
              <a:t>Enabling Guided Sourcing</a:t>
            </a:r>
          </a:p>
          <a:p>
            <a:pPr marL="0" lvl="1" defTabSz="399930">
              <a:lnSpc>
                <a:spcPct val="90000"/>
              </a:lnSpc>
              <a:spcBef>
                <a:spcPct val="0"/>
              </a:spcBef>
              <a:spcAft>
                <a:spcPct val="15000"/>
              </a:spcAft>
              <a:buClr>
                <a:srgbClr val="E76500"/>
              </a:buClr>
              <a:buSzPct val="100000"/>
            </a:pPr>
            <a:r>
              <a:rPr lang="en-GB" sz="1200" dirty="0">
                <a:solidFill>
                  <a:schemeClr val="tx1"/>
                </a:solidFill>
                <a:latin typeface="72 Brand"/>
              </a:rPr>
              <a:t>Admin User Persona</a:t>
            </a:r>
          </a:p>
          <a:p>
            <a:pPr marL="0" lvl="1" defTabSz="399930">
              <a:lnSpc>
                <a:spcPct val="90000"/>
              </a:lnSpc>
              <a:spcBef>
                <a:spcPct val="0"/>
              </a:spcBef>
              <a:spcAft>
                <a:spcPct val="15000"/>
              </a:spcAft>
              <a:buClr>
                <a:srgbClr val="E76500"/>
              </a:buClr>
              <a:buSzPct val="100000"/>
            </a:pPr>
            <a:r>
              <a:rPr lang="en-GB" sz="1200" dirty="0">
                <a:solidFill>
                  <a:schemeClr val="tx1"/>
                </a:solidFill>
                <a:latin typeface="72 Brand"/>
              </a:rPr>
              <a:t>How to enable Guided Sourcing</a:t>
            </a:r>
          </a:p>
          <a:p>
            <a:pPr marL="0" lvl="1" defTabSz="399930">
              <a:lnSpc>
                <a:spcPct val="90000"/>
              </a:lnSpc>
              <a:spcBef>
                <a:spcPct val="0"/>
              </a:spcBef>
              <a:spcAft>
                <a:spcPct val="15000"/>
              </a:spcAft>
              <a:buClr>
                <a:srgbClr val="E76500"/>
              </a:buClr>
              <a:buSzPct val="100000"/>
            </a:pPr>
            <a:r>
              <a:rPr lang="en-US" sz="1200" dirty="0">
                <a:solidFill>
                  <a:schemeClr val="tx1"/>
                </a:solidFill>
                <a:latin typeface="72 Brand"/>
              </a:rPr>
              <a:t>What to do if Guided Sourcing is already enabled</a:t>
            </a:r>
          </a:p>
          <a:p>
            <a:pPr marL="0" lvl="1" defTabSz="399930">
              <a:lnSpc>
                <a:spcPct val="90000"/>
              </a:lnSpc>
              <a:spcBef>
                <a:spcPct val="0"/>
              </a:spcBef>
              <a:spcAft>
                <a:spcPct val="15000"/>
              </a:spcAft>
              <a:buClr>
                <a:srgbClr val="E76500"/>
              </a:buClr>
              <a:buSzPct val="100000"/>
            </a:pPr>
            <a:r>
              <a:rPr lang="en-US" sz="1200" dirty="0">
                <a:solidFill>
                  <a:schemeClr val="tx1"/>
                </a:solidFill>
                <a:latin typeface="72 Brand"/>
              </a:rPr>
              <a:t>How to setup Guided Sourcing Templates</a:t>
            </a:r>
            <a:endParaRPr lang="en-GB" sz="1200" dirty="0">
              <a:solidFill>
                <a:schemeClr val="tx1"/>
              </a:solidFill>
              <a:latin typeface="72 Brand"/>
            </a:endParaRPr>
          </a:p>
        </p:txBody>
      </p:sp>
      <p:sp>
        <p:nvSpPr>
          <p:cNvPr id="13" name="Freeform: Shape 12">
            <a:extLst>
              <a:ext uri="{FF2B5EF4-FFF2-40B4-BE49-F238E27FC236}">
                <a16:creationId xmlns:a16="http://schemas.microsoft.com/office/drawing/2014/main" id="{51AA36D1-10C7-4CA1-B8AF-1F59348A3A6D}"/>
              </a:ext>
            </a:extLst>
          </p:cNvPr>
          <p:cNvSpPr/>
          <p:nvPr/>
        </p:nvSpPr>
        <p:spPr>
          <a:xfrm>
            <a:off x="492767" y="4072820"/>
            <a:ext cx="2869912" cy="1017202"/>
          </a:xfrm>
          <a:custGeom>
            <a:avLst/>
            <a:gdLst>
              <a:gd name="connsiteX0" fmla="*/ 0 w 11185525"/>
              <a:gd name="connsiteY0" fmla="*/ 72543 h 725432"/>
              <a:gd name="connsiteX1" fmla="*/ 72543 w 11185525"/>
              <a:gd name="connsiteY1" fmla="*/ 0 h 725432"/>
              <a:gd name="connsiteX2" fmla="*/ 11112982 w 11185525"/>
              <a:gd name="connsiteY2" fmla="*/ 0 h 725432"/>
              <a:gd name="connsiteX3" fmla="*/ 11185525 w 11185525"/>
              <a:gd name="connsiteY3" fmla="*/ 72543 h 725432"/>
              <a:gd name="connsiteX4" fmla="*/ 11185525 w 11185525"/>
              <a:gd name="connsiteY4" fmla="*/ 652889 h 725432"/>
              <a:gd name="connsiteX5" fmla="*/ 11112982 w 11185525"/>
              <a:gd name="connsiteY5" fmla="*/ 725432 h 725432"/>
              <a:gd name="connsiteX6" fmla="*/ 72543 w 11185525"/>
              <a:gd name="connsiteY6" fmla="*/ 725432 h 725432"/>
              <a:gd name="connsiteX7" fmla="*/ 0 w 11185525"/>
              <a:gd name="connsiteY7" fmla="*/ 652889 h 725432"/>
              <a:gd name="connsiteX8" fmla="*/ 0 w 11185525"/>
              <a:gd name="connsiteY8" fmla="*/ 72543 h 7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525" h="725432">
                <a:moveTo>
                  <a:pt x="0" y="72543"/>
                </a:moveTo>
                <a:cubicBezTo>
                  <a:pt x="0" y="32479"/>
                  <a:pt x="32479" y="0"/>
                  <a:pt x="72543" y="0"/>
                </a:cubicBezTo>
                <a:lnTo>
                  <a:pt x="11112982" y="0"/>
                </a:lnTo>
                <a:cubicBezTo>
                  <a:pt x="11153046" y="0"/>
                  <a:pt x="11185525" y="32479"/>
                  <a:pt x="11185525" y="72543"/>
                </a:cubicBezTo>
                <a:lnTo>
                  <a:pt x="11185525" y="652889"/>
                </a:lnTo>
                <a:cubicBezTo>
                  <a:pt x="11185525" y="692953"/>
                  <a:pt x="11153046" y="725432"/>
                  <a:pt x="11112982" y="725432"/>
                </a:cubicBezTo>
                <a:lnTo>
                  <a:pt x="72543" y="725432"/>
                </a:lnTo>
                <a:cubicBezTo>
                  <a:pt x="32479" y="725432"/>
                  <a:pt x="0" y="692953"/>
                  <a:pt x="0" y="652889"/>
                </a:cubicBezTo>
                <a:lnTo>
                  <a:pt x="0" y="72543"/>
                </a:lnTo>
                <a:close/>
              </a:path>
            </a:pathLst>
          </a:custGeom>
          <a:ln>
            <a:no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defTabSz="533240">
              <a:lnSpc>
                <a:spcPct val="90000"/>
              </a:lnSpc>
              <a:spcBef>
                <a:spcPct val="0"/>
              </a:spcBef>
              <a:spcAft>
                <a:spcPct val="35000"/>
              </a:spcAft>
            </a:pPr>
            <a:r>
              <a:rPr lang="en-GB" sz="1400" b="1" dirty="0">
                <a:solidFill>
                  <a:schemeClr val="tx1"/>
                </a:solidFill>
                <a:latin typeface="72 Brand"/>
              </a:rPr>
              <a:t>Guided Sourcing Changes</a:t>
            </a:r>
          </a:p>
          <a:p>
            <a:pPr marL="0" lvl="1" defTabSz="399930">
              <a:lnSpc>
                <a:spcPct val="90000"/>
              </a:lnSpc>
              <a:spcBef>
                <a:spcPct val="0"/>
              </a:spcBef>
              <a:spcAft>
                <a:spcPct val="15000"/>
              </a:spcAft>
              <a:buClr>
                <a:srgbClr val="E76500"/>
              </a:buClr>
              <a:buSzPct val="100000"/>
            </a:pPr>
            <a:r>
              <a:rPr lang="en-GB" sz="1200" dirty="0">
                <a:solidFill>
                  <a:schemeClr val="tx1"/>
                </a:solidFill>
                <a:latin typeface="72 Brand"/>
              </a:rPr>
              <a:t>Guided Sourcing User Persona</a:t>
            </a:r>
          </a:p>
          <a:p>
            <a:pPr marL="0" lvl="1" defTabSz="399930">
              <a:lnSpc>
                <a:spcPct val="90000"/>
              </a:lnSpc>
              <a:spcBef>
                <a:spcPct val="0"/>
              </a:spcBef>
              <a:spcAft>
                <a:spcPct val="15000"/>
              </a:spcAft>
              <a:buClr>
                <a:srgbClr val="E76500"/>
              </a:buClr>
              <a:buSzPct val="100000"/>
            </a:pPr>
            <a:r>
              <a:rPr lang="en-GB" sz="1200" dirty="0">
                <a:solidFill>
                  <a:schemeClr val="tx1"/>
                </a:solidFill>
                <a:latin typeface="72 Brand"/>
              </a:rPr>
              <a:t>Team Member Persona</a:t>
            </a:r>
          </a:p>
          <a:p>
            <a:pPr marL="0" lvl="1" defTabSz="399930">
              <a:lnSpc>
                <a:spcPct val="90000"/>
              </a:lnSpc>
              <a:spcBef>
                <a:spcPct val="0"/>
              </a:spcBef>
              <a:spcAft>
                <a:spcPct val="15000"/>
              </a:spcAft>
              <a:buClr>
                <a:srgbClr val="E76500"/>
              </a:buClr>
              <a:buSzPct val="100000"/>
            </a:pPr>
            <a:r>
              <a:rPr lang="en-GB" sz="1200" dirty="0">
                <a:solidFill>
                  <a:schemeClr val="tx1"/>
                </a:solidFill>
                <a:latin typeface="72 Brand"/>
              </a:rPr>
              <a:t>Supplier User Persona</a:t>
            </a:r>
          </a:p>
          <a:p>
            <a:pPr marL="0" lvl="1" defTabSz="399930">
              <a:lnSpc>
                <a:spcPct val="90000"/>
              </a:lnSpc>
              <a:spcBef>
                <a:spcPct val="0"/>
              </a:spcBef>
              <a:spcAft>
                <a:spcPct val="15000"/>
              </a:spcAft>
              <a:buClr>
                <a:srgbClr val="E76500"/>
              </a:buClr>
              <a:buSzPct val="100000"/>
            </a:pPr>
            <a:r>
              <a:rPr lang="en-GB" sz="1200" dirty="0">
                <a:solidFill>
                  <a:schemeClr val="tx1"/>
                </a:solidFill>
                <a:latin typeface="72 Brand"/>
              </a:rPr>
              <a:t>What has changed in Guided Sourcing</a:t>
            </a:r>
          </a:p>
        </p:txBody>
      </p:sp>
      <p:sp>
        <p:nvSpPr>
          <p:cNvPr id="14" name="Freeform: Shape 13">
            <a:extLst>
              <a:ext uri="{FF2B5EF4-FFF2-40B4-BE49-F238E27FC236}">
                <a16:creationId xmlns:a16="http://schemas.microsoft.com/office/drawing/2014/main" id="{BAF2172D-6D8A-4205-A914-62A0A65232FE}"/>
              </a:ext>
            </a:extLst>
          </p:cNvPr>
          <p:cNvSpPr/>
          <p:nvPr/>
        </p:nvSpPr>
        <p:spPr>
          <a:xfrm>
            <a:off x="492767" y="5373584"/>
            <a:ext cx="3826655" cy="629239"/>
          </a:xfrm>
          <a:custGeom>
            <a:avLst/>
            <a:gdLst>
              <a:gd name="connsiteX0" fmla="*/ 0 w 11185525"/>
              <a:gd name="connsiteY0" fmla="*/ 72543 h 725432"/>
              <a:gd name="connsiteX1" fmla="*/ 72543 w 11185525"/>
              <a:gd name="connsiteY1" fmla="*/ 0 h 725432"/>
              <a:gd name="connsiteX2" fmla="*/ 11112982 w 11185525"/>
              <a:gd name="connsiteY2" fmla="*/ 0 h 725432"/>
              <a:gd name="connsiteX3" fmla="*/ 11185525 w 11185525"/>
              <a:gd name="connsiteY3" fmla="*/ 72543 h 725432"/>
              <a:gd name="connsiteX4" fmla="*/ 11185525 w 11185525"/>
              <a:gd name="connsiteY4" fmla="*/ 652889 h 725432"/>
              <a:gd name="connsiteX5" fmla="*/ 11112982 w 11185525"/>
              <a:gd name="connsiteY5" fmla="*/ 725432 h 725432"/>
              <a:gd name="connsiteX6" fmla="*/ 72543 w 11185525"/>
              <a:gd name="connsiteY6" fmla="*/ 725432 h 725432"/>
              <a:gd name="connsiteX7" fmla="*/ 0 w 11185525"/>
              <a:gd name="connsiteY7" fmla="*/ 652889 h 725432"/>
              <a:gd name="connsiteX8" fmla="*/ 0 w 11185525"/>
              <a:gd name="connsiteY8" fmla="*/ 72543 h 7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525" h="725432">
                <a:moveTo>
                  <a:pt x="0" y="72543"/>
                </a:moveTo>
                <a:cubicBezTo>
                  <a:pt x="0" y="32479"/>
                  <a:pt x="32479" y="0"/>
                  <a:pt x="72543" y="0"/>
                </a:cubicBezTo>
                <a:lnTo>
                  <a:pt x="11112982" y="0"/>
                </a:lnTo>
                <a:cubicBezTo>
                  <a:pt x="11153046" y="0"/>
                  <a:pt x="11185525" y="32479"/>
                  <a:pt x="11185525" y="72543"/>
                </a:cubicBezTo>
                <a:lnTo>
                  <a:pt x="11185525" y="652889"/>
                </a:lnTo>
                <a:cubicBezTo>
                  <a:pt x="11185525" y="692953"/>
                  <a:pt x="11153046" y="725432"/>
                  <a:pt x="11112982" y="725432"/>
                </a:cubicBezTo>
                <a:lnTo>
                  <a:pt x="72543" y="725432"/>
                </a:lnTo>
                <a:cubicBezTo>
                  <a:pt x="32479" y="725432"/>
                  <a:pt x="0" y="692953"/>
                  <a:pt x="0" y="652889"/>
                </a:cubicBezTo>
                <a:lnTo>
                  <a:pt x="0" y="72543"/>
                </a:lnTo>
                <a:close/>
              </a:path>
            </a:pathLst>
          </a:custGeom>
          <a:ln>
            <a:no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defTabSz="533240">
              <a:lnSpc>
                <a:spcPct val="90000"/>
              </a:lnSpc>
              <a:spcBef>
                <a:spcPct val="0"/>
              </a:spcBef>
              <a:spcAft>
                <a:spcPct val="35000"/>
              </a:spcAft>
            </a:pPr>
            <a:r>
              <a:rPr lang="en-GB" sz="1400" b="1" dirty="0">
                <a:solidFill>
                  <a:schemeClr val="tx1"/>
                </a:solidFill>
                <a:latin typeface="72 Brand"/>
              </a:rPr>
              <a:t>Guided Sourcing Integration &amp; Roadmap</a:t>
            </a:r>
          </a:p>
          <a:p>
            <a:pPr marL="0" lvl="1" defTabSz="399930">
              <a:lnSpc>
                <a:spcPct val="90000"/>
              </a:lnSpc>
              <a:spcBef>
                <a:spcPct val="0"/>
              </a:spcBef>
              <a:spcAft>
                <a:spcPct val="15000"/>
              </a:spcAft>
              <a:buClr>
                <a:srgbClr val="E76500"/>
              </a:buClr>
              <a:buSzPct val="100000"/>
            </a:pPr>
            <a:r>
              <a:rPr lang="en-GB" sz="1200" dirty="0">
                <a:solidFill>
                  <a:schemeClr val="tx1"/>
                </a:solidFill>
                <a:latin typeface="72 Brand"/>
              </a:rPr>
              <a:t>Guided Sourcing Integration</a:t>
            </a:r>
          </a:p>
          <a:p>
            <a:pPr marL="0" lvl="1" defTabSz="399930">
              <a:lnSpc>
                <a:spcPct val="90000"/>
              </a:lnSpc>
              <a:spcBef>
                <a:spcPct val="0"/>
              </a:spcBef>
              <a:spcAft>
                <a:spcPct val="15000"/>
              </a:spcAft>
              <a:buClr>
                <a:srgbClr val="E76500"/>
              </a:buClr>
              <a:buSzPct val="100000"/>
            </a:pPr>
            <a:r>
              <a:rPr lang="en-GB" sz="1200" dirty="0">
                <a:solidFill>
                  <a:schemeClr val="tx1"/>
                </a:solidFill>
                <a:latin typeface="72 Brand"/>
              </a:rPr>
              <a:t>Guided Sourcing Roadmap</a:t>
            </a:r>
          </a:p>
        </p:txBody>
      </p:sp>
      <p:cxnSp>
        <p:nvCxnSpPr>
          <p:cNvPr id="26" name="Straight Connector 25">
            <a:extLst>
              <a:ext uri="{FF2B5EF4-FFF2-40B4-BE49-F238E27FC236}">
                <a16:creationId xmlns:a16="http://schemas.microsoft.com/office/drawing/2014/main" id="{5127A740-6E1B-41A8-94E6-668B1C2D50D4}"/>
              </a:ext>
            </a:extLst>
          </p:cNvPr>
          <p:cNvCxnSpPr>
            <a:cxnSpLocks/>
          </p:cNvCxnSpPr>
          <p:nvPr/>
        </p:nvCxnSpPr>
        <p:spPr>
          <a:xfrm>
            <a:off x="492767" y="2630540"/>
            <a:ext cx="6231314" cy="0"/>
          </a:xfrm>
          <a:prstGeom prst="line">
            <a:avLst/>
          </a:prstGeom>
          <a:ln w="6350">
            <a:solidFill>
              <a:srgbClr val="0070F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6CBD8E-7622-45AE-9808-AF38DF8FA439}"/>
              </a:ext>
            </a:extLst>
          </p:cNvPr>
          <p:cNvCxnSpPr>
            <a:cxnSpLocks/>
          </p:cNvCxnSpPr>
          <p:nvPr/>
        </p:nvCxnSpPr>
        <p:spPr>
          <a:xfrm>
            <a:off x="492767" y="3931039"/>
            <a:ext cx="6231314" cy="0"/>
          </a:xfrm>
          <a:prstGeom prst="line">
            <a:avLst/>
          </a:prstGeom>
          <a:ln w="6350">
            <a:solidFill>
              <a:srgbClr val="0070F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B45D396-C0E9-4DFB-960E-2122CB388367}"/>
              </a:ext>
            </a:extLst>
          </p:cNvPr>
          <p:cNvCxnSpPr>
            <a:cxnSpLocks/>
          </p:cNvCxnSpPr>
          <p:nvPr/>
        </p:nvCxnSpPr>
        <p:spPr>
          <a:xfrm>
            <a:off x="492767" y="5231803"/>
            <a:ext cx="6231314" cy="0"/>
          </a:xfrm>
          <a:prstGeom prst="line">
            <a:avLst/>
          </a:prstGeom>
          <a:ln w="6350">
            <a:solidFill>
              <a:srgbClr val="0070F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A84B1A1-58CB-4694-97C5-74CA1FD2165D}"/>
              </a:ext>
            </a:extLst>
          </p:cNvPr>
          <p:cNvCxnSpPr>
            <a:cxnSpLocks/>
          </p:cNvCxnSpPr>
          <p:nvPr/>
        </p:nvCxnSpPr>
        <p:spPr>
          <a:xfrm>
            <a:off x="492767" y="6144601"/>
            <a:ext cx="6231314" cy="0"/>
          </a:xfrm>
          <a:prstGeom prst="line">
            <a:avLst/>
          </a:prstGeom>
          <a:ln w="6350">
            <a:solidFill>
              <a:srgbClr val="0070F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2" name="Picture Placeholder 71">
            <a:extLst>
              <a:ext uri="{FF2B5EF4-FFF2-40B4-BE49-F238E27FC236}">
                <a16:creationId xmlns:a16="http://schemas.microsoft.com/office/drawing/2014/main" id="{660A1D05-BD1D-54A7-734E-282C7EB095A2}"/>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308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7DE347-6755-ABE4-AB68-96E19C64A729}"/>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Efficiently view Sourcing activity throughout the organization</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Approvers can approve or reject directly from the ‘For You’ tab or click into the project for more information </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Initiate project searches, new Sourcing Requests or kick off a new project from the ‘For You’ tab</a:t>
            </a:r>
          </a:p>
        </p:txBody>
      </p:sp>
      <p:cxnSp>
        <p:nvCxnSpPr>
          <p:cNvPr id="8" name="Straight Connector 7">
            <a:extLst>
              <a:ext uri="{FF2B5EF4-FFF2-40B4-BE49-F238E27FC236}">
                <a16:creationId xmlns:a16="http://schemas.microsoft.com/office/drawing/2014/main" id="{25A8DDFE-814C-DBC7-23EB-68627A7F48DB}"/>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20D90B6-F9FE-4830-E08A-EDCF23937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07" y="1449847"/>
            <a:ext cx="7551994" cy="4322503"/>
          </a:xfrm>
          <a:prstGeom prst="rect">
            <a:avLst/>
          </a:prstGeom>
          <a:ln>
            <a:solidFill>
              <a:schemeClr val="tx1"/>
            </a:solidFill>
          </a:ln>
        </p:spPr>
      </p:pic>
      <p:grpSp>
        <p:nvGrpSpPr>
          <p:cNvPr id="12" name="Group 11">
            <a:extLst>
              <a:ext uri="{FF2B5EF4-FFF2-40B4-BE49-F238E27FC236}">
                <a16:creationId xmlns:a16="http://schemas.microsoft.com/office/drawing/2014/main" id="{44BC7CF0-392B-052F-C108-31F3141B384C}"/>
              </a:ext>
            </a:extLst>
          </p:cNvPr>
          <p:cNvGrpSpPr/>
          <p:nvPr/>
        </p:nvGrpSpPr>
        <p:grpSpPr>
          <a:xfrm>
            <a:off x="8890235" y="5443699"/>
            <a:ext cx="2685777" cy="574728"/>
            <a:chOff x="9002354" y="5731063"/>
            <a:chExt cx="2685777" cy="574728"/>
          </a:xfrm>
        </p:grpSpPr>
        <p:sp>
          <p:nvSpPr>
            <p:cNvPr id="2" name="Text Placeholder 13">
              <a:hlinkClick r:id="rId4"/>
              <a:extLst>
                <a:ext uri="{FF2B5EF4-FFF2-40B4-BE49-F238E27FC236}">
                  <a16:creationId xmlns:a16="http://schemas.microsoft.com/office/drawing/2014/main" id="{2C9511D3-73BF-E095-FC9E-1F09B8E56AA9}"/>
                </a:ext>
              </a:extLst>
            </p:cNvPr>
            <p:cNvSpPr txBox="1">
              <a:spLocks/>
            </p:cNvSpPr>
            <p:nvPr/>
          </p:nvSpPr>
          <p:spPr bwMode="black">
            <a:xfrm>
              <a:off x="9695803" y="5752637"/>
              <a:ext cx="1992328"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the new ‘For You’ tab in Guided Sourcing</a:t>
              </a:r>
              <a:endParaRPr lang="en-US" dirty="0">
                <a:solidFill>
                  <a:srgbClr val="000000"/>
                </a:solidFill>
                <a:latin typeface="+mn-lt"/>
                <a:cs typeface="BentonSans Book"/>
              </a:endParaRPr>
            </a:p>
          </p:txBody>
        </p:sp>
        <p:pic>
          <p:nvPicPr>
            <p:cNvPr id="5" name="Picture 4">
              <a:hlinkClick r:id="rId4"/>
              <a:extLst>
                <a:ext uri="{FF2B5EF4-FFF2-40B4-BE49-F238E27FC236}">
                  <a16:creationId xmlns:a16="http://schemas.microsoft.com/office/drawing/2014/main" id="{2A32500F-DF34-03F1-6EE4-6D00A151CEAD}"/>
                </a:ext>
              </a:extLst>
            </p:cNvPr>
            <p:cNvPicPr>
              <a:picLocks noChangeAspect="1"/>
            </p:cNvPicPr>
            <p:nvPr/>
          </p:nvPicPr>
          <p:blipFill>
            <a:blip r:embed="rId5"/>
            <a:stretch>
              <a:fillRect/>
            </a:stretch>
          </p:blipFill>
          <p:spPr>
            <a:xfrm>
              <a:off x="9002354" y="5731063"/>
              <a:ext cx="574728" cy="574728"/>
            </a:xfrm>
            <a:prstGeom prst="rect">
              <a:avLst/>
            </a:prstGeom>
          </p:spPr>
        </p:pic>
      </p:grpSp>
      <p:sp>
        <p:nvSpPr>
          <p:cNvPr id="19" name="Title 18">
            <a:extLst>
              <a:ext uri="{FF2B5EF4-FFF2-40B4-BE49-F238E27FC236}">
                <a16:creationId xmlns:a16="http://schemas.microsoft.com/office/drawing/2014/main" id="{5E630A20-BA46-2DE2-9844-FDD9F0709E81}"/>
              </a:ext>
            </a:extLst>
          </p:cNvPr>
          <p:cNvSpPr>
            <a:spLocks noGrp="1"/>
          </p:cNvSpPr>
          <p:nvPr>
            <p:ph type="title"/>
          </p:nvPr>
        </p:nvSpPr>
        <p:spPr>
          <a:xfrm>
            <a:off x="503870" y="504000"/>
            <a:ext cx="11183564" cy="646203"/>
          </a:xfrm>
        </p:spPr>
        <p:txBody>
          <a:bodyPr/>
          <a:lstStyle/>
          <a:p>
            <a:r>
              <a:rPr lang="en-US" dirty="0"/>
              <a:t>What’s Changed With Guided Sourcing?</a:t>
            </a:r>
            <a:br>
              <a:rPr lang="en-US" dirty="0"/>
            </a:br>
            <a:r>
              <a:rPr lang="en-US" sz="1800" dirty="0">
                <a:solidFill>
                  <a:srgbClr val="0070F2"/>
                </a:solidFill>
                <a:latin typeface="+mn-lt"/>
              </a:rPr>
              <a:t>‘For You’ dashboard</a:t>
            </a:r>
            <a:endParaRPr lang="en-US" dirty="0"/>
          </a:p>
        </p:txBody>
      </p:sp>
    </p:spTree>
    <p:extLst>
      <p:ext uri="{BB962C8B-B14F-4D97-AF65-F5344CB8AC3E}">
        <p14:creationId xmlns:p14="http://schemas.microsoft.com/office/powerpoint/2010/main" val="120985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62DD9-A742-5410-AC0A-D4FAEF519273}"/>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9E9F53E4-906E-2D11-B005-E0EEC16BA065}"/>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The Process panel provides a simple visual way to track the progress of a project</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Project Insights provides a visual summary of the status of different project components, such as event or associated contract.</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Customizable by administrator on a template level</a:t>
            </a:r>
          </a:p>
        </p:txBody>
      </p:sp>
      <p:grpSp>
        <p:nvGrpSpPr>
          <p:cNvPr id="4" name="Group 3">
            <a:extLst>
              <a:ext uri="{FF2B5EF4-FFF2-40B4-BE49-F238E27FC236}">
                <a16:creationId xmlns:a16="http://schemas.microsoft.com/office/drawing/2014/main" id="{DA315900-DCA5-D255-D8F3-AF795AC37F08}"/>
              </a:ext>
            </a:extLst>
          </p:cNvPr>
          <p:cNvGrpSpPr/>
          <p:nvPr/>
        </p:nvGrpSpPr>
        <p:grpSpPr>
          <a:xfrm>
            <a:off x="8969427" y="5339386"/>
            <a:ext cx="560108" cy="545796"/>
            <a:chOff x="6946220" y="4994043"/>
            <a:chExt cx="560108" cy="545796"/>
          </a:xfrm>
        </p:grpSpPr>
        <p:pic>
          <p:nvPicPr>
            <p:cNvPr id="13" name="Picture 12">
              <a:hlinkClick r:id="rId3"/>
              <a:extLst>
                <a:ext uri="{FF2B5EF4-FFF2-40B4-BE49-F238E27FC236}">
                  <a16:creationId xmlns:a16="http://schemas.microsoft.com/office/drawing/2014/main" id="{73A0163A-8720-0132-F085-F6AFBC1C3E57}"/>
                </a:ext>
              </a:extLst>
            </p:cNvPr>
            <p:cNvPicPr>
              <a:picLocks noChangeAspect="1"/>
            </p:cNvPicPr>
            <p:nvPr/>
          </p:nvPicPr>
          <p:blipFill>
            <a:blip r:embed="rId4"/>
            <a:srcRect/>
            <a:stretch/>
          </p:blipFill>
          <p:spPr>
            <a:xfrm>
              <a:off x="6959986" y="4994043"/>
              <a:ext cx="546342" cy="545796"/>
            </a:xfrm>
            <a:prstGeom prst="rect">
              <a:avLst/>
            </a:prstGeom>
          </p:spPr>
        </p:pic>
        <p:sp>
          <p:nvSpPr>
            <p:cNvPr id="14" name="Oval 13">
              <a:extLst>
                <a:ext uri="{FF2B5EF4-FFF2-40B4-BE49-F238E27FC236}">
                  <a16:creationId xmlns:a16="http://schemas.microsoft.com/office/drawing/2014/main" id="{023F0761-3027-0282-F6A7-A1F13B9DEA04}"/>
                </a:ext>
              </a:extLst>
            </p:cNvPr>
            <p:cNvSpPr/>
            <p:nvPr/>
          </p:nvSpPr>
          <p:spPr bwMode="gray">
            <a:xfrm>
              <a:off x="6946220" y="5000856"/>
              <a:ext cx="538983" cy="538983"/>
            </a:xfrm>
            <a:prstGeom prst="ellipse">
              <a:avLst/>
            </a:prstGeom>
            <a:noFill/>
            <a:ln w="50800" algn="ctr">
              <a:solidFill>
                <a:srgbClr val="0070F3"/>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GB" kern="0" err="1">
                <a:solidFill>
                  <a:srgbClr val="000000"/>
                </a:solidFill>
                <a:latin typeface="Arial"/>
                <a:ea typeface="Arial Unicode MS" pitchFamily="34" charset="-128"/>
                <a:cs typeface="Arial Unicode MS" pitchFamily="34" charset="-128"/>
              </a:endParaRPr>
            </a:p>
          </p:txBody>
        </p:sp>
      </p:grpSp>
      <p:sp>
        <p:nvSpPr>
          <p:cNvPr id="15" name="Text Placeholder 13">
            <a:hlinkClick r:id="rId5"/>
            <a:extLst>
              <a:ext uri="{FF2B5EF4-FFF2-40B4-BE49-F238E27FC236}">
                <a16:creationId xmlns:a16="http://schemas.microsoft.com/office/drawing/2014/main" id="{70A854C7-D7D4-5ECD-A002-E211A06FB9CD}"/>
              </a:ext>
            </a:extLst>
          </p:cNvPr>
          <p:cNvSpPr txBox="1">
            <a:spLocks/>
          </p:cNvSpPr>
          <p:nvPr/>
        </p:nvSpPr>
        <p:spPr bwMode="black">
          <a:xfrm>
            <a:off x="9613685" y="5346494"/>
            <a:ext cx="1893432"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BentonSans Book"/>
                <a:cs typeface="BentonSans Book"/>
              </a:rPr>
              <a:t>Documentation on Guided Sourcing Full Project Process Panel</a:t>
            </a:r>
            <a:endParaRPr lang="en-US" dirty="0">
              <a:solidFill>
                <a:srgbClr val="000000"/>
              </a:solidFill>
              <a:latin typeface="BentonSans Book"/>
              <a:cs typeface="BentonSans Book"/>
            </a:endParaRPr>
          </a:p>
        </p:txBody>
      </p:sp>
      <p:sp>
        <p:nvSpPr>
          <p:cNvPr id="12" name="Title 11">
            <a:extLst>
              <a:ext uri="{FF2B5EF4-FFF2-40B4-BE49-F238E27FC236}">
                <a16:creationId xmlns:a16="http://schemas.microsoft.com/office/drawing/2014/main" id="{0F5CD573-23BA-E763-58F7-464D61475FD6}"/>
              </a:ext>
            </a:extLst>
          </p:cNvPr>
          <p:cNvSpPr>
            <a:spLocks noGrp="1"/>
          </p:cNvSpPr>
          <p:nvPr>
            <p:ph type="title"/>
          </p:nvPr>
        </p:nvSpPr>
        <p:spPr>
          <a:xfrm>
            <a:off x="503870" y="504000"/>
            <a:ext cx="11183564" cy="646203"/>
          </a:xfrm>
        </p:spPr>
        <p:txBody>
          <a:bodyPr/>
          <a:lstStyle/>
          <a:p>
            <a:r>
              <a:rPr lang="en-US" dirty="0"/>
              <a:t>What’s Changed With Guided Sourcing?</a:t>
            </a:r>
            <a:br>
              <a:rPr lang="en-US" dirty="0"/>
            </a:br>
            <a:r>
              <a:rPr lang="en-US" sz="1800" dirty="0">
                <a:solidFill>
                  <a:srgbClr val="0070F2"/>
                </a:solidFill>
                <a:latin typeface="+mn-lt"/>
              </a:rPr>
              <a:t>Process and Project Insights in Full Project</a:t>
            </a:r>
          </a:p>
        </p:txBody>
      </p:sp>
      <p:pic>
        <p:nvPicPr>
          <p:cNvPr id="5" name="Picture 4">
            <a:extLst>
              <a:ext uri="{FF2B5EF4-FFF2-40B4-BE49-F238E27FC236}">
                <a16:creationId xmlns:a16="http://schemas.microsoft.com/office/drawing/2014/main" id="{85DFEED6-BAA5-CDA9-275E-3582D02D1C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9907" y="1360388"/>
            <a:ext cx="7770376" cy="963051"/>
          </a:xfrm>
          <a:prstGeom prst="rect">
            <a:avLst/>
          </a:prstGeom>
          <a:ln>
            <a:solidFill>
              <a:schemeClr val="tx1"/>
            </a:solidFill>
          </a:ln>
        </p:spPr>
      </p:pic>
      <p:pic>
        <p:nvPicPr>
          <p:cNvPr id="8" name="Picture 7">
            <a:extLst>
              <a:ext uri="{FF2B5EF4-FFF2-40B4-BE49-F238E27FC236}">
                <a16:creationId xmlns:a16="http://schemas.microsoft.com/office/drawing/2014/main" id="{F14C9015-A453-8F2C-FB9B-4F7DF5224F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9907" y="2441525"/>
            <a:ext cx="7770376" cy="2292897"/>
          </a:xfrm>
          <a:prstGeom prst="rect">
            <a:avLst/>
          </a:prstGeom>
          <a:ln>
            <a:solidFill>
              <a:schemeClr val="tx1"/>
            </a:solidFill>
          </a:ln>
        </p:spPr>
      </p:pic>
      <p:grpSp>
        <p:nvGrpSpPr>
          <p:cNvPr id="9" name="Group 8">
            <a:extLst>
              <a:ext uri="{FF2B5EF4-FFF2-40B4-BE49-F238E27FC236}">
                <a16:creationId xmlns:a16="http://schemas.microsoft.com/office/drawing/2014/main" id="{64AEFC53-F4B7-31C3-3AA3-518DEDAD329A}"/>
              </a:ext>
            </a:extLst>
          </p:cNvPr>
          <p:cNvGrpSpPr/>
          <p:nvPr/>
        </p:nvGrpSpPr>
        <p:grpSpPr>
          <a:xfrm>
            <a:off x="366545" y="4848421"/>
            <a:ext cx="7770376" cy="1449334"/>
            <a:chOff x="366640" y="4848790"/>
            <a:chExt cx="7772400" cy="1449711"/>
          </a:xfrm>
        </p:grpSpPr>
        <p:pic>
          <p:nvPicPr>
            <p:cNvPr id="11" name="Picture 10">
              <a:extLst>
                <a:ext uri="{FF2B5EF4-FFF2-40B4-BE49-F238E27FC236}">
                  <a16:creationId xmlns:a16="http://schemas.microsoft.com/office/drawing/2014/main" id="{E7F5EB69-9006-59DE-AB68-0CE011DDF56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6640" y="4848790"/>
              <a:ext cx="7772400" cy="1449711"/>
            </a:xfrm>
            <a:prstGeom prst="rect">
              <a:avLst/>
            </a:prstGeom>
            <a:ln>
              <a:solidFill>
                <a:schemeClr val="tx1"/>
              </a:solidFill>
            </a:ln>
          </p:spPr>
        </p:pic>
        <p:sp>
          <p:nvSpPr>
            <p:cNvPr id="3" name="Rectangle 2">
              <a:extLst>
                <a:ext uri="{FF2B5EF4-FFF2-40B4-BE49-F238E27FC236}">
                  <a16:creationId xmlns:a16="http://schemas.microsoft.com/office/drawing/2014/main" id="{503A2349-BE21-E788-DD1B-852EA77C752A}"/>
                </a:ext>
              </a:extLst>
            </p:cNvPr>
            <p:cNvSpPr/>
            <p:nvPr/>
          </p:nvSpPr>
          <p:spPr bwMode="gray">
            <a:xfrm>
              <a:off x="3632200" y="6019101"/>
              <a:ext cx="330200" cy="118899"/>
            </a:xfrm>
            <a:prstGeom prst="rect">
              <a:avLst/>
            </a:prstGeom>
            <a:solidFill>
              <a:srgbClr val="FFFFFF"/>
            </a:solidFill>
            <a:ln w="25400" algn="ctr">
              <a:solidFill>
                <a:srgbClr val="FFFFFF"/>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799" kern="0" dirty="0" err="1">
                <a:solidFill>
                  <a:srgbClr val="000000"/>
                </a:solidFill>
                <a:latin typeface="Arial"/>
                <a:ea typeface="Arial Unicode MS" pitchFamily="34" charset="-128"/>
                <a:cs typeface="Arial Unicode MS" pitchFamily="34" charset="-128"/>
              </a:endParaRPr>
            </a:p>
          </p:txBody>
        </p:sp>
      </p:grpSp>
      <p:grpSp>
        <p:nvGrpSpPr>
          <p:cNvPr id="16" name="Group 15">
            <a:extLst>
              <a:ext uri="{FF2B5EF4-FFF2-40B4-BE49-F238E27FC236}">
                <a16:creationId xmlns:a16="http://schemas.microsoft.com/office/drawing/2014/main" id="{CD85226A-9F6C-1A57-C9B6-52E251763172}"/>
              </a:ext>
            </a:extLst>
          </p:cNvPr>
          <p:cNvGrpSpPr/>
          <p:nvPr/>
        </p:nvGrpSpPr>
        <p:grpSpPr>
          <a:xfrm>
            <a:off x="8969427" y="6012486"/>
            <a:ext cx="560108" cy="545796"/>
            <a:chOff x="6946220" y="4994043"/>
            <a:chExt cx="560108" cy="545796"/>
          </a:xfrm>
        </p:grpSpPr>
        <p:pic>
          <p:nvPicPr>
            <p:cNvPr id="17" name="Picture 16">
              <a:hlinkClick r:id="rId9"/>
              <a:extLst>
                <a:ext uri="{FF2B5EF4-FFF2-40B4-BE49-F238E27FC236}">
                  <a16:creationId xmlns:a16="http://schemas.microsoft.com/office/drawing/2014/main" id="{CB4DB30C-7727-9255-D054-BE2FD61E18C0}"/>
                </a:ext>
              </a:extLst>
            </p:cNvPr>
            <p:cNvPicPr>
              <a:picLocks noChangeAspect="1"/>
            </p:cNvPicPr>
            <p:nvPr/>
          </p:nvPicPr>
          <p:blipFill>
            <a:blip r:embed="rId4"/>
            <a:srcRect/>
            <a:stretch/>
          </p:blipFill>
          <p:spPr>
            <a:xfrm>
              <a:off x="6959986" y="4994043"/>
              <a:ext cx="546342" cy="545796"/>
            </a:xfrm>
            <a:prstGeom prst="rect">
              <a:avLst/>
            </a:prstGeom>
          </p:spPr>
        </p:pic>
        <p:sp>
          <p:nvSpPr>
            <p:cNvPr id="18" name="Oval 17">
              <a:extLst>
                <a:ext uri="{FF2B5EF4-FFF2-40B4-BE49-F238E27FC236}">
                  <a16:creationId xmlns:a16="http://schemas.microsoft.com/office/drawing/2014/main" id="{2D000E85-D90D-67FA-37B9-A184A5A504C5}"/>
                </a:ext>
              </a:extLst>
            </p:cNvPr>
            <p:cNvSpPr/>
            <p:nvPr/>
          </p:nvSpPr>
          <p:spPr bwMode="gray">
            <a:xfrm>
              <a:off x="6946220" y="5000856"/>
              <a:ext cx="538983" cy="538983"/>
            </a:xfrm>
            <a:prstGeom prst="ellipse">
              <a:avLst/>
            </a:prstGeom>
            <a:noFill/>
            <a:ln w="50800" algn="ctr">
              <a:solidFill>
                <a:srgbClr val="0070F3"/>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GB" kern="0" err="1">
                <a:solidFill>
                  <a:srgbClr val="000000"/>
                </a:solidFill>
                <a:latin typeface="Arial"/>
                <a:ea typeface="Arial Unicode MS" pitchFamily="34" charset="-128"/>
                <a:cs typeface="Arial Unicode MS" pitchFamily="34" charset="-128"/>
              </a:endParaRPr>
            </a:p>
          </p:txBody>
        </p:sp>
      </p:grpSp>
      <p:sp>
        <p:nvSpPr>
          <p:cNvPr id="19" name="Text Placeholder 13">
            <a:hlinkClick r:id="rId5"/>
            <a:extLst>
              <a:ext uri="{FF2B5EF4-FFF2-40B4-BE49-F238E27FC236}">
                <a16:creationId xmlns:a16="http://schemas.microsoft.com/office/drawing/2014/main" id="{EEDD5DE4-B759-FC5D-7CCB-49910A9E2FF4}"/>
              </a:ext>
            </a:extLst>
          </p:cNvPr>
          <p:cNvSpPr txBox="1">
            <a:spLocks/>
          </p:cNvSpPr>
          <p:nvPr/>
        </p:nvSpPr>
        <p:spPr bwMode="black">
          <a:xfrm>
            <a:off x="9613685" y="6095948"/>
            <a:ext cx="1893432" cy="381206"/>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BentonSans Book"/>
                <a:cs typeface="BentonSans Book"/>
              </a:rPr>
              <a:t>Documentation on Guided Sourcing Insight Tiles</a:t>
            </a:r>
            <a:endParaRPr lang="en-US" dirty="0">
              <a:solidFill>
                <a:srgbClr val="000000"/>
              </a:solidFill>
              <a:latin typeface="BentonSans Book"/>
              <a:cs typeface="BentonSans Book"/>
            </a:endParaRPr>
          </a:p>
        </p:txBody>
      </p:sp>
      <p:cxnSp>
        <p:nvCxnSpPr>
          <p:cNvPr id="21" name="Straight Connector 20">
            <a:extLst>
              <a:ext uri="{FF2B5EF4-FFF2-40B4-BE49-F238E27FC236}">
                <a16:creationId xmlns:a16="http://schemas.microsoft.com/office/drawing/2014/main" id="{AEDC6D32-6D2E-7040-D5F9-7D35341E1A5E}"/>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438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0036-06AD-15A8-8549-EC2949EC414E}"/>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Automated Category Spend Profile</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Guided process for Strategy and Plan Development</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Monitor Strategy Execution</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Integration to Guided Sourcing: Ability to trigger projects from category management initiatives </a:t>
            </a:r>
          </a:p>
          <a:p>
            <a:pPr marL="228600" lvl="1" defTabSz="1088231">
              <a:lnSpc>
                <a:spcPct val="110000"/>
              </a:lnSpc>
              <a:spcBef>
                <a:spcPts val="1000"/>
              </a:spcBef>
              <a:buClr>
                <a:srgbClr val="0070F2"/>
              </a:buClr>
            </a:pPr>
            <a:r>
              <a:rPr lang="en-US" sz="1600" dirty="0">
                <a:solidFill>
                  <a:srgbClr val="0070F2"/>
                </a:solidFill>
                <a:latin typeface="72 Brand" panose="020B0504030603020204" pitchFamily="34" charset="0"/>
              </a:rPr>
              <a:t>Prerequisites:</a:t>
            </a:r>
          </a:p>
          <a:p>
            <a:pPr marL="628650" lvl="1" indent="-285750" defTabSz="1088231">
              <a:spcBef>
                <a:spcPts val="600"/>
              </a:spcBef>
              <a:buClr>
                <a:srgbClr val="0070F2"/>
              </a:buClr>
              <a:buFont typeface="Wingdings" panose="05000000000000000000" pitchFamily="2" charset="2"/>
              <a:buChar char="ü"/>
            </a:pPr>
            <a:r>
              <a:rPr lang="en-US" sz="1600" dirty="0">
                <a:solidFill>
                  <a:srgbClr val="0070F2"/>
                </a:solidFill>
                <a:latin typeface="72 Brand" panose="020B0504030603020204" pitchFamily="34" charset="0"/>
              </a:rPr>
              <a:t>License</a:t>
            </a:r>
          </a:p>
          <a:p>
            <a:pPr marL="628650" lvl="1" indent="-285750" defTabSz="1088231">
              <a:spcBef>
                <a:spcPts val="600"/>
              </a:spcBef>
              <a:buClr>
                <a:srgbClr val="0070F2"/>
              </a:buClr>
              <a:buFont typeface="Wingdings" panose="05000000000000000000" pitchFamily="2" charset="2"/>
              <a:buChar char="ü"/>
            </a:pPr>
            <a:r>
              <a:rPr lang="en-US" sz="1600" dirty="0">
                <a:solidFill>
                  <a:srgbClr val="0070F2"/>
                </a:solidFill>
                <a:latin typeface="72 Brand" panose="020B0504030603020204" pitchFamily="34" charset="0"/>
              </a:rPr>
              <a:t>Customer must be hosted in a EU or US </a:t>
            </a:r>
            <a:r>
              <a:rPr lang="en-US" sz="1600" dirty="0" err="1">
                <a:solidFill>
                  <a:srgbClr val="0070F2"/>
                </a:solidFill>
                <a:latin typeface="72 Brand" panose="020B0504030603020204" pitchFamily="34" charset="0"/>
              </a:rPr>
              <a:t>Datacentre</a:t>
            </a:r>
            <a:endParaRPr lang="en-US" sz="1600" dirty="0">
              <a:solidFill>
                <a:srgbClr val="0070F2"/>
              </a:solidFill>
              <a:latin typeface="72 Brand" panose="020B0504030603020204" pitchFamily="34" charset="0"/>
            </a:endParaRPr>
          </a:p>
        </p:txBody>
      </p:sp>
      <p:cxnSp>
        <p:nvCxnSpPr>
          <p:cNvPr id="9" name="Straight Connector 8">
            <a:extLst>
              <a:ext uri="{FF2B5EF4-FFF2-40B4-BE49-F238E27FC236}">
                <a16:creationId xmlns:a16="http://schemas.microsoft.com/office/drawing/2014/main" id="{A6C5C6F1-760F-21B7-E02E-0F190ED6FD98}"/>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a:hlinkClick r:id="rId3"/>
            <a:extLst>
              <a:ext uri="{FF2B5EF4-FFF2-40B4-BE49-F238E27FC236}">
                <a16:creationId xmlns:a16="http://schemas.microsoft.com/office/drawing/2014/main" id="{7DD4C28A-02D5-0E6F-98E8-0ABF07511C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871" y="1546434"/>
            <a:ext cx="7324859" cy="4212003"/>
          </a:xfrm>
          <a:prstGeom prst="rect">
            <a:avLst/>
          </a:prstGeom>
          <a:noFill/>
          <a:ln w="3175" cap="sq">
            <a:solidFill>
              <a:schemeClr val="tx1"/>
            </a:solidFill>
            <a:prstDash val="solid"/>
            <a:miter lim="800000"/>
          </a:ln>
          <a:effectLst/>
        </p:spPr>
      </p:pic>
      <p:sp>
        <p:nvSpPr>
          <p:cNvPr id="17" name="Rounded Rectangle 2">
            <a:hlinkClick r:id="rId5"/>
            <a:extLst>
              <a:ext uri="{FF2B5EF4-FFF2-40B4-BE49-F238E27FC236}">
                <a16:creationId xmlns:a16="http://schemas.microsoft.com/office/drawing/2014/main" id="{0BDC6519-BD25-2971-1C73-D3F833F424EE}"/>
              </a:ext>
            </a:extLst>
          </p:cNvPr>
          <p:cNvSpPr/>
          <p:nvPr/>
        </p:nvSpPr>
        <p:spPr bwMode="gray">
          <a:xfrm>
            <a:off x="8274246" y="0"/>
            <a:ext cx="3917755" cy="530050"/>
          </a:xfrm>
          <a:prstGeom prst="roundRect">
            <a:avLst>
              <a:gd name="adj" fmla="val 0"/>
            </a:avLst>
          </a:prstGeom>
          <a:solidFill>
            <a:srgbClr val="0070F2"/>
          </a:solidFill>
          <a:ln>
            <a:noFill/>
            <a:headEnd/>
            <a:tailEnd/>
          </a:ln>
          <a:effectLst/>
        </p:spPr>
        <p:style>
          <a:lnRef idx="3">
            <a:schemeClr val="lt1"/>
          </a:lnRef>
          <a:fillRef idx="1">
            <a:schemeClr val="accent6"/>
          </a:fillRef>
          <a:effectRef idx="1">
            <a:schemeClr val="accent6"/>
          </a:effectRef>
          <a:fontRef idx="minor">
            <a:schemeClr val="lt1"/>
          </a:fontRef>
        </p:style>
        <p:txBody>
          <a:bodyPr wrap="square" lIns="143926" tIns="71962" rIns="143926" bIns="71962" rtlCol="0" anchor="ctr">
            <a:spAutoFit/>
          </a:bodyPr>
          <a:lstStyle/>
          <a:p>
            <a:pPr algn="ctr" defTabSz="1218316" fontAlgn="base">
              <a:spcAft>
                <a:spcPct val="0"/>
              </a:spcAft>
              <a:buClr>
                <a:srgbClr val="F0AB00"/>
              </a:buClr>
              <a:buSzPct val="80000"/>
              <a:defRPr/>
            </a:pPr>
            <a:r>
              <a:rPr lang="en-US" sz="1400" b="1" kern="0" dirty="0">
                <a:solidFill>
                  <a:srgbClr val="FFFFFF"/>
                </a:solidFill>
                <a:effectLst>
                  <a:outerShdw blurRad="38100" dist="38100" dir="2700000" algn="tl">
                    <a:srgbClr val="000000">
                      <a:alpha val="43137"/>
                    </a:srgbClr>
                  </a:outerShdw>
                </a:effectLst>
                <a:latin typeface="72 Brand"/>
                <a:ea typeface="Arial Unicode MS" pitchFamily="34" charset="-128"/>
                <a:cs typeface="Arial Unicode MS" pitchFamily="34" charset="-128"/>
              </a:rPr>
              <a:t>Available now for EU + US Datacenter </a:t>
            </a:r>
            <a:r>
              <a:rPr lang="en-US" sz="1050" kern="0" dirty="0">
                <a:solidFill>
                  <a:srgbClr val="FFFFFF"/>
                </a:solidFill>
                <a:effectLst>
                  <a:outerShdw blurRad="38100" dist="38100" dir="2700000" algn="tl">
                    <a:srgbClr val="000000">
                      <a:alpha val="43137"/>
                    </a:srgbClr>
                  </a:outerShdw>
                </a:effectLst>
                <a:latin typeface="72 Brand"/>
                <a:ea typeface="Arial Unicode MS" pitchFamily="34" charset="-128"/>
                <a:cs typeface="Arial Unicode MS" pitchFamily="34" charset="-128"/>
              </a:rPr>
              <a:t>*subject to license</a:t>
            </a:r>
          </a:p>
        </p:txBody>
      </p:sp>
      <p:grpSp>
        <p:nvGrpSpPr>
          <p:cNvPr id="10" name="Group 9">
            <a:extLst>
              <a:ext uri="{FF2B5EF4-FFF2-40B4-BE49-F238E27FC236}">
                <a16:creationId xmlns:a16="http://schemas.microsoft.com/office/drawing/2014/main" id="{3425496C-F618-026D-4F2A-4F079DAFB2D8}"/>
              </a:ext>
            </a:extLst>
          </p:cNvPr>
          <p:cNvGrpSpPr/>
          <p:nvPr/>
        </p:nvGrpSpPr>
        <p:grpSpPr>
          <a:xfrm>
            <a:off x="8834641" y="5471073"/>
            <a:ext cx="2796964" cy="574728"/>
            <a:chOff x="8909104" y="5773527"/>
            <a:chExt cx="2796964" cy="574728"/>
          </a:xfrm>
        </p:grpSpPr>
        <p:sp>
          <p:nvSpPr>
            <p:cNvPr id="5" name="Text Placeholder 13">
              <a:hlinkClick r:id="rId6"/>
              <a:extLst>
                <a:ext uri="{FF2B5EF4-FFF2-40B4-BE49-F238E27FC236}">
                  <a16:creationId xmlns:a16="http://schemas.microsoft.com/office/drawing/2014/main" id="{4BB152A8-B692-0614-A4EE-8E35F98C7186}"/>
                </a:ext>
              </a:extLst>
            </p:cNvPr>
            <p:cNvSpPr txBox="1">
              <a:spLocks/>
            </p:cNvSpPr>
            <p:nvPr/>
          </p:nvSpPr>
          <p:spPr bwMode="black">
            <a:xfrm>
              <a:off x="9583360" y="5850172"/>
              <a:ext cx="2122708" cy="421438"/>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Category Management </a:t>
              </a:r>
              <a:endParaRPr lang="en-US" dirty="0">
                <a:solidFill>
                  <a:srgbClr val="000000"/>
                </a:solidFill>
                <a:latin typeface="+mn-lt"/>
                <a:cs typeface="BentonSans Book"/>
              </a:endParaRPr>
            </a:p>
          </p:txBody>
        </p:sp>
        <p:pic>
          <p:nvPicPr>
            <p:cNvPr id="7" name="Picture 6">
              <a:hlinkClick r:id="rId6"/>
              <a:extLst>
                <a:ext uri="{FF2B5EF4-FFF2-40B4-BE49-F238E27FC236}">
                  <a16:creationId xmlns:a16="http://schemas.microsoft.com/office/drawing/2014/main" id="{2E064EC7-DD92-73B9-4D7E-BD751F3743A0}"/>
                </a:ext>
              </a:extLst>
            </p:cNvPr>
            <p:cNvPicPr>
              <a:picLocks noChangeAspect="1"/>
            </p:cNvPicPr>
            <p:nvPr/>
          </p:nvPicPr>
          <p:blipFill>
            <a:blip r:embed="rId7"/>
            <a:stretch>
              <a:fillRect/>
            </a:stretch>
          </p:blipFill>
          <p:spPr>
            <a:xfrm>
              <a:off x="8909104" y="5773527"/>
              <a:ext cx="574728" cy="574728"/>
            </a:xfrm>
            <a:prstGeom prst="rect">
              <a:avLst/>
            </a:prstGeom>
          </p:spPr>
        </p:pic>
      </p:grpSp>
      <p:sp>
        <p:nvSpPr>
          <p:cNvPr id="4" name="Title 3">
            <a:extLst>
              <a:ext uri="{FF2B5EF4-FFF2-40B4-BE49-F238E27FC236}">
                <a16:creationId xmlns:a16="http://schemas.microsoft.com/office/drawing/2014/main" id="{06FE5FA2-E37C-E21B-F86E-F6A156510D06}"/>
              </a:ext>
            </a:extLst>
          </p:cNvPr>
          <p:cNvSpPr>
            <a:spLocks noGrp="1"/>
          </p:cNvSpPr>
          <p:nvPr>
            <p:ph type="title"/>
          </p:nvPr>
        </p:nvSpPr>
        <p:spPr>
          <a:xfrm>
            <a:off x="503870" y="504000"/>
            <a:ext cx="11183564" cy="646203"/>
          </a:xfrm>
        </p:spPr>
        <p:txBody>
          <a:bodyPr/>
          <a:lstStyle/>
          <a:p>
            <a:r>
              <a:rPr lang="en-US" dirty="0"/>
              <a:t>What’s Changed With Guided Sourcing?</a:t>
            </a:r>
            <a:br>
              <a:rPr lang="en-US" dirty="0"/>
            </a:br>
            <a:r>
              <a:rPr lang="en-US" sz="1800" dirty="0">
                <a:solidFill>
                  <a:srgbClr val="0070F2"/>
                </a:solidFill>
                <a:latin typeface="+mn-lt"/>
              </a:rPr>
              <a:t>Category Management Integration</a:t>
            </a:r>
            <a:endParaRPr lang="en-US" dirty="0"/>
          </a:p>
        </p:txBody>
      </p:sp>
    </p:spTree>
    <p:extLst>
      <p:ext uri="{BB962C8B-B14F-4D97-AF65-F5344CB8AC3E}">
        <p14:creationId xmlns:p14="http://schemas.microsoft.com/office/powerpoint/2010/main" val="4245579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5AF32-2F59-3D45-9CD1-F881EE9A8A3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114AD49-6245-16D1-68D6-EA12ECF1C123}"/>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Intuitive, preconfigured spend performance dashboards with relevant KPIs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Spend categories analyzed and optimized by machine learning models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SAP and non-SAP source data captured and merged into a single source </a:t>
            </a:r>
          </a:p>
          <a:p>
            <a:pPr marL="228600" lvl="1" defTabSz="1088231">
              <a:lnSpc>
                <a:spcPct val="110000"/>
              </a:lnSpc>
              <a:spcBef>
                <a:spcPts val="1000"/>
              </a:spcBef>
              <a:buClr>
                <a:srgbClr val="0070F2"/>
              </a:buClr>
            </a:pPr>
            <a:r>
              <a:rPr lang="en-US" sz="1600" dirty="0">
                <a:solidFill>
                  <a:srgbClr val="0070F2"/>
                </a:solidFill>
                <a:latin typeface="72 Brand" panose="020B0504030603020204" pitchFamily="34" charset="0"/>
              </a:rPr>
              <a:t>Prerequisites:</a:t>
            </a:r>
          </a:p>
          <a:p>
            <a:pPr marL="628650" lvl="1" indent="-285750" defTabSz="1088231">
              <a:spcBef>
                <a:spcPts val="600"/>
              </a:spcBef>
              <a:buClr>
                <a:srgbClr val="0070F2"/>
              </a:buClr>
              <a:buFont typeface="Wingdings" panose="05000000000000000000" pitchFamily="2" charset="2"/>
              <a:buChar char="ü"/>
            </a:pPr>
            <a:r>
              <a:rPr lang="en-US" sz="1600" dirty="0">
                <a:solidFill>
                  <a:srgbClr val="0070F2"/>
                </a:solidFill>
                <a:latin typeface="72 Brand" panose="020B0504030603020204" pitchFamily="34" charset="0"/>
              </a:rPr>
              <a:t>License</a:t>
            </a:r>
          </a:p>
        </p:txBody>
      </p:sp>
      <p:cxnSp>
        <p:nvCxnSpPr>
          <p:cNvPr id="6" name="Straight Connector 5">
            <a:extLst>
              <a:ext uri="{FF2B5EF4-FFF2-40B4-BE49-F238E27FC236}">
                <a16:creationId xmlns:a16="http://schemas.microsoft.com/office/drawing/2014/main" id="{D5A59076-E472-37D6-11F6-324BE5426905}"/>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Placeholder 5">
            <a:extLst>
              <a:ext uri="{FF2B5EF4-FFF2-40B4-BE49-F238E27FC236}">
                <a16:creationId xmlns:a16="http://schemas.microsoft.com/office/drawing/2014/main" id="{6047C5F8-21A0-E50E-7173-58626F7B89F0}"/>
              </a:ext>
            </a:extLst>
          </p:cNvPr>
          <p:cNvPicPr>
            <a:picLocks noChangeAspect="1"/>
          </p:cNvPicPr>
          <p:nvPr/>
        </p:nvPicPr>
        <p:blipFill rotWithShape="1">
          <a:blip r:embed="rId3"/>
          <a:srcRect l="582" r="1551"/>
          <a:stretch/>
        </p:blipFill>
        <p:spPr bwMode="black">
          <a:xfrm>
            <a:off x="503871" y="1546434"/>
            <a:ext cx="7398701" cy="4167737"/>
          </a:xfrm>
          <a:prstGeom prst="rect">
            <a:avLst/>
          </a:prstGeom>
          <a:ln w="3175">
            <a:solidFill>
              <a:schemeClr val="tx1"/>
            </a:solidFill>
          </a:ln>
          <a:effectLst/>
        </p:spPr>
      </p:pic>
      <p:grpSp>
        <p:nvGrpSpPr>
          <p:cNvPr id="8" name="Group 7">
            <a:extLst>
              <a:ext uri="{FF2B5EF4-FFF2-40B4-BE49-F238E27FC236}">
                <a16:creationId xmlns:a16="http://schemas.microsoft.com/office/drawing/2014/main" id="{789975CF-BC9A-ADAB-007B-EBA78930AFDA}"/>
              </a:ext>
            </a:extLst>
          </p:cNvPr>
          <p:cNvGrpSpPr/>
          <p:nvPr/>
        </p:nvGrpSpPr>
        <p:grpSpPr>
          <a:xfrm>
            <a:off x="8834641" y="5714171"/>
            <a:ext cx="2796964" cy="574728"/>
            <a:chOff x="8909104" y="5773527"/>
            <a:chExt cx="2796964" cy="574728"/>
          </a:xfrm>
        </p:grpSpPr>
        <p:sp>
          <p:nvSpPr>
            <p:cNvPr id="5" name="Text Placeholder 13">
              <a:hlinkClick r:id="rId4"/>
              <a:extLst>
                <a:ext uri="{FF2B5EF4-FFF2-40B4-BE49-F238E27FC236}">
                  <a16:creationId xmlns:a16="http://schemas.microsoft.com/office/drawing/2014/main" id="{49FF526F-1146-7143-1273-68F42040C2E0}"/>
                </a:ext>
              </a:extLst>
            </p:cNvPr>
            <p:cNvSpPr txBox="1">
              <a:spLocks/>
            </p:cNvSpPr>
            <p:nvPr/>
          </p:nvSpPr>
          <p:spPr bwMode="black">
            <a:xfrm>
              <a:off x="9583360" y="5850172"/>
              <a:ext cx="2122708" cy="421438"/>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Spend Control Tower</a:t>
              </a:r>
              <a:endParaRPr lang="en-US" dirty="0">
                <a:solidFill>
                  <a:srgbClr val="000000"/>
                </a:solidFill>
                <a:latin typeface="+mn-lt"/>
                <a:cs typeface="BentonSans Book"/>
              </a:endParaRPr>
            </a:p>
          </p:txBody>
        </p:sp>
        <p:pic>
          <p:nvPicPr>
            <p:cNvPr id="7" name="Picture 6">
              <a:hlinkClick r:id="rId5"/>
              <a:extLst>
                <a:ext uri="{FF2B5EF4-FFF2-40B4-BE49-F238E27FC236}">
                  <a16:creationId xmlns:a16="http://schemas.microsoft.com/office/drawing/2014/main" id="{973877BB-3756-B83E-DCF6-9F0ED1A5C9B5}"/>
                </a:ext>
              </a:extLst>
            </p:cNvPr>
            <p:cNvPicPr>
              <a:picLocks noChangeAspect="1"/>
            </p:cNvPicPr>
            <p:nvPr/>
          </p:nvPicPr>
          <p:blipFill>
            <a:blip r:embed="rId6"/>
            <a:stretch>
              <a:fillRect/>
            </a:stretch>
          </p:blipFill>
          <p:spPr>
            <a:xfrm>
              <a:off x="8909104" y="5773527"/>
              <a:ext cx="574728" cy="574728"/>
            </a:xfrm>
            <a:prstGeom prst="rect">
              <a:avLst/>
            </a:prstGeom>
          </p:spPr>
        </p:pic>
      </p:grpSp>
      <p:sp>
        <p:nvSpPr>
          <p:cNvPr id="11" name="Title 3">
            <a:extLst>
              <a:ext uri="{FF2B5EF4-FFF2-40B4-BE49-F238E27FC236}">
                <a16:creationId xmlns:a16="http://schemas.microsoft.com/office/drawing/2014/main" id="{5E3DD566-B064-9CB7-DC28-F49B3C47DAC5}"/>
              </a:ext>
            </a:extLst>
          </p:cNvPr>
          <p:cNvSpPr>
            <a:spLocks noGrp="1"/>
          </p:cNvSpPr>
          <p:nvPr>
            <p:ph type="title"/>
          </p:nvPr>
        </p:nvSpPr>
        <p:spPr>
          <a:xfrm>
            <a:off x="503238" y="503238"/>
            <a:ext cx="11183937" cy="646203"/>
          </a:xfrm>
        </p:spPr>
        <p:txBody>
          <a:bodyPr/>
          <a:lstStyle/>
          <a:p>
            <a:r>
              <a:rPr lang="en-US" dirty="0"/>
              <a:t>What’s Changed With Guided Sourcing?</a:t>
            </a:r>
            <a:br>
              <a:rPr lang="en-US" dirty="0"/>
            </a:br>
            <a:r>
              <a:rPr lang="en-US" sz="1800" dirty="0">
                <a:solidFill>
                  <a:srgbClr val="0070F2"/>
                </a:solidFill>
                <a:latin typeface="+mn-lt"/>
              </a:rPr>
              <a:t>Spend Control Tower Integration</a:t>
            </a:r>
            <a:endParaRPr lang="en-US" dirty="0"/>
          </a:p>
        </p:txBody>
      </p:sp>
    </p:spTree>
    <p:extLst>
      <p:ext uri="{BB962C8B-B14F-4D97-AF65-F5344CB8AC3E}">
        <p14:creationId xmlns:p14="http://schemas.microsoft.com/office/powerpoint/2010/main" val="3032142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D1126E-1211-B85A-5489-6B8EBB1098F6}"/>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Analysis of offers based on multiple criteria</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Item coverage analysis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Graphical and tabular views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Advanced filtering capabilities</a:t>
            </a:r>
          </a:p>
          <a:p>
            <a:pPr marL="971550" lvl="2"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Outlier identification</a:t>
            </a:r>
          </a:p>
          <a:p>
            <a:pPr marL="971550" lvl="2"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Term and supplier selection</a:t>
            </a:r>
          </a:p>
          <a:p>
            <a:pPr marL="971550" lvl="2"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Primary and alternative bids</a:t>
            </a:r>
          </a:p>
        </p:txBody>
      </p:sp>
      <p:cxnSp>
        <p:nvCxnSpPr>
          <p:cNvPr id="11" name="Straight Connector 10">
            <a:extLst>
              <a:ext uri="{FF2B5EF4-FFF2-40B4-BE49-F238E27FC236}">
                <a16:creationId xmlns:a16="http://schemas.microsoft.com/office/drawing/2014/main" id="{ADFA983D-044F-EC74-B899-035F4E167A47}"/>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2B34D7-62BA-4209-BD83-6193BD75A714}"/>
              </a:ext>
            </a:extLst>
          </p:cNvPr>
          <p:cNvPicPr>
            <a:picLocks noChangeAspect="1"/>
          </p:cNvPicPr>
          <p:nvPr/>
        </p:nvPicPr>
        <p:blipFill>
          <a:blip r:embed="rId3"/>
          <a:stretch>
            <a:fillRect/>
          </a:stretch>
        </p:blipFill>
        <p:spPr>
          <a:xfrm>
            <a:off x="596745" y="2461127"/>
            <a:ext cx="6484141" cy="3615767"/>
          </a:xfrm>
          <a:prstGeom prst="rect">
            <a:avLst/>
          </a:prstGeom>
          <a:ln>
            <a:solidFill>
              <a:schemeClr val="tx1"/>
            </a:solidFill>
          </a:ln>
        </p:spPr>
      </p:pic>
      <p:pic>
        <p:nvPicPr>
          <p:cNvPr id="14" name="Picture 13">
            <a:extLst>
              <a:ext uri="{FF2B5EF4-FFF2-40B4-BE49-F238E27FC236}">
                <a16:creationId xmlns:a16="http://schemas.microsoft.com/office/drawing/2014/main" id="{C1FF350F-5414-4D5A-A0C4-DC99715880E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84872" y="1446642"/>
            <a:ext cx="5637652" cy="2631175"/>
          </a:xfrm>
          <a:prstGeom prst="rect">
            <a:avLst/>
          </a:prstGeom>
          <a:ln>
            <a:solidFill>
              <a:schemeClr val="tx1"/>
            </a:solidFill>
          </a:ln>
        </p:spPr>
      </p:pic>
      <p:sp>
        <p:nvSpPr>
          <p:cNvPr id="2" name="TextBox 1">
            <a:extLst>
              <a:ext uri="{FF2B5EF4-FFF2-40B4-BE49-F238E27FC236}">
                <a16:creationId xmlns:a16="http://schemas.microsoft.com/office/drawing/2014/main" id="{7D1842AA-0018-4C27-83EB-C753BD350FDF}"/>
              </a:ext>
            </a:extLst>
          </p:cNvPr>
          <p:cNvSpPr txBox="1"/>
          <p:nvPr/>
        </p:nvSpPr>
        <p:spPr>
          <a:xfrm>
            <a:off x="596745" y="6192459"/>
            <a:ext cx="5499255" cy="161541"/>
          </a:xfrm>
          <a:prstGeom prst="rect">
            <a:avLst/>
          </a:prstGeom>
          <a:noFill/>
        </p:spPr>
        <p:txBody>
          <a:bodyPr wrap="square" lIns="0" tIns="0" rIns="0" bIns="0" rtlCol="0">
            <a:spAutoFit/>
          </a:bodyPr>
          <a:lstStyle/>
          <a:p>
            <a:pPr defTabSz="1088449" fontAlgn="base">
              <a:spcBef>
                <a:spcPct val="50000"/>
              </a:spcBef>
              <a:spcAft>
                <a:spcPct val="0"/>
              </a:spcAft>
              <a:buClr>
                <a:srgbClr val="F0AB00"/>
              </a:buClr>
              <a:buSzPct val="80000"/>
              <a:defRPr/>
            </a:pPr>
            <a:r>
              <a:rPr lang="en-US" sz="1050" kern="0" dirty="0">
                <a:solidFill>
                  <a:srgbClr val="000000"/>
                </a:solidFill>
                <a:latin typeface="Arial"/>
                <a:ea typeface="Arial Unicode MS" pitchFamily="34" charset="-128"/>
                <a:cs typeface="Arial Unicode MS" pitchFamily="34" charset="-128"/>
              </a:rPr>
              <a:t>*at this stage only available for single round events</a:t>
            </a:r>
            <a:endParaRPr lang="en-CH" sz="1050" kern="0" dirty="0">
              <a:solidFill>
                <a:srgbClr val="000000"/>
              </a:solidFill>
              <a:latin typeface="Arial"/>
              <a:ea typeface="Arial Unicode MS" pitchFamily="34" charset="-128"/>
              <a:cs typeface="Arial Unicode MS" pitchFamily="34" charset="-128"/>
            </a:endParaRPr>
          </a:p>
        </p:txBody>
      </p:sp>
      <p:grpSp>
        <p:nvGrpSpPr>
          <p:cNvPr id="17" name="Group 16">
            <a:extLst>
              <a:ext uri="{FF2B5EF4-FFF2-40B4-BE49-F238E27FC236}">
                <a16:creationId xmlns:a16="http://schemas.microsoft.com/office/drawing/2014/main" id="{A89DA6A0-B957-1879-3B0B-3C814780C5F1}"/>
              </a:ext>
            </a:extLst>
          </p:cNvPr>
          <p:cNvGrpSpPr/>
          <p:nvPr/>
        </p:nvGrpSpPr>
        <p:grpSpPr>
          <a:xfrm>
            <a:off x="8947900" y="5502166"/>
            <a:ext cx="2570446" cy="574728"/>
            <a:chOff x="9138230" y="5849247"/>
            <a:chExt cx="2570446" cy="574728"/>
          </a:xfrm>
        </p:grpSpPr>
        <p:sp>
          <p:nvSpPr>
            <p:cNvPr id="6" name="Text Placeholder 13">
              <a:hlinkClick r:id="rId5"/>
              <a:extLst>
                <a:ext uri="{FF2B5EF4-FFF2-40B4-BE49-F238E27FC236}">
                  <a16:creationId xmlns:a16="http://schemas.microsoft.com/office/drawing/2014/main" id="{9A1EC186-B67E-BB0C-D2FF-C0C46B012A49}"/>
                </a:ext>
              </a:extLst>
            </p:cNvPr>
            <p:cNvSpPr txBox="1">
              <a:spLocks/>
            </p:cNvSpPr>
            <p:nvPr/>
          </p:nvSpPr>
          <p:spPr bwMode="black">
            <a:xfrm>
              <a:off x="9815244" y="5870821"/>
              <a:ext cx="1893432"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Guided Sourcing Advanced Bid Analysis</a:t>
              </a:r>
              <a:endParaRPr lang="en-US" dirty="0">
                <a:solidFill>
                  <a:srgbClr val="000000"/>
                </a:solidFill>
                <a:latin typeface="+mn-lt"/>
                <a:cs typeface="BentonSans Book"/>
              </a:endParaRPr>
            </a:p>
          </p:txBody>
        </p:sp>
        <p:pic>
          <p:nvPicPr>
            <p:cNvPr id="9" name="Picture 8">
              <a:hlinkClick r:id="rId5"/>
              <a:extLst>
                <a:ext uri="{FF2B5EF4-FFF2-40B4-BE49-F238E27FC236}">
                  <a16:creationId xmlns:a16="http://schemas.microsoft.com/office/drawing/2014/main" id="{BDAD34EA-C83F-410E-62EA-9DD2C27D66BF}"/>
                </a:ext>
              </a:extLst>
            </p:cNvPr>
            <p:cNvPicPr>
              <a:picLocks noChangeAspect="1"/>
            </p:cNvPicPr>
            <p:nvPr/>
          </p:nvPicPr>
          <p:blipFill>
            <a:blip r:embed="rId6"/>
            <a:stretch>
              <a:fillRect/>
            </a:stretch>
          </p:blipFill>
          <p:spPr>
            <a:xfrm>
              <a:off x="9138230" y="5849247"/>
              <a:ext cx="574728" cy="574728"/>
            </a:xfrm>
            <a:prstGeom prst="rect">
              <a:avLst/>
            </a:prstGeom>
          </p:spPr>
        </p:pic>
      </p:grpSp>
      <p:sp>
        <p:nvSpPr>
          <p:cNvPr id="4" name="Title 3">
            <a:extLst>
              <a:ext uri="{FF2B5EF4-FFF2-40B4-BE49-F238E27FC236}">
                <a16:creationId xmlns:a16="http://schemas.microsoft.com/office/drawing/2014/main" id="{8CF9AC55-4671-9B1F-70F7-062A5E0565FF}"/>
              </a:ext>
            </a:extLst>
          </p:cNvPr>
          <p:cNvSpPr>
            <a:spLocks noGrp="1"/>
          </p:cNvSpPr>
          <p:nvPr>
            <p:ph type="title"/>
          </p:nvPr>
        </p:nvSpPr>
        <p:spPr>
          <a:xfrm>
            <a:off x="503870" y="504000"/>
            <a:ext cx="11183564" cy="646203"/>
          </a:xfrm>
        </p:spPr>
        <p:txBody>
          <a:bodyPr/>
          <a:lstStyle/>
          <a:p>
            <a:r>
              <a:rPr lang="en-US" dirty="0"/>
              <a:t>What’s Changed With Guided Sourcing?</a:t>
            </a:r>
            <a:br>
              <a:rPr lang="en-US" dirty="0"/>
            </a:br>
            <a:r>
              <a:rPr lang="en-US" sz="1800" dirty="0">
                <a:solidFill>
                  <a:srgbClr val="0070F2"/>
                </a:solidFill>
                <a:latin typeface="+mn-lt"/>
              </a:rPr>
              <a:t>Advanced Bid Analysis</a:t>
            </a:r>
            <a:endParaRPr lang="en-US" dirty="0"/>
          </a:p>
        </p:txBody>
      </p:sp>
    </p:spTree>
    <p:extLst>
      <p:ext uri="{BB962C8B-B14F-4D97-AF65-F5344CB8AC3E}">
        <p14:creationId xmlns:p14="http://schemas.microsoft.com/office/powerpoint/2010/main" val="152870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C3394-2BD6-C1A1-290D-8045298D834C}"/>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Real-time supplier risk information embedded within Guided Sourcing events  </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Visibility on supplier risk profile break down and risk status categorization</a:t>
            </a:r>
          </a:p>
          <a:p>
            <a:pPr marL="228600" lvl="1" defTabSz="1088231">
              <a:lnSpc>
                <a:spcPct val="110000"/>
              </a:lnSpc>
              <a:spcBef>
                <a:spcPts val="1000"/>
              </a:spcBef>
              <a:buClr>
                <a:srgbClr val="0070F2"/>
              </a:buClr>
            </a:pPr>
            <a:r>
              <a:rPr lang="en-US" sz="1600" dirty="0">
                <a:solidFill>
                  <a:srgbClr val="0070F2"/>
                </a:solidFill>
                <a:latin typeface="72 Brand" panose="020B0504030603020204" pitchFamily="34" charset="0"/>
              </a:rPr>
              <a:t>Prerequisites:</a:t>
            </a:r>
          </a:p>
          <a:p>
            <a:pPr marL="514350" lvl="1" indent="-285750" defTabSz="1088231">
              <a:spcBef>
                <a:spcPts val="600"/>
              </a:spcBef>
              <a:buClr>
                <a:srgbClr val="0070F2"/>
              </a:buClr>
              <a:buFont typeface="Wingdings" panose="05000000000000000000" pitchFamily="2" charset="2"/>
              <a:buChar char="ü"/>
            </a:pPr>
            <a:r>
              <a:rPr lang="en-US" sz="1600" dirty="0">
                <a:solidFill>
                  <a:srgbClr val="0070F2"/>
                </a:solidFill>
                <a:latin typeface="72 Brand" panose="020B0504030603020204" pitchFamily="34" charset="0"/>
              </a:rPr>
              <a:t>Your site must be integrated with SAP Ariba Supplier Risk and SAP Ariba Supplier Lifecycle and Performance solutions </a:t>
            </a:r>
          </a:p>
        </p:txBody>
      </p:sp>
      <p:pic>
        <p:nvPicPr>
          <p:cNvPr id="8" name="Picture 7">
            <a:hlinkClick r:id="rId3"/>
            <a:extLst>
              <a:ext uri="{FF2B5EF4-FFF2-40B4-BE49-F238E27FC236}">
                <a16:creationId xmlns:a16="http://schemas.microsoft.com/office/drawing/2014/main" id="{7DD4C28A-02D5-0E6F-98E8-0ABF07511C8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51049" y="1543432"/>
            <a:ext cx="6989423" cy="3771137"/>
          </a:xfrm>
          <a:prstGeom prst="rect">
            <a:avLst/>
          </a:prstGeom>
          <a:ln>
            <a:solidFill>
              <a:schemeClr val="tx1"/>
            </a:solidFill>
          </a:ln>
        </p:spPr>
      </p:pic>
      <p:sp>
        <p:nvSpPr>
          <p:cNvPr id="27" name="Title">
            <a:extLst>
              <a:ext uri="{FF2B5EF4-FFF2-40B4-BE49-F238E27FC236}">
                <a16:creationId xmlns:a16="http://schemas.microsoft.com/office/drawing/2014/main" id="{8AA72476-EB6F-0612-1F30-A0EB8E626236}"/>
              </a:ext>
            </a:extLst>
          </p:cNvPr>
          <p:cNvSpPr>
            <a:spLocks noGrp="1"/>
          </p:cNvSpPr>
          <p:nvPr>
            <p:ph type="title"/>
          </p:nvPr>
        </p:nvSpPr>
        <p:spPr bwMode="gray">
          <a:xfrm>
            <a:off x="359907" y="360799"/>
            <a:ext cx="11183564" cy="369236"/>
          </a:xfrm>
          <a:noFill/>
        </p:spPr>
        <p:txBody>
          <a:bodyPr/>
          <a:lstStyle/>
          <a:p>
            <a:r>
              <a:rPr lang="en-US" dirty="0"/>
              <a:t>What’s Changed With Guided Sourcing?</a:t>
            </a:r>
          </a:p>
        </p:txBody>
      </p:sp>
      <p:sp>
        <p:nvSpPr>
          <p:cNvPr id="28" name="TextBox 27">
            <a:extLst>
              <a:ext uri="{FF2B5EF4-FFF2-40B4-BE49-F238E27FC236}">
                <a16:creationId xmlns:a16="http://schemas.microsoft.com/office/drawing/2014/main" id="{D40A7C0A-88E8-65B5-1DAA-06017F67A84B}"/>
              </a:ext>
            </a:extLst>
          </p:cNvPr>
          <p:cNvSpPr txBox="1"/>
          <p:nvPr/>
        </p:nvSpPr>
        <p:spPr>
          <a:xfrm>
            <a:off x="359907" y="720705"/>
            <a:ext cx="6094413" cy="369236"/>
          </a:xfrm>
          <a:prstGeom prst="rect">
            <a:avLst/>
          </a:prstGeom>
          <a:noFill/>
        </p:spPr>
        <p:txBody>
          <a:bodyPr wrap="square">
            <a:spAutoFit/>
          </a:bodyPr>
          <a:lstStyle/>
          <a:p>
            <a:pPr defTabSz="1088449"/>
            <a:r>
              <a:rPr lang="en-US" sz="1799" b="1" dirty="0">
                <a:solidFill>
                  <a:srgbClr val="0070F2"/>
                </a:solidFill>
                <a:latin typeface="72 Brand Medium"/>
              </a:rPr>
              <a:t>Integration with Supplier Risk</a:t>
            </a:r>
            <a:endParaRPr lang="en-GB" sz="1799" b="1" dirty="0">
              <a:solidFill>
                <a:srgbClr val="0070F2"/>
              </a:solidFill>
              <a:latin typeface="72 Brand Medium"/>
            </a:endParaRPr>
          </a:p>
        </p:txBody>
      </p:sp>
      <p:grpSp>
        <p:nvGrpSpPr>
          <p:cNvPr id="5" name="Group 4">
            <a:extLst>
              <a:ext uri="{FF2B5EF4-FFF2-40B4-BE49-F238E27FC236}">
                <a16:creationId xmlns:a16="http://schemas.microsoft.com/office/drawing/2014/main" id="{68A4005C-4257-F6A4-6F9D-B7ED5BECBFAC}"/>
              </a:ext>
            </a:extLst>
          </p:cNvPr>
          <p:cNvGrpSpPr/>
          <p:nvPr/>
        </p:nvGrpSpPr>
        <p:grpSpPr>
          <a:xfrm>
            <a:off x="8658802" y="4954925"/>
            <a:ext cx="3148641" cy="1283751"/>
            <a:chOff x="8525266" y="5097800"/>
            <a:chExt cx="3148641" cy="1283751"/>
          </a:xfrm>
        </p:grpSpPr>
        <p:sp>
          <p:nvSpPr>
            <p:cNvPr id="9" name="Text Placeholder 13">
              <a:hlinkClick r:id="rId5"/>
              <a:extLst>
                <a:ext uri="{FF2B5EF4-FFF2-40B4-BE49-F238E27FC236}">
                  <a16:creationId xmlns:a16="http://schemas.microsoft.com/office/drawing/2014/main" id="{74B94295-860B-43C2-83B8-7EC706E7AFC6}"/>
                </a:ext>
              </a:extLst>
            </p:cNvPr>
            <p:cNvSpPr txBox="1">
              <a:spLocks/>
            </p:cNvSpPr>
            <p:nvPr/>
          </p:nvSpPr>
          <p:spPr bwMode="black">
            <a:xfrm>
              <a:off x="9192412" y="5119374"/>
              <a:ext cx="2055920"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Guided Sourcing integration with Supplier Risk</a:t>
              </a:r>
              <a:endParaRPr lang="en-US" dirty="0">
                <a:solidFill>
                  <a:srgbClr val="000000"/>
                </a:solidFill>
                <a:latin typeface="+mn-lt"/>
                <a:cs typeface="BentonSans Book"/>
              </a:endParaRPr>
            </a:p>
          </p:txBody>
        </p:sp>
        <p:pic>
          <p:nvPicPr>
            <p:cNvPr id="10" name="Picture 9">
              <a:hlinkClick r:id="rId5"/>
              <a:extLst>
                <a:ext uri="{FF2B5EF4-FFF2-40B4-BE49-F238E27FC236}">
                  <a16:creationId xmlns:a16="http://schemas.microsoft.com/office/drawing/2014/main" id="{FB4B9505-1E83-210E-6C96-3906A87B2414}"/>
                </a:ext>
              </a:extLst>
            </p:cNvPr>
            <p:cNvPicPr>
              <a:picLocks noChangeAspect="1"/>
            </p:cNvPicPr>
            <p:nvPr/>
          </p:nvPicPr>
          <p:blipFill>
            <a:blip r:embed="rId6"/>
            <a:stretch>
              <a:fillRect/>
            </a:stretch>
          </p:blipFill>
          <p:spPr>
            <a:xfrm>
              <a:off x="8525266" y="5097800"/>
              <a:ext cx="574728" cy="574728"/>
            </a:xfrm>
            <a:prstGeom prst="rect">
              <a:avLst/>
            </a:prstGeom>
          </p:spPr>
        </p:pic>
        <p:sp>
          <p:nvSpPr>
            <p:cNvPr id="11" name="Text Placeholder 13">
              <a:hlinkClick r:id="rId7"/>
              <a:extLst>
                <a:ext uri="{FF2B5EF4-FFF2-40B4-BE49-F238E27FC236}">
                  <a16:creationId xmlns:a16="http://schemas.microsoft.com/office/drawing/2014/main" id="{E1A5BC9F-B374-D298-A89E-B0E39880D49C}"/>
                </a:ext>
              </a:extLst>
            </p:cNvPr>
            <p:cNvSpPr txBox="1">
              <a:spLocks/>
            </p:cNvSpPr>
            <p:nvPr/>
          </p:nvSpPr>
          <p:spPr bwMode="black">
            <a:xfrm>
              <a:off x="9192412" y="5951260"/>
              <a:ext cx="2481495" cy="314928"/>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Guided Buying Tactical Sourcing + Guided Sourcing Integration</a:t>
              </a:r>
              <a:endParaRPr lang="en-US" dirty="0">
                <a:solidFill>
                  <a:srgbClr val="000000"/>
                </a:solidFill>
                <a:latin typeface="+mn-lt"/>
                <a:cs typeface="BentonSans Book"/>
              </a:endParaRPr>
            </a:p>
          </p:txBody>
        </p:sp>
        <p:grpSp>
          <p:nvGrpSpPr>
            <p:cNvPr id="12" name="Group 11">
              <a:extLst>
                <a:ext uri="{FF2B5EF4-FFF2-40B4-BE49-F238E27FC236}">
                  <a16:creationId xmlns:a16="http://schemas.microsoft.com/office/drawing/2014/main" id="{4480E08F-30D9-99D8-CED7-0B30678EC7C9}"/>
                </a:ext>
              </a:extLst>
            </p:cNvPr>
            <p:cNvGrpSpPr/>
            <p:nvPr/>
          </p:nvGrpSpPr>
          <p:grpSpPr>
            <a:xfrm>
              <a:off x="8538448" y="5835897"/>
              <a:ext cx="548365" cy="545654"/>
              <a:chOff x="6946220" y="5000856"/>
              <a:chExt cx="548508" cy="545796"/>
            </a:xfrm>
          </p:grpSpPr>
          <p:pic>
            <p:nvPicPr>
              <p:cNvPr id="13" name="Picture 12">
                <a:hlinkClick r:id="rId7"/>
                <a:extLst>
                  <a:ext uri="{FF2B5EF4-FFF2-40B4-BE49-F238E27FC236}">
                    <a16:creationId xmlns:a16="http://schemas.microsoft.com/office/drawing/2014/main" id="{A57D141F-5D26-F7A7-1834-6C9BF9069201}"/>
                  </a:ext>
                </a:extLst>
              </p:cNvPr>
              <p:cNvPicPr>
                <a:picLocks noChangeAspect="1"/>
              </p:cNvPicPr>
              <p:nvPr/>
            </p:nvPicPr>
            <p:blipFill>
              <a:blip r:embed="rId8"/>
              <a:srcRect/>
              <a:stretch/>
            </p:blipFill>
            <p:spPr>
              <a:xfrm>
                <a:off x="6948386" y="5000856"/>
                <a:ext cx="546342" cy="545796"/>
              </a:xfrm>
              <a:prstGeom prst="rect">
                <a:avLst/>
              </a:prstGeom>
            </p:spPr>
          </p:pic>
          <p:sp>
            <p:nvSpPr>
              <p:cNvPr id="14" name="Oval 13">
                <a:extLst>
                  <a:ext uri="{FF2B5EF4-FFF2-40B4-BE49-F238E27FC236}">
                    <a16:creationId xmlns:a16="http://schemas.microsoft.com/office/drawing/2014/main" id="{B098F355-A136-B5E2-20A0-B4B098129C9C}"/>
                  </a:ext>
                </a:extLst>
              </p:cNvPr>
              <p:cNvSpPr/>
              <p:nvPr/>
            </p:nvSpPr>
            <p:spPr bwMode="gray">
              <a:xfrm>
                <a:off x="6946220" y="5000856"/>
                <a:ext cx="538983" cy="538983"/>
              </a:xfrm>
              <a:prstGeom prst="ellipse">
                <a:avLst/>
              </a:prstGeom>
              <a:noFill/>
              <a:ln w="25400" algn="ctr">
                <a:solidFill>
                  <a:srgbClr val="0070F2"/>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GB" sz="1799" kern="0" dirty="0" err="1">
                  <a:solidFill>
                    <a:srgbClr val="000000"/>
                  </a:solidFill>
                  <a:latin typeface="Arial"/>
                  <a:ea typeface="Arial Unicode MS" pitchFamily="34" charset="-128"/>
                  <a:cs typeface="Arial Unicode MS" pitchFamily="34" charset="-128"/>
                </a:endParaRPr>
              </a:p>
            </p:txBody>
          </p:sp>
        </p:grpSp>
      </p:grpSp>
      <p:cxnSp>
        <p:nvCxnSpPr>
          <p:cNvPr id="4" name="Straight Connector 3">
            <a:extLst>
              <a:ext uri="{FF2B5EF4-FFF2-40B4-BE49-F238E27FC236}">
                <a16:creationId xmlns:a16="http://schemas.microsoft.com/office/drawing/2014/main" id="{2EC73088-BFF2-BBCD-C759-B991ED771415}"/>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480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68FA2B-AF81-E455-EA34-D39DF28826E8}"/>
              </a:ext>
            </a:extLst>
          </p:cNvPr>
          <p:cNvSpPr/>
          <p:nvPr/>
        </p:nvSpPr>
        <p:spPr bwMode="gray">
          <a:xfrm>
            <a:off x="8274246" y="0"/>
            <a:ext cx="3917754" cy="6858000"/>
          </a:xfrm>
          <a:prstGeom prst="rect">
            <a:avLst/>
          </a:prstGeom>
          <a:solidFill>
            <a:srgbClr val="D1EFFF">
              <a:alpha val="50000"/>
            </a:srgbClr>
          </a:solidFill>
          <a:ln w="25400" algn="ctr">
            <a:noFill/>
            <a:miter lim="800000"/>
            <a:headEnd/>
            <a:tailEnd/>
          </a:ln>
        </p:spPr>
        <p:txBody>
          <a:bodyPr lIns="90000" tIns="72000" rIns="90000" bIns="72000" rtlCol="0" anchor="t"/>
          <a:lstStyle/>
          <a:p>
            <a:pPr marL="114300" defTabSz="1088231">
              <a:spcBef>
                <a:spcPts val="1799"/>
              </a:spcBef>
              <a:buClr>
                <a:srgbClr val="E76500"/>
              </a:buClr>
            </a:pPr>
            <a:endParaRPr lang="en-GB" sz="1998" b="1" dirty="0">
              <a:solidFill>
                <a:srgbClr val="0070F2"/>
              </a:solidFill>
              <a:latin typeface="72 Brand"/>
            </a:endParaRPr>
          </a:p>
          <a:p>
            <a:pPr marL="114300" defTabSz="1088231">
              <a:spcBef>
                <a:spcPts val="1799"/>
              </a:spcBef>
              <a:buClr>
                <a:srgbClr val="E76500"/>
              </a:buClr>
            </a:pPr>
            <a:r>
              <a:rPr lang="en-GB" sz="1998" b="1" dirty="0">
                <a:solidFill>
                  <a:srgbClr val="0070F2"/>
                </a:solidFill>
                <a:latin typeface="72 Brand"/>
              </a:rPr>
              <a:t>Benefits</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SAP Ariba offers a service called “Event Day Management” as part of the Sourcing license.   This service applies for non-test competitive RFP and Auctions. </a:t>
            </a:r>
          </a:p>
          <a:p>
            <a:pPr marL="514350" lvl="1" indent="-285750" defTabSz="1088231">
              <a:lnSpc>
                <a:spcPct val="110000"/>
              </a:lnSpc>
              <a:spcBef>
                <a:spcPts val="1000"/>
              </a:spcBef>
              <a:buClr>
                <a:srgbClr val="0070F2"/>
              </a:buClr>
              <a:buFont typeface="Arial" panose="020B0604020202020204" pitchFamily="34" charset="0"/>
              <a:buChar char="•"/>
            </a:pPr>
            <a:r>
              <a:rPr lang="en-US" sz="1600" dirty="0">
                <a:latin typeface="72 Brand" panose="020B0504030603020204" pitchFamily="34" charset="0"/>
              </a:rPr>
              <a:t>Event Day Management received major improvements by </a:t>
            </a:r>
            <a:r>
              <a:rPr lang="en-US" sz="1600" dirty="0">
                <a:solidFill>
                  <a:srgbClr val="000000">
                    <a:lumMod val="75000"/>
                    <a:lumOff val="25000"/>
                  </a:srgbClr>
                </a:solidFill>
                <a:latin typeface="72 Brand" panose="020B0504030603020204" pitchFamily="34" charset="0"/>
                <a:hlinkClick r:id="rId3"/>
              </a:rPr>
              <a:t>SS-40648: Expedited Support Requests on Sourcing Auctions and Competitive RFPs </a:t>
            </a:r>
            <a:endParaRPr lang="en-US" sz="1600" dirty="0">
              <a:latin typeface="72 Brand" panose="020B0504030603020204" pitchFamily="34" charset="0"/>
            </a:endParaRPr>
          </a:p>
        </p:txBody>
      </p:sp>
      <p:sp>
        <p:nvSpPr>
          <p:cNvPr id="27" name="Title">
            <a:extLst>
              <a:ext uri="{FF2B5EF4-FFF2-40B4-BE49-F238E27FC236}">
                <a16:creationId xmlns:a16="http://schemas.microsoft.com/office/drawing/2014/main" id="{8AA72476-EB6F-0612-1F30-A0EB8E626236}"/>
              </a:ext>
            </a:extLst>
          </p:cNvPr>
          <p:cNvSpPr>
            <a:spLocks noGrp="1"/>
          </p:cNvSpPr>
          <p:nvPr>
            <p:ph type="title"/>
          </p:nvPr>
        </p:nvSpPr>
        <p:spPr bwMode="gray">
          <a:xfrm>
            <a:off x="359907" y="360799"/>
            <a:ext cx="11183564" cy="369236"/>
          </a:xfrm>
          <a:noFill/>
        </p:spPr>
        <p:txBody>
          <a:bodyPr/>
          <a:lstStyle/>
          <a:p>
            <a:r>
              <a:rPr lang="en-US" dirty="0"/>
              <a:t>What’s Changed With Guided Sourcing?</a:t>
            </a:r>
          </a:p>
        </p:txBody>
      </p:sp>
      <p:sp>
        <p:nvSpPr>
          <p:cNvPr id="28" name="TextBox 27">
            <a:extLst>
              <a:ext uri="{FF2B5EF4-FFF2-40B4-BE49-F238E27FC236}">
                <a16:creationId xmlns:a16="http://schemas.microsoft.com/office/drawing/2014/main" id="{D40A7C0A-88E8-65B5-1DAA-06017F67A84B}"/>
              </a:ext>
            </a:extLst>
          </p:cNvPr>
          <p:cNvSpPr txBox="1"/>
          <p:nvPr/>
        </p:nvSpPr>
        <p:spPr>
          <a:xfrm>
            <a:off x="359907" y="720706"/>
            <a:ext cx="6094413" cy="370703"/>
          </a:xfrm>
          <a:prstGeom prst="rect">
            <a:avLst/>
          </a:prstGeom>
          <a:noFill/>
        </p:spPr>
        <p:txBody>
          <a:bodyPr wrap="square">
            <a:spAutoFit/>
          </a:bodyPr>
          <a:lstStyle/>
          <a:p>
            <a:pPr defTabSz="1088449"/>
            <a:r>
              <a:rPr lang="en-US" sz="1799" b="1" dirty="0">
                <a:solidFill>
                  <a:srgbClr val="0070F2"/>
                </a:solidFill>
                <a:latin typeface="72 Brand Medium"/>
              </a:rPr>
              <a:t>Event Day Management</a:t>
            </a:r>
            <a:endParaRPr lang="en-GB" sz="1799" b="1" dirty="0">
              <a:solidFill>
                <a:srgbClr val="0070F2"/>
              </a:solidFill>
              <a:latin typeface="72 Brand Medium"/>
            </a:endParaRPr>
          </a:p>
        </p:txBody>
      </p:sp>
      <p:pic>
        <p:nvPicPr>
          <p:cNvPr id="6" name="Picture 5">
            <a:extLst>
              <a:ext uri="{FF2B5EF4-FFF2-40B4-BE49-F238E27FC236}">
                <a16:creationId xmlns:a16="http://schemas.microsoft.com/office/drawing/2014/main" id="{879933A8-53CF-FD49-A1E8-2AD5F8A797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1887" y="1372512"/>
            <a:ext cx="8317752" cy="4683214"/>
          </a:xfrm>
          <a:prstGeom prst="rect">
            <a:avLst/>
          </a:prstGeom>
        </p:spPr>
      </p:pic>
      <p:pic>
        <p:nvPicPr>
          <p:cNvPr id="7" name="Picture 6">
            <a:extLst>
              <a:ext uri="{FF2B5EF4-FFF2-40B4-BE49-F238E27FC236}">
                <a16:creationId xmlns:a16="http://schemas.microsoft.com/office/drawing/2014/main" id="{021B0A3A-0BCE-B833-AF44-D5589B95A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9328" y="1803209"/>
            <a:ext cx="5995323" cy="3484999"/>
          </a:xfrm>
          <a:prstGeom prst="rect">
            <a:avLst/>
          </a:prstGeom>
        </p:spPr>
      </p:pic>
      <p:grpSp>
        <p:nvGrpSpPr>
          <p:cNvPr id="5" name="Group 4">
            <a:extLst>
              <a:ext uri="{FF2B5EF4-FFF2-40B4-BE49-F238E27FC236}">
                <a16:creationId xmlns:a16="http://schemas.microsoft.com/office/drawing/2014/main" id="{804F3E76-1881-3A72-1B21-09BBFA45E058}"/>
              </a:ext>
            </a:extLst>
          </p:cNvPr>
          <p:cNvGrpSpPr/>
          <p:nvPr/>
        </p:nvGrpSpPr>
        <p:grpSpPr>
          <a:xfrm>
            <a:off x="8608062" y="5288208"/>
            <a:ext cx="3250121" cy="545654"/>
            <a:chOff x="8548179" y="5835897"/>
            <a:chExt cx="3250121" cy="545654"/>
          </a:xfrm>
        </p:grpSpPr>
        <p:sp>
          <p:nvSpPr>
            <p:cNvPr id="2" name="Text Placeholder 13">
              <a:hlinkClick r:id="rId6"/>
              <a:extLst>
                <a:ext uri="{FF2B5EF4-FFF2-40B4-BE49-F238E27FC236}">
                  <a16:creationId xmlns:a16="http://schemas.microsoft.com/office/drawing/2014/main" id="{B282F752-D7C5-C997-8B72-945D1EDC6AD4}"/>
                </a:ext>
              </a:extLst>
            </p:cNvPr>
            <p:cNvSpPr txBox="1">
              <a:spLocks/>
            </p:cNvSpPr>
            <p:nvPr/>
          </p:nvSpPr>
          <p:spPr bwMode="black">
            <a:xfrm>
              <a:off x="9192412" y="5951260"/>
              <a:ext cx="2605888" cy="314928"/>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SAP Ariba Event Day Management (EDM): Advantages and Restrictions</a:t>
              </a:r>
              <a:endParaRPr lang="en-US" dirty="0">
                <a:solidFill>
                  <a:srgbClr val="000000"/>
                </a:solidFill>
                <a:latin typeface="+mn-lt"/>
                <a:cs typeface="BentonSans Book"/>
              </a:endParaRPr>
            </a:p>
          </p:txBody>
        </p:sp>
        <p:grpSp>
          <p:nvGrpSpPr>
            <p:cNvPr id="8" name="Group 7">
              <a:extLst>
                <a:ext uri="{FF2B5EF4-FFF2-40B4-BE49-F238E27FC236}">
                  <a16:creationId xmlns:a16="http://schemas.microsoft.com/office/drawing/2014/main" id="{565D20BD-59EE-EB4A-63BE-8B2F1C543155}"/>
                </a:ext>
              </a:extLst>
            </p:cNvPr>
            <p:cNvGrpSpPr/>
            <p:nvPr/>
          </p:nvGrpSpPr>
          <p:grpSpPr>
            <a:xfrm>
              <a:off x="8548179" y="5835897"/>
              <a:ext cx="548365" cy="545654"/>
              <a:chOff x="6946220" y="5000856"/>
              <a:chExt cx="548508" cy="545796"/>
            </a:xfrm>
          </p:grpSpPr>
          <p:pic>
            <p:nvPicPr>
              <p:cNvPr id="10" name="Picture 9">
                <a:hlinkClick r:id="rId7"/>
                <a:extLst>
                  <a:ext uri="{FF2B5EF4-FFF2-40B4-BE49-F238E27FC236}">
                    <a16:creationId xmlns:a16="http://schemas.microsoft.com/office/drawing/2014/main" id="{4C9A73CD-A965-EE87-EA21-E603F4A5EF6D}"/>
                  </a:ext>
                </a:extLst>
              </p:cNvPr>
              <p:cNvPicPr>
                <a:picLocks noChangeAspect="1"/>
              </p:cNvPicPr>
              <p:nvPr/>
            </p:nvPicPr>
            <p:blipFill>
              <a:blip r:embed="rId8"/>
              <a:srcRect/>
              <a:stretch/>
            </p:blipFill>
            <p:spPr>
              <a:xfrm>
                <a:off x="6948386" y="5000856"/>
                <a:ext cx="546342" cy="545796"/>
              </a:xfrm>
              <a:prstGeom prst="rect">
                <a:avLst/>
              </a:prstGeom>
            </p:spPr>
          </p:pic>
          <p:sp>
            <p:nvSpPr>
              <p:cNvPr id="11" name="Oval 10">
                <a:extLst>
                  <a:ext uri="{FF2B5EF4-FFF2-40B4-BE49-F238E27FC236}">
                    <a16:creationId xmlns:a16="http://schemas.microsoft.com/office/drawing/2014/main" id="{0F860773-8524-D1D4-B7CF-2FF49AD64652}"/>
                  </a:ext>
                </a:extLst>
              </p:cNvPr>
              <p:cNvSpPr/>
              <p:nvPr/>
            </p:nvSpPr>
            <p:spPr bwMode="gray">
              <a:xfrm>
                <a:off x="6946220" y="5000856"/>
                <a:ext cx="538983" cy="538983"/>
              </a:xfrm>
              <a:prstGeom prst="ellipse">
                <a:avLst/>
              </a:prstGeom>
              <a:noFill/>
              <a:ln w="25400" algn="ctr">
                <a:solidFill>
                  <a:srgbClr val="0070F2"/>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GB" sz="1799" kern="0" dirty="0" err="1">
                  <a:solidFill>
                    <a:srgbClr val="000000"/>
                  </a:solidFill>
                  <a:ea typeface="Arial Unicode MS" pitchFamily="34" charset="-128"/>
                  <a:cs typeface="Arial Unicode MS" pitchFamily="34" charset="-128"/>
                </a:endParaRPr>
              </a:p>
            </p:txBody>
          </p:sp>
        </p:grpSp>
      </p:grpSp>
      <p:cxnSp>
        <p:nvCxnSpPr>
          <p:cNvPr id="4" name="Straight Connector 3">
            <a:extLst>
              <a:ext uri="{FF2B5EF4-FFF2-40B4-BE49-F238E27FC236}">
                <a16:creationId xmlns:a16="http://schemas.microsoft.com/office/drawing/2014/main" id="{67CD4385-DFBD-3054-CB3E-6C39016F7AF2}"/>
              </a:ext>
            </a:extLst>
          </p:cNvPr>
          <p:cNvCxnSpPr>
            <a:cxnSpLocks/>
          </p:cNvCxnSpPr>
          <p:nvPr/>
        </p:nvCxnSpPr>
        <p:spPr>
          <a:xfrm>
            <a:off x="8274246" y="0"/>
            <a:ext cx="0" cy="6858000"/>
          </a:xfrm>
          <a:prstGeom prst="line">
            <a:avLst/>
          </a:prstGeom>
          <a:ln w="1270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553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8E81FA-BD36-D246-A0BA-94256E3D831A}"/>
              </a:ext>
            </a:extLst>
          </p:cNvPr>
          <p:cNvSpPr>
            <a:spLocks noGrp="1"/>
          </p:cNvSpPr>
          <p:nvPr>
            <p:ph type="body" sz="quarter" idx="10"/>
          </p:nvPr>
        </p:nvSpPr>
        <p:spPr>
          <a:xfrm>
            <a:off x="6386569" y="1280442"/>
            <a:ext cx="5156902" cy="4984607"/>
          </a:xfrm>
        </p:spPr>
        <p:txBody>
          <a:bodyPr vert="horz" lIns="0" tIns="0" rIns="0" bIns="0" rtlCol="0" anchor="t">
            <a:normAutofit/>
          </a:bodyPr>
          <a:lstStyle/>
          <a:p>
            <a:pPr lvl="0"/>
            <a:r>
              <a:rPr lang="en-US" b="1" dirty="0"/>
              <a:t>What Has Not Changed</a:t>
            </a:r>
            <a:endParaRPr lang="en-US" b="1" dirty="0">
              <a:solidFill>
                <a:srgbClr val="FF0000"/>
              </a:solidFill>
            </a:endParaRPr>
          </a:p>
          <a:p>
            <a:pPr marL="342797" lvl="1" indent="-342797">
              <a:lnSpc>
                <a:spcPct val="110000"/>
              </a:lnSpc>
              <a:spcBef>
                <a:spcPts val="1000"/>
              </a:spcBef>
              <a:buClr>
                <a:srgbClr val="0070F2"/>
              </a:buClr>
            </a:pPr>
            <a:r>
              <a:rPr lang="en-US" dirty="0">
                <a:solidFill>
                  <a:schemeClr val="tx1">
                    <a:lumMod val="75000"/>
                    <a:lumOff val="25000"/>
                  </a:schemeClr>
                </a:solidFill>
              </a:rPr>
              <a:t>Email approvals remain the system</a:t>
            </a:r>
          </a:p>
          <a:p>
            <a:pPr marL="342797" lvl="1" indent="-342797">
              <a:lnSpc>
                <a:spcPct val="110000"/>
              </a:lnSpc>
              <a:spcBef>
                <a:spcPts val="1000"/>
              </a:spcBef>
              <a:buClr>
                <a:srgbClr val="0070F2"/>
              </a:buClr>
            </a:pPr>
            <a:r>
              <a:rPr lang="en-US" dirty="0">
                <a:solidFill>
                  <a:schemeClr val="tx1">
                    <a:lumMod val="75000"/>
                    <a:lumOff val="25000"/>
                  </a:schemeClr>
                </a:solidFill>
              </a:rPr>
              <a:t>Email notifications will remain the same</a:t>
            </a:r>
          </a:p>
          <a:p>
            <a:pPr marL="342797" lvl="1" indent="-342797">
              <a:lnSpc>
                <a:spcPct val="110000"/>
              </a:lnSpc>
              <a:spcBef>
                <a:spcPts val="1000"/>
              </a:spcBef>
              <a:buClr>
                <a:srgbClr val="0070F2"/>
              </a:buClr>
            </a:pPr>
            <a:r>
              <a:rPr lang="en-US" dirty="0">
                <a:solidFill>
                  <a:schemeClr val="tx1">
                    <a:lumMod val="75000"/>
                    <a:lumOff val="25000"/>
                  </a:schemeClr>
                </a:solidFill>
              </a:rPr>
              <a:t>System generated reports remain the same</a:t>
            </a:r>
          </a:p>
          <a:p>
            <a:pPr marL="342797" lvl="1" indent="-342797">
              <a:lnSpc>
                <a:spcPct val="110000"/>
              </a:lnSpc>
              <a:spcBef>
                <a:spcPts val="1000"/>
              </a:spcBef>
              <a:buClr>
                <a:srgbClr val="0070F2"/>
              </a:buClr>
            </a:pPr>
            <a:r>
              <a:rPr lang="en-US" dirty="0">
                <a:solidFill>
                  <a:schemeClr val="tx1">
                    <a:lumMod val="75000"/>
                    <a:lumOff val="25000"/>
                  </a:schemeClr>
                </a:solidFill>
              </a:rPr>
              <a:t>Your sourcing process will remain the same (if template are migrated like for like)</a:t>
            </a:r>
          </a:p>
          <a:p>
            <a:pPr marL="342797" lvl="1" indent="-342797">
              <a:lnSpc>
                <a:spcPct val="110000"/>
              </a:lnSpc>
              <a:spcBef>
                <a:spcPts val="1000"/>
              </a:spcBef>
              <a:buClr>
                <a:srgbClr val="0070F2"/>
              </a:buClr>
            </a:pPr>
            <a:endParaRPr lang="en-US" dirty="0">
              <a:solidFill>
                <a:schemeClr val="tx1">
                  <a:lumMod val="75000"/>
                  <a:lumOff val="25000"/>
                </a:schemeClr>
              </a:solidFill>
            </a:endParaRPr>
          </a:p>
          <a:p>
            <a:pPr marL="342797" lvl="1" indent="-342797">
              <a:lnSpc>
                <a:spcPct val="110000"/>
              </a:lnSpc>
              <a:spcBef>
                <a:spcPts val="1000"/>
              </a:spcBef>
              <a:buClr>
                <a:srgbClr val="0070F2"/>
              </a:buClr>
            </a:pPr>
            <a:endParaRPr lang="en-US" dirty="0">
              <a:solidFill>
                <a:schemeClr val="tx1">
                  <a:lumMod val="75000"/>
                  <a:lumOff val="25000"/>
                </a:schemeClr>
              </a:solidFill>
            </a:endParaRPr>
          </a:p>
          <a:p>
            <a:pPr marL="342797" lvl="1" indent="-342797">
              <a:lnSpc>
                <a:spcPct val="110000"/>
              </a:lnSpc>
              <a:spcBef>
                <a:spcPts val="1000"/>
              </a:spcBef>
              <a:buClr>
                <a:srgbClr val="0070F2"/>
              </a:buClr>
            </a:pPr>
            <a:endParaRPr lang="en-US" dirty="0">
              <a:solidFill>
                <a:schemeClr val="tx1">
                  <a:lumMod val="75000"/>
                  <a:lumOff val="25000"/>
                </a:schemeClr>
              </a:solidFill>
            </a:endParaRPr>
          </a:p>
          <a:p>
            <a:pPr marL="342797" lvl="1" indent="-342797">
              <a:lnSpc>
                <a:spcPct val="110000"/>
              </a:lnSpc>
              <a:spcBef>
                <a:spcPts val="1000"/>
              </a:spcBef>
              <a:buClr>
                <a:srgbClr val="0070F2"/>
              </a:buClr>
            </a:pPr>
            <a:endParaRPr lang="en-US" dirty="0">
              <a:solidFill>
                <a:schemeClr val="tx1">
                  <a:lumMod val="75000"/>
                  <a:lumOff val="25000"/>
                </a:schemeClr>
              </a:solidFill>
            </a:endParaRPr>
          </a:p>
        </p:txBody>
      </p:sp>
      <p:sp>
        <p:nvSpPr>
          <p:cNvPr id="14" name="Text Placeholder 1">
            <a:extLst>
              <a:ext uri="{FF2B5EF4-FFF2-40B4-BE49-F238E27FC236}">
                <a16:creationId xmlns:a16="http://schemas.microsoft.com/office/drawing/2014/main" id="{4A804791-D48B-0B88-40B6-69838041BA54}"/>
              </a:ext>
            </a:extLst>
          </p:cNvPr>
          <p:cNvSpPr txBox="1">
            <a:spLocks/>
          </p:cNvSpPr>
          <p:nvPr/>
        </p:nvSpPr>
        <p:spPr bwMode="black">
          <a:xfrm>
            <a:off x="503870" y="1280442"/>
            <a:ext cx="5230765" cy="5137331"/>
          </a:xfrm>
          <a:prstGeom prst="rect">
            <a:avLst/>
          </a:prstGeom>
        </p:spPr>
        <p:txBody>
          <a:bodyPr vert="horz" lIns="0" tIns="0" rIns="0" bIns="0" rtlCol="0" anchor="t">
            <a:normAutofit/>
          </a:bodyPr>
          <a:lstStyle>
            <a:lvl1pPr marL="0" indent="0" algn="l" defTabSz="1088558" rtl="0" eaLnBrk="1" latinLnBrk="0" hangingPunct="1">
              <a:spcBef>
                <a:spcPts val="1800"/>
              </a:spcBef>
              <a:buClrTx/>
              <a:buSzPct val="100000"/>
              <a:buFont typeface="Roboto" panose="02000000000000000000" pitchFamily="2" charset="0"/>
              <a:buChar char="​"/>
              <a:defRPr sz="2000" b="0" i="0" kern="1200">
                <a:solidFill>
                  <a:schemeClr val="tx1"/>
                </a:solidFill>
                <a:latin typeface="72 Brand" panose="020B0504030603020204" pitchFamily="34" charset="0"/>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72 Brand" panose="020B0504030603020204"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72 Brand" panose="020B0504030603020204" pitchFamily="34" charset="0"/>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pPr>
            <a:r>
              <a:rPr lang="en-US" sz="1999" b="1" dirty="0">
                <a:solidFill>
                  <a:srgbClr val="000000"/>
                </a:solidFill>
              </a:rPr>
              <a:t>What Has Changed</a:t>
            </a:r>
            <a:endParaRPr lang="en-US" sz="1999" b="1" dirty="0">
              <a:solidFill>
                <a:srgbClr val="FF0000"/>
              </a:solidFill>
            </a:endParaRPr>
          </a:p>
          <a:p>
            <a:pPr marL="342797" lvl="1" indent="-342797" defTabSz="1088231">
              <a:lnSpc>
                <a:spcPct val="110000"/>
              </a:lnSpc>
              <a:spcBef>
                <a:spcPts val="1000"/>
              </a:spcBef>
              <a:buClr>
                <a:srgbClr val="0070F2"/>
              </a:buClr>
            </a:pPr>
            <a:r>
              <a:rPr lang="en-US" sz="1799" dirty="0">
                <a:solidFill>
                  <a:srgbClr val="000000">
                    <a:lumMod val="75000"/>
                    <a:lumOff val="25000"/>
                  </a:srgbClr>
                </a:solidFill>
              </a:rPr>
              <a:t>New Sourcing Project &amp; Event UI</a:t>
            </a:r>
          </a:p>
          <a:p>
            <a:pPr marL="342797" lvl="1" indent="-342797" defTabSz="1088231">
              <a:lnSpc>
                <a:spcPct val="110000"/>
              </a:lnSpc>
              <a:spcBef>
                <a:spcPts val="1000"/>
              </a:spcBef>
              <a:buClr>
                <a:srgbClr val="0070F2"/>
              </a:buClr>
            </a:pPr>
            <a:r>
              <a:rPr lang="en-US" sz="1799" dirty="0">
                <a:solidFill>
                  <a:srgbClr val="000000">
                    <a:lumMod val="75000"/>
                    <a:lumOff val="25000"/>
                  </a:srgbClr>
                </a:solidFill>
              </a:rPr>
              <a:t>The new </a:t>
            </a:r>
            <a:r>
              <a:rPr lang="en-US" sz="1799" b="1" dirty="0">
                <a:solidFill>
                  <a:srgbClr val="000000">
                    <a:lumMod val="75000"/>
                    <a:lumOff val="25000"/>
                  </a:srgbClr>
                </a:solidFill>
              </a:rPr>
              <a:t>For You </a:t>
            </a:r>
            <a:r>
              <a:rPr lang="en-US" sz="1799" dirty="0">
                <a:solidFill>
                  <a:srgbClr val="000000">
                    <a:lumMod val="75000"/>
                    <a:lumOff val="25000"/>
                  </a:srgbClr>
                </a:solidFill>
              </a:rPr>
              <a:t>dashboard is available</a:t>
            </a:r>
          </a:p>
          <a:p>
            <a:pPr marL="342797" lvl="1" indent="-342797" defTabSz="1088231">
              <a:lnSpc>
                <a:spcPct val="110000"/>
              </a:lnSpc>
              <a:spcBef>
                <a:spcPts val="1000"/>
              </a:spcBef>
              <a:buClr>
                <a:srgbClr val="0070F2"/>
              </a:buClr>
            </a:pPr>
            <a:r>
              <a:rPr lang="en-US" sz="1799" dirty="0">
                <a:solidFill>
                  <a:srgbClr val="000000">
                    <a:lumMod val="75000"/>
                    <a:lumOff val="25000"/>
                  </a:srgbClr>
                </a:solidFill>
              </a:rPr>
              <a:t>In system approval UI has changed</a:t>
            </a:r>
          </a:p>
          <a:p>
            <a:pPr marL="521554" lvl="2" indent="-342797" defTabSz="1088231">
              <a:lnSpc>
                <a:spcPct val="110000"/>
              </a:lnSpc>
              <a:spcBef>
                <a:spcPts val="1000"/>
              </a:spcBef>
              <a:buClr>
                <a:srgbClr val="0070F2"/>
              </a:buClr>
            </a:pPr>
            <a:r>
              <a:rPr lang="en-US" sz="1799" dirty="0">
                <a:solidFill>
                  <a:srgbClr val="000000">
                    <a:lumMod val="75000"/>
                    <a:lumOff val="25000"/>
                  </a:srgbClr>
                </a:solidFill>
              </a:rPr>
              <a:t>In-app document preview now available</a:t>
            </a:r>
          </a:p>
          <a:p>
            <a:pPr marL="521554" lvl="2" indent="-342797" defTabSz="1088231">
              <a:lnSpc>
                <a:spcPct val="110000"/>
              </a:lnSpc>
              <a:spcBef>
                <a:spcPts val="1000"/>
              </a:spcBef>
              <a:buClr>
                <a:srgbClr val="0070F2"/>
              </a:buClr>
            </a:pPr>
            <a:r>
              <a:rPr lang="en-US" sz="1799" dirty="0">
                <a:solidFill>
                  <a:srgbClr val="000000">
                    <a:lumMod val="75000"/>
                    <a:lumOff val="25000"/>
                  </a:srgbClr>
                </a:solidFill>
              </a:rPr>
              <a:t>Messaging app has been added to communicate with users</a:t>
            </a:r>
          </a:p>
          <a:p>
            <a:pPr marL="521554" lvl="2" indent="-342797" defTabSz="1088231">
              <a:lnSpc>
                <a:spcPct val="110000"/>
              </a:lnSpc>
              <a:spcBef>
                <a:spcPts val="1000"/>
              </a:spcBef>
              <a:buClr>
                <a:srgbClr val="0070F2"/>
              </a:buClr>
            </a:pPr>
            <a:r>
              <a:rPr lang="en-US" sz="1799" dirty="0">
                <a:solidFill>
                  <a:srgbClr val="000000">
                    <a:lumMod val="75000"/>
                    <a:lumOff val="25000"/>
                  </a:srgbClr>
                </a:solidFill>
              </a:rPr>
              <a:t>SAP Companion to assist with learning</a:t>
            </a:r>
          </a:p>
          <a:p>
            <a:pPr marL="521554" lvl="2" indent="-342797" defTabSz="1088231">
              <a:lnSpc>
                <a:spcPct val="110000"/>
              </a:lnSpc>
              <a:spcBef>
                <a:spcPts val="1000"/>
              </a:spcBef>
              <a:buClr>
                <a:srgbClr val="0070F2"/>
              </a:buClr>
            </a:pPr>
            <a:r>
              <a:rPr lang="en-US" sz="1799" dirty="0">
                <a:solidFill>
                  <a:srgbClr val="000000">
                    <a:lumMod val="75000"/>
                    <a:lumOff val="25000"/>
                  </a:srgbClr>
                </a:solidFill>
              </a:rPr>
              <a:t>Sourcing Evaluation UI has been updated</a:t>
            </a:r>
          </a:p>
          <a:p>
            <a:pPr marL="521554" lvl="2" indent="-342797" defTabSz="1088231">
              <a:lnSpc>
                <a:spcPct val="110000"/>
              </a:lnSpc>
              <a:spcBef>
                <a:spcPts val="1000"/>
              </a:spcBef>
              <a:buClr>
                <a:srgbClr val="0070F2"/>
              </a:buClr>
            </a:pPr>
            <a:endParaRPr lang="en-US" sz="1799" dirty="0">
              <a:solidFill>
                <a:srgbClr val="000000">
                  <a:lumMod val="75000"/>
                  <a:lumOff val="25000"/>
                </a:srgbClr>
              </a:solidFill>
            </a:endParaRPr>
          </a:p>
          <a:p>
            <a:pPr marL="342797" lvl="1" indent="-342797" defTabSz="1088231">
              <a:lnSpc>
                <a:spcPct val="110000"/>
              </a:lnSpc>
              <a:spcBef>
                <a:spcPts val="1000"/>
              </a:spcBef>
              <a:buClr>
                <a:srgbClr val="0070F2"/>
              </a:buClr>
            </a:pPr>
            <a:endParaRPr lang="en-US" sz="1799" dirty="0">
              <a:solidFill>
                <a:srgbClr val="000000">
                  <a:lumMod val="75000"/>
                  <a:lumOff val="25000"/>
                </a:srgbClr>
              </a:solidFill>
            </a:endParaRPr>
          </a:p>
          <a:p>
            <a:pPr marL="342797" lvl="1" indent="-342797" defTabSz="1088231">
              <a:lnSpc>
                <a:spcPct val="110000"/>
              </a:lnSpc>
              <a:spcBef>
                <a:spcPts val="1000"/>
              </a:spcBef>
              <a:buClr>
                <a:srgbClr val="0070F2"/>
              </a:buClr>
            </a:pPr>
            <a:endParaRPr lang="en-US" sz="1799" dirty="0">
              <a:solidFill>
                <a:srgbClr val="000000">
                  <a:lumMod val="75000"/>
                  <a:lumOff val="25000"/>
                </a:srgbClr>
              </a:solidFill>
            </a:endParaRPr>
          </a:p>
          <a:p>
            <a:pPr marL="342797" lvl="1" indent="-342797" defTabSz="1088231">
              <a:lnSpc>
                <a:spcPct val="110000"/>
              </a:lnSpc>
              <a:spcBef>
                <a:spcPts val="1000"/>
              </a:spcBef>
              <a:buClr>
                <a:srgbClr val="0070F2"/>
              </a:buClr>
            </a:pPr>
            <a:endParaRPr lang="en-US" sz="1799" dirty="0">
              <a:solidFill>
                <a:srgbClr val="000000">
                  <a:lumMod val="75000"/>
                  <a:lumOff val="25000"/>
                </a:srgbClr>
              </a:solidFill>
            </a:endParaRPr>
          </a:p>
        </p:txBody>
      </p:sp>
      <p:pic>
        <p:nvPicPr>
          <p:cNvPr id="8" name="Picture 7">
            <a:extLst>
              <a:ext uri="{FF2B5EF4-FFF2-40B4-BE49-F238E27FC236}">
                <a16:creationId xmlns:a16="http://schemas.microsoft.com/office/drawing/2014/main" id="{2F087B96-E6F8-DBFE-ECF8-CAE211DB0D5B}"/>
              </a:ext>
            </a:extLst>
          </p:cNvPr>
          <p:cNvPicPr>
            <a:picLocks noChangeAspect="1"/>
          </p:cNvPicPr>
          <p:nvPr/>
        </p:nvPicPr>
        <p:blipFill>
          <a:blip r:embed="rId5"/>
          <a:srcRect/>
          <a:stretch/>
        </p:blipFill>
        <p:spPr>
          <a:xfrm>
            <a:off x="11172847" y="119666"/>
            <a:ext cx="908947" cy="899766"/>
          </a:xfrm>
          <a:prstGeom prst="rect">
            <a:avLst/>
          </a:prstGeom>
        </p:spPr>
      </p:pic>
      <p:grpSp>
        <p:nvGrpSpPr>
          <p:cNvPr id="17" name="Group 16">
            <a:extLst>
              <a:ext uri="{FF2B5EF4-FFF2-40B4-BE49-F238E27FC236}">
                <a16:creationId xmlns:a16="http://schemas.microsoft.com/office/drawing/2014/main" id="{865033D0-17C9-C5E3-28FC-027AD81AF0DB}"/>
              </a:ext>
            </a:extLst>
          </p:cNvPr>
          <p:cNvGrpSpPr/>
          <p:nvPr/>
        </p:nvGrpSpPr>
        <p:grpSpPr>
          <a:xfrm>
            <a:off x="7642888" y="5002830"/>
            <a:ext cx="2644263" cy="574728"/>
            <a:chOff x="7888320" y="5399116"/>
            <a:chExt cx="2644263" cy="574728"/>
          </a:xfrm>
        </p:grpSpPr>
        <p:sp>
          <p:nvSpPr>
            <p:cNvPr id="15" name="Text Placeholder 13">
              <a:hlinkClick r:id="rId6"/>
              <a:extLst>
                <a:ext uri="{FF2B5EF4-FFF2-40B4-BE49-F238E27FC236}">
                  <a16:creationId xmlns:a16="http://schemas.microsoft.com/office/drawing/2014/main" id="{D94048B6-8B36-C454-F6AB-B62598700320}"/>
                </a:ext>
              </a:extLst>
            </p:cNvPr>
            <p:cNvSpPr txBox="1">
              <a:spLocks/>
            </p:cNvSpPr>
            <p:nvPr/>
          </p:nvSpPr>
          <p:spPr bwMode="black">
            <a:xfrm>
              <a:off x="8540255" y="5420690"/>
              <a:ext cx="1992328"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mn-lt"/>
                  <a:cs typeface="BentonSans Book"/>
                </a:rPr>
                <a:t>Watch this video to learn about Team Members, Reviewers, Approvers</a:t>
              </a:r>
              <a:endParaRPr lang="en-US" dirty="0">
                <a:solidFill>
                  <a:srgbClr val="000000"/>
                </a:solidFill>
                <a:latin typeface="+mn-lt"/>
                <a:cs typeface="BentonSans Book"/>
              </a:endParaRPr>
            </a:p>
          </p:txBody>
        </p:sp>
        <p:pic>
          <p:nvPicPr>
            <p:cNvPr id="3" name="Picture 2">
              <a:hlinkClick r:id="rId6"/>
              <a:extLst>
                <a:ext uri="{FF2B5EF4-FFF2-40B4-BE49-F238E27FC236}">
                  <a16:creationId xmlns:a16="http://schemas.microsoft.com/office/drawing/2014/main" id="{01B028B7-089D-367E-60D2-B180D2069978}"/>
                </a:ext>
              </a:extLst>
            </p:cNvPr>
            <p:cNvPicPr>
              <a:picLocks noChangeAspect="1"/>
            </p:cNvPicPr>
            <p:nvPr/>
          </p:nvPicPr>
          <p:blipFill>
            <a:blip r:embed="rId7"/>
            <a:stretch>
              <a:fillRect/>
            </a:stretch>
          </p:blipFill>
          <p:spPr>
            <a:xfrm>
              <a:off x="7888320" y="5399116"/>
              <a:ext cx="574728" cy="574728"/>
            </a:xfrm>
            <a:prstGeom prst="rect">
              <a:avLst/>
            </a:prstGeom>
          </p:spPr>
        </p:pic>
      </p:grpSp>
      <p:cxnSp>
        <p:nvCxnSpPr>
          <p:cNvPr id="4" name="Straight Connector 3">
            <a:extLst>
              <a:ext uri="{FF2B5EF4-FFF2-40B4-BE49-F238E27FC236}">
                <a16:creationId xmlns:a16="http://schemas.microsoft.com/office/drawing/2014/main" id="{4B22A863-5927-F382-290B-50F56919F99F}"/>
              </a:ext>
            </a:extLst>
          </p:cNvPr>
          <p:cNvCxnSpPr>
            <a:cxnSpLocks/>
          </p:cNvCxnSpPr>
          <p:nvPr/>
        </p:nvCxnSpPr>
        <p:spPr>
          <a:xfrm>
            <a:off x="6096000" y="1312386"/>
            <a:ext cx="0" cy="5066963"/>
          </a:xfrm>
          <a:prstGeom prst="line">
            <a:avLst/>
          </a:prstGeom>
          <a:ln w="1905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1D93A857-26FE-A95B-E4F0-CF979B91845D}"/>
              </a:ext>
            </a:extLst>
          </p:cNvPr>
          <p:cNvSpPr>
            <a:spLocks noGrp="1"/>
          </p:cNvSpPr>
          <p:nvPr>
            <p:ph type="title"/>
          </p:nvPr>
        </p:nvSpPr>
        <p:spPr>
          <a:xfrm>
            <a:off x="503870" y="504000"/>
            <a:ext cx="11183564" cy="646203"/>
          </a:xfrm>
        </p:spPr>
        <p:txBody>
          <a:bodyPr/>
          <a:lstStyle/>
          <a:p>
            <a:r>
              <a:rPr lang="en-US" dirty="0"/>
              <a:t>Guided Sourcing Personas &amp; Changes</a:t>
            </a:r>
            <a:br>
              <a:rPr lang="en-US" dirty="0"/>
            </a:br>
            <a:r>
              <a:rPr lang="en-GB" sz="1800" dirty="0">
                <a:solidFill>
                  <a:srgbClr val="0070F2"/>
                </a:solidFill>
                <a:latin typeface="+mn-lt"/>
              </a:rPr>
              <a:t>Team Members &amp; Evaluators </a:t>
            </a:r>
            <a:endParaRPr lang="en-US" dirty="0">
              <a:latin typeface="+mn-lt"/>
            </a:endParaRPr>
          </a:p>
        </p:txBody>
      </p:sp>
    </p:spTree>
    <p:custDataLst>
      <p:custData r:id="rId1"/>
      <p:custData r:id="rId2"/>
    </p:custDataLst>
    <p:extLst>
      <p:ext uri="{BB962C8B-B14F-4D97-AF65-F5344CB8AC3E}">
        <p14:creationId xmlns:p14="http://schemas.microsoft.com/office/powerpoint/2010/main" val="1257969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2E3C298-29EC-D47F-B2D5-C46F80DC44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57739" y="113904"/>
            <a:ext cx="899766" cy="899766"/>
          </a:xfrm>
          <a:prstGeom prst="rect">
            <a:avLst/>
          </a:prstGeom>
        </p:spPr>
      </p:pic>
      <p:sp>
        <p:nvSpPr>
          <p:cNvPr id="20" name="Text Placeholder 13">
            <a:hlinkClick r:id="rId6"/>
            <a:extLst>
              <a:ext uri="{FF2B5EF4-FFF2-40B4-BE49-F238E27FC236}">
                <a16:creationId xmlns:a16="http://schemas.microsoft.com/office/drawing/2014/main" id="{CC9AB369-B67D-337F-FAD9-D9342A9D4AF9}"/>
              </a:ext>
            </a:extLst>
          </p:cNvPr>
          <p:cNvSpPr txBox="1">
            <a:spLocks/>
          </p:cNvSpPr>
          <p:nvPr/>
        </p:nvSpPr>
        <p:spPr bwMode="black">
          <a:xfrm>
            <a:off x="8508998" y="5049901"/>
            <a:ext cx="1893432" cy="53158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buClr>
                <a:srgbClr val="E76500"/>
              </a:buClr>
            </a:pPr>
            <a:r>
              <a:rPr lang="en-US" spc="-5" dirty="0">
                <a:solidFill>
                  <a:srgbClr val="000000"/>
                </a:solidFill>
                <a:latin typeface="BentonSans Book"/>
                <a:cs typeface="BentonSans Book"/>
              </a:rPr>
              <a:t>Watch this video to learn about Supplier experience in Guided Sourcing</a:t>
            </a:r>
            <a:endParaRPr lang="en-US" dirty="0">
              <a:solidFill>
                <a:srgbClr val="000000"/>
              </a:solidFill>
              <a:latin typeface="BentonSans Book"/>
              <a:cs typeface="BentonSans Book"/>
            </a:endParaRPr>
          </a:p>
        </p:txBody>
      </p:sp>
      <p:pic>
        <p:nvPicPr>
          <p:cNvPr id="3" name="Picture 2">
            <a:hlinkClick r:id="rId6"/>
            <a:extLst>
              <a:ext uri="{FF2B5EF4-FFF2-40B4-BE49-F238E27FC236}">
                <a16:creationId xmlns:a16="http://schemas.microsoft.com/office/drawing/2014/main" id="{AA6F3213-87C1-01F6-F48B-D71D3A643BE5}"/>
              </a:ext>
            </a:extLst>
          </p:cNvPr>
          <p:cNvPicPr>
            <a:picLocks noChangeAspect="1"/>
          </p:cNvPicPr>
          <p:nvPr/>
        </p:nvPicPr>
        <p:blipFill>
          <a:blip r:embed="rId7"/>
          <a:stretch>
            <a:fillRect/>
          </a:stretch>
        </p:blipFill>
        <p:spPr>
          <a:xfrm>
            <a:off x="7819105" y="5006752"/>
            <a:ext cx="574728" cy="574728"/>
          </a:xfrm>
          <a:prstGeom prst="rect">
            <a:avLst/>
          </a:prstGeom>
        </p:spPr>
      </p:pic>
      <p:sp>
        <p:nvSpPr>
          <p:cNvPr id="7" name="Title 15">
            <a:extLst>
              <a:ext uri="{FF2B5EF4-FFF2-40B4-BE49-F238E27FC236}">
                <a16:creationId xmlns:a16="http://schemas.microsoft.com/office/drawing/2014/main" id="{20B93CA7-C71A-4E77-BE7E-9227A98EAC29}"/>
              </a:ext>
            </a:extLst>
          </p:cNvPr>
          <p:cNvSpPr>
            <a:spLocks noGrp="1"/>
          </p:cNvSpPr>
          <p:nvPr>
            <p:ph type="title"/>
          </p:nvPr>
        </p:nvSpPr>
        <p:spPr>
          <a:xfrm>
            <a:off x="503238" y="503238"/>
            <a:ext cx="11183937" cy="646203"/>
          </a:xfrm>
        </p:spPr>
        <p:txBody>
          <a:bodyPr/>
          <a:lstStyle/>
          <a:p>
            <a:r>
              <a:rPr lang="en-US" dirty="0"/>
              <a:t>Guided Sourcing Personas &amp; Changes</a:t>
            </a:r>
            <a:br>
              <a:rPr lang="en-US" dirty="0"/>
            </a:br>
            <a:r>
              <a:rPr lang="en-GB" sz="1800" dirty="0">
                <a:solidFill>
                  <a:srgbClr val="0070F2"/>
                </a:solidFill>
                <a:latin typeface="+mn-lt"/>
              </a:rPr>
              <a:t>Supplier Experience</a:t>
            </a:r>
            <a:endParaRPr lang="en-US" dirty="0">
              <a:latin typeface="+mn-lt"/>
            </a:endParaRPr>
          </a:p>
        </p:txBody>
      </p:sp>
      <p:cxnSp>
        <p:nvCxnSpPr>
          <p:cNvPr id="8" name="Straight Connector 7">
            <a:extLst>
              <a:ext uri="{FF2B5EF4-FFF2-40B4-BE49-F238E27FC236}">
                <a16:creationId xmlns:a16="http://schemas.microsoft.com/office/drawing/2014/main" id="{28661BB6-3ADE-CE70-1FA3-8584CD527C4A}"/>
              </a:ext>
            </a:extLst>
          </p:cNvPr>
          <p:cNvCxnSpPr>
            <a:cxnSpLocks/>
          </p:cNvCxnSpPr>
          <p:nvPr/>
        </p:nvCxnSpPr>
        <p:spPr>
          <a:xfrm>
            <a:off x="6096000" y="1312386"/>
            <a:ext cx="0" cy="5066963"/>
          </a:xfrm>
          <a:prstGeom prst="line">
            <a:avLst/>
          </a:prstGeom>
          <a:ln w="1905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 Placeholder 1">
            <a:extLst>
              <a:ext uri="{FF2B5EF4-FFF2-40B4-BE49-F238E27FC236}">
                <a16:creationId xmlns:a16="http://schemas.microsoft.com/office/drawing/2014/main" id="{CF5D992D-ED66-5B65-2396-A39F2C25E1CF}"/>
              </a:ext>
            </a:extLst>
          </p:cNvPr>
          <p:cNvSpPr txBox="1">
            <a:spLocks/>
          </p:cNvSpPr>
          <p:nvPr/>
        </p:nvSpPr>
        <p:spPr bwMode="black">
          <a:xfrm>
            <a:off x="6386569" y="1274470"/>
            <a:ext cx="5156902" cy="4984607"/>
          </a:xfrm>
          <a:prstGeom prst="rect">
            <a:avLst/>
          </a:prstGeom>
        </p:spPr>
        <p:txBody>
          <a:bodyPr vert="horz" lIns="0" tIns="0" rIns="0" bIns="0" rtlCol="0" anchor="t">
            <a:normAutofit/>
          </a:bodyPr>
          <a:lstStyle>
            <a:lvl1pPr marL="0" indent="0" algn="l" defTabSz="1088231" rtl="0" eaLnBrk="1" latinLnBrk="0" hangingPunct="1">
              <a:spcBef>
                <a:spcPts val="1799"/>
              </a:spcBef>
              <a:buClrTx/>
              <a:buSzPct val="100000"/>
              <a:buFont typeface="Roboto" panose="02000000000000000000" pitchFamily="2" charset="0"/>
              <a:buChar char="​"/>
              <a:defRPr sz="1999" b="0" i="0" kern="1200">
                <a:solidFill>
                  <a:schemeClr val="tx1"/>
                </a:solidFill>
                <a:latin typeface="72 Brand" panose="020B0504030603020204" pitchFamily="34" charset="0"/>
                <a:ea typeface="+mn-ea"/>
                <a:cs typeface="+mn-cs"/>
              </a:defRPr>
            </a:lvl1pPr>
            <a:lvl2pPr marL="179910" indent="-179910" algn="l" defTabSz="1088231" rtl="0" eaLnBrk="1" latinLnBrk="0" hangingPunct="1">
              <a:spcBef>
                <a:spcPts val="600"/>
              </a:spcBef>
              <a:buClr>
                <a:schemeClr val="tx1"/>
              </a:buClr>
              <a:buSzPct val="100000"/>
              <a:buFont typeface="Arial" panose="020B0604020202020204" pitchFamily="34" charset="0"/>
              <a:buChar char="•"/>
              <a:defRPr sz="1799" b="0" i="0" kern="1200">
                <a:solidFill>
                  <a:schemeClr val="tx1"/>
                </a:solidFill>
                <a:latin typeface="72 Brand" panose="020B0504030603020204" pitchFamily="34" charset="0"/>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b="0" i="0" kern="1200" noProof="0" dirty="0" smtClean="0">
                <a:solidFill>
                  <a:schemeClr val="tx1"/>
                </a:solidFill>
                <a:latin typeface="72 Brand" panose="020B0504030603020204" pitchFamily="34" charset="0"/>
                <a:ea typeface="+mn-ea"/>
                <a:cs typeface="+mn-cs"/>
              </a:defRPr>
            </a:lvl3pPr>
            <a:lvl4pPr marL="539730" indent="-179910" algn="l" defTabSz="1088231"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a:lstStyle>
          <a:p>
            <a:r>
              <a:rPr lang="en-US" b="1"/>
              <a:t>What Has Not Changed</a:t>
            </a:r>
            <a:endParaRPr lang="en-US" b="1">
              <a:solidFill>
                <a:srgbClr val="FF0000"/>
              </a:solidFill>
            </a:endParaRPr>
          </a:p>
          <a:p>
            <a:pPr marL="342797" lvl="1" indent="-342797">
              <a:lnSpc>
                <a:spcPct val="110000"/>
              </a:lnSpc>
              <a:spcBef>
                <a:spcPts val="1000"/>
              </a:spcBef>
              <a:buClr>
                <a:srgbClr val="0070F2"/>
              </a:buClr>
            </a:pPr>
            <a:r>
              <a:rPr lang="en-US">
                <a:solidFill>
                  <a:schemeClr val="tx1">
                    <a:lumMod val="75000"/>
                    <a:lumOff val="25000"/>
                  </a:schemeClr>
                </a:solidFill>
              </a:rPr>
              <a:t>Email notifications will remain the same</a:t>
            </a:r>
          </a:p>
          <a:p>
            <a:pPr marL="342797" lvl="1" indent="-342797">
              <a:lnSpc>
                <a:spcPct val="110000"/>
              </a:lnSpc>
              <a:spcBef>
                <a:spcPts val="1000"/>
              </a:spcBef>
              <a:buClr>
                <a:srgbClr val="0070F2"/>
              </a:buClr>
            </a:pPr>
            <a:r>
              <a:rPr lang="en-US">
                <a:solidFill>
                  <a:schemeClr val="tx1">
                    <a:lumMod val="75000"/>
                    <a:lumOff val="25000"/>
                  </a:schemeClr>
                </a:solidFill>
              </a:rPr>
              <a:t>Sourcing event participation (RFX) will remain the same</a:t>
            </a:r>
          </a:p>
          <a:p>
            <a:pPr marL="342797" lvl="1" indent="-342797">
              <a:lnSpc>
                <a:spcPct val="110000"/>
              </a:lnSpc>
              <a:spcBef>
                <a:spcPts val="1000"/>
              </a:spcBef>
              <a:buClr>
                <a:srgbClr val="0070F2"/>
              </a:buClr>
            </a:pPr>
            <a:r>
              <a:rPr lang="en-US">
                <a:solidFill>
                  <a:schemeClr val="tx1">
                    <a:lumMod val="75000"/>
                    <a:lumOff val="25000"/>
                  </a:schemeClr>
                </a:solidFill>
              </a:rPr>
              <a:t>Communication with buyers will remain the same</a:t>
            </a:r>
          </a:p>
          <a:p>
            <a:pPr marL="342797" lvl="1" indent="-342797">
              <a:lnSpc>
                <a:spcPct val="110000"/>
              </a:lnSpc>
              <a:spcBef>
                <a:spcPts val="1000"/>
              </a:spcBef>
              <a:buClr>
                <a:srgbClr val="0070F2"/>
              </a:buClr>
            </a:pPr>
            <a:endParaRPr lang="en-US">
              <a:solidFill>
                <a:schemeClr val="tx1">
                  <a:lumMod val="75000"/>
                  <a:lumOff val="25000"/>
                </a:schemeClr>
              </a:solidFill>
            </a:endParaRPr>
          </a:p>
          <a:p>
            <a:pPr marL="342797" lvl="1" indent="-342797">
              <a:lnSpc>
                <a:spcPct val="110000"/>
              </a:lnSpc>
              <a:spcBef>
                <a:spcPts val="1000"/>
              </a:spcBef>
              <a:buClr>
                <a:srgbClr val="0070F2"/>
              </a:buClr>
            </a:pPr>
            <a:endParaRPr lang="en-US">
              <a:solidFill>
                <a:schemeClr val="tx1">
                  <a:lumMod val="75000"/>
                  <a:lumOff val="25000"/>
                </a:schemeClr>
              </a:solidFill>
            </a:endParaRPr>
          </a:p>
          <a:p>
            <a:pPr marL="342797" lvl="1" indent="-342797">
              <a:lnSpc>
                <a:spcPct val="110000"/>
              </a:lnSpc>
              <a:spcBef>
                <a:spcPts val="1000"/>
              </a:spcBef>
              <a:buClr>
                <a:srgbClr val="0070F2"/>
              </a:buClr>
            </a:pPr>
            <a:endParaRPr lang="en-US">
              <a:solidFill>
                <a:schemeClr val="tx1">
                  <a:lumMod val="75000"/>
                  <a:lumOff val="25000"/>
                </a:schemeClr>
              </a:solidFill>
            </a:endParaRPr>
          </a:p>
          <a:p>
            <a:pPr marL="342797" lvl="1" indent="-342797">
              <a:lnSpc>
                <a:spcPct val="110000"/>
              </a:lnSpc>
              <a:spcBef>
                <a:spcPts val="1000"/>
              </a:spcBef>
              <a:buClr>
                <a:srgbClr val="0070F2"/>
              </a:buClr>
            </a:pPr>
            <a:endParaRPr lang="en-US" dirty="0">
              <a:solidFill>
                <a:schemeClr val="tx1">
                  <a:lumMod val="75000"/>
                  <a:lumOff val="25000"/>
                </a:schemeClr>
              </a:solidFill>
            </a:endParaRPr>
          </a:p>
        </p:txBody>
      </p:sp>
      <p:sp>
        <p:nvSpPr>
          <p:cNvPr id="21" name="Text Placeholder 1">
            <a:extLst>
              <a:ext uri="{FF2B5EF4-FFF2-40B4-BE49-F238E27FC236}">
                <a16:creationId xmlns:a16="http://schemas.microsoft.com/office/drawing/2014/main" id="{E5E65EE8-BEC3-FC98-50DA-26AE6861160E}"/>
              </a:ext>
            </a:extLst>
          </p:cNvPr>
          <p:cNvSpPr txBox="1">
            <a:spLocks/>
          </p:cNvSpPr>
          <p:nvPr/>
        </p:nvSpPr>
        <p:spPr bwMode="black">
          <a:xfrm>
            <a:off x="503238" y="1274470"/>
            <a:ext cx="5061646" cy="5137331"/>
          </a:xfrm>
          <a:prstGeom prst="rect">
            <a:avLst/>
          </a:prstGeom>
        </p:spPr>
        <p:txBody>
          <a:bodyPr vert="horz" lIns="0" tIns="0" rIns="0" bIns="0" rtlCol="0" anchor="t">
            <a:normAutofit/>
          </a:bodyPr>
          <a:lstStyle>
            <a:lvl1pPr marL="0" indent="0" algn="l" defTabSz="1088558" rtl="0" eaLnBrk="1" latinLnBrk="0" hangingPunct="1">
              <a:spcBef>
                <a:spcPts val="1800"/>
              </a:spcBef>
              <a:buClrTx/>
              <a:buSzPct val="100000"/>
              <a:buFont typeface="Roboto" panose="02000000000000000000" pitchFamily="2" charset="0"/>
              <a:buChar char="​"/>
              <a:defRPr sz="2000" b="0" i="0" kern="1200">
                <a:solidFill>
                  <a:schemeClr val="tx1"/>
                </a:solidFill>
                <a:latin typeface="72 Brand" panose="020B0504030603020204" pitchFamily="34" charset="0"/>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72 Brand" panose="020B0504030603020204"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72 Brand" panose="020B0504030603020204" pitchFamily="34" charset="0"/>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pPr>
            <a:r>
              <a:rPr lang="en-US" sz="1999" b="1" dirty="0">
                <a:solidFill>
                  <a:srgbClr val="000000"/>
                </a:solidFill>
              </a:rPr>
              <a:t>What Has changed</a:t>
            </a:r>
            <a:endParaRPr lang="en-US" sz="1999" b="1" dirty="0">
              <a:solidFill>
                <a:srgbClr val="FF0000"/>
              </a:solidFill>
            </a:endParaRPr>
          </a:p>
          <a:p>
            <a:pPr marL="342797" lvl="1" indent="-342797" defTabSz="1088231">
              <a:lnSpc>
                <a:spcPct val="110000"/>
              </a:lnSpc>
              <a:spcBef>
                <a:spcPts val="1000"/>
              </a:spcBef>
              <a:buClr>
                <a:srgbClr val="0070F2"/>
              </a:buClr>
            </a:pPr>
            <a:r>
              <a:rPr lang="en-US" sz="1799" dirty="0">
                <a:solidFill>
                  <a:srgbClr val="000000">
                    <a:lumMod val="75000"/>
                    <a:lumOff val="25000"/>
                  </a:srgbClr>
                </a:solidFill>
              </a:rPr>
              <a:t>Suppliers will experience no impact with the use of Guided Sourcing  </a:t>
            </a:r>
          </a:p>
          <a:p>
            <a:pPr marL="342797" lvl="1" indent="-342797" defTabSz="1088231">
              <a:lnSpc>
                <a:spcPct val="110000"/>
              </a:lnSpc>
              <a:spcBef>
                <a:spcPts val="1000"/>
              </a:spcBef>
              <a:buClr>
                <a:srgbClr val="0070F2"/>
              </a:buClr>
            </a:pPr>
            <a:r>
              <a:rPr lang="en-US" sz="1799" dirty="0">
                <a:solidFill>
                  <a:srgbClr val="000000">
                    <a:lumMod val="75000"/>
                    <a:lumOff val="25000"/>
                  </a:srgbClr>
                </a:solidFill>
              </a:rPr>
              <a:t>Suppliers require no additional change management or training  </a:t>
            </a:r>
          </a:p>
          <a:p>
            <a:pPr marL="521554" lvl="2" indent="-342797" defTabSz="1088231">
              <a:lnSpc>
                <a:spcPct val="110000"/>
              </a:lnSpc>
              <a:spcBef>
                <a:spcPts val="1000"/>
              </a:spcBef>
              <a:buClr>
                <a:srgbClr val="0070F2"/>
              </a:buClr>
            </a:pPr>
            <a:endParaRPr lang="en-US" sz="1799" dirty="0">
              <a:solidFill>
                <a:srgbClr val="000000">
                  <a:lumMod val="75000"/>
                  <a:lumOff val="25000"/>
                </a:srgbClr>
              </a:solidFill>
            </a:endParaRPr>
          </a:p>
          <a:p>
            <a:pPr marL="342797" lvl="1" indent="-342797" defTabSz="1088231">
              <a:lnSpc>
                <a:spcPct val="110000"/>
              </a:lnSpc>
              <a:spcBef>
                <a:spcPts val="1000"/>
              </a:spcBef>
              <a:buClr>
                <a:srgbClr val="0070F2"/>
              </a:buClr>
            </a:pPr>
            <a:endParaRPr lang="en-US" sz="1799" dirty="0">
              <a:solidFill>
                <a:srgbClr val="000000">
                  <a:lumMod val="75000"/>
                  <a:lumOff val="25000"/>
                </a:srgbClr>
              </a:solidFill>
            </a:endParaRPr>
          </a:p>
          <a:p>
            <a:pPr marL="342797" lvl="1" indent="-342797" defTabSz="1088231">
              <a:lnSpc>
                <a:spcPct val="110000"/>
              </a:lnSpc>
              <a:spcBef>
                <a:spcPts val="1000"/>
              </a:spcBef>
              <a:buClr>
                <a:srgbClr val="0070F2"/>
              </a:buClr>
            </a:pPr>
            <a:endParaRPr lang="en-US" sz="1799" dirty="0">
              <a:solidFill>
                <a:srgbClr val="000000">
                  <a:lumMod val="75000"/>
                  <a:lumOff val="25000"/>
                </a:srgbClr>
              </a:solidFill>
            </a:endParaRPr>
          </a:p>
          <a:p>
            <a:pPr marL="342797" lvl="1" indent="-342797" defTabSz="1088231">
              <a:lnSpc>
                <a:spcPct val="110000"/>
              </a:lnSpc>
              <a:spcBef>
                <a:spcPts val="1000"/>
              </a:spcBef>
              <a:buClr>
                <a:srgbClr val="0070F2"/>
              </a:buClr>
            </a:pPr>
            <a:endParaRPr lang="en-US" sz="1799" dirty="0">
              <a:solidFill>
                <a:srgbClr val="000000">
                  <a:lumMod val="75000"/>
                  <a:lumOff val="25000"/>
                </a:srgbClr>
              </a:solidFill>
            </a:endParaRPr>
          </a:p>
        </p:txBody>
      </p:sp>
    </p:spTree>
    <p:custDataLst>
      <p:custData r:id="rId1"/>
      <p:custData r:id="rId2"/>
    </p:custDataLst>
    <p:extLst>
      <p:ext uri="{BB962C8B-B14F-4D97-AF65-F5344CB8AC3E}">
        <p14:creationId xmlns:p14="http://schemas.microsoft.com/office/powerpoint/2010/main" val="2941442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15F872D-C876-20C7-2E01-A7C86C87FBDD}"/>
              </a:ext>
            </a:extLst>
          </p:cNvPr>
          <p:cNvSpPr>
            <a:spLocks noGrp="1"/>
          </p:cNvSpPr>
          <p:nvPr>
            <p:ph type="ctrTitle"/>
          </p:nvPr>
        </p:nvSpPr>
        <p:spPr/>
        <p:txBody>
          <a:bodyPr/>
          <a:lstStyle/>
          <a:p>
            <a:r>
              <a:rPr lang="en-GB" dirty="0"/>
              <a:t>Guided Sourcing Integration</a:t>
            </a:r>
            <a:endParaRPr lang="en-US" b="0" dirty="0">
              <a:latin typeface="72 Brand Medium" panose="020B0504030603020204" pitchFamily="34" charset="0"/>
            </a:endParaRPr>
          </a:p>
        </p:txBody>
      </p:sp>
      <p:pic>
        <p:nvPicPr>
          <p:cNvPr id="3" name="Picture Placeholder 7">
            <a:extLst>
              <a:ext uri="{FF2B5EF4-FFF2-40B4-BE49-F238E27FC236}">
                <a16:creationId xmlns:a16="http://schemas.microsoft.com/office/drawing/2014/main" id="{E2EFA7FF-5CC6-2E48-1E16-5E6974E6F3E7}"/>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1587" y="3429000"/>
            <a:ext cx="12188826" cy="3428107"/>
          </a:xfrm>
          <a:prstGeom prst="rect">
            <a:avLst/>
          </a:prstGeom>
        </p:spPr>
      </p:pic>
    </p:spTree>
    <p:custDataLst>
      <p:custData r:id="rId1"/>
      <p:custData r:id="rId2"/>
    </p:custDataLst>
    <p:extLst>
      <p:ext uri="{BB962C8B-B14F-4D97-AF65-F5344CB8AC3E}">
        <p14:creationId xmlns:p14="http://schemas.microsoft.com/office/powerpoint/2010/main" val="282678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78A678E-0F76-B9EF-94F4-3212D2672B6D}"/>
              </a:ext>
            </a:extLst>
          </p:cNvPr>
          <p:cNvPicPr>
            <a:picLocks noChangeAspect="1"/>
          </p:cNvPicPr>
          <p:nvPr/>
        </p:nvPicPr>
        <p:blipFill>
          <a:blip r:embed="rId3"/>
          <a:srcRect/>
          <a:stretch/>
        </p:blipFill>
        <p:spPr>
          <a:xfrm>
            <a:off x="1" y="1509460"/>
            <a:ext cx="2299488" cy="5348540"/>
          </a:xfrm>
          <a:prstGeom prst="rect">
            <a:avLst/>
          </a:prstGeom>
          <a:ln>
            <a:noFill/>
          </a:ln>
        </p:spPr>
      </p:pic>
      <p:pic>
        <p:nvPicPr>
          <p:cNvPr id="32" name="Picture 31" descr="A person with a beard&#10;&#10;Description automatically generated">
            <a:extLst>
              <a:ext uri="{FF2B5EF4-FFF2-40B4-BE49-F238E27FC236}">
                <a16:creationId xmlns:a16="http://schemas.microsoft.com/office/drawing/2014/main" id="{A007B1E6-BA48-8B5E-24E6-7043A94114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7194" y="1509460"/>
            <a:ext cx="2312780" cy="5343321"/>
          </a:xfrm>
          <a:prstGeom prst="rect">
            <a:avLst/>
          </a:prstGeom>
        </p:spPr>
      </p:pic>
      <p:pic>
        <p:nvPicPr>
          <p:cNvPr id="34" name="Picture 33" descr="A person talking on a cell phone&#10;&#10;Description automatically generated">
            <a:extLst>
              <a:ext uri="{FF2B5EF4-FFF2-40B4-BE49-F238E27FC236}">
                <a16:creationId xmlns:a16="http://schemas.microsoft.com/office/drawing/2014/main" id="{BC70E4A1-2EC5-5B20-A4B1-3154CB4827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27679" y="1509460"/>
            <a:ext cx="2315662" cy="5343322"/>
          </a:xfrm>
          <a:prstGeom prst="rect">
            <a:avLst/>
          </a:prstGeom>
        </p:spPr>
      </p:pic>
      <p:pic>
        <p:nvPicPr>
          <p:cNvPr id="36" name="Picture 35" descr="A person wearing glasses looking down&#10;&#10;Description automatically generated">
            <a:extLst>
              <a:ext uri="{FF2B5EF4-FFF2-40B4-BE49-F238E27FC236}">
                <a16:creationId xmlns:a16="http://schemas.microsoft.com/office/drawing/2014/main" id="{7C98FD07-2968-E435-98C0-C3BD8648FC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01046" y="1509460"/>
            <a:ext cx="2299488" cy="5347646"/>
          </a:xfrm>
          <a:prstGeom prst="rect">
            <a:avLst/>
          </a:prstGeom>
        </p:spPr>
      </p:pic>
      <p:pic>
        <p:nvPicPr>
          <p:cNvPr id="38" name="Picture 37" descr="A person in a white shirt&#10;&#10;Description automatically generated">
            <a:extLst>
              <a:ext uri="{FF2B5EF4-FFF2-40B4-BE49-F238E27FC236}">
                <a16:creationId xmlns:a16="http://schemas.microsoft.com/office/drawing/2014/main" id="{901B967B-E9F4-08F8-DED0-297575F1FA8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58240" y="1509460"/>
            <a:ext cx="2333761" cy="5347647"/>
          </a:xfrm>
          <a:prstGeom prst="rect">
            <a:avLst/>
          </a:prstGeom>
        </p:spPr>
      </p:pic>
      <p:sp>
        <p:nvSpPr>
          <p:cNvPr id="4" name="Title 3">
            <a:extLst>
              <a:ext uri="{FF2B5EF4-FFF2-40B4-BE49-F238E27FC236}">
                <a16:creationId xmlns:a16="http://schemas.microsoft.com/office/drawing/2014/main" id="{D62DE2FE-BAE5-10CB-93C0-5E928CC5A3CE}"/>
              </a:ext>
            </a:extLst>
          </p:cNvPr>
          <p:cNvSpPr>
            <a:spLocks noGrp="1"/>
          </p:cNvSpPr>
          <p:nvPr>
            <p:ph type="title"/>
          </p:nvPr>
        </p:nvSpPr>
        <p:spPr/>
        <p:txBody>
          <a:bodyPr/>
          <a:lstStyle/>
          <a:p>
            <a:r>
              <a:rPr lang="en-GB" dirty="0"/>
              <a:t>Guided Sourcing Capability Personas</a:t>
            </a:r>
            <a:endParaRPr lang="en-US" dirty="0"/>
          </a:p>
        </p:txBody>
      </p:sp>
      <p:sp>
        <p:nvSpPr>
          <p:cNvPr id="5" name="Rectangle 4">
            <a:extLst>
              <a:ext uri="{FF2B5EF4-FFF2-40B4-BE49-F238E27FC236}">
                <a16:creationId xmlns:a16="http://schemas.microsoft.com/office/drawing/2014/main" id="{7BFB2F4A-093D-C440-3C80-3F5A79AF55AE}"/>
              </a:ext>
            </a:extLst>
          </p:cNvPr>
          <p:cNvSpPr/>
          <p:nvPr/>
        </p:nvSpPr>
        <p:spPr bwMode="gray">
          <a:xfrm>
            <a:off x="0" y="5696793"/>
            <a:ext cx="12191999" cy="861550"/>
          </a:xfrm>
          <a:prstGeom prst="rect">
            <a:avLst/>
          </a:prstGeom>
          <a:solidFill>
            <a:schemeClr val="bg1">
              <a:alpha val="81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3" name="TextBox 12">
            <a:extLst>
              <a:ext uri="{FF2B5EF4-FFF2-40B4-BE49-F238E27FC236}">
                <a16:creationId xmlns:a16="http://schemas.microsoft.com/office/drawing/2014/main" id="{EDC21FCD-77EA-477E-5CF2-0FCD1C492660}"/>
              </a:ext>
            </a:extLst>
          </p:cNvPr>
          <p:cNvSpPr txBox="1"/>
          <p:nvPr/>
        </p:nvSpPr>
        <p:spPr>
          <a:xfrm>
            <a:off x="818725" y="5973680"/>
            <a:ext cx="551433" cy="307777"/>
          </a:xfrm>
          <a:prstGeom prst="rect">
            <a:avLst/>
          </a:prstGeom>
          <a:noFill/>
        </p:spPr>
        <p:txBody>
          <a:bodyPr wrap="none" lIns="0" tIns="0" rIns="0" bIns="0" rtlCol="0">
            <a:spAutoFit/>
          </a:bodyPr>
          <a:lstStyle/>
          <a:p>
            <a:pPr defTabSz="1088449" fontAlgn="base">
              <a:spcAft>
                <a:spcPct val="0"/>
              </a:spcAft>
              <a:buClr>
                <a:srgbClr val="000000"/>
              </a:buClr>
              <a:buSzPct val="100000"/>
            </a:pPr>
            <a:r>
              <a:rPr lang="en-GB" sz="2000" kern="0" dirty="0">
                <a:ln w="12700">
                  <a:noFill/>
                </a:ln>
                <a:solidFill>
                  <a:srgbClr val="0070F2"/>
                </a:solidFill>
                <a:latin typeface="72 Brand Black" panose="020B0A04030603020204" pitchFamily="34" charset="0"/>
                <a:ea typeface="Arial Unicode MS" pitchFamily="34" charset="-128"/>
                <a:cs typeface="Arial Unicode MS" pitchFamily="34" charset="-128"/>
              </a:rPr>
              <a:t>CPO</a:t>
            </a:r>
          </a:p>
        </p:txBody>
      </p:sp>
      <p:sp>
        <p:nvSpPr>
          <p:cNvPr id="9" name="TextBox 8">
            <a:extLst>
              <a:ext uri="{FF2B5EF4-FFF2-40B4-BE49-F238E27FC236}">
                <a16:creationId xmlns:a16="http://schemas.microsoft.com/office/drawing/2014/main" id="{0BF95D3C-9962-7C11-D5F3-7CBCEF4EF404}"/>
              </a:ext>
            </a:extLst>
          </p:cNvPr>
          <p:cNvSpPr txBox="1"/>
          <p:nvPr/>
        </p:nvSpPr>
        <p:spPr>
          <a:xfrm>
            <a:off x="3025282" y="5973680"/>
            <a:ext cx="979435" cy="307777"/>
          </a:xfrm>
          <a:prstGeom prst="rect">
            <a:avLst/>
          </a:prstGeom>
          <a:noFill/>
        </p:spPr>
        <p:txBody>
          <a:bodyPr wrap="none" lIns="0" tIns="0" rIns="0" bIns="0" rtlCol="0">
            <a:spAutoFit/>
          </a:bodyPr>
          <a:lstStyle>
            <a:defPPr>
              <a:defRPr lang="de-DE"/>
            </a:defPPr>
            <a:lvl1pPr fontAlgn="base">
              <a:spcBef>
                <a:spcPct val="50000"/>
              </a:spcBef>
              <a:spcAft>
                <a:spcPct val="0"/>
              </a:spcAft>
              <a:buClr>
                <a:schemeClr val="tx1"/>
              </a:buClr>
              <a:buSzPct val="100000"/>
              <a:defRPr sz="2800" b="1" kern="0">
                <a:ln w="12700">
                  <a:noFill/>
                </a:ln>
                <a:solidFill>
                  <a:schemeClr val="bg1"/>
                </a:solidFill>
                <a:effectLst>
                  <a:outerShdw blurRad="50800" dist="50800" dir="5400000" algn="ctr" rotWithShape="0">
                    <a:schemeClr val="tx1"/>
                  </a:outerShdw>
                </a:effectLst>
                <a:latin typeface="72 Brand" panose="020B0504030603020204" pitchFamily="34" charset="0"/>
                <a:ea typeface="Arial Unicode MS" pitchFamily="34" charset="-128"/>
                <a:cs typeface="Arial Unicode MS" pitchFamily="34" charset="-128"/>
              </a:defRPr>
            </a:lvl1pPr>
          </a:lstStyle>
          <a:p>
            <a:pPr defTabSz="1088449">
              <a:spcBef>
                <a:spcPts val="0"/>
              </a:spcBef>
              <a:buClr>
                <a:srgbClr val="000000"/>
              </a:buClr>
            </a:pPr>
            <a:r>
              <a:rPr lang="en-GB" sz="2000" b="0" dirty="0">
                <a:solidFill>
                  <a:srgbClr val="0070F2"/>
                </a:solidFill>
                <a:effectLst/>
                <a:latin typeface="72 Brand Black" panose="020B0A04030603020204" pitchFamily="34" charset="0"/>
              </a:rPr>
              <a:t>Admins</a:t>
            </a:r>
          </a:p>
        </p:txBody>
      </p:sp>
      <p:sp>
        <p:nvSpPr>
          <p:cNvPr id="10" name="TextBox 9">
            <a:extLst>
              <a:ext uri="{FF2B5EF4-FFF2-40B4-BE49-F238E27FC236}">
                <a16:creationId xmlns:a16="http://schemas.microsoft.com/office/drawing/2014/main" id="{CC4B854A-7994-B94B-EF16-227B262D7640}"/>
              </a:ext>
            </a:extLst>
          </p:cNvPr>
          <p:cNvSpPr txBox="1"/>
          <p:nvPr/>
        </p:nvSpPr>
        <p:spPr>
          <a:xfrm>
            <a:off x="5022435" y="5973680"/>
            <a:ext cx="2126151" cy="307777"/>
          </a:xfrm>
          <a:prstGeom prst="rect">
            <a:avLst/>
          </a:prstGeom>
          <a:noFill/>
        </p:spPr>
        <p:txBody>
          <a:bodyPr wrap="square" lIns="0" tIns="0" rIns="0" bIns="0" rtlCol="0">
            <a:spAutoFit/>
          </a:bodyPr>
          <a:lstStyle/>
          <a:p>
            <a:pPr algn="ctr" defTabSz="1088449" fontAlgn="base">
              <a:spcAft>
                <a:spcPct val="0"/>
              </a:spcAft>
              <a:buClr>
                <a:srgbClr val="000000"/>
              </a:buClr>
              <a:buSzPct val="100000"/>
            </a:pPr>
            <a:r>
              <a:rPr lang="en-GB" sz="2000" kern="0" dirty="0">
                <a:ln w="12700">
                  <a:noFill/>
                </a:ln>
                <a:solidFill>
                  <a:srgbClr val="0070F2"/>
                </a:solidFill>
                <a:latin typeface="72 Brand Black" panose="020B0A04030603020204" pitchFamily="34" charset="0"/>
                <a:ea typeface="Arial Unicode MS" pitchFamily="34" charset="-128"/>
                <a:cs typeface="Arial Unicode MS" pitchFamily="34" charset="-128"/>
              </a:rPr>
              <a:t>Sourcing User</a:t>
            </a:r>
          </a:p>
        </p:txBody>
      </p:sp>
      <p:sp>
        <p:nvSpPr>
          <p:cNvPr id="11" name="TextBox 10">
            <a:extLst>
              <a:ext uri="{FF2B5EF4-FFF2-40B4-BE49-F238E27FC236}">
                <a16:creationId xmlns:a16="http://schemas.microsoft.com/office/drawing/2014/main" id="{2CFDFE1C-7526-ADDA-0409-053EC1E66D06}"/>
              </a:ext>
            </a:extLst>
          </p:cNvPr>
          <p:cNvSpPr txBox="1"/>
          <p:nvPr/>
        </p:nvSpPr>
        <p:spPr>
          <a:xfrm>
            <a:off x="7855888" y="5819792"/>
            <a:ext cx="1389804" cy="615553"/>
          </a:xfrm>
          <a:prstGeom prst="rect">
            <a:avLst/>
          </a:prstGeom>
          <a:noFill/>
        </p:spPr>
        <p:txBody>
          <a:bodyPr wrap="none" lIns="0" tIns="0" rIns="0" bIns="0" rtlCol="0">
            <a:spAutoFit/>
          </a:bodyPr>
          <a:lstStyle/>
          <a:p>
            <a:pPr algn="ctr" defTabSz="1088449" fontAlgn="base">
              <a:spcAft>
                <a:spcPct val="0"/>
              </a:spcAft>
              <a:buClr>
                <a:srgbClr val="000000"/>
              </a:buClr>
              <a:buSzPct val="100000"/>
            </a:pPr>
            <a:r>
              <a:rPr lang="en-GB" sz="2000" kern="0" dirty="0">
                <a:ln w="12700">
                  <a:noFill/>
                </a:ln>
                <a:solidFill>
                  <a:srgbClr val="0070F2"/>
                </a:solidFill>
                <a:latin typeface="72 Brand Black" panose="020B0A04030603020204" pitchFamily="34" charset="0"/>
                <a:ea typeface="Arial Unicode MS" pitchFamily="34" charset="-128"/>
                <a:cs typeface="Arial Unicode MS" pitchFamily="34" charset="-128"/>
              </a:rPr>
              <a:t>Team &amp;</a:t>
            </a:r>
          </a:p>
          <a:p>
            <a:pPr algn="ctr" defTabSz="1088449" fontAlgn="base">
              <a:spcAft>
                <a:spcPct val="0"/>
              </a:spcAft>
              <a:buClr>
                <a:srgbClr val="000000"/>
              </a:buClr>
              <a:buSzPct val="100000"/>
            </a:pPr>
            <a:r>
              <a:rPr lang="en-GB" sz="2000" kern="0" dirty="0">
                <a:ln w="12700">
                  <a:noFill/>
                </a:ln>
                <a:solidFill>
                  <a:srgbClr val="0070F2"/>
                </a:solidFill>
                <a:latin typeface="72 Brand Black" panose="020B0A04030603020204" pitchFamily="34" charset="0"/>
                <a:ea typeface="Arial Unicode MS" pitchFamily="34" charset="-128"/>
                <a:cs typeface="Arial Unicode MS" pitchFamily="34" charset="-128"/>
              </a:rPr>
              <a:t>Evaluators</a:t>
            </a:r>
          </a:p>
        </p:txBody>
      </p:sp>
      <p:sp>
        <p:nvSpPr>
          <p:cNvPr id="15" name="TextBox 14">
            <a:extLst>
              <a:ext uri="{FF2B5EF4-FFF2-40B4-BE49-F238E27FC236}">
                <a16:creationId xmlns:a16="http://schemas.microsoft.com/office/drawing/2014/main" id="{D9BA9D1B-7FFF-50A4-BDC9-E0FDC4F7BCAC}"/>
              </a:ext>
            </a:extLst>
          </p:cNvPr>
          <p:cNvSpPr txBox="1"/>
          <p:nvPr/>
        </p:nvSpPr>
        <p:spPr>
          <a:xfrm>
            <a:off x="10157526" y="5973680"/>
            <a:ext cx="1735189" cy="307777"/>
          </a:xfrm>
          <a:prstGeom prst="rect">
            <a:avLst/>
          </a:prstGeom>
          <a:noFill/>
        </p:spPr>
        <p:txBody>
          <a:bodyPr wrap="square" lIns="0" tIns="0" rIns="0" bIns="0" rtlCol="0">
            <a:spAutoFit/>
          </a:bodyPr>
          <a:lstStyle/>
          <a:p>
            <a:pPr algn="ctr" defTabSz="1088449" fontAlgn="base">
              <a:spcAft>
                <a:spcPct val="0"/>
              </a:spcAft>
              <a:buClr>
                <a:srgbClr val="000000"/>
              </a:buClr>
              <a:buSzPct val="100000"/>
            </a:pPr>
            <a:r>
              <a:rPr lang="en-GB" sz="2000" kern="0" dirty="0">
                <a:ln w="12700">
                  <a:noFill/>
                </a:ln>
                <a:solidFill>
                  <a:srgbClr val="0070F2"/>
                </a:solidFill>
                <a:latin typeface="72 Brand Black" panose="020B0A04030603020204" pitchFamily="34" charset="0"/>
                <a:ea typeface="Arial Unicode MS" pitchFamily="34" charset="-128"/>
                <a:cs typeface="Arial Unicode MS" pitchFamily="34" charset="-128"/>
              </a:rPr>
              <a:t>Suppliers</a:t>
            </a:r>
          </a:p>
        </p:txBody>
      </p:sp>
    </p:spTree>
    <p:extLst>
      <p:ext uri="{BB962C8B-B14F-4D97-AF65-F5344CB8AC3E}">
        <p14:creationId xmlns:p14="http://schemas.microsoft.com/office/powerpoint/2010/main" val="3308339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0AF9-593D-4412-E5C0-8671AC55E612}"/>
              </a:ext>
            </a:extLst>
          </p:cNvPr>
          <p:cNvSpPr>
            <a:spLocks noGrp="1"/>
          </p:cNvSpPr>
          <p:nvPr>
            <p:ph type="title"/>
          </p:nvPr>
        </p:nvSpPr>
        <p:spPr>
          <a:xfrm>
            <a:off x="503870" y="504000"/>
            <a:ext cx="11183564" cy="646203"/>
          </a:xfrm>
        </p:spPr>
        <p:txBody>
          <a:bodyPr/>
          <a:lstStyle/>
          <a:p>
            <a:r>
              <a:rPr lang="en-US" sz="2399" dirty="0">
                <a:solidFill>
                  <a:srgbClr val="000000"/>
                </a:solidFill>
              </a:rPr>
              <a:t>Guided Sourcing Integration</a:t>
            </a:r>
            <a:br>
              <a:rPr lang="en-US" sz="2399" dirty="0">
                <a:solidFill>
                  <a:srgbClr val="000000"/>
                </a:solidFill>
              </a:rPr>
            </a:br>
            <a:r>
              <a:rPr lang="en-US" sz="1800" dirty="0">
                <a:solidFill>
                  <a:srgbClr val="0070F2"/>
                </a:solidFill>
                <a:latin typeface="+mn-lt"/>
              </a:rPr>
              <a:t>Guided Buying Integration</a:t>
            </a:r>
            <a:endParaRPr lang="en-US" dirty="0">
              <a:solidFill>
                <a:srgbClr val="0070F2"/>
              </a:solidFill>
              <a:latin typeface="+mn-lt"/>
            </a:endParaRPr>
          </a:p>
        </p:txBody>
      </p:sp>
      <p:pic>
        <p:nvPicPr>
          <p:cNvPr id="3" name="Picture 2">
            <a:extLst>
              <a:ext uri="{FF2B5EF4-FFF2-40B4-BE49-F238E27FC236}">
                <a16:creationId xmlns:a16="http://schemas.microsoft.com/office/drawing/2014/main" id="{F5A8E9F0-AD71-BBC5-97EF-6139810DC7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000" y="1555513"/>
            <a:ext cx="5693912" cy="2195724"/>
          </a:xfrm>
          <a:prstGeom prst="rect">
            <a:avLst/>
          </a:prstGeom>
        </p:spPr>
      </p:pic>
      <p:pic>
        <p:nvPicPr>
          <p:cNvPr id="7" name="Picture 2">
            <a:extLst>
              <a:ext uri="{FF2B5EF4-FFF2-40B4-BE49-F238E27FC236}">
                <a16:creationId xmlns:a16="http://schemas.microsoft.com/office/drawing/2014/main" id="{EC229AE6-6BB1-ED13-32CF-786356DB0B8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54960" y="1553587"/>
            <a:ext cx="5693912" cy="21976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AD03FD86-7FEC-AC68-40DF-75D49AB07A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4001" y="3937004"/>
            <a:ext cx="5693911" cy="21976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hlinkClick r:id="rId6"/>
            <a:extLst>
              <a:ext uri="{FF2B5EF4-FFF2-40B4-BE49-F238E27FC236}">
                <a16:creationId xmlns:a16="http://schemas.microsoft.com/office/drawing/2014/main" id="{F68F3C46-F78D-9603-D4DF-68D6C450CD4C}"/>
              </a:ext>
            </a:extLst>
          </p:cNvPr>
          <p:cNvSpPr txBox="1">
            <a:spLocks/>
          </p:cNvSpPr>
          <p:nvPr/>
        </p:nvSpPr>
        <p:spPr bwMode="black">
          <a:xfrm>
            <a:off x="8662755" y="5134896"/>
            <a:ext cx="2482141" cy="31501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pc="-5">
                <a:latin typeface="+mn-lt"/>
                <a:cs typeface="BentonSans Book"/>
              </a:rPr>
              <a:t>Guided Buying Tactical Sourcing + Guided Sourcing Integration</a:t>
            </a:r>
            <a:endParaRPr lang="en-US">
              <a:latin typeface="+mn-lt"/>
              <a:cs typeface="BentonSans Book"/>
            </a:endParaRPr>
          </a:p>
        </p:txBody>
      </p:sp>
      <p:grpSp>
        <p:nvGrpSpPr>
          <p:cNvPr id="16" name="Group 15">
            <a:extLst>
              <a:ext uri="{FF2B5EF4-FFF2-40B4-BE49-F238E27FC236}">
                <a16:creationId xmlns:a16="http://schemas.microsoft.com/office/drawing/2014/main" id="{9F38377D-5995-5AA5-4607-E7B0733062EE}"/>
              </a:ext>
            </a:extLst>
          </p:cNvPr>
          <p:cNvGrpSpPr/>
          <p:nvPr/>
        </p:nvGrpSpPr>
        <p:grpSpPr>
          <a:xfrm>
            <a:off x="8018354" y="5019503"/>
            <a:ext cx="548508" cy="545796"/>
            <a:chOff x="6946220" y="5000856"/>
            <a:chExt cx="548508" cy="545796"/>
          </a:xfrm>
        </p:grpSpPr>
        <p:pic>
          <p:nvPicPr>
            <p:cNvPr id="17" name="Picture 16">
              <a:hlinkClick r:id="rId6"/>
              <a:extLst>
                <a:ext uri="{FF2B5EF4-FFF2-40B4-BE49-F238E27FC236}">
                  <a16:creationId xmlns:a16="http://schemas.microsoft.com/office/drawing/2014/main" id="{C5C769BE-A4DB-0F8D-9299-9D4F4A1230EB}"/>
                </a:ext>
              </a:extLst>
            </p:cNvPr>
            <p:cNvPicPr>
              <a:picLocks noChangeAspect="1"/>
            </p:cNvPicPr>
            <p:nvPr/>
          </p:nvPicPr>
          <p:blipFill>
            <a:blip r:embed="rId7"/>
            <a:srcRect/>
            <a:stretch/>
          </p:blipFill>
          <p:spPr>
            <a:xfrm>
              <a:off x="6948386" y="5000856"/>
              <a:ext cx="546342" cy="545796"/>
            </a:xfrm>
            <a:prstGeom prst="rect">
              <a:avLst/>
            </a:prstGeom>
          </p:spPr>
        </p:pic>
        <p:sp>
          <p:nvSpPr>
            <p:cNvPr id="18" name="Oval 17">
              <a:extLst>
                <a:ext uri="{FF2B5EF4-FFF2-40B4-BE49-F238E27FC236}">
                  <a16:creationId xmlns:a16="http://schemas.microsoft.com/office/drawing/2014/main" id="{EA0E31D6-6E50-FB80-E303-E9BA4BC8AD91}"/>
                </a:ext>
              </a:extLst>
            </p:cNvPr>
            <p:cNvSpPr/>
            <p:nvPr/>
          </p:nvSpPr>
          <p:spPr bwMode="gray">
            <a:xfrm>
              <a:off x="6946220" y="5000856"/>
              <a:ext cx="538983" cy="538983"/>
            </a:xfrm>
            <a:prstGeom prst="ellipse">
              <a:avLst/>
            </a:prstGeom>
            <a:noFill/>
            <a:ln w="25400" algn="ctr">
              <a:solidFill>
                <a:srgbClr val="0070F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err="1">
                <a:ln>
                  <a:noFill/>
                </a:ln>
                <a:effectLst/>
                <a:uLnTx/>
                <a:uFillTx/>
                <a:ea typeface="Arial Unicode MS" pitchFamily="34" charset="-128"/>
                <a:cs typeface="Arial Unicode MS" pitchFamily="34" charset="-128"/>
              </a:endParaRPr>
            </a:p>
          </p:txBody>
        </p:sp>
      </p:grpSp>
      <p:pic>
        <p:nvPicPr>
          <p:cNvPr id="26" name="Picture 25">
            <a:extLst>
              <a:ext uri="{FF2B5EF4-FFF2-40B4-BE49-F238E27FC236}">
                <a16:creationId xmlns:a16="http://schemas.microsoft.com/office/drawing/2014/main" id="{9CFBE27D-EA00-A49A-2D01-6E6FADDB4ACD}"/>
              </a:ext>
            </a:extLst>
          </p:cNvPr>
          <p:cNvPicPr>
            <a:picLocks noChangeAspect="1"/>
          </p:cNvPicPr>
          <p:nvPr/>
        </p:nvPicPr>
        <p:blipFill>
          <a:blip r:embed="rId8"/>
          <a:stretch>
            <a:fillRect/>
          </a:stretch>
        </p:blipFill>
        <p:spPr>
          <a:xfrm>
            <a:off x="5763351" y="1223352"/>
            <a:ext cx="445739" cy="445739"/>
          </a:xfrm>
          <a:prstGeom prst="rect">
            <a:avLst/>
          </a:prstGeom>
        </p:spPr>
      </p:pic>
      <p:pic>
        <p:nvPicPr>
          <p:cNvPr id="27" name="Picture 26">
            <a:extLst>
              <a:ext uri="{FF2B5EF4-FFF2-40B4-BE49-F238E27FC236}">
                <a16:creationId xmlns:a16="http://schemas.microsoft.com/office/drawing/2014/main" id="{1D638FD7-A5A6-D2DC-CD45-27CAC25FE47E}"/>
              </a:ext>
            </a:extLst>
          </p:cNvPr>
          <p:cNvPicPr>
            <a:picLocks noChangeAspect="1"/>
          </p:cNvPicPr>
          <p:nvPr/>
        </p:nvPicPr>
        <p:blipFill>
          <a:blip r:embed="rId8"/>
          <a:stretch>
            <a:fillRect/>
          </a:stretch>
        </p:blipFill>
        <p:spPr>
          <a:xfrm>
            <a:off x="5763351" y="3619774"/>
            <a:ext cx="445739" cy="445739"/>
          </a:xfrm>
          <a:prstGeom prst="rect">
            <a:avLst/>
          </a:prstGeom>
        </p:spPr>
      </p:pic>
      <p:pic>
        <p:nvPicPr>
          <p:cNvPr id="28" name="Picture 27">
            <a:extLst>
              <a:ext uri="{FF2B5EF4-FFF2-40B4-BE49-F238E27FC236}">
                <a16:creationId xmlns:a16="http://schemas.microsoft.com/office/drawing/2014/main" id="{6314DB31-F350-691C-564C-99ED3FF9F0AF}"/>
              </a:ext>
            </a:extLst>
          </p:cNvPr>
          <p:cNvPicPr>
            <a:picLocks noChangeAspect="1"/>
          </p:cNvPicPr>
          <p:nvPr/>
        </p:nvPicPr>
        <p:blipFill>
          <a:blip r:embed="rId8"/>
          <a:stretch>
            <a:fillRect/>
          </a:stretch>
        </p:blipFill>
        <p:spPr>
          <a:xfrm>
            <a:off x="11610638" y="1223352"/>
            <a:ext cx="445739" cy="445739"/>
          </a:xfrm>
          <a:prstGeom prst="rect">
            <a:avLst/>
          </a:prstGeom>
        </p:spPr>
      </p:pic>
    </p:spTree>
    <p:extLst>
      <p:ext uri="{BB962C8B-B14F-4D97-AF65-F5344CB8AC3E}">
        <p14:creationId xmlns:p14="http://schemas.microsoft.com/office/powerpoint/2010/main" val="2976823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DA25DB4-64AB-67DB-0144-7A387114570D}"/>
              </a:ext>
            </a:extLst>
          </p:cNvPr>
          <p:cNvSpPr txBox="1"/>
          <p:nvPr/>
        </p:nvSpPr>
        <p:spPr>
          <a:xfrm>
            <a:off x="694444" y="5718042"/>
            <a:ext cx="2980419"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kern="0">
                <a:ea typeface="Arial Unicode MS" pitchFamily="34" charset="-128"/>
                <a:cs typeface="Arial Unicode MS" pitchFamily="34" charset="-128"/>
              </a:rPr>
              <a:t>Prerequisites for the P2P Integration: </a:t>
            </a:r>
            <a:endParaRPr lang="fr-FR" sz="1000" b="0" i="0">
              <a:solidFill>
                <a:srgbClr val="333333"/>
              </a:solidFill>
              <a:effectLst/>
              <a:latin typeface="72" panose="020B0503030000000003" pitchFamily="34" charset="0"/>
            </a:endParaRPr>
          </a:p>
        </p:txBody>
      </p:sp>
      <p:sp>
        <p:nvSpPr>
          <p:cNvPr id="2" name="Rectangle 1">
            <a:extLst>
              <a:ext uri="{FF2B5EF4-FFF2-40B4-BE49-F238E27FC236}">
                <a16:creationId xmlns:a16="http://schemas.microsoft.com/office/drawing/2014/main" id="{F079D57B-743B-1E8F-5687-4BFFED8E1243}"/>
              </a:ext>
            </a:extLst>
          </p:cNvPr>
          <p:cNvSpPr/>
          <p:nvPr/>
        </p:nvSpPr>
        <p:spPr bwMode="gray">
          <a:xfrm>
            <a:off x="694264" y="2174933"/>
            <a:ext cx="10761787" cy="314928"/>
          </a:xfrm>
          <a:prstGeom prst="rect">
            <a:avLst/>
          </a:prstGeom>
          <a:gradFill flip="none" rotWithShape="1">
            <a:gsLst>
              <a:gs pos="65000">
                <a:schemeClr val="accent1">
                  <a:lumMod val="40000"/>
                  <a:lumOff val="60000"/>
                </a:schemeClr>
              </a:gs>
              <a:gs pos="100000">
                <a:schemeClr val="bg1"/>
              </a:gs>
            </a:gsLst>
            <a:lin ang="0" scaled="1"/>
            <a:tileRect/>
          </a:gradFill>
          <a:ln>
            <a:noFill/>
            <a:headEnd/>
            <a:tailEnd/>
          </a:ln>
          <a:effectLst/>
        </p:spPr>
        <p:style>
          <a:lnRef idx="1">
            <a:schemeClr val="accent3"/>
          </a:lnRef>
          <a:fillRef idx="3">
            <a:schemeClr val="accent3"/>
          </a:fillRef>
          <a:effectRef idx="2">
            <a:schemeClr val="accent3"/>
          </a:effectRef>
          <a:fontRef idx="minor">
            <a:schemeClr val="lt1"/>
          </a:fontRef>
        </p:style>
        <p:txBody>
          <a:bodyPr lIns="89977" tIns="71981" rIns="89977" bIns="71981" rtlCol="0" anchor="ctr"/>
          <a:lstStyle/>
          <a:p>
            <a:pPr algn="ctr" defTabSz="914126" fontAlgn="base">
              <a:spcBef>
                <a:spcPct val="50000"/>
              </a:spcBef>
              <a:spcAft>
                <a:spcPct val="0"/>
              </a:spcAft>
              <a:buClr>
                <a:srgbClr val="F0AB00"/>
              </a:buClr>
              <a:buSzPct val="80000"/>
            </a:pPr>
            <a:endParaRPr lang="en-US" sz="1799" kern="0">
              <a:ea typeface="Arial Unicode MS" pitchFamily="34" charset="-128"/>
              <a:cs typeface="Arial Unicode MS" pitchFamily="34" charset="-128"/>
            </a:endParaRPr>
          </a:p>
        </p:txBody>
      </p:sp>
      <p:sp>
        <p:nvSpPr>
          <p:cNvPr id="3" name="Rectangle 2">
            <a:extLst>
              <a:ext uri="{FF2B5EF4-FFF2-40B4-BE49-F238E27FC236}">
                <a16:creationId xmlns:a16="http://schemas.microsoft.com/office/drawing/2014/main" id="{8268DCEA-E3F8-8AA7-689D-B7A6E1ECF794}"/>
              </a:ext>
            </a:extLst>
          </p:cNvPr>
          <p:cNvSpPr/>
          <p:nvPr/>
        </p:nvSpPr>
        <p:spPr bwMode="gray">
          <a:xfrm>
            <a:off x="694264" y="3417529"/>
            <a:ext cx="10761787" cy="314928"/>
          </a:xfrm>
          <a:prstGeom prst="rect">
            <a:avLst/>
          </a:prstGeom>
          <a:gradFill flip="none" rotWithShape="1">
            <a:gsLst>
              <a:gs pos="65000">
                <a:schemeClr val="accent3">
                  <a:lumMod val="20000"/>
                  <a:lumOff val="80000"/>
                </a:schemeClr>
              </a:gs>
              <a:gs pos="100000">
                <a:schemeClr val="bg1"/>
              </a:gs>
            </a:gsLst>
            <a:lin ang="0" scaled="1"/>
            <a:tileRect/>
          </a:gradFill>
          <a:ln>
            <a:noFill/>
            <a:headEnd/>
            <a:tailEnd/>
          </a:ln>
          <a:effectLst/>
        </p:spPr>
        <p:style>
          <a:lnRef idx="1">
            <a:schemeClr val="accent3"/>
          </a:lnRef>
          <a:fillRef idx="3">
            <a:schemeClr val="accent3"/>
          </a:fillRef>
          <a:effectRef idx="2">
            <a:schemeClr val="accent3"/>
          </a:effectRef>
          <a:fontRef idx="minor">
            <a:schemeClr val="lt1"/>
          </a:fontRef>
        </p:style>
        <p:txBody>
          <a:bodyPr lIns="89977" tIns="71981" rIns="89977" bIns="71981" rtlCol="0" anchor="ctr"/>
          <a:lstStyle/>
          <a:p>
            <a:pPr algn="ctr" defTabSz="914126" fontAlgn="base">
              <a:spcBef>
                <a:spcPct val="50000"/>
              </a:spcBef>
              <a:spcAft>
                <a:spcPct val="0"/>
              </a:spcAft>
              <a:buClr>
                <a:srgbClr val="F0AB00"/>
              </a:buClr>
              <a:buSzPct val="80000"/>
            </a:pPr>
            <a:endParaRPr lang="en-US" sz="1799" kern="0">
              <a:ea typeface="Arial Unicode MS" pitchFamily="34" charset="-128"/>
              <a:cs typeface="Arial Unicode MS" pitchFamily="34" charset="-128"/>
            </a:endParaRPr>
          </a:p>
        </p:txBody>
      </p:sp>
      <p:sp>
        <p:nvSpPr>
          <p:cNvPr id="4" name="Rectangle 3">
            <a:extLst>
              <a:ext uri="{FF2B5EF4-FFF2-40B4-BE49-F238E27FC236}">
                <a16:creationId xmlns:a16="http://schemas.microsoft.com/office/drawing/2014/main" id="{01F7AE3A-4C91-C67D-EC3E-0A8CFC2FEA0A}"/>
              </a:ext>
            </a:extLst>
          </p:cNvPr>
          <p:cNvSpPr/>
          <p:nvPr/>
        </p:nvSpPr>
        <p:spPr bwMode="gray">
          <a:xfrm>
            <a:off x="694264" y="4688419"/>
            <a:ext cx="10761787" cy="314928"/>
          </a:xfrm>
          <a:prstGeom prst="rect">
            <a:avLst/>
          </a:prstGeom>
          <a:gradFill flip="none" rotWithShape="1">
            <a:gsLst>
              <a:gs pos="65000">
                <a:srgbClr val="0070F2">
                  <a:alpha val="20000"/>
                </a:srgbClr>
              </a:gs>
              <a:gs pos="100000">
                <a:schemeClr val="bg1"/>
              </a:gs>
            </a:gsLst>
            <a:lin ang="0" scaled="1"/>
            <a:tileRect/>
          </a:gradFill>
          <a:ln>
            <a:noFill/>
            <a:headEnd/>
            <a:tailEnd/>
          </a:ln>
          <a:effectLst/>
        </p:spPr>
        <p:style>
          <a:lnRef idx="1">
            <a:schemeClr val="accent3"/>
          </a:lnRef>
          <a:fillRef idx="3">
            <a:schemeClr val="accent3"/>
          </a:fillRef>
          <a:effectRef idx="2">
            <a:schemeClr val="accent3"/>
          </a:effectRef>
          <a:fontRef idx="minor">
            <a:schemeClr val="lt1"/>
          </a:fontRef>
        </p:style>
        <p:txBody>
          <a:bodyPr lIns="89977" tIns="71981" rIns="89977" bIns="71981" rtlCol="0" anchor="ctr"/>
          <a:lstStyle/>
          <a:p>
            <a:pPr algn="ctr" defTabSz="914126" fontAlgn="base">
              <a:spcBef>
                <a:spcPct val="50000"/>
              </a:spcBef>
              <a:spcAft>
                <a:spcPct val="0"/>
              </a:spcAft>
              <a:buClr>
                <a:srgbClr val="F0AB00"/>
              </a:buClr>
              <a:buSzPct val="80000"/>
            </a:pPr>
            <a:endParaRPr lang="en-US" sz="1799" kern="0">
              <a:ea typeface="Arial Unicode MS" pitchFamily="34" charset="-128"/>
              <a:cs typeface="Arial Unicode MS" pitchFamily="34" charset="-128"/>
            </a:endParaRPr>
          </a:p>
        </p:txBody>
      </p:sp>
      <p:graphicFrame>
        <p:nvGraphicFramePr>
          <p:cNvPr id="5" name="Table 3">
            <a:extLst>
              <a:ext uri="{FF2B5EF4-FFF2-40B4-BE49-F238E27FC236}">
                <a16:creationId xmlns:a16="http://schemas.microsoft.com/office/drawing/2014/main" id="{2E16D300-92BA-41C5-588B-010E6BB2D817}"/>
              </a:ext>
            </a:extLst>
          </p:cNvPr>
          <p:cNvGraphicFramePr>
            <a:graphicFrameLocks noGrp="1"/>
          </p:cNvGraphicFramePr>
          <p:nvPr/>
        </p:nvGraphicFramePr>
        <p:xfrm>
          <a:off x="694264" y="1688827"/>
          <a:ext cx="10802777" cy="3770109"/>
        </p:xfrm>
        <a:graphic>
          <a:graphicData uri="http://schemas.openxmlformats.org/drawingml/2006/table">
            <a:tbl>
              <a:tblPr firstRow="1" bandRow="1">
                <a:tableStyleId>{2D5ABB26-0587-4C30-8999-92F81FD0307C}</a:tableStyleId>
              </a:tblPr>
              <a:tblGrid>
                <a:gridCol w="1463446">
                  <a:extLst>
                    <a:ext uri="{9D8B030D-6E8A-4147-A177-3AD203B41FA5}">
                      <a16:colId xmlns:a16="http://schemas.microsoft.com/office/drawing/2014/main" val="1184549918"/>
                    </a:ext>
                  </a:extLst>
                </a:gridCol>
                <a:gridCol w="9339331">
                  <a:extLst>
                    <a:ext uri="{9D8B030D-6E8A-4147-A177-3AD203B41FA5}">
                      <a16:colId xmlns:a16="http://schemas.microsoft.com/office/drawing/2014/main" val="4258378600"/>
                    </a:ext>
                  </a:extLst>
                </a:gridCol>
              </a:tblGrid>
              <a:tr h="1256703">
                <a:tc>
                  <a:txBody>
                    <a:bodyPr/>
                    <a:lstStyle/>
                    <a:p>
                      <a:pPr algn="ctr"/>
                      <a:r>
                        <a:rPr lang="en-US" sz="1000" dirty="0">
                          <a:solidFill>
                            <a:schemeClr val="accent1"/>
                          </a:solidFill>
                          <a:latin typeface="+mj-lt"/>
                        </a:rPr>
                        <a:t>SAP Ariba Procurement</a:t>
                      </a:r>
                      <a:endParaRPr lang="en-CH" sz="1000" dirty="0">
                        <a:solidFill>
                          <a:schemeClr val="accent1"/>
                        </a:solidFill>
                        <a:latin typeface="+mj-lt"/>
                      </a:endParaRPr>
                    </a:p>
                  </a:txBody>
                  <a:tcPr marL="91416" marR="91416" marT="45708" marB="45708"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CH" sz="2100"/>
                    </a:p>
                  </a:txBody>
                  <a:tcPr marL="91416" marR="91416" marT="45708" marB="45708">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9014054"/>
                  </a:ext>
                </a:extLst>
              </a:tr>
              <a:tr h="1256703">
                <a:tc>
                  <a:txBody>
                    <a:bodyPr/>
                    <a:lstStyle/>
                    <a:p>
                      <a:pPr algn="ctr"/>
                      <a:r>
                        <a:rPr lang="en-US" sz="1000" b="1" dirty="0">
                          <a:solidFill>
                            <a:schemeClr val="accent3"/>
                          </a:solidFill>
                        </a:rPr>
                        <a:t>Guided Sourcing</a:t>
                      </a:r>
                      <a:endParaRPr lang="en-CH" sz="1000" b="1" dirty="0">
                        <a:solidFill>
                          <a:schemeClr val="accent3"/>
                        </a:solidFill>
                      </a:endParaRPr>
                    </a:p>
                  </a:txBody>
                  <a:tcPr marL="91416" marR="91416" marT="45708" marB="45708"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CH" sz="2100"/>
                    </a:p>
                  </a:txBody>
                  <a:tcPr marL="91416" marR="91416" marT="45708" marB="45708">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1326295"/>
                  </a:ext>
                </a:extLst>
              </a:tr>
              <a:tr h="1256703">
                <a:tc>
                  <a:txBody>
                    <a:bodyPr/>
                    <a:lstStyle/>
                    <a:p>
                      <a:pPr algn="ctr"/>
                      <a:r>
                        <a:rPr lang="en-US" sz="1000" dirty="0">
                          <a:solidFill>
                            <a:srgbClr val="0070F2"/>
                          </a:solidFill>
                          <a:latin typeface="72 Brand Medium" panose="020B0604030603020204" pitchFamily="34" charset="0"/>
                        </a:rPr>
                        <a:t>SAP Business Network</a:t>
                      </a:r>
                      <a:endParaRPr lang="en-CH" sz="1000" dirty="0">
                        <a:solidFill>
                          <a:srgbClr val="0070F2"/>
                        </a:solidFill>
                        <a:latin typeface="72 Brand Medium" panose="020B0604030603020204" pitchFamily="34" charset="0"/>
                      </a:endParaRPr>
                    </a:p>
                  </a:txBody>
                  <a:tcPr marL="91416" marR="91416" marT="45708" marB="45708"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endParaRPr lang="en-CH" sz="2100" dirty="0"/>
                    </a:p>
                  </a:txBody>
                  <a:tcPr marL="91416" marR="91416" marT="45708" marB="45708">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22137023"/>
                  </a:ext>
                </a:extLst>
              </a:tr>
            </a:tbl>
          </a:graphicData>
        </a:graphic>
      </p:graphicFrame>
      <p:sp>
        <p:nvSpPr>
          <p:cNvPr id="6" name="Rectangle 5">
            <a:extLst>
              <a:ext uri="{FF2B5EF4-FFF2-40B4-BE49-F238E27FC236}">
                <a16:creationId xmlns:a16="http://schemas.microsoft.com/office/drawing/2014/main" id="{11772096-8780-1589-7F6F-2A460A061E50}"/>
              </a:ext>
            </a:extLst>
          </p:cNvPr>
          <p:cNvSpPr/>
          <p:nvPr/>
        </p:nvSpPr>
        <p:spPr bwMode="gray">
          <a:xfrm>
            <a:off x="2220906" y="2070125"/>
            <a:ext cx="1120841" cy="516700"/>
          </a:xfrm>
          <a:prstGeom prst="rect">
            <a:avLst/>
          </a:prstGeom>
          <a:solidFill>
            <a:srgbClr val="E86500"/>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900" kern="0">
                <a:solidFill>
                  <a:schemeClr val="bg1"/>
                </a:solidFill>
                <a:ea typeface="Arial Unicode MS" pitchFamily="34" charset="-128"/>
                <a:cs typeface="Arial Unicode MS" pitchFamily="34" charset="-128"/>
              </a:rPr>
              <a:t>Create Sourcing Request &amp; Submit</a:t>
            </a:r>
            <a:endParaRPr lang="en-CH" sz="900" kern="0" err="1">
              <a:solidFill>
                <a:schemeClr val="bg1"/>
              </a:solidFill>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7E11F91A-FFF7-931B-FB37-2DEF4A7DAB52}"/>
              </a:ext>
            </a:extLst>
          </p:cNvPr>
          <p:cNvSpPr/>
          <p:nvPr/>
        </p:nvSpPr>
        <p:spPr bwMode="gray">
          <a:xfrm>
            <a:off x="4798308" y="3288685"/>
            <a:ext cx="1120841" cy="676257"/>
          </a:xfrm>
          <a:prstGeom prst="rect">
            <a:avLst/>
          </a:prstGeom>
          <a:solidFill>
            <a:schemeClr val="accent3"/>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900" kern="0">
                <a:solidFill>
                  <a:schemeClr val="bg1"/>
                </a:solidFill>
                <a:ea typeface="Arial Unicode MS" pitchFamily="34" charset="-128"/>
                <a:cs typeface="Arial Unicode MS" pitchFamily="34" charset="-128"/>
              </a:rPr>
              <a:t>Sourcing Agent completes approval task and creates sourcing project</a:t>
            </a:r>
            <a:endParaRPr lang="en-CH" sz="900" kern="0" err="1">
              <a:solidFill>
                <a:schemeClr val="bg1"/>
              </a:solidFill>
              <a:ea typeface="Arial Unicode MS" pitchFamily="34" charset="-128"/>
              <a:cs typeface="Arial Unicode MS" pitchFamily="34" charset="-128"/>
            </a:endParaRPr>
          </a:p>
        </p:txBody>
      </p:sp>
      <p:sp>
        <p:nvSpPr>
          <p:cNvPr id="10" name="Flowchart: Data 5">
            <a:extLst>
              <a:ext uri="{FF2B5EF4-FFF2-40B4-BE49-F238E27FC236}">
                <a16:creationId xmlns:a16="http://schemas.microsoft.com/office/drawing/2014/main" id="{6A5DEFCF-B1FB-97B6-DAD9-AF85E40CEC13}"/>
              </a:ext>
            </a:extLst>
          </p:cNvPr>
          <p:cNvSpPr/>
          <p:nvPr/>
        </p:nvSpPr>
        <p:spPr bwMode="gray">
          <a:xfrm>
            <a:off x="3129740" y="3288686"/>
            <a:ext cx="1430862" cy="676257"/>
          </a:xfrm>
          <a:prstGeom prst="flowChartInputOutput">
            <a:avLst/>
          </a:prstGeom>
          <a:solidFill>
            <a:schemeClr val="accent3"/>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900" kern="0" dirty="0">
                <a:solidFill>
                  <a:schemeClr val="bg1"/>
                </a:solidFill>
                <a:ea typeface="Arial Unicode MS" pitchFamily="34" charset="-128"/>
              </a:rPr>
              <a:t>Sourcing Request created automatically</a:t>
            </a:r>
            <a:endParaRPr lang="en-CH" sz="900" kern="0" dirty="0">
              <a:solidFill>
                <a:schemeClr val="bg1"/>
              </a:solidFill>
              <a:ea typeface="Arial Unicode MS" pitchFamily="34" charset="-128"/>
            </a:endParaRPr>
          </a:p>
        </p:txBody>
      </p:sp>
      <p:sp>
        <p:nvSpPr>
          <p:cNvPr id="11" name="Rectangle 10">
            <a:extLst>
              <a:ext uri="{FF2B5EF4-FFF2-40B4-BE49-F238E27FC236}">
                <a16:creationId xmlns:a16="http://schemas.microsoft.com/office/drawing/2014/main" id="{83771E6B-E969-7859-3F90-36988E0F1473}"/>
              </a:ext>
            </a:extLst>
          </p:cNvPr>
          <p:cNvSpPr/>
          <p:nvPr/>
        </p:nvSpPr>
        <p:spPr bwMode="gray">
          <a:xfrm>
            <a:off x="4798308" y="4513172"/>
            <a:ext cx="1120841" cy="676257"/>
          </a:xfrm>
          <a:prstGeom prst="rect">
            <a:avLst/>
          </a:prstGeom>
          <a:solidFill>
            <a:srgbClr val="0070F2"/>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900" kern="0">
                <a:solidFill>
                  <a:schemeClr val="bg1"/>
                </a:solidFill>
                <a:ea typeface="Arial Unicode MS" pitchFamily="34" charset="-128"/>
                <a:cs typeface="Arial Unicode MS" pitchFamily="34" charset="-128"/>
              </a:rPr>
              <a:t>Supplier responds with quotes</a:t>
            </a:r>
            <a:endParaRPr lang="en-CH" sz="900" kern="0" err="1">
              <a:solidFill>
                <a:schemeClr val="bg1"/>
              </a:solidFill>
              <a:ea typeface="Arial Unicode MS" pitchFamily="34" charset="-128"/>
              <a:cs typeface="Arial Unicode MS" pitchFamily="34" charset="-128"/>
            </a:endParaRPr>
          </a:p>
        </p:txBody>
      </p:sp>
      <p:sp>
        <p:nvSpPr>
          <p:cNvPr id="12" name="Rectangle 11">
            <a:extLst>
              <a:ext uri="{FF2B5EF4-FFF2-40B4-BE49-F238E27FC236}">
                <a16:creationId xmlns:a16="http://schemas.microsoft.com/office/drawing/2014/main" id="{4D6D2EBC-0E6C-BD3F-D45C-33341A154AA3}"/>
              </a:ext>
            </a:extLst>
          </p:cNvPr>
          <p:cNvSpPr/>
          <p:nvPr/>
        </p:nvSpPr>
        <p:spPr bwMode="gray">
          <a:xfrm>
            <a:off x="6410151" y="3288688"/>
            <a:ext cx="1120841" cy="676257"/>
          </a:xfrm>
          <a:prstGeom prst="rect">
            <a:avLst/>
          </a:prstGeom>
          <a:solidFill>
            <a:schemeClr val="accent3"/>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900" kern="0" dirty="0">
                <a:solidFill>
                  <a:schemeClr val="bg1"/>
                </a:solidFill>
                <a:ea typeface="Arial Unicode MS" pitchFamily="34" charset="-128"/>
                <a:cs typeface="Arial Unicode MS" pitchFamily="34" charset="-128"/>
              </a:rPr>
              <a:t>Quotes received and evaluated by sourcing agent</a:t>
            </a:r>
            <a:endParaRPr lang="en-CH" sz="900" kern="0" dirty="0">
              <a:solidFill>
                <a:schemeClr val="bg1"/>
              </a:solidFill>
              <a:ea typeface="Arial Unicode MS" pitchFamily="34" charset="-128"/>
              <a:cs typeface="Arial Unicode MS" pitchFamily="34" charset="-128"/>
            </a:endParaRPr>
          </a:p>
        </p:txBody>
      </p:sp>
      <p:sp>
        <p:nvSpPr>
          <p:cNvPr id="13" name="Rectangle 12">
            <a:extLst>
              <a:ext uri="{FF2B5EF4-FFF2-40B4-BE49-F238E27FC236}">
                <a16:creationId xmlns:a16="http://schemas.microsoft.com/office/drawing/2014/main" id="{ED365E79-55C6-EB23-B039-87FA86DA9C32}"/>
              </a:ext>
            </a:extLst>
          </p:cNvPr>
          <p:cNvSpPr/>
          <p:nvPr/>
        </p:nvSpPr>
        <p:spPr bwMode="gray">
          <a:xfrm>
            <a:off x="7920389" y="3288684"/>
            <a:ext cx="1120841" cy="676257"/>
          </a:xfrm>
          <a:prstGeom prst="rect">
            <a:avLst/>
          </a:prstGeom>
          <a:solidFill>
            <a:schemeClr val="accent3"/>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900" kern="0">
                <a:solidFill>
                  <a:schemeClr val="bg1"/>
                </a:solidFill>
                <a:ea typeface="Arial Unicode MS" pitchFamily="34" charset="-128"/>
                <a:cs typeface="Arial Unicode MS" pitchFamily="34" charset="-128"/>
              </a:rPr>
              <a:t>Awarding and send quotes to Procurement</a:t>
            </a:r>
            <a:endParaRPr lang="en-CH" sz="900" kern="0" err="1">
              <a:solidFill>
                <a:schemeClr val="bg1"/>
              </a:solidFill>
              <a:ea typeface="Arial Unicode MS" pitchFamily="34" charset="-128"/>
              <a:cs typeface="Arial Unicode MS" pitchFamily="34" charset="-128"/>
            </a:endParaRPr>
          </a:p>
        </p:txBody>
      </p:sp>
      <p:sp>
        <p:nvSpPr>
          <p:cNvPr id="14" name="Flowchart: Data 10">
            <a:extLst>
              <a:ext uri="{FF2B5EF4-FFF2-40B4-BE49-F238E27FC236}">
                <a16:creationId xmlns:a16="http://schemas.microsoft.com/office/drawing/2014/main" id="{3A39899F-730A-BABC-DEB8-15BB7FD39A88}"/>
              </a:ext>
            </a:extLst>
          </p:cNvPr>
          <p:cNvSpPr/>
          <p:nvPr/>
        </p:nvSpPr>
        <p:spPr bwMode="gray">
          <a:xfrm>
            <a:off x="9241404" y="2070124"/>
            <a:ext cx="1430862" cy="676257"/>
          </a:xfrm>
          <a:prstGeom prst="flowChartInputOutput">
            <a:avLst/>
          </a:prstGeom>
          <a:solidFill>
            <a:srgbClr val="E86500"/>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800" kern="0" dirty="0">
                <a:solidFill>
                  <a:schemeClr val="bg1"/>
                </a:solidFill>
                <a:ea typeface="Arial Unicode MS" pitchFamily="34" charset="-128"/>
              </a:rPr>
              <a:t>Quotes received and items updated automatically</a:t>
            </a:r>
            <a:endParaRPr lang="en-CH" sz="800" kern="0" dirty="0">
              <a:solidFill>
                <a:schemeClr val="bg1"/>
              </a:solidFill>
              <a:ea typeface="Arial Unicode MS" pitchFamily="34" charset="-128"/>
            </a:endParaRPr>
          </a:p>
        </p:txBody>
      </p:sp>
      <p:cxnSp>
        <p:nvCxnSpPr>
          <p:cNvPr id="26" name="Connector: Elbow 12">
            <a:extLst>
              <a:ext uri="{FF2B5EF4-FFF2-40B4-BE49-F238E27FC236}">
                <a16:creationId xmlns:a16="http://schemas.microsoft.com/office/drawing/2014/main" id="{0211C808-6370-D0E2-BBEA-7F12109152F8}"/>
              </a:ext>
            </a:extLst>
          </p:cNvPr>
          <p:cNvCxnSpPr>
            <a:cxnSpLocks/>
            <a:stCxn id="6" idx="2"/>
            <a:endCxn id="10" idx="2"/>
          </p:cNvCxnSpPr>
          <p:nvPr/>
        </p:nvCxnSpPr>
        <p:spPr>
          <a:xfrm rot="16200000" flipH="1">
            <a:off x="2507082" y="2861069"/>
            <a:ext cx="1039990" cy="491500"/>
          </a:xfrm>
          <a:prstGeom prst="bentConnector2">
            <a:avLst/>
          </a:prstGeom>
          <a:ln w="31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35E5C74-65CC-C695-E2BB-75D72351D50C}"/>
              </a:ext>
            </a:extLst>
          </p:cNvPr>
          <p:cNvCxnSpPr>
            <a:stCxn id="10" idx="5"/>
            <a:endCxn id="9" idx="1"/>
          </p:cNvCxnSpPr>
          <p:nvPr/>
        </p:nvCxnSpPr>
        <p:spPr>
          <a:xfrm flipV="1">
            <a:off x="4417517" y="3626814"/>
            <a:ext cx="380792" cy="1"/>
          </a:xfrm>
          <a:prstGeom prst="straightConnector1">
            <a:avLst/>
          </a:prstGeom>
          <a:ln w="31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20BA0FF-E200-D385-FEA4-BBA7BB3899B2}"/>
              </a:ext>
            </a:extLst>
          </p:cNvPr>
          <p:cNvCxnSpPr>
            <a:cxnSpLocks/>
          </p:cNvCxnSpPr>
          <p:nvPr/>
        </p:nvCxnSpPr>
        <p:spPr>
          <a:xfrm>
            <a:off x="5358729" y="3955702"/>
            <a:ext cx="10074" cy="575948"/>
          </a:xfrm>
          <a:prstGeom prst="straightConnector1">
            <a:avLst/>
          </a:prstGeom>
          <a:ln w="31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24">
            <a:extLst>
              <a:ext uri="{FF2B5EF4-FFF2-40B4-BE49-F238E27FC236}">
                <a16:creationId xmlns:a16="http://schemas.microsoft.com/office/drawing/2014/main" id="{C8BBB175-D3A4-5DFD-7789-2242CCBBEDF9}"/>
              </a:ext>
            </a:extLst>
          </p:cNvPr>
          <p:cNvCxnSpPr>
            <a:cxnSpLocks/>
            <a:stCxn id="11" idx="3"/>
            <a:endCxn id="12" idx="2"/>
          </p:cNvCxnSpPr>
          <p:nvPr/>
        </p:nvCxnSpPr>
        <p:spPr>
          <a:xfrm flipV="1">
            <a:off x="5919149" y="3964945"/>
            <a:ext cx="1051422" cy="886356"/>
          </a:xfrm>
          <a:prstGeom prst="bentConnector2">
            <a:avLst/>
          </a:prstGeom>
          <a:ln w="31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D69B6C3-FD04-EFE4-BAC9-133002CC92DB}"/>
              </a:ext>
            </a:extLst>
          </p:cNvPr>
          <p:cNvCxnSpPr>
            <a:endCxn id="13" idx="1"/>
          </p:cNvCxnSpPr>
          <p:nvPr/>
        </p:nvCxnSpPr>
        <p:spPr>
          <a:xfrm>
            <a:off x="7530992" y="3623029"/>
            <a:ext cx="389398" cy="3784"/>
          </a:xfrm>
          <a:prstGeom prst="straightConnector1">
            <a:avLst/>
          </a:prstGeom>
          <a:ln w="31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29">
            <a:extLst>
              <a:ext uri="{FF2B5EF4-FFF2-40B4-BE49-F238E27FC236}">
                <a16:creationId xmlns:a16="http://schemas.microsoft.com/office/drawing/2014/main" id="{418595F4-29CD-FE61-ABE9-88B4E9F25E62}"/>
              </a:ext>
            </a:extLst>
          </p:cNvPr>
          <p:cNvCxnSpPr>
            <a:endCxn id="14" idx="4"/>
          </p:cNvCxnSpPr>
          <p:nvPr/>
        </p:nvCxnSpPr>
        <p:spPr>
          <a:xfrm flipV="1">
            <a:off x="9041230" y="2746381"/>
            <a:ext cx="915605" cy="782136"/>
          </a:xfrm>
          <a:prstGeom prst="bentConnector2">
            <a:avLst/>
          </a:prstGeom>
          <a:ln w="31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03DE252-03B1-A2F8-7B81-2271962D2802}"/>
              </a:ext>
            </a:extLst>
          </p:cNvPr>
          <p:cNvGrpSpPr/>
          <p:nvPr/>
        </p:nvGrpSpPr>
        <p:grpSpPr>
          <a:xfrm>
            <a:off x="3804908" y="5579936"/>
            <a:ext cx="3107640" cy="545654"/>
            <a:chOff x="4544440" y="5646269"/>
            <a:chExt cx="3108449" cy="545796"/>
          </a:xfrm>
        </p:grpSpPr>
        <p:grpSp>
          <p:nvGrpSpPr>
            <p:cNvPr id="47" name="Group 46">
              <a:extLst>
                <a:ext uri="{FF2B5EF4-FFF2-40B4-BE49-F238E27FC236}">
                  <a16:creationId xmlns:a16="http://schemas.microsoft.com/office/drawing/2014/main" id="{80C7F4F7-AE3E-3EC9-DDF2-04436339F950}"/>
                </a:ext>
              </a:extLst>
            </p:cNvPr>
            <p:cNvGrpSpPr/>
            <p:nvPr/>
          </p:nvGrpSpPr>
          <p:grpSpPr>
            <a:xfrm>
              <a:off x="4544440" y="5646269"/>
              <a:ext cx="548508" cy="545796"/>
              <a:chOff x="6946220" y="5000856"/>
              <a:chExt cx="548508" cy="545796"/>
            </a:xfrm>
          </p:grpSpPr>
          <p:pic>
            <p:nvPicPr>
              <p:cNvPr id="49" name="Picture 48">
                <a:hlinkClick r:id="rId5"/>
                <a:extLst>
                  <a:ext uri="{FF2B5EF4-FFF2-40B4-BE49-F238E27FC236}">
                    <a16:creationId xmlns:a16="http://schemas.microsoft.com/office/drawing/2014/main" id="{CA27B4B7-7B86-D7AC-CCDB-CD48672B3912}"/>
                  </a:ext>
                </a:extLst>
              </p:cNvPr>
              <p:cNvPicPr>
                <a:picLocks noChangeAspect="1"/>
              </p:cNvPicPr>
              <p:nvPr/>
            </p:nvPicPr>
            <p:blipFill>
              <a:blip r:embed="rId6"/>
              <a:srcRect/>
              <a:stretch/>
            </p:blipFill>
            <p:spPr>
              <a:xfrm>
                <a:off x="6948386" y="5000856"/>
                <a:ext cx="546342" cy="545796"/>
              </a:xfrm>
              <a:prstGeom prst="rect">
                <a:avLst/>
              </a:prstGeom>
            </p:spPr>
          </p:pic>
          <p:sp>
            <p:nvSpPr>
              <p:cNvPr id="50" name="Oval 49">
                <a:extLst>
                  <a:ext uri="{FF2B5EF4-FFF2-40B4-BE49-F238E27FC236}">
                    <a16:creationId xmlns:a16="http://schemas.microsoft.com/office/drawing/2014/main" id="{533266B2-2DED-F342-16AF-19637ACFEEFB}"/>
                  </a:ext>
                </a:extLst>
              </p:cNvPr>
              <p:cNvSpPr/>
              <p:nvPr/>
            </p:nvSpPr>
            <p:spPr bwMode="gray">
              <a:xfrm>
                <a:off x="6946220" y="5000856"/>
                <a:ext cx="538983" cy="538983"/>
              </a:xfrm>
              <a:prstGeom prst="ellipse">
                <a:avLst/>
              </a:prstGeom>
              <a:noFill/>
              <a:ln w="25400" algn="ctr">
                <a:solidFill>
                  <a:srgbClr val="0070F2"/>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GB" sz="1799" kern="0" err="1">
                  <a:ea typeface="Arial Unicode MS" pitchFamily="34" charset="-128"/>
                  <a:cs typeface="Arial Unicode MS" pitchFamily="34" charset="-128"/>
                </a:endParaRPr>
              </a:p>
            </p:txBody>
          </p:sp>
        </p:grpSp>
        <p:sp>
          <p:nvSpPr>
            <p:cNvPr id="48" name="Text Placeholder 13">
              <a:extLst>
                <a:ext uri="{FF2B5EF4-FFF2-40B4-BE49-F238E27FC236}">
                  <a16:creationId xmlns:a16="http://schemas.microsoft.com/office/drawing/2014/main" id="{4B191DF0-8122-204F-D5F7-AF9278D52E24}"/>
                </a:ext>
              </a:extLst>
            </p:cNvPr>
            <p:cNvSpPr txBox="1">
              <a:spLocks/>
            </p:cNvSpPr>
            <p:nvPr/>
          </p:nvSpPr>
          <p:spPr bwMode="black">
            <a:xfrm>
              <a:off x="5170748" y="5762644"/>
              <a:ext cx="2482141" cy="31501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pc="-5" dirty="0">
                  <a:latin typeface="+mn-lt"/>
                  <a:cs typeface="BentonSans Book"/>
                </a:rPr>
                <a:t>Sourcing PO/OA Integration with External System</a:t>
              </a:r>
              <a:endParaRPr lang="en-US" dirty="0">
                <a:latin typeface="+mn-lt"/>
                <a:cs typeface="BentonSans Book"/>
              </a:endParaRPr>
            </a:p>
          </p:txBody>
        </p:sp>
      </p:grpSp>
      <p:grpSp>
        <p:nvGrpSpPr>
          <p:cNvPr id="51" name="Group 50">
            <a:extLst>
              <a:ext uri="{FF2B5EF4-FFF2-40B4-BE49-F238E27FC236}">
                <a16:creationId xmlns:a16="http://schemas.microsoft.com/office/drawing/2014/main" id="{9E561B5F-3455-BB12-0BE5-1D9D91C0B808}"/>
              </a:ext>
            </a:extLst>
          </p:cNvPr>
          <p:cNvGrpSpPr/>
          <p:nvPr/>
        </p:nvGrpSpPr>
        <p:grpSpPr>
          <a:xfrm>
            <a:off x="7006474" y="5568008"/>
            <a:ext cx="3113955" cy="545654"/>
            <a:chOff x="6844660" y="5961559"/>
            <a:chExt cx="3114766" cy="545796"/>
          </a:xfrm>
        </p:grpSpPr>
        <p:grpSp>
          <p:nvGrpSpPr>
            <p:cNvPr id="52" name="Group 51">
              <a:extLst>
                <a:ext uri="{FF2B5EF4-FFF2-40B4-BE49-F238E27FC236}">
                  <a16:creationId xmlns:a16="http://schemas.microsoft.com/office/drawing/2014/main" id="{7CEE8871-AE2F-47BB-B262-C6F5BC50274C}"/>
                </a:ext>
              </a:extLst>
            </p:cNvPr>
            <p:cNvGrpSpPr/>
            <p:nvPr/>
          </p:nvGrpSpPr>
          <p:grpSpPr>
            <a:xfrm>
              <a:off x="6844660" y="5961559"/>
              <a:ext cx="548508" cy="545796"/>
              <a:chOff x="6946220" y="5000856"/>
              <a:chExt cx="548508" cy="545796"/>
            </a:xfrm>
          </p:grpSpPr>
          <p:pic>
            <p:nvPicPr>
              <p:cNvPr id="54" name="Picture 53">
                <a:hlinkClick r:id="rId7"/>
                <a:extLst>
                  <a:ext uri="{FF2B5EF4-FFF2-40B4-BE49-F238E27FC236}">
                    <a16:creationId xmlns:a16="http://schemas.microsoft.com/office/drawing/2014/main" id="{692BCD2B-6B13-9BCB-BCB4-CBDA304E7486}"/>
                  </a:ext>
                </a:extLst>
              </p:cNvPr>
              <p:cNvPicPr>
                <a:picLocks noChangeAspect="1"/>
              </p:cNvPicPr>
              <p:nvPr/>
            </p:nvPicPr>
            <p:blipFill>
              <a:blip r:embed="rId6"/>
              <a:srcRect/>
              <a:stretch/>
            </p:blipFill>
            <p:spPr>
              <a:xfrm>
                <a:off x="6948386" y="5000856"/>
                <a:ext cx="546342" cy="545796"/>
              </a:xfrm>
              <a:prstGeom prst="rect">
                <a:avLst/>
              </a:prstGeom>
            </p:spPr>
          </p:pic>
          <p:sp>
            <p:nvSpPr>
              <p:cNvPr id="55" name="Oval 54">
                <a:extLst>
                  <a:ext uri="{FF2B5EF4-FFF2-40B4-BE49-F238E27FC236}">
                    <a16:creationId xmlns:a16="http://schemas.microsoft.com/office/drawing/2014/main" id="{DCF2BE69-4DB9-F433-53F0-6A086BB791DA}"/>
                  </a:ext>
                </a:extLst>
              </p:cNvPr>
              <p:cNvSpPr/>
              <p:nvPr/>
            </p:nvSpPr>
            <p:spPr bwMode="gray">
              <a:xfrm>
                <a:off x="6946220" y="5000856"/>
                <a:ext cx="538983" cy="538983"/>
              </a:xfrm>
              <a:prstGeom prst="ellipse">
                <a:avLst/>
              </a:prstGeom>
              <a:noFill/>
              <a:ln w="25400" algn="ctr">
                <a:solidFill>
                  <a:srgbClr val="0070F2"/>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GB" sz="1799" kern="0" dirty="0">
                  <a:ea typeface="Arial Unicode MS" pitchFamily="34" charset="-128"/>
                  <a:cs typeface="Arial Unicode MS" pitchFamily="34" charset="-128"/>
                </a:endParaRPr>
              </a:p>
            </p:txBody>
          </p:sp>
        </p:grpSp>
        <p:sp>
          <p:nvSpPr>
            <p:cNvPr id="53" name="Text Placeholder 13">
              <a:extLst>
                <a:ext uri="{FF2B5EF4-FFF2-40B4-BE49-F238E27FC236}">
                  <a16:creationId xmlns:a16="http://schemas.microsoft.com/office/drawing/2014/main" id="{F255DCE7-8887-B68F-6157-09DEB4419BC3}"/>
                </a:ext>
              </a:extLst>
            </p:cNvPr>
            <p:cNvSpPr txBox="1">
              <a:spLocks/>
            </p:cNvSpPr>
            <p:nvPr/>
          </p:nvSpPr>
          <p:spPr bwMode="black">
            <a:xfrm>
              <a:off x="7477285" y="6088361"/>
              <a:ext cx="2482141" cy="31501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pc="-5">
                  <a:latin typeface="+mn-lt"/>
                  <a:cs typeface="BentonSans Book"/>
                </a:rPr>
                <a:t>Ability to Create Follow-On Documents</a:t>
              </a:r>
              <a:endParaRPr lang="en-US">
                <a:latin typeface="+mn-lt"/>
                <a:cs typeface="BentonSans Book"/>
              </a:endParaRPr>
            </a:p>
          </p:txBody>
        </p:sp>
      </p:grpSp>
      <p:sp>
        <p:nvSpPr>
          <p:cNvPr id="56" name="Title 1">
            <a:extLst>
              <a:ext uri="{FF2B5EF4-FFF2-40B4-BE49-F238E27FC236}">
                <a16:creationId xmlns:a16="http://schemas.microsoft.com/office/drawing/2014/main" id="{F0D54928-AFF4-5D79-46E4-D14A8EB0EA9A}"/>
              </a:ext>
            </a:extLst>
          </p:cNvPr>
          <p:cNvSpPr>
            <a:spLocks noGrp="1"/>
          </p:cNvSpPr>
          <p:nvPr>
            <p:ph type="title"/>
          </p:nvPr>
        </p:nvSpPr>
        <p:spPr>
          <a:xfrm>
            <a:off x="503870" y="504000"/>
            <a:ext cx="11183564" cy="646203"/>
          </a:xfrm>
        </p:spPr>
        <p:txBody>
          <a:bodyPr/>
          <a:lstStyle/>
          <a:p>
            <a:r>
              <a:rPr lang="en-US" sz="2399" dirty="0">
                <a:solidFill>
                  <a:srgbClr val="000000"/>
                </a:solidFill>
              </a:rPr>
              <a:t>Guided Sourcing Integration</a:t>
            </a:r>
            <a:br>
              <a:rPr lang="en-US" sz="2399" dirty="0">
                <a:solidFill>
                  <a:srgbClr val="000000"/>
                </a:solidFill>
              </a:rPr>
            </a:br>
            <a:r>
              <a:rPr lang="en-US" sz="1800" dirty="0">
                <a:solidFill>
                  <a:srgbClr val="0070F2"/>
                </a:solidFill>
                <a:latin typeface="+mn-lt"/>
              </a:rPr>
              <a:t>Ariba Buying Integration</a:t>
            </a:r>
            <a:endParaRPr lang="en-US" dirty="0">
              <a:solidFill>
                <a:srgbClr val="0070F2"/>
              </a:solidFill>
              <a:latin typeface="+mn-lt"/>
            </a:endParaRPr>
          </a:p>
        </p:txBody>
      </p:sp>
    </p:spTree>
    <p:custDataLst>
      <p:custData r:id="rId1"/>
      <p:custData r:id="rId2"/>
    </p:custDataLst>
    <p:extLst>
      <p:ext uri="{BB962C8B-B14F-4D97-AF65-F5344CB8AC3E}">
        <p14:creationId xmlns:p14="http://schemas.microsoft.com/office/powerpoint/2010/main" val="409335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F1E0D5AF-7669-4778-001B-3B7B3BD7F712}"/>
              </a:ext>
            </a:extLst>
          </p:cNvPr>
          <p:cNvSpPr/>
          <p:nvPr/>
        </p:nvSpPr>
        <p:spPr bwMode="gray">
          <a:xfrm>
            <a:off x="1161318" y="2144996"/>
            <a:ext cx="10764590" cy="315010"/>
          </a:xfrm>
          <a:prstGeom prst="rect">
            <a:avLst/>
          </a:prstGeom>
          <a:solidFill>
            <a:schemeClr val="accent1">
              <a:lumMod val="20000"/>
              <a:lumOff val="80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ea typeface="Arial Unicode MS" pitchFamily="34" charset="-128"/>
              <a:cs typeface="Arial Unicode MS" pitchFamily="34" charset="-128"/>
            </a:endParaRPr>
          </a:p>
        </p:txBody>
      </p:sp>
      <p:sp>
        <p:nvSpPr>
          <p:cNvPr id="56" name="Rectangle 55">
            <a:extLst>
              <a:ext uri="{FF2B5EF4-FFF2-40B4-BE49-F238E27FC236}">
                <a16:creationId xmlns:a16="http://schemas.microsoft.com/office/drawing/2014/main" id="{8BD5E261-A533-5AB4-DBC4-073CC3E9DDE8}"/>
              </a:ext>
            </a:extLst>
          </p:cNvPr>
          <p:cNvSpPr/>
          <p:nvPr/>
        </p:nvSpPr>
        <p:spPr bwMode="gray">
          <a:xfrm>
            <a:off x="1161318" y="4683120"/>
            <a:ext cx="10764590" cy="315010"/>
          </a:xfrm>
          <a:prstGeom prst="rect">
            <a:avLst/>
          </a:prstGeom>
          <a:solidFill>
            <a:srgbClr val="D1EFFF"/>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ea typeface="Arial Unicode MS" pitchFamily="34" charset="-128"/>
              <a:cs typeface="Arial Unicode MS" pitchFamily="34" charset="-128"/>
            </a:endParaRPr>
          </a:p>
        </p:txBody>
      </p:sp>
      <p:sp>
        <p:nvSpPr>
          <p:cNvPr id="57" name="Rectangle 56">
            <a:extLst>
              <a:ext uri="{FF2B5EF4-FFF2-40B4-BE49-F238E27FC236}">
                <a16:creationId xmlns:a16="http://schemas.microsoft.com/office/drawing/2014/main" id="{04208C13-9D35-1FF0-B82A-D17F4FC786C4}"/>
              </a:ext>
            </a:extLst>
          </p:cNvPr>
          <p:cNvSpPr/>
          <p:nvPr/>
        </p:nvSpPr>
        <p:spPr bwMode="gray">
          <a:xfrm>
            <a:off x="1161318" y="3287123"/>
            <a:ext cx="10764590" cy="315010"/>
          </a:xfrm>
          <a:prstGeom prst="rect">
            <a:avLst/>
          </a:prstGeom>
          <a:solidFill>
            <a:schemeClr val="accent3">
              <a:lumMod val="20000"/>
              <a:lumOff val="80000"/>
            </a:schemeClr>
          </a:solidFill>
          <a:ln>
            <a:noFill/>
            <a:headEnd/>
            <a:tailEnd/>
          </a:ln>
          <a:effectLst/>
        </p:spPr>
        <p:style>
          <a:lnRef idx="1">
            <a:schemeClr val="accent3"/>
          </a:lnRef>
          <a:fillRef idx="3">
            <a:schemeClr val="accent3"/>
          </a:fillRef>
          <a:effectRef idx="2">
            <a:schemeClr val="accent3"/>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ea typeface="Arial Unicode MS" pitchFamily="34" charset="-128"/>
              <a:cs typeface="Arial Unicode MS" pitchFamily="34" charset="-128"/>
            </a:endParaRPr>
          </a:p>
        </p:txBody>
      </p:sp>
      <p:sp>
        <p:nvSpPr>
          <p:cNvPr id="58" name="Rectangle 57">
            <a:extLst>
              <a:ext uri="{FF2B5EF4-FFF2-40B4-BE49-F238E27FC236}">
                <a16:creationId xmlns:a16="http://schemas.microsoft.com/office/drawing/2014/main" id="{56163A0E-F8A2-BD5E-583D-461ECF03F05E}"/>
              </a:ext>
            </a:extLst>
          </p:cNvPr>
          <p:cNvSpPr/>
          <p:nvPr/>
        </p:nvSpPr>
        <p:spPr bwMode="gray">
          <a:xfrm>
            <a:off x="8740420" y="3294328"/>
            <a:ext cx="143043" cy="143043"/>
          </a:xfrm>
          <a:prstGeom prst="rect">
            <a:avLst/>
          </a:prstGeom>
          <a:solidFill>
            <a:schemeClr val="tx1">
              <a:alpha val="0"/>
            </a:schemeClr>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GB" sz="1799" b="1" kern="0">
              <a:solidFill>
                <a:schemeClr val="bg1"/>
              </a:solidFill>
              <a:latin typeface="+mn-lt"/>
              <a:ea typeface="Arial Unicode MS" pitchFamily="34" charset="-128"/>
              <a:cs typeface="Arial Unicode MS" pitchFamily="34" charset="-128"/>
            </a:endParaRPr>
          </a:p>
        </p:txBody>
      </p:sp>
      <p:cxnSp>
        <p:nvCxnSpPr>
          <p:cNvPr id="59" name="Straight Connector 58">
            <a:extLst>
              <a:ext uri="{FF2B5EF4-FFF2-40B4-BE49-F238E27FC236}">
                <a16:creationId xmlns:a16="http://schemas.microsoft.com/office/drawing/2014/main" id="{8A8F7B05-76A6-25D9-78D8-4AF50CD7C21B}"/>
              </a:ext>
            </a:extLst>
          </p:cNvPr>
          <p:cNvCxnSpPr>
            <a:cxnSpLocks/>
          </p:cNvCxnSpPr>
          <p:nvPr/>
        </p:nvCxnSpPr>
        <p:spPr>
          <a:xfrm>
            <a:off x="244564" y="2894657"/>
            <a:ext cx="10757428" cy="0"/>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2EB6AD6-608D-7C63-51E8-07CB6C88FFC6}"/>
              </a:ext>
            </a:extLst>
          </p:cNvPr>
          <p:cNvCxnSpPr>
            <a:cxnSpLocks/>
          </p:cNvCxnSpPr>
          <p:nvPr/>
        </p:nvCxnSpPr>
        <p:spPr>
          <a:xfrm>
            <a:off x="244564" y="4102256"/>
            <a:ext cx="10757428" cy="0"/>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A7930A6-1CEE-350E-D2E1-BAAAECB59F52}"/>
              </a:ext>
            </a:extLst>
          </p:cNvPr>
          <p:cNvSpPr txBox="1"/>
          <p:nvPr/>
        </p:nvSpPr>
        <p:spPr>
          <a:xfrm>
            <a:off x="244564" y="3287123"/>
            <a:ext cx="746272" cy="36933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GB" sz="1200" kern="0" dirty="0">
                <a:solidFill>
                  <a:schemeClr val="accent3"/>
                </a:solidFill>
                <a:latin typeface="72 Brand Medium" panose="020B0604030603020204" pitchFamily="34" charset="0"/>
                <a:ea typeface="Arial Unicode MS" pitchFamily="34" charset="-128"/>
                <a:cs typeface="Arial Unicode MS" pitchFamily="34" charset="-128"/>
              </a:rPr>
              <a:t>Guided Sourcing</a:t>
            </a:r>
          </a:p>
        </p:txBody>
      </p:sp>
      <p:cxnSp>
        <p:nvCxnSpPr>
          <p:cNvPr id="62" name="Straight Connector 61">
            <a:extLst>
              <a:ext uri="{FF2B5EF4-FFF2-40B4-BE49-F238E27FC236}">
                <a16:creationId xmlns:a16="http://schemas.microsoft.com/office/drawing/2014/main" id="{9A8B4228-B850-EB28-E4FF-90F44F69FD46}"/>
              </a:ext>
            </a:extLst>
          </p:cNvPr>
          <p:cNvCxnSpPr>
            <a:cxnSpLocks/>
          </p:cNvCxnSpPr>
          <p:nvPr/>
        </p:nvCxnSpPr>
        <p:spPr>
          <a:xfrm>
            <a:off x="1161318" y="1900236"/>
            <a:ext cx="0" cy="3513116"/>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0424AE0-5C82-049B-8C34-CF05C599FD4B}"/>
              </a:ext>
            </a:extLst>
          </p:cNvPr>
          <p:cNvSpPr txBox="1"/>
          <p:nvPr/>
        </p:nvSpPr>
        <p:spPr>
          <a:xfrm>
            <a:off x="2001883" y="4451196"/>
            <a:ext cx="593238" cy="804126"/>
          </a:xfrm>
          <a:prstGeom prst="rect">
            <a:avLst/>
          </a:prstGeom>
          <a:solidFill>
            <a:srgbClr val="0070F2"/>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Publish external RFQ to </a:t>
            </a:r>
            <a:br>
              <a:rPr lang="en-GB" sz="800" kern="0">
                <a:solidFill>
                  <a:schemeClr val="bg1"/>
                </a:solidFill>
                <a:latin typeface="+mn-lt"/>
                <a:ea typeface="Arial Unicode MS" pitchFamily="34" charset="-128"/>
                <a:cs typeface="Arial Unicode MS" pitchFamily="34" charset="-128"/>
              </a:rPr>
            </a:br>
            <a:r>
              <a:rPr lang="en-GB" sz="800" b="1" kern="0">
                <a:solidFill>
                  <a:schemeClr val="bg1"/>
                </a:solidFill>
                <a:latin typeface="+mn-lt"/>
                <a:ea typeface="Arial Unicode MS" pitchFamily="34" charset="-128"/>
                <a:cs typeface="Arial Unicode MS" pitchFamily="34" charset="-128"/>
              </a:rPr>
              <a:t>SAP Ariba Sourcing</a:t>
            </a:r>
          </a:p>
        </p:txBody>
      </p:sp>
      <p:cxnSp>
        <p:nvCxnSpPr>
          <p:cNvPr id="72" name="Straight Arrow Connector 38">
            <a:extLst>
              <a:ext uri="{FF2B5EF4-FFF2-40B4-BE49-F238E27FC236}">
                <a16:creationId xmlns:a16="http://schemas.microsoft.com/office/drawing/2014/main" id="{15B3EEC4-D593-8AEF-0F18-C512119BB761}"/>
              </a:ext>
            </a:extLst>
          </p:cNvPr>
          <p:cNvCxnSpPr>
            <a:cxnSpLocks/>
            <a:stCxn id="71" idx="3"/>
            <a:endCxn id="73" idx="2"/>
          </p:cNvCxnSpPr>
          <p:nvPr/>
        </p:nvCxnSpPr>
        <p:spPr>
          <a:xfrm flipV="1">
            <a:off x="2595121" y="3874125"/>
            <a:ext cx="388420" cy="979134"/>
          </a:xfrm>
          <a:prstGeom prst="bentConnector2">
            <a:avLst/>
          </a:prstGeom>
          <a:ln w="12700">
            <a:solidFill>
              <a:schemeClr val="tx1"/>
            </a:solidFill>
            <a:prstDash val="solid"/>
            <a:headEnd type="none" w="med" len="med"/>
            <a:tailEnd type="triangle" w="lg" len="sm"/>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33FE4CF7-9921-3DF7-6FBF-64CF4417D7DA}"/>
              </a:ext>
            </a:extLst>
          </p:cNvPr>
          <p:cNvSpPr txBox="1"/>
          <p:nvPr/>
        </p:nvSpPr>
        <p:spPr>
          <a:xfrm>
            <a:off x="2686922" y="3069453"/>
            <a:ext cx="593238" cy="804672"/>
          </a:xfrm>
          <a:prstGeom prst="rect">
            <a:avLst/>
          </a:prstGeom>
          <a:solidFill>
            <a:schemeClr val="accent3"/>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Sourcing request</a:t>
            </a:r>
          </a:p>
        </p:txBody>
      </p:sp>
      <p:sp>
        <p:nvSpPr>
          <p:cNvPr id="74" name="TextBox 73">
            <a:extLst>
              <a:ext uri="{FF2B5EF4-FFF2-40B4-BE49-F238E27FC236}">
                <a16:creationId xmlns:a16="http://schemas.microsoft.com/office/drawing/2014/main" id="{07415790-75DE-A17E-AD7E-E69AF1EAE8E6}"/>
              </a:ext>
            </a:extLst>
          </p:cNvPr>
          <p:cNvSpPr txBox="1"/>
          <p:nvPr/>
        </p:nvSpPr>
        <p:spPr>
          <a:xfrm>
            <a:off x="8173946" y="4451194"/>
            <a:ext cx="586972" cy="804139"/>
          </a:xfrm>
          <a:prstGeom prst="rect">
            <a:avLst/>
          </a:prstGeom>
          <a:solidFill>
            <a:srgbClr val="0070F2"/>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Purchase order        (NB) / Framework order (FO)</a:t>
            </a:r>
          </a:p>
        </p:txBody>
      </p:sp>
      <p:sp>
        <p:nvSpPr>
          <p:cNvPr id="75" name="TextBox 74">
            <a:extLst>
              <a:ext uri="{FF2B5EF4-FFF2-40B4-BE49-F238E27FC236}">
                <a16:creationId xmlns:a16="http://schemas.microsoft.com/office/drawing/2014/main" id="{A3C6345C-2B1B-DFAE-03F6-EEFE734CB813}"/>
              </a:ext>
            </a:extLst>
          </p:cNvPr>
          <p:cNvSpPr txBox="1"/>
          <p:nvPr/>
        </p:nvSpPr>
        <p:spPr>
          <a:xfrm>
            <a:off x="1299877" y="4451194"/>
            <a:ext cx="608988" cy="804119"/>
          </a:xfrm>
          <a:prstGeom prst="rect">
            <a:avLst/>
          </a:prstGeom>
          <a:solidFill>
            <a:srgbClr val="0070F2"/>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Create external </a:t>
            </a:r>
            <a:br>
              <a:rPr lang="en-GB" sz="800" kern="0">
                <a:solidFill>
                  <a:schemeClr val="bg1"/>
                </a:solidFill>
                <a:latin typeface="+mn-lt"/>
                <a:ea typeface="Arial Unicode MS" pitchFamily="34" charset="-128"/>
                <a:cs typeface="Arial Unicode MS" pitchFamily="34" charset="-128"/>
              </a:rPr>
            </a:br>
            <a:r>
              <a:rPr lang="en-GB" sz="800" kern="0">
                <a:solidFill>
                  <a:schemeClr val="bg1"/>
                </a:solidFill>
                <a:latin typeface="+mn-lt"/>
                <a:ea typeface="Arial Unicode MS" pitchFamily="34" charset="-128"/>
                <a:cs typeface="Arial Unicode MS" pitchFamily="34" charset="-128"/>
              </a:rPr>
              <a:t>RFQ</a:t>
            </a:r>
          </a:p>
        </p:txBody>
      </p:sp>
      <p:sp>
        <p:nvSpPr>
          <p:cNvPr id="76" name="TextBox 75">
            <a:extLst>
              <a:ext uri="{FF2B5EF4-FFF2-40B4-BE49-F238E27FC236}">
                <a16:creationId xmlns:a16="http://schemas.microsoft.com/office/drawing/2014/main" id="{EC4DCF70-E116-3E83-D394-B610C38E1800}"/>
              </a:ext>
            </a:extLst>
          </p:cNvPr>
          <p:cNvSpPr txBox="1"/>
          <p:nvPr/>
        </p:nvSpPr>
        <p:spPr>
          <a:xfrm>
            <a:off x="4056992" y="3069452"/>
            <a:ext cx="593234" cy="804669"/>
          </a:xfrm>
          <a:prstGeom prst="rect">
            <a:avLst/>
          </a:prstGeom>
          <a:solidFill>
            <a:schemeClr val="accent3"/>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Create sourcing project</a:t>
            </a:r>
          </a:p>
        </p:txBody>
      </p:sp>
      <p:sp>
        <p:nvSpPr>
          <p:cNvPr id="77" name="TextBox 76">
            <a:extLst>
              <a:ext uri="{FF2B5EF4-FFF2-40B4-BE49-F238E27FC236}">
                <a16:creationId xmlns:a16="http://schemas.microsoft.com/office/drawing/2014/main" id="{523C26EA-32CB-B45F-EA49-EF03CFAA669C}"/>
              </a:ext>
            </a:extLst>
          </p:cNvPr>
          <p:cNvSpPr txBox="1"/>
          <p:nvPr/>
        </p:nvSpPr>
        <p:spPr>
          <a:xfrm>
            <a:off x="4740813" y="3069453"/>
            <a:ext cx="577604" cy="804668"/>
          </a:xfrm>
          <a:prstGeom prst="rect">
            <a:avLst/>
          </a:prstGeom>
          <a:solidFill>
            <a:schemeClr val="accent3"/>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Create </a:t>
            </a:r>
            <a:br>
              <a:rPr lang="en-GB" sz="800" kern="0">
                <a:solidFill>
                  <a:schemeClr val="bg1"/>
                </a:solidFill>
                <a:latin typeface="+mn-lt"/>
                <a:ea typeface="Arial Unicode MS" pitchFamily="34" charset="-128"/>
                <a:cs typeface="Arial Unicode MS" pitchFamily="34" charset="-128"/>
              </a:rPr>
            </a:br>
            <a:r>
              <a:rPr lang="en-GB" sz="800" kern="0">
                <a:solidFill>
                  <a:schemeClr val="bg1"/>
                </a:solidFill>
                <a:latin typeface="+mn-lt"/>
                <a:ea typeface="Arial Unicode MS" pitchFamily="34" charset="-128"/>
                <a:cs typeface="Arial Unicode MS" pitchFamily="34" charset="-128"/>
              </a:rPr>
              <a:t>RFQ </a:t>
            </a:r>
            <a:br>
              <a:rPr lang="en-GB" sz="800" kern="0">
                <a:solidFill>
                  <a:schemeClr val="bg1"/>
                </a:solidFill>
                <a:latin typeface="+mn-lt"/>
                <a:ea typeface="Arial Unicode MS" pitchFamily="34" charset="-128"/>
                <a:cs typeface="Arial Unicode MS" pitchFamily="34" charset="-128"/>
              </a:rPr>
            </a:br>
            <a:r>
              <a:rPr lang="en-GB" sz="800" kern="0">
                <a:solidFill>
                  <a:schemeClr val="bg1"/>
                </a:solidFill>
                <a:latin typeface="+mn-lt"/>
                <a:ea typeface="Arial Unicode MS" pitchFamily="34" charset="-128"/>
                <a:cs typeface="Arial Unicode MS" pitchFamily="34" charset="-128"/>
              </a:rPr>
              <a:t>event</a:t>
            </a:r>
          </a:p>
        </p:txBody>
      </p:sp>
      <p:sp>
        <p:nvSpPr>
          <p:cNvPr id="78" name="TextBox 77">
            <a:extLst>
              <a:ext uri="{FF2B5EF4-FFF2-40B4-BE49-F238E27FC236}">
                <a16:creationId xmlns:a16="http://schemas.microsoft.com/office/drawing/2014/main" id="{17FB3FD6-F905-B8EA-CBD9-095A0A9AB2CE}"/>
              </a:ext>
            </a:extLst>
          </p:cNvPr>
          <p:cNvSpPr txBox="1"/>
          <p:nvPr/>
        </p:nvSpPr>
        <p:spPr>
          <a:xfrm>
            <a:off x="5409791" y="3069452"/>
            <a:ext cx="603440" cy="804657"/>
          </a:xfrm>
          <a:prstGeom prst="rect">
            <a:avLst/>
          </a:prstGeom>
          <a:solidFill>
            <a:schemeClr val="accent3"/>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Invite suppliers</a:t>
            </a:r>
          </a:p>
        </p:txBody>
      </p:sp>
      <p:sp>
        <p:nvSpPr>
          <p:cNvPr id="79" name="TextBox 78">
            <a:extLst>
              <a:ext uri="{FF2B5EF4-FFF2-40B4-BE49-F238E27FC236}">
                <a16:creationId xmlns:a16="http://schemas.microsoft.com/office/drawing/2014/main" id="{430CC05B-370A-FABC-D9BF-CB39BF7AB808}"/>
              </a:ext>
            </a:extLst>
          </p:cNvPr>
          <p:cNvSpPr txBox="1"/>
          <p:nvPr/>
        </p:nvSpPr>
        <p:spPr>
          <a:xfrm>
            <a:off x="6106241" y="3069451"/>
            <a:ext cx="598674" cy="804647"/>
          </a:xfrm>
          <a:prstGeom prst="rect">
            <a:avLst/>
          </a:prstGeom>
          <a:solidFill>
            <a:schemeClr val="accent3"/>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Supplier’s response</a:t>
            </a:r>
          </a:p>
        </p:txBody>
      </p:sp>
      <p:sp>
        <p:nvSpPr>
          <p:cNvPr id="80" name="TextBox 79">
            <a:extLst>
              <a:ext uri="{FF2B5EF4-FFF2-40B4-BE49-F238E27FC236}">
                <a16:creationId xmlns:a16="http://schemas.microsoft.com/office/drawing/2014/main" id="{A723545F-6F2E-70AE-9584-0D111766A1BE}"/>
              </a:ext>
            </a:extLst>
          </p:cNvPr>
          <p:cNvSpPr txBox="1"/>
          <p:nvPr/>
        </p:nvSpPr>
        <p:spPr>
          <a:xfrm>
            <a:off x="6797137" y="3069452"/>
            <a:ext cx="593250" cy="804639"/>
          </a:xfrm>
          <a:prstGeom prst="rect">
            <a:avLst/>
          </a:prstGeom>
          <a:solidFill>
            <a:schemeClr val="accent3"/>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Award supplier</a:t>
            </a:r>
          </a:p>
        </p:txBody>
      </p:sp>
      <p:sp>
        <p:nvSpPr>
          <p:cNvPr id="81" name="TextBox 80">
            <a:extLst>
              <a:ext uri="{FF2B5EF4-FFF2-40B4-BE49-F238E27FC236}">
                <a16:creationId xmlns:a16="http://schemas.microsoft.com/office/drawing/2014/main" id="{B0B8DC11-6E2B-4157-AA1B-F2A5CFD52A86}"/>
              </a:ext>
            </a:extLst>
          </p:cNvPr>
          <p:cNvSpPr txBox="1"/>
          <p:nvPr/>
        </p:nvSpPr>
        <p:spPr>
          <a:xfrm>
            <a:off x="7482185" y="3069452"/>
            <a:ext cx="593238" cy="804633"/>
          </a:xfrm>
          <a:prstGeom prst="rect">
            <a:avLst/>
          </a:prstGeom>
          <a:solidFill>
            <a:schemeClr val="accent3"/>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Export quotes</a:t>
            </a:r>
          </a:p>
        </p:txBody>
      </p:sp>
      <p:sp>
        <p:nvSpPr>
          <p:cNvPr id="82" name="TextBox 81">
            <a:extLst>
              <a:ext uri="{FF2B5EF4-FFF2-40B4-BE49-F238E27FC236}">
                <a16:creationId xmlns:a16="http://schemas.microsoft.com/office/drawing/2014/main" id="{89ACBC7F-15C9-F8F3-4F88-2E3DB7C7A329}"/>
              </a:ext>
            </a:extLst>
          </p:cNvPr>
          <p:cNvSpPr txBox="1"/>
          <p:nvPr/>
        </p:nvSpPr>
        <p:spPr>
          <a:xfrm>
            <a:off x="8852245" y="4451194"/>
            <a:ext cx="593238" cy="804149"/>
          </a:xfrm>
          <a:prstGeom prst="rect">
            <a:avLst/>
          </a:prstGeom>
          <a:solidFill>
            <a:srgbClr val="0070F2"/>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Outline agreement (MK / WK)</a:t>
            </a:r>
          </a:p>
        </p:txBody>
      </p:sp>
      <p:sp>
        <p:nvSpPr>
          <p:cNvPr id="83" name="TextBox 82">
            <a:extLst>
              <a:ext uri="{FF2B5EF4-FFF2-40B4-BE49-F238E27FC236}">
                <a16:creationId xmlns:a16="http://schemas.microsoft.com/office/drawing/2014/main" id="{F8513CCA-2662-BA5C-E7D9-702161DA3AA0}"/>
              </a:ext>
            </a:extLst>
          </p:cNvPr>
          <p:cNvSpPr txBox="1"/>
          <p:nvPr/>
        </p:nvSpPr>
        <p:spPr>
          <a:xfrm>
            <a:off x="3371958" y="3069452"/>
            <a:ext cx="593236" cy="804671"/>
          </a:xfrm>
          <a:prstGeom prst="rect">
            <a:avLst/>
          </a:prstGeom>
          <a:solidFill>
            <a:schemeClr val="accent3"/>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Approval</a:t>
            </a:r>
          </a:p>
        </p:txBody>
      </p:sp>
      <p:sp>
        <p:nvSpPr>
          <p:cNvPr id="84" name="TextBox 83">
            <a:extLst>
              <a:ext uri="{FF2B5EF4-FFF2-40B4-BE49-F238E27FC236}">
                <a16:creationId xmlns:a16="http://schemas.microsoft.com/office/drawing/2014/main" id="{AEF2DD07-35EA-C3E4-07F5-AE4760B94C63}"/>
              </a:ext>
            </a:extLst>
          </p:cNvPr>
          <p:cNvSpPr txBox="1"/>
          <p:nvPr/>
        </p:nvSpPr>
        <p:spPr>
          <a:xfrm>
            <a:off x="10222336" y="3069452"/>
            <a:ext cx="593224" cy="772361"/>
          </a:xfrm>
          <a:prstGeom prst="rect">
            <a:avLst/>
          </a:prstGeom>
          <a:solidFill>
            <a:schemeClr val="accent3"/>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Update </a:t>
            </a:r>
            <a:br>
              <a:rPr lang="en-GB" sz="800" kern="0">
                <a:solidFill>
                  <a:schemeClr val="bg1"/>
                </a:solidFill>
                <a:latin typeface="+mn-lt"/>
                <a:ea typeface="Arial Unicode MS" pitchFamily="34" charset="-128"/>
                <a:cs typeface="Arial Unicode MS" pitchFamily="34" charset="-128"/>
              </a:rPr>
            </a:br>
            <a:r>
              <a:rPr lang="en-GB" sz="800" kern="0">
                <a:solidFill>
                  <a:schemeClr val="bg1"/>
                </a:solidFill>
                <a:latin typeface="+mn-lt"/>
                <a:ea typeface="Arial Unicode MS" pitchFamily="34" charset="-128"/>
                <a:cs typeface="Arial Unicode MS" pitchFamily="34" charset="-128"/>
              </a:rPr>
              <a:t>with SAP contract ID</a:t>
            </a:r>
          </a:p>
        </p:txBody>
      </p:sp>
      <p:sp>
        <p:nvSpPr>
          <p:cNvPr id="85" name="TextBox 84">
            <a:extLst>
              <a:ext uri="{FF2B5EF4-FFF2-40B4-BE49-F238E27FC236}">
                <a16:creationId xmlns:a16="http://schemas.microsoft.com/office/drawing/2014/main" id="{4E81EB6F-BE23-0E17-1BEA-F96D4FB901FD}"/>
              </a:ext>
            </a:extLst>
          </p:cNvPr>
          <p:cNvSpPr txBox="1"/>
          <p:nvPr/>
        </p:nvSpPr>
        <p:spPr>
          <a:xfrm>
            <a:off x="9537291" y="4451195"/>
            <a:ext cx="593238" cy="804138"/>
          </a:xfrm>
          <a:prstGeom prst="rect">
            <a:avLst/>
          </a:prstGeom>
          <a:solidFill>
            <a:srgbClr val="0070F2"/>
          </a:solidFill>
        </p:spPr>
        <p:txBody>
          <a:bodyPr wrap="square" lIns="0" tIns="91440" rIns="0" bIns="0" rtlCol="0" anchor="t" anchorCtr="0">
            <a:noAutofit/>
          </a:bodyPr>
          <a:lstStyle/>
          <a:p>
            <a:pPr algn="ctr" defTabSz="1087796"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Approval </a:t>
            </a:r>
          </a:p>
        </p:txBody>
      </p:sp>
      <p:sp>
        <p:nvSpPr>
          <p:cNvPr id="86" name="TextBox 85">
            <a:extLst>
              <a:ext uri="{FF2B5EF4-FFF2-40B4-BE49-F238E27FC236}">
                <a16:creationId xmlns:a16="http://schemas.microsoft.com/office/drawing/2014/main" id="{96403C36-5516-0A86-B1E3-BED28600ABE5}"/>
              </a:ext>
            </a:extLst>
          </p:cNvPr>
          <p:cNvSpPr txBox="1"/>
          <p:nvPr/>
        </p:nvSpPr>
        <p:spPr>
          <a:xfrm>
            <a:off x="10222336" y="4451194"/>
            <a:ext cx="593234" cy="804127"/>
          </a:xfrm>
          <a:prstGeom prst="rect">
            <a:avLst/>
          </a:prstGeom>
          <a:solidFill>
            <a:srgbClr val="0070F2"/>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Update </a:t>
            </a:r>
            <a:br>
              <a:rPr lang="en-GB" sz="800" kern="0">
                <a:solidFill>
                  <a:schemeClr val="bg1"/>
                </a:solidFill>
                <a:latin typeface="+mn-lt"/>
                <a:ea typeface="Arial Unicode MS" pitchFamily="34" charset="-128"/>
                <a:cs typeface="Arial Unicode MS" pitchFamily="34" charset="-128"/>
              </a:rPr>
            </a:br>
            <a:r>
              <a:rPr lang="en-GB" sz="800" kern="0">
                <a:solidFill>
                  <a:schemeClr val="bg1"/>
                </a:solidFill>
                <a:latin typeface="+mn-lt"/>
                <a:ea typeface="Arial Unicode MS" pitchFamily="34" charset="-128"/>
                <a:cs typeface="Arial Unicode MS" pitchFamily="34" charset="-128"/>
              </a:rPr>
              <a:t>SAP Ariba with SAP contract ID</a:t>
            </a:r>
          </a:p>
        </p:txBody>
      </p:sp>
      <p:sp>
        <p:nvSpPr>
          <p:cNvPr id="87" name="TextBox 86">
            <a:extLst>
              <a:ext uri="{FF2B5EF4-FFF2-40B4-BE49-F238E27FC236}">
                <a16:creationId xmlns:a16="http://schemas.microsoft.com/office/drawing/2014/main" id="{5164AC3C-0565-5078-BDF4-9D4BE2F47DEC}"/>
              </a:ext>
            </a:extLst>
          </p:cNvPr>
          <p:cNvSpPr txBox="1"/>
          <p:nvPr/>
        </p:nvSpPr>
        <p:spPr>
          <a:xfrm>
            <a:off x="10906888" y="4451196"/>
            <a:ext cx="586972" cy="804126"/>
          </a:xfrm>
          <a:prstGeom prst="rect">
            <a:avLst/>
          </a:prstGeom>
          <a:solidFill>
            <a:srgbClr val="0070F2"/>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Provide contract as source-of-supply</a:t>
            </a:r>
          </a:p>
        </p:txBody>
      </p:sp>
      <p:sp>
        <p:nvSpPr>
          <p:cNvPr id="88" name="TextBox 87">
            <a:extLst>
              <a:ext uri="{FF2B5EF4-FFF2-40B4-BE49-F238E27FC236}">
                <a16:creationId xmlns:a16="http://schemas.microsoft.com/office/drawing/2014/main" id="{43F5FD7D-8537-63B8-D8A5-F2A376E20C43}"/>
              </a:ext>
            </a:extLst>
          </p:cNvPr>
          <p:cNvSpPr txBox="1"/>
          <p:nvPr/>
        </p:nvSpPr>
        <p:spPr>
          <a:xfrm>
            <a:off x="244564" y="2025573"/>
            <a:ext cx="858036" cy="553998"/>
          </a:xfrm>
          <a:prstGeom prst="rect">
            <a:avLst/>
          </a:prstGeom>
          <a:noFill/>
        </p:spPr>
        <p:txBody>
          <a:bodyPr wrap="square" lIns="0" tIns="0" rIns="0" bIns="0" rtlCol="0">
            <a:spAutoFit/>
          </a:bodyPr>
          <a:lstStyle/>
          <a:p>
            <a:pPr fontAlgn="base">
              <a:spcAft>
                <a:spcPct val="0"/>
              </a:spcAft>
              <a:buClr>
                <a:srgbClr val="F0AB00"/>
              </a:buClr>
              <a:buSzPct val="80000"/>
            </a:pPr>
            <a:r>
              <a:rPr lang="en-US" sz="1200" kern="0" dirty="0">
                <a:solidFill>
                  <a:schemeClr val="accent1"/>
                </a:solidFill>
                <a:latin typeface="72 Brand Medium" panose="020B0604030603020204" pitchFamily="34" charset="0"/>
                <a:ea typeface="Arial Unicode MS" pitchFamily="34" charset="-128"/>
                <a:cs typeface="Arial Unicode MS" pitchFamily="34" charset="-128"/>
              </a:rPr>
              <a:t>SAP Business Network</a:t>
            </a:r>
          </a:p>
        </p:txBody>
      </p:sp>
      <p:sp>
        <p:nvSpPr>
          <p:cNvPr id="89" name="TextBox 88">
            <a:extLst>
              <a:ext uri="{FF2B5EF4-FFF2-40B4-BE49-F238E27FC236}">
                <a16:creationId xmlns:a16="http://schemas.microsoft.com/office/drawing/2014/main" id="{75ED04AB-5A4C-7161-15B9-356C68B0D663}"/>
              </a:ext>
            </a:extLst>
          </p:cNvPr>
          <p:cNvSpPr txBox="1"/>
          <p:nvPr/>
        </p:nvSpPr>
        <p:spPr>
          <a:xfrm>
            <a:off x="244564" y="4426913"/>
            <a:ext cx="758692"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GB" sz="1200" kern="0" dirty="0">
                <a:solidFill>
                  <a:srgbClr val="0070F2"/>
                </a:solidFill>
                <a:latin typeface="72 Brand Medium" panose="020B0604030603020204" pitchFamily="34" charset="0"/>
                <a:ea typeface="Arial Unicode MS" pitchFamily="34" charset="-128"/>
                <a:cs typeface="Arial Unicode MS" pitchFamily="34" charset="-128"/>
              </a:rPr>
              <a:t>SAP ERP</a:t>
            </a:r>
          </a:p>
        </p:txBody>
      </p:sp>
      <p:sp>
        <p:nvSpPr>
          <p:cNvPr id="90" name="TextBox 89">
            <a:extLst>
              <a:ext uri="{FF2B5EF4-FFF2-40B4-BE49-F238E27FC236}">
                <a16:creationId xmlns:a16="http://schemas.microsoft.com/office/drawing/2014/main" id="{A49DD007-65CF-0816-1F28-39FBDDCE3E11}"/>
              </a:ext>
            </a:extLst>
          </p:cNvPr>
          <p:cNvSpPr txBox="1"/>
          <p:nvPr/>
        </p:nvSpPr>
        <p:spPr>
          <a:xfrm>
            <a:off x="244564" y="4857017"/>
            <a:ext cx="839849" cy="36933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GB" sz="1200" kern="0">
                <a:solidFill>
                  <a:srgbClr val="0070F2"/>
                </a:solidFill>
                <a:latin typeface="72 Brand Medium" panose="020B0604030603020204" pitchFamily="34" charset="0"/>
                <a:ea typeface="Arial Unicode MS" pitchFamily="34" charset="-128"/>
                <a:cs typeface="Arial Unicode MS" pitchFamily="34" charset="-128"/>
              </a:rPr>
              <a:t>SAP S/4HANA</a:t>
            </a:r>
          </a:p>
        </p:txBody>
      </p:sp>
      <p:sp>
        <p:nvSpPr>
          <p:cNvPr id="91" name="TextBox 90">
            <a:extLst>
              <a:ext uri="{FF2B5EF4-FFF2-40B4-BE49-F238E27FC236}">
                <a16:creationId xmlns:a16="http://schemas.microsoft.com/office/drawing/2014/main" id="{997B9CC1-65FD-A1B0-9696-13C2EC572F2C}"/>
              </a:ext>
            </a:extLst>
          </p:cNvPr>
          <p:cNvSpPr txBox="1"/>
          <p:nvPr/>
        </p:nvSpPr>
        <p:spPr>
          <a:xfrm>
            <a:off x="5409791" y="1900236"/>
            <a:ext cx="603432" cy="804672"/>
          </a:xfrm>
          <a:prstGeom prst="rect">
            <a:avLst/>
          </a:prstGeom>
          <a:solidFill>
            <a:schemeClr val="accent1"/>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dirty="0">
                <a:solidFill>
                  <a:schemeClr val="bg1"/>
                </a:solidFill>
                <a:latin typeface="+mn-lt"/>
                <a:ea typeface="Arial Unicode MS" pitchFamily="34" charset="-128"/>
                <a:cs typeface="Arial Unicode MS" pitchFamily="34" charset="-128"/>
              </a:rPr>
              <a:t>Suppliers</a:t>
            </a:r>
          </a:p>
        </p:txBody>
      </p:sp>
      <p:cxnSp>
        <p:nvCxnSpPr>
          <p:cNvPr id="92" name="Straight Arrow Connector 91">
            <a:extLst>
              <a:ext uri="{FF2B5EF4-FFF2-40B4-BE49-F238E27FC236}">
                <a16:creationId xmlns:a16="http://schemas.microsoft.com/office/drawing/2014/main" id="{3FD319F1-9C13-4D7D-7E38-EB491EA0FC80}"/>
              </a:ext>
            </a:extLst>
          </p:cNvPr>
          <p:cNvCxnSpPr>
            <a:stCxn id="75" idx="3"/>
            <a:endCxn id="71" idx="1"/>
          </p:cNvCxnSpPr>
          <p:nvPr/>
        </p:nvCxnSpPr>
        <p:spPr>
          <a:xfrm>
            <a:off x="1908865" y="4853254"/>
            <a:ext cx="93018" cy="5"/>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6B6CF992-6D20-83F2-A5B4-2EED0BDC0404}"/>
              </a:ext>
            </a:extLst>
          </p:cNvPr>
          <p:cNvCxnSpPr>
            <a:cxnSpLocks/>
            <a:stCxn id="73" idx="3"/>
            <a:endCxn id="83" idx="1"/>
          </p:cNvCxnSpPr>
          <p:nvPr/>
        </p:nvCxnSpPr>
        <p:spPr>
          <a:xfrm flipV="1">
            <a:off x="3280160" y="3471788"/>
            <a:ext cx="91798" cy="1"/>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9D76E391-6D97-03A1-179B-70EA25673921}"/>
              </a:ext>
            </a:extLst>
          </p:cNvPr>
          <p:cNvCxnSpPr>
            <a:cxnSpLocks/>
            <a:stCxn id="83" idx="3"/>
            <a:endCxn id="76" idx="1"/>
          </p:cNvCxnSpPr>
          <p:nvPr/>
        </p:nvCxnSpPr>
        <p:spPr>
          <a:xfrm flipV="1">
            <a:off x="3965194" y="3471787"/>
            <a:ext cx="91798" cy="1"/>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23BD11B-3E8D-689F-5F89-28AA06D03639}"/>
              </a:ext>
            </a:extLst>
          </p:cNvPr>
          <p:cNvCxnSpPr>
            <a:cxnSpLocks/>
            <a:stCxn id="76" idx="3"/>
            <a:endCxn id="77" idx="1"/>
          </p:cNvCxnSpPr>
          <p:nvPr/>
        </p:nvCxnSpPr>
        <p:spPr>
          <a:xfrm>
            <a:off x="4650226" y="3471787"/>
            <a:ext cx="90587" cy="0"/>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E7044EF-2AFA-1192-12CA-30293E392AB7}"/>
              </a:ext>
            </a:extLst>
          </p:cNvPr>
          <p:cNvCxnSpPr>
            <a:cxnSpLocks/>
            <a:stCxn id="77" idx="3"/>
            <a:endCxn id="78" idx="1"/>
          </p:cNvCxnSpPr>
          <p:nvPr/>
        </p:nvCxnSpPr>
        <p:spPr>
          <a:xfrm flipV="1">
            <a:off x="5318417" y="3471781"/>
            <a:ext cx="91374" cy="6"/>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4EF9AC7-F9B7-454C-705A-DB2BC4815634}"/>
              </a:ext>
            </a:extLst>
          </p:cNvPr>
          <p:cNvCxnSpPr>
            <a:cxnSpLocks/>
            <a:stCxn id="78" idx="3"/>
            <a:endCxn id="79" idx="1"/>
          </p:cNvCxnSpPr>
          <p:nvPr/>
        </p:nvCxnSpPr>
        <p:spPr>
          <a:xfrm flipV="1">
            <a:off x="6013231" y="3471775"/>
            <a:ext cx="93010" cy="6"/>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0FB6963A-02DC-0995-0A9B-E8B6CB4A1DEB}"/>
              </a:ext>
            </a:extLst>
          </p:cNvPr>
          <p:cNvCxnSpPr>
            <a:cxnSpLocks/>
            <a:stCxn id="78" idx="0"/>
            <a:endCxn id="91" idx="2"/>
          </p:cNvCxnSpPr>
          <p:nvPr/>
        </p:nvCxnSpPr>
        <p:spPr>
          <a:xfrm flipH="1" flipV="1">
            <a:off x="5711507" y="2704908"/>
            <a:ext cx="4" cy="364544"/>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99" name="Straight Arrow Connector 38">
            <a:extLst>
              <a:ext uri="{FF2B5EF4-FFF2-40B4-BE49-F238E27FC236}">
                <a16:creationId xmlns:a16="http://schemas.microsoft.com/office/drawing/2014/main" id="{F5101E86-41FC-AB99-3913-6D57664E6F44}"/>
              </a:ext>
            </a:extLst>
          </p:cNvPr>
          <p:cNvCxnSpPr>
            <a:cxnSpLocks/>
            <a:stCxn id="91" idx="3"/>
            <a:endCxn id="79" idx="0"/>
          </p:cNvCxnSpPr>
          <p:nvPr/>
        </p:nvCxnSpPr>
        <p:spPr>
          <a:xfrm>
            <a:off x="6013223" y="2302572"/>
            <a:ext cx="392355" cy="766879"/>
          </a:xfrm>
          <a:prstGeom prst="bentConnector2">
            <a:avLst/>
          </a:prstGeom>
          <a:ln w="12700">
            <a:solidFill>
              <a:schemeClr val="tx1"/>
            </a:solidFill>
            <a:prstDash val="solid"/>
            <a:headEnd type="none" w="med" len="med"/>
            <a:tailEnd type="triangle" w="lg" len="sm"/>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810E8986-C09C-5BBC-9D2E-AD59F2C333EC}"/>
              </a:ext>
            </a:extLst>
          </p:cNvPr>
          <p:cNvSpPr txBox="1"/>
          <p:nvPr/>
        </p:nvSpPr>
        <p:spPr>
          <a:xfrm>
            <a:off x="6795916" y="1900236"/>
            <a:ext cx="603432" cy="804672"/>
          </a:xfrm>
          <a:prstGeom prst="rect">
            <a:avLst/>
          </a:prstGeom>
          <a:solidFill>
            <a:schemeClr val="accent1"/>
          </a:solidFill>
        </p:spPr>
        <p:txBody>
          <a:bodyPr wrap="square" lIns="0" tIns="91440" rIns="0" bIns="0" rtlCol="0" anchor="t" anchorCtr="0">
            <a:noAutofit/>
          </a:bodyPr>
          <a:lstStyle/>
          <a:p>
            <a:pPr algn="ctr" fontAlgn="base">
              <a:spcBef>
                <a:spcPct val="50000"/>
              </a:spcBef>
              <a:spcAft>
                <a:spcPct val="0"/>
              </a:spcAft>
              <a:buClr>
                <a:srgbClr val="F0AB00"/>
              </a:buClr>
              <a:buSzPct val="80000"/>
            </a:pPr>
            <a:r>
              <a:rPr lang="en-GB" sz="800" kern="0">
                <a:solidFill>
                  <a:schemeClr val="bg1"/>
                </a:solidFill>
                <a:latin typeface="+mn-lt"/>
                <a:ea typeface="Arial Unicode MS" pitchFamily="34" charset="-128"/>
                <a:cs typeface="Arial Unicode MS" pitchFamily="34" charset="-128"/>
              </a:rPr>
              <a:t>Supplier</a:t>
            </a:r>
          </a:p>
        </p:txBody>
      </p:sp>
      <p:cxnSp>
        <p:nvCxnSpPr>
          <p:cNvPr id="101" name="Straight Arrow Connector 100">
            <a:extLst>
              <a:ext uri="{FF2B5EF4-FFF2-40B4-BE49-F238E27FC236}">
                <a16:creationId xmlns:a16="http://schemas.microsoft.com/office/drawing/2014/main" id="{206950CF-0CB9-5D79-D90B-2C3DF5ECFA1C}"/>
              </a:ext>
            </a:extLst>
          </p:cNvPr>
          <p:cNvCxnSpPr>
            <a:cxnSpLocks/>
            <a:stCxn id="79" idx="3"/>
            <a:endCxn id="80" idx="1"/>
          </p:cNvCxnSpPr>
          <p:nvPr/>
        </p:nvCxnSpPr>
        <p:spPr>
          <a:xfrm flipV="1">
            <a:off x="6704915" y="3471772"/>
            <a:ext cx="92222" cy="3"/>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B81E891-211C-F2E7-1E92-E852367B8F13}"/>
              </a:ext>
            </a:extLst>
          </p:cNvPr>
          <p:cNvCxnSpPr>
            <a:cxnSpLocks/>
            <a:stCxn id="80" idx="0"/>
            <a:endCxn id="100" idx="2"/>
          </p:cNvCxnSpPr>
          <p:nvPr/>
        </p:nvCxnSpPr>
        <p:spPr>
          <a:xfrm flipV="1">
            <a:off x="7093762" y="2704908"/>
            <a:ext cx="3870" cy="364544"/>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7BB6940E-FEA5-7D86-9BB3-6FC0E9364331}"/>
              </a:ext>
            </a:extLst>
          </p:cNvPr>
          <p:cNvCxnSpPr>
            <a:cxnSpLocks/>
            <a:stCxn id="80" idx="3"/>
            <a:endCxn id="81" idx="1"/>
          </p:cNvCxnSpPr>
          <p:nvPr/>
        </p:nvCxnSpPr>
        <p:spPr>
          <a:xfrm flipV="1">
            <a:off x="7390387" y="3471769"/>
            <a:ext cx="91798" cy="3"/>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104" name="Straight Arrow Connector 38">
            <a:extLst>
              <a:ext uri="{FF2B5EF4-FFF2-40B4-BE49-F238E27FC236}">
                <a16:creationId xmlns:a16="http://schemas.microsoft.com/office/drawing/2014/main" id="{AC09DF86-DC06-7A63-519F-788BE0D8F69E}"/>
              </a:ext>
            </a:extLst>
          </p:cNvPr>
          <p:cNvCxnSpPr>
            <a:cxnSpLocks/>
            <a:stCxn id="81" idx="3"/>
          </p:cNvCxnSpPr>
          <p:nvPr/>
        </p:nvCxnSpPr>
        <p:spPr>
          <a:xfrm>
            <a:off x="8075423" y="3471769"/>
            <a:ext cx="736519" cy="315630"/>
          </a:xfrm>
          <a:prstGeom prst="bentConnector2">
            <a:avLst/>
          </a:prstGeom>
          <a:ln w="12700">
            <a:solidFill>
              <a:schemeClr val="tx1"/>
            </a:solidFill>
            <a:prstDash val="solid"/>
            <a:headEnd type="none" w="med" len="med"/>
            <a:tailEnd type="none" w="lg" len="sm"/>
          </a:ln>
        </p:spPr>
        <p:style>
          <a:lnRef idx="1">
            <a:schemeClr val="accent1"/>
          </a:lnRef>
          <a:fillRef idx="0">
            <a:schemeClr val="accent1"/>
          </a:fillRef>
          <a:effectRef idx="0">
            <a:schemeClr val="accent1"/>
          </a:effectRef>
          <a:fontRef idx="minor">
            <a:schemeClr val="tx1"/>
          </a:fontRef>
        </p:style>
      </p:cxnSp>
      <p:cxnSp>
        <p:nvCxnSpPr>
          <p:cNvPr id="105" name="Straight Arrow Connector 38">
            <a:extLst>
              <a:ext uri="{FF2B5EF4-FFF2-40B4-BE49-F238E27FC236}">
                <a16:creationId xmlns:a16="http://schemas.microsoft.com/office/drawing/2014/main" id="{2D7136F2-7B4B-4FB4-292F-1335D06FA102}"/>
              </a:ext>
            </a:extLst>
          </p:cNvPr>
          <p:cNvCxnSpPr>
            <a:cxnSpLocks/>
            <a:stCxn id="107" idx="0"/>
            <a:endCxn id="106" idx="0"/>
          </p:cNvCxnSpPr>
          <p:nvPr/>
        </p:nvCxnSpPr>
        <p:spPr>
          <a:xfrm rot="16200000" flipV="1">
            <a:off x="8808149" y="3665006"/>
            <a:ext cx="12700" cy="681432"/>
          </a:xfrm>
          <a:prstGeom prst="bentConnector3">
            <a:avLst>
              <a:gd name="adj1" fmla="val 1800000"/>
            </a:avLst>
          </a:prstGeom>
          <a:ln w="12700">
            <a:solidFill>
              <a:schemeClr val="tx1"/>
            </a:solidFill>
            <a:prstDash val="solid"/>
            <a:headEnd type="none" w="med" len="med"/>
            <a:tailEnd type="none" w="lg" len="sm"/>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71C97DB1-DE53-ED9C-4795-2D96F807616B}"/>
              </a:ext>
            </a:extLst>
          </p:cNvPr>
          <p:cNvSpPr/>
          <p:nvPr/>
        </p:nvSpPr>
        <p:spPr bwMode="gray">
          <a:xfrm>
            <a:off x="8368685" y="4005722"/>
            <a:ext cx="197495" cy="193068"/>
          </a:xfrm>
          <a:prstGeom prst="ellipse">
            <a:avLst/>
          </a:prstGeom>
          <a:solidFill>
            <a:schemeClr val="accent3"/>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GB" sz="800" b="1" kern="0">
                <a:solidFill>
                  <a:schemeClr val="bg1"/>
                </a:solidFill>
                <a:latin typeface="+mn-lt"/>
                <a:ea typeface="Arial Unicode MS" pitchFamily="34" charset="-128"/>
                <a:cs typeface="Arial Unicode MS" pitchFamily="34" charset="-128"/>
              </a:rPr>
              <a:t>A</a:t>
            </a:r>
          </a:p>
        </p:txBody>
      </p:sp>
      <p:sp>
        <p:nvSpPr>
          <p:cNvPr id="107" name="Oval 106">
            <a:extLst>
              <a:ext uri="{FF2B5EF4-FFF2-40B4-BE49-F238E27FC236}">
                <a16:creationId xmlns:a16="http://schemas.microsoft.com/office/drawing/2014/main" id="{3596DF73-A20B-F87F-7866-69B9BFC80F98}"/>
              </a:ext>
            </a:extLst>
          </p:cNvPr>
          <p:cNvSpPr/>
          <p:nvPr/>
        </p:nvSpPr>
        <p:spPr bwMode="gray">
          <a:xfrm>
            <a:off x="9050117" y="4005722"/>
            <a:ext cx="197495" cy="193068"/>
          </a:xfrm>
          <a:prstGeom prst="ellipse">
            <a:avLst/>
          </a:prstGeom>
          <a:solidFill>
            <a:schemeClr val="accent3"/>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GB" sz="800" b="1" kern="0">
                <a:solidFill>
                  <a:schemeClr val="bg1"/>
                </a:solidFill>
                <a:latin typeface="+mn-lt"/>
                <a:ea typeface="Arial Unicode MS" pitchFamily="34" charset="-128"/>
                <a:cs typeface="Arial Unicode MS" pitchFamily="34" charset="-128"/>
              </a:rPr>
              <a:t>B</a:t>
            </a:r>
          </a:p>
        </p:txBody>
      </p:sp>
      <p:cxnSp>
        <p:nvCxnSpPr>
          <p:cNvPr id="108" name="Straight Arrow Connector 107">
            <a:extLst>
              <a:ext uri="{FF2B5EF4-FFF2-40B4-BE49-F238E27FC236}">
                <a16:creationId xmlns:a16="http://schemas.microsoft.com/office/drawing/2014/main" id="{A3B52440-4EC0-4749-BCCC-4CF6D83BA35F}"/>
              </a:ext>
            </a:extLst>
          </p:cNvPr>
          <p:cNvCxnSpPr>
            <a:cxnSpLocks/>
            <a:stCxn id="106" idx="4"/>
            <a:endCxn id="74" idx="0"/>
          </p:cNvCxnSpPr>
          <p:nvPr/>
        </p:nvCxnSpPr>
        <p:spPr>
          <a:xfrm flipH="1">
            <a:off x="8467432" y="4198790"/>
            <a:ext cx="1" cy="252404"/>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0FFFD28C-7EC4-C212-E8BD-49E251DA34C2}"/>
              </a:ext>
            </a:extLst>
          </p:cNvPr>
          <p:cNvCxnSpPr>
            <a:cxnSpLocks/>
            <a:stCxn id="107" idx="4"/>
            <a:endCxn id="82" idx="0"/>
          </p:cNvCxnSpPr>
          <p:nvPr/>
        </p:nvCxnSpPr>
        <p:spPr>
          <a:xfrm flipH="1">
            <a:off x="9148864" y="4198790"/>
            <a:ext cx="1" cy="252404"/>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E9C884FF-FF8E-43F6-8C9A-DDCA979BAE3B}"/>
              </a:ext>
            </a:extLst>
          </p:cNvPr>
          <p:cNvCxnSpPr>
            <a:cxnSpLocks/>
            <a:stCxn id="82" idx="3"/>
            <a:endCxn id="85" idx="1"/>
          </p:cNvCxnSpPr>
          <p:nvPr/>
        </p:nvCxnSpPr>
        <p:spPr>
          <a:xfrm flipV="1">
            <a:off x="9445483" y="4853264"/>
            <a:ext cx="91808" cy="5"/>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29B2B7F0-C82F-412F-5AFF-3E662006AB3D}"/>
              </a:ext>
            </a:extLst>
          </p:cNvPr>
          <p:cNvCxnSpPr>
            <a:cxnSpLocks/>
            <a:stCxn id="85" idx="3"/>
            <a:endCxn id="86" idx="1"/>
          </p:cNvCxnSpPr>
          <p:nvPr/>
        </p:nvCxnSpPr>
        <p:spPr>
          <a:xfrm flipV="1">
            <a:off x="10130529" y="4853258"/>
            <a:ext cx="91807" cy="6"/>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60927A1A-F85F-A061-AD4E-959084A8D227}"/>
              </a:ext>
            </a:extLst>
          </p:cNvPr>
          <p:cNvCxnSpPr>
            <a:cxnSpLocks/>
            <a:stCxn id="86" idx="3"/>
            <a:endCxn id="87" idx="1"/>
          </p:cNvCxnSpPr>
          <p:nvPr/>
        </p:nvCxnSpPr>
        <p:spPr>
          <a:xfrm>
            <a:off x="10815570" y="4853258"/>
            <a:ext cx="91318" cy="1"/>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450A74F0-6F42-12AF-8BEB-B7410EA231B1}"/>
              </a:ext>
            </a:extLst>
          </p:cNvPr>
          <p:cNvCxnSpPr>
            <a:cxnSpLocks/>
            <a:stCxn id="86" idx="0"/>
            <a:endCxn id="84" idx="2"/>
          </p:cNvCxnSpPr>
          <p:nvPr/>
        </p:nvCxnSpPr>
        <p:spPr>
          <a:xfrm flipH="1" flipV="1">
            <a:off x="10518948" y="3841813"/>
            <a:ext cx="5" cy="609381"/>
          </a:xfrm>
          <a:prstGeom prst="straightConnector1">
            <a:avLst/>
          </a:prstGeom>
          <a:ln w="12700">
            <a:solidFill>
              <a:schemeClr val="tx1"/>
            </a:solidFill>
            <a:headEnd type="none" w="med" len="med"/>
            <a:tailEnd type="triangle" w="lg" len="sm"/>
          </a:ln>
        </p:spPr>
        <p:style>
          <a:lnRef idx="1">
            <a:schemeClr val="accent1"/>
          </a:lnRef>
          <a:fillRef idx="0">
            <a:schemeClr val="accent1"/>
          </a:fillRef>
          <a:effectRef idx="0">
            <a:schemeClr val="accent1"/>
          </a:effectRef>
          <a:fontRef idx="minor">
            <a:schemeClr val="tx1"/>
          </a:fontRef>
        </p:style>
      </p:cxnSp>
      <p:sp>
        <p:nvSpPr>
          <p:cNvPr id="114" name="Text Placeholder 13">
            <a:hlinkClick r:id="rId3"/>
            <a:extLst>
              <a:ext uri="{FF2B5EF4-FFF2-40B4-BE49-F238E27FC236}">
                <a16:creationId xmlns:a16="http://schemas.microsoft.com/office/drawing/2014/main" id="{51E19A29-DF14-3FC4-E07E-A728BDFB35E3}"/>
              </a:ext>
            </a:extLst>
          </p:cNvPr>
          <p:cNvSpPr txBox="1">
            <a:spLocks/>
          </p:cNvSpPr>
          <p:nvPr/>
        </p:nvSpPr>
        <p:spPr bwMode="black">
          <a:xfrm>
            <a:off x="4016359" y="5650830"/>
            <a:ext cx="2482141" cy="31501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pc="-5">
                <a:latin typeface="+mn-lt"/>
                <a:cs typeface="BentonSans Book"/>
              </a:rPr>
              <a:t>SAP ECC + Guided Sourcing Integration</a:t>
            </a:r>
            <a:endParaRPr lang="en-US">
              <a:latin typeface="+mn-lt"/>
              <a:cs typeface="BentonSans Book"/>
            </a:endParaRPr>
          </a:p>
        </p:txBody>
      </p:sp>
      <p:grpSp>
        <p:nvGrpSpPr>
          <p:cNvPr id="115" name="Group 114">
            <a:extLst>
              <a:ext uri="{FF2B5EF4-FFF2-40B4-BE49-F238E27FC236}">
                <a16:creationId xmlns:a16="http://schemas.microsoft.com/office/drawing/2014/main" id="{CE7F0626-EF83-3B03-8B4F-650D4FD8A138}"/>
              </a:ext>
            </a:extLst>
          </p:cNvPr>
          <p:cNvGrpSpPr/>
          <p:nvPr/>
        </p:nvGrpSpPr>
        <p:grpSpPr>
          <a:xfrm>
            <a:off x="3371958" y="5507737"/>
            <a:ext cx="548508" cy="545796"/>
            <a:chOff x="6946220" y="5000856"/>
            <a:chExt cx="548508" cy="545796"/>
          </a:xfrm>
        </p:grpSpPr>
        <p:pic>
          <p:nvPicPr>
            <p:cNvPr id="116" name="Picture 115">
              <a:hlinkClick r:id="rId4"/>
              <a:extLst>
                <a:ext uri="{FF2B5EF4-FFF2-40B4-BE49-F238E27FC236}">
                  <a16:creationId xmlns:a16="http://schemas.microsoft.com/office/drawing/2014/main" id="{E6C66512-290D-27E5-A41C-52D331116AC1}"/>
                </a:ext>
              </a:extLst>
            </p:cNvPr>
            <p:cNvPicPr>
              <a:picLocks noChangeAspect="1"/>
            </p:cNvPicPr>
            <p:nvPr/>
          </p:nvPicPr>
          <p:blipFill>
            <a:blip r:embed="rId5"/>
            <a:srcRect/>
            <a:stretch/>
          </p:blipFill>
          <p:spPr>
            <a:xfrm>
              <a:off x="6948386" y="5000856"/>
              <a:ext cx="546342" cy="545796"/>
            </a:xfrm>
            <a:prstGeom prst="rect">
              <a:avLst/>
            </a:prstGeom>
          </p:spPr>
        </p:pic>
        <p:sp>
          <p:nvSpPr>
            <p:cNvPr id="117" name="Oval 116">
              <a:extLst>
                <a:ext uri="{FF2B5EF4-FFF2-40B4-BE49-F238E27FC236}">
                  <a16:creationId xmlns:a16="http://schemas.microsoft.com/office/drawing/2014/main" id="{BD4C62E3-A026-24FA-00D2-A579FD8CFD00}"/>
                </a:ext>
              </a:extLst>
            </p:cNvPr>
            <p:cNvSpPr/>
            <p:nvPr/>
          </p:nvSpPr>
          <p:spPr bwMode="gray">
            <a:xfrm>
              <a:off x="6946220" y="5000856"/>
              <a:ext cx="538983" cy="538983"/>
            </a:xfrm>
            <a:prstGeom prst="ellipse">
              <a:avLst/>
            </a:prstGeom>
            <a:noFill/>
            <a:ln w="25400" algn="ctr">
              <a:solidFill>
                <a:srgbClr val="0070F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a:ln>
                  <a:noFill/>
                </a:ln>
                <a:effectLst/>
                <a:uLnTx/>
                <a:uFillTx/>
                <a:latin typeface="+mn-lt"/>
                <a:ea typeface="Arial Unicode MS" pitchFamily="34" charset="-128"/>
                <a:cs typeface="Arial Unicode MS" pitchFamily="34" charset="-128"/>
              </a:endParaRPr>
            </a:p>
          </p:txBody>
        </p:sp>
      </p:grpSp>
      <p:sp>
        <p:nvSpPr>
          <p:cNvPr id="118" name="Text Placeholder 13">
            <a:hlinkClick r:id="rId6"/>
            <a:extLst>
              <a:ext uri="{FF2B5EF4-FFF2-40B4-BE49-F238E27FC236}">
                <a16:creationId xmlns:a16="http://schemas.microsoft.com/office/drawing/2014/main" id="{73F31A3E-1DE0-7A32-DAE9-2527105A84B9}"/>
              </a:ext>
            </a:extLst>
          </p:cNvPr>
          <p:cNvSpPr txBox="1">
            <a:spLocks/>
          </p:cNvSpPr>
          <p:nvPr/>
        </p:nvSpPr>
        <p:spPr bwMode="black">
          <a:xfrm>
            <a:off x="7152426" y="5650830"/>
            <a:ext cx="2577144" cy="31501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1200" b="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pc="-5">
                <a:latin typeface="+mn-lt"/>
                <a:cs typeface="BentonSans Book"/>
              </a:rPr>
              <a:t>SAP S/4HANA + Guided Sourcing Integration </a:t>
            </a:r>
            <a:endParaRPr lang="en-US">
              <a:latin typeface="+mn-lt"/>
              <a:cs typeface="BentonSans Book"/>
            </a:endParaRPr>
          </a:p>
        </p:txBody>
      </p:sp>
      <p:grpSp>
        <p:nvGrpSpPr>
          <p:cNvPr id="119" name="Group 118">
            <a:extLst>
              <a:ext uri="{FF2B5EF4-FFF2-40B4-BE49-F238E27FC236}">
                <a16:creationId xmlns:a16="http://schemas.microsoft.com/office/drawing/2014/main" id="{662A9837-DA41-2618-986C-D510651A597D}"/>
              </a:ext>
            </a:extLst>
          </p:cNvPr>
          <p:cNvGrpSpPr/>
          <p:nvPr/>
        </p:nvGrpSpPr>
        <p:grpSpPr>
          <a:xfrm>
            <a:off x="6508025" y="5507737"/>
            <a:ext cx="548508" cy="545796"/>
            <a:chOff x="6946220" y="5000856"/>
            <a:chExt cx="548508" cy="545796"/>
          </a:xfrm>
        </p:grpSpPr>
        <p:pic>
          <p:nvPicPr>
            <p:cNvPr id="120" name="Picture 119">
              <a:hlinkClick r:id="rId6"/>
              <a:extLst>
                <a:ext uri="{FF2B5EF4-FFF2-40B4-BE49-F238E27FC236}">
                  <a16:creationId xmlns:a16="http://schemas.microsoft.com/office/drawing/2014/main" id="{FB93CA78-12F4-A3A7-5F07-B8EC439F82E8}"/>
                </a:ext>
              </a:extLst>
            </p:cNvPr>
            <p:cNvPicPr>
              <a:picLocks noChangeAspect="1"/>
            </p:cNvPicPr>
            <p:nvPr/>
          </p:nvPicPr>
          <p:blipFill>
            <a:blip r:embed="rId5"/>
            <a:srcRect/>
            <a:stretch/>
          </p:blipFill>
          <p:spPr>
            <a:xfrm>
              <a:off x="6948386" y="5000856"/>
              <a:ext cx="546342" cy="545796"/>
            </a:xfrm>
            <a:prstGeom prst="rect">
              <a:avLst/>
            </a:prstGeom>
          </p:spPr>
        </p:pic>
        <p:sp>
          <p:nvSpPr>
            <p:cNvPr id="121" name="Oval 120">
              <a:extLst>
                <a:ext uri="{FF2B5EF4-FFF2-40B4-BE49-F238E27FC236}">
                  <a16:creationId xmlns:a16="http://schemas.microsoft.com/office/drawing/2014/main" id="{7336B2DF-0A9D-1AC0-61C5-328C3A89B2C8}"/>
                </a:ext>
              </a:extLst>
            </p:cNvPr>
            <p:cNvSpPr/>
            <p:nvPr/>
          </p:nvSpPr>
          <p:spPr bwMode="gray">
            <a:xfrm>
              <a:off x="6946220" y="5000856"/>
              <a:ext cx="538983" cy="538983"/>
            </a:xfrm>
            <a:prstGeom prst="ellipse">
              <a:avLst/>
            </a:prstGeom>
            <a:noFill/>
            <a:ln w="25400" algn="ctr">
              <a:solidFill>
                <a:srgbClr val="0070F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a:ln>
                  <a:noFill/>
                </a:ln>
                <a:effectLst/>
                <a:uLnTx/>
                <a:uFillTx/>
                <a:latin typeface="+mn-lt"/>
                <a:ea typeface="Arial Unicode MS" pitchFamily="34" charset="-128"/>
                <a:cs typeface="Arial Unicode MS" pitchFamily="34" charset="-128"/>
              </a:endParaRPr>
            </a:p>
          </p:txBody>
        </p:sp>
      </p:grpSp>
      <p:sp>
        <p:nvSpPr>
          <p:cNvPr id="122" name="Title 1">
            <a:extLst>
              <a:ext uri="{FF2B5EF4-FFF2-40B4-BE49-F238E27FC236}">
                <a16:creationId xmlns:a16="http://schemas.microsoft.com/office/drawing/2014/main" id="{0CBB7FB0-67DE-9AC0-5449-78900C1327B8}"/>
              </a:ext>
            </a:extLst>
          </p:cNvPr>
          <p:cNvSpPr>
            <a:spLocks noGrp="1"/>
          </p:cNvSpPr>
          <p:nvPr>
            <p:ph type="title"/>
          </p:nvPr>
        </p:nvSpPr>
        <p:spPr>
          <a:xfrm>
            <a:off x="503870" y="504000"/>
            <a:ext cx="11183564" cy="646203"/>
          </a:xfrm>
        </p:spPr>
        <p:txBody>
          <a:bodyPr/>
          <a:lstStyle/>
          <a:p>
            <a:r>
              <a:rPr lang="en-US" sz="2399" dirty="0">
                <a:solidFill>
                  <a:srgbClr val="000000"/>
                </a:solidFill>
              </a:rPr>
              <a:t>Guided Sourcing Integration</a:t>
            </a:r>
            <a:br>
              <a:rPr lang="en-US" sz="2399" dirty="0">
                <a:solidFill>
                  <a:srgbClr val="000000"/>
                </a:solidFill>
              </a:rPr>
            </a:br>
            <a:r>
              <a:rPr lang="en-US" sz="1800" dirty="0">
                <a:solidFill>
                  <a:srgbClr val="0070F2"/>
                </a:solidFill>
                <a:latin typeface="+mn-lt"/>
              </a:rPr>
              <a:t>SAP ECC/S4H Integration</a:t>
            </a:r>
            <a:endParaRPr lang="en-US" dirty="0">
              <a:solidFill>
                <a:srgbClr val="0070F2"/>
              </a:solidFill>
              <a:latin typeface="+mn-lt"/>
            </a:endParaRPr>
          </a:p>
        </p:txBody>
      </p:sp>
    </p:spTree>
    <p:extLst>
      <p:ext uri="{BB962C8B-B14F-4D97-AF65-F5344CB8AC3E}">
        <p14:creationId xmlns:p14="http://schemas.microsoft.com/office/powerpoint/2010/main" val="1076141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9CF709-7097-79E5-AE3D-C88BBF8D4EF9}"/>
              </a:ext>
            </a:extLst>
          </p:cNvPr>
          <p:cNvSpPr>
            <a:spLocks noGrp="1"/>
          </p:cNvSpPr>
          <p:nvPr>
            <p:ph type="ctrTitle"/>
          </p:nvPr>
        </p:nvSpPr>
        <p:spPr/>
        <p:txBody>
          <a:bodyPr/>
          <a:lstStyle/>
          <a:p>
            <a:r>
              <a:rPr lang="en-GB" dirty="0"/>
              <a:t>Guided Sourcing - Roadmap</a:t>
            </a:r>
            <a:endParaRPr lang="en-US" b="0" dirty="0">
              <a:latin typeface="72 Brand Medium" panose="020B0504030603020204" pitchFamily="34" charset="0"/>
            </a:endParaRPr>
          </a:p>
        </p:txBody>
      </p:sp>
      <p:sp>
        <p:nvSpPr>
          <p:cNvPr id="3" name="Picture Placeholder 2">
            <a:extLst>
              <a:ext uri="{FF2B5EF4-FFF2-40B4-BE49-F238E27FC236}">
                <a16:creationId xmlns:a16="http://schemas.microsoft.com/office/drawing/2014/main" id="{3E925F2A-2710-FE78-48FE-375E78953D1B}"/>
              </a:ext>
            </a:extLst>
          </p:cNvPr>
          <p:cNvSpPr>
            <a:spLocks noGrp="1"/>
          </p:cNvSpPr>
          <p:nvPr>
            <p:ph type="pic" sz="quarter" idx="10"/>
          </p:nvPr>
        </p:nvSpPr>
        <p:spPr/>
        <p:txBody>
          <a:bodyPr/>
          <a:lstStyle/>
          <a:p>
            <a:endParaRPr lang="en-US"/>
          </a:p>
        </p:txBody>
      </p:sp>
      <p:pic>
        <p:nvPicPr>
          <p:cNvPr id="4" name="Picture Placeholder 7">
            <a:extLst>
              <a:ext uri="{FF2B5EF4-FFF2-40B4-BE49-F238E27FC236}">
                <a16:creationId xmlns:a16="http://schemas.microsoft.com/office/drawing/2014/main" id="{94DAB1FE-2DC2-13F1-94AC-54B62BA8C8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black">
          <a:xfrm>
            <a:off x="1587" y="3429000"/>
            <a:ext cx="12188826" cy="3428107"/>
          </a:xfrm>
          <a:prstGeom prst="rect">
            <a:avLst/>
          </a:prstGeom>
        </p:spPr>
      </p:pic>
    </p:spTree>
    <p:custDataLst>
      <p:custData r:id="rId1"/>
      <p:custData r:id="rId2"/>
    </p:custDataLst>
    <p:extLst>
      <p:ext uri="{BB962C8B-B14F-4D97-AF65-F5344CB8AC3E}">
        <p14:creationId xmlns:p14="http://schemas.microsoft.com/office/powerpoint/2010/main" val="2593536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77808B-726A-D2C5-65B7-9B9257927D1A}"/>
              </a:ext>
            </a:extLst>
          </p:cNvPr>
          <p:cNvPicPr>
            <a:picLocks noChangeAspect="1"/>
          </p:cNvPicPr>
          <p:nvPr/>
        </p:nvPicPr>
        <p:blipFill>
          <a:blip r:embed="rId3"/>
          <a:stretch>
            <a:fillRect/>
          </a:stretch>
        </p:blipFill>
        <p:spPr>
          <a:xfrm>
            <a:off x="600782" y="1557826"/>
            <a:ext cx="5122230" cy="4779114"/>
          </a:xfrm>
          <a:prstGeom prst="rect">
            <a:avLst/>
          </a:prstGeom>
          <a:ln w="3175">
            <a:solidFill>
              <a:schemeClr val="tx1"/>
            </a:solidFill>
          </a:ln>
        </p:spPr>
      </p:pic>
      <p:sp>
        <p:nvSpPr>
          <p:cNvPr id="6" name="Text Placeholder 5">
            <a:extLst>
              <a:ext uri="{FF2B5EF4-FFF2-40B4-BE49-F238E27FC236}">
                <a16:creationId xmlns:a16="http://schemas.microsoft.com/office/drawing/2014/main" id="{2C6FC963-E417-48BB-B5D0-9A94F441880A}"/>
              </a:ext>
            </a:extLst>
          </p:cNvPr>
          <p:cNvSpPr>
            <a:spLocks noGrp="1"/>
          </p:cNvSpPr>
          <p:nvPr>
            <p:ph type="body" sz="quarter" idx="10"/>
          </p:nvPr>
        </p:nvSpPr>
        <p:spPr>
          <a:xfrm>
            <a:off x="6231012" y="1557826"/>
            <a:ext cx="5454073" cy="4786653"/>
          </a:xfrm>
        </p:spPr>
        <p:txBody>
          <a:bodyPr vert="horz" lIns="0" tIns="0" rIns="0" bIns="0" rtlCol="0" anchor="t">
            <a:normAutofit/>
          </a:bodyPr>
          <a:lstStyle/>
          <a:p>
            <a:r>
              <a:rPr lang="en-GB" dirty="0">
                <a:latin typeface="+mn-lt"/>
              </a:rPr>
              <a:t>SAP Ariba road map information is  accessible through the SAP Road Map Explorer at </a:t>
            </a:r>
            <a:r>
              <a:rPr lang="en-GB" dirty="0">
                <a:latin typeface="+mn-lt"/>
                <a:cs typeface="Courier New"/>
                <a:hlinkClick r:id="rId4">
                  <a:extLst>
                    <a:ext uri="{A12FA001-AC4F-418D-AE19-62706E023703}">
                      <ahyp:hlinkClr xmlns:ahyp="http://schemas.microsoft.com/office/drawing/2018/hyperlinkcolor" val="tx"/>
                    </a:ext>
                  </a:extLst>
                </a:hlinkClick>
              </a:rPr>
              <a:t>https://roadmaps.sap.com</a:t>
            </a:r>
            <a:endParaRPr lang="en-GB" dirty="0">
              <a:latin typeface="+mn-lt"/>
              <a:cs typeface="Courier New"/>
            </a:endParaRPr>
          </a:p>
          <a:p>
            <a:endParaRPr lang="en-GB" dirty="0">
              <a:latin typeface="+mn-lt"/>
              <a:cs typeface="Courier New"/>
            </a:endParaRPr>
          </a:p>
          <a:p>
            <a:pPr marL="0" lvl="1" indent="0">
              <a:buNone/>
            </a:pPr>
            <a:r>
              <a:rPr lang="en-GB" sz="1999" b="1" dirty="0">
                <a:solidFill>
                  <a:srgbClr val="0070F2"/>
                </a:solidFill>
                <a:latin typeface="Arial"/>
              </a:rPr>
              <a:t>Filter by</a:t>
            </a:r>
          </a:p>
          <a:p>
            <a:pPr lvl="1" fontAlgn="base">
              <a:lnSpc>
                <a:spcPct val="110000"/>
              </a:lnSpc>
              <a:spcBef>
                <a:spcPts val="1000"/>
              </a:spcBef>
              <a:spcAft>
                <a:spcPct val="0"/>
              </a:spcAft>
              <a:buClr>
                <a:srgbClr val="0070F2"/>
              </a:buClr>
            </a:pPr>
            <a:r>
              <a:rPr lang="en-GB" dirty="0">
                <a:solidFill>
                  <a:schemeClr val="tx1">
                    <a:lumMod val="75000"/>
                    <a:lumOff val="25000"/>
                  </a:schemeClr>
                </a:solidFill>
              </a:rPr>
              <a:t>Processes: Sourcing and Contracts</a:t>
            </a:r>
          </a:p>
          <a:p>
            <a:pPr lvl="1" fontAlgn="base">
              <a:lnSpc>
                <a:spcPct val="110000"/>
              </a:lnSpc>
              <a:spcBef>
                <a:spcPts val="1000"/>
              </a:spcBef>
              <a:spcAft>
                <a:spcPct val="0"/>
              </a:spcAft>
              <a:buClr>
                <a:srgbClr val="0070F2"/>
              </a:buClr>
            </a:pPr>
            <a:r>
              <a:rPr lang="en-GB" dirty="0">
                <a:solidFill>
                  <a:schemeClr val="tx1">
                    <a:lumMod val="75000"/>
                    <a:lumOff val="25000"/>
                  </a:schemeClr>
                </a:solidFill>
              </a:rPr>
              <a:t>Products: SAP Ariba Sourcing, cloud edition</a:t>
            </a:r>
          </a:p>
          <a:p>
            <a:pPr marL="179016" lvl="2" indent="0">
              <a:buNone/>
            </a:pPr>
            <a:endParaRPr lang="en-GB" i="1" dirty="0">
              <a:latin typeface="+mn-lt"/>
              <a:cs typeface="Arial"/>
            </a:endParaRPr>
          </a:p>
          <a:p>
            <a:pPr marL="0" lvl="1" indent="0">
              <a:buNone/>
            </a:pPr>
            <a:r>
              <a:rPr lang="en-GB" sz="1999" b="1" dirty="0">
                <a:solidFill>
                  <a:srgbClr val="0070F2"/>
                </a:solidFill>
                <a:latin typeface="Arial"/>
              </a:rPr>
              <a:t>Navigating SAP Road Map Explorer</a:t>
            </a:r>
          </a:p>
          <a:p>
            <a:pPr lvl="1" fontAlgn="base">
              <a:lnSpc>
                <a:spcPct val="110000"/>
              </a:lnSpc>
              <a:spcBef>
                <a:spcPts val="1000"/>
              </a:spcBef>
              <a:spcAft>
                <a:spcPct val="0"/>
              </a:spcAft>
              <a:buClr>
                <a:srgbClr val="0070F2"/>
              </a:buClr>
            </a:pPr>
            <a:r>
              <a:rPr lang="en-GB" dirty="0">
                <a:solidFill>
                  <a:schemeClr val="tx1">
                    <a:lumMod val="75000"/>
                    <a:lumOff val="25000"/>
                  </a:schemeClr>
                </a:solidFill>
              </a:rPr>
              <a:t>Innovations are grouped by release date</a:t>
            </a:r>
          </a:p>
          <a:p>
            <a:pPr lvl="1" fontAlgn="base">
              <a:lnSpc>
                <a:spcPct val="110000"/>
              </a:lnSpc>
              <a:spcBef>
                <a:spcPts val="1000"/>
              </a:spcBef>
              <a:spcAft>
                <a:spcPct val="0"/>
              </a:spcAft>
              <a:buClr>
                <a:srgbClr val="0070F2"/>
              </a:buClr>
            </a:pPr>
            <a:r>
              <a:rPr lang="en-GB" dirty="0">
                <a:solidFill>
                  <a:schemeClr val="tx1">
                    <a:lumMod val="75000"/>
                    <a:lumOff val="25000"/>
                  </a:schemeClr>
                </a:solidFill>
              </a:rPr>
              <a:t>You can click on each innovation to gain insights about it</a:t>
            </a:r>
          </a:p>
        </p:txBody>
      </p:sp>
      <p:sp>
        <p:nvSpPr>
          <p:cNvPr id="10" name="Footer">
            <a:extLst>
              <a:ext uri="{FF2B5EF4-FFF2-40B4-BE49-F238E27FC236}">
                <a16:creationId xmlns:a16="http://schemas.microsoft.com/office/drawing/2014/main" id="{8A0FFD26-789F-4ED6-B050-A5BF4FF81109}"/>
              </a:ext>
            </a:extLst>
          </p:cNvPr>
          <p:cNvSpPr txBox="1"/>
          <p:nvPr/>
        </p:nvSpPr>
        <p:spPr>
          <a:xfrm>
            <a:off x="263301" y="6532394"/>
            <a:ext cx="11183564" cy="138463"/>
          </a:xfrm>
          <a:prstGeom prst="rect">
            <a:avLst/>
          </a:prstGeom>
          <a:noFill/>
        </p:spPr>
        <p:txBody>
          <a:bodyPr vert="horz" wrap="square" lIns="0" tIns="0" rIns="0" bIns="0" rtlCol="0" anchor="b">
            <a:spAutoFit/>
          </a:bodyPr>
          <a:lstStyle/>
          <a:p>
            <a:pPr algn="r" defTabSz="1088449" fontAlgn="base">
              <a:spcBef>
                <a:spcPct val="50000"/>
              </a:spcBef>
              <a:spcAft>
                <a:spcPct val="0"/>
              </a:spcAft>
              <a:buClr>
                <a:srgbClr val="F0AB00"/>
              </a:buClr>
              <a:buSzPct val="80000"/>
              <a:defRPr/>
            </a:pPr>
            <a:r>
              <a:rPr lang="en-GB" sz="900" b="1" kern="0" dirty="0">
                <a:solidFill>
                  <a:srgbClr val="0070F2"/>
                </a:solidFill>
                <a:latin typeface="Arial" panose="020B0604020202020204" pitchFamily="34" charset="0"/>
                <a:ea typeface="Arial Unicode MS" pitchFamily="34" charset="-128"/>
                <a:cs typeface="Arial Unicode MS" pitchFamily="34" charset="-128"/>
              </a:rPr>
              <a:t>Road map is subject to change without notice.</a:t>
            </a:r>
          </a:p>
        </p:txBody>
      </p:sp>
      <p:sp>
        <p:nvSpPr>
          <p:cNvPr id="12" name="Rounded Rectangle 2">
            <a:extLst>
              <a:ext uri="{FF2B5EF4-FFF2-40B4-BE49-F238E27FC236}">
                <a16:creationId xmlns:a16="http://schemas.microsoft.com/office/drawing/2014/main" id="{1ACC32AB-1D8A-4BF7-8D2F-75587F7F1F50}"/>
              </a:ext>
            </a:extLst>
          </p:cNvPr>
          <p:cNvSpPr/>
          <p:nvPr/>
        </p:nvSpPr>
        <p:spPr bwMode="gray">
          <a:xfrm>
            <a:off x="6513857" y="-15711"/>
            <a:ext cx="5678144" cy="791531"/>
          </a:xfrm>
          <a:prstGeom prst="roundRect">
            <a:avLst>
              <a:gd name="adj" fmla="val 0"/>
            </a:avLst>
          </a:prstGeom>
          <a:solidFill>
            <a:srgbClr val="0070F2"/>
          </a:solidFill>
          <a:ln>
            <a:noFill/>
          </a:ln>
        </p:spPr>
        <p:style>
          <a:lnRef idx="0">
            <a:scrgbClr r="0" g="0" b="0"/>
          </a:lnRef>
          <a:fillRef idx="0">
            <a:scrgbClr r="0" g="0" b="0"/>
          </a:fillRef>
          <a:effectRef idx="0">
            <a:scrgbClr r="0" g="0" b="0"/>
          </a:effectRef>
          <a:fontRef idx="minor">
            <a:schemeClr val="lt1"/>
          </a:fontRef>
        </p:style>
        <p:txBody>
          <a:bodyPr wrap="square" lIns="143963" tIns="71981" rIns="143963" bIns="71981" rtlCol="0" anchor="ctr">
            <a:spAutoFit/>
          </a:bodyPr>
          <a:lstStyle/>
          <a:p>
            <a:pPr algn="ctr" defTabSz="1088449" fontAlgn="base">
              <a:spcBef>
                <a:spcPct val="50000"/>
              </a:spcBef>
              <a:spcAft>
                <a:spcPct val="0"/>
              </a:spcAft>
              <a:buClr>
                <a:srgbClr val="F0AB00"/>
              </a:buClr>
              <a:buSzPct val="80000"/>
              <a:defRPr/>
            </a:pPr>
            <a:r>
              <a:rPr lang="en-GB" sz="2099">
                <a:solidFill>
                  <a:srgbClr val="FFFFFF"/>
                </a:solidFill>
                <a:latin typeface="Arial"/>
              </a:rPr>
              <a:t>The single source of truth for road map information is the </a:t>
            </a:r>
            <a:r>
              <a:rPr lang="en-GB" sz="2099" b="1">
                <a:solidFill>
                  <a:srgbClr val="FFFFFF"/>
                </a:solidFill>
                <a:latin typeface="Arial"/>
                <a:hlinkClick r:id="rId5">
                  <a:extLst>
                    <a:ext uri="{A12FA001-AC4F-418D-AE19-62706E023703}">
                      <ahyp:hlinkClr xmlns:ahyp="http://schemas.microsoft.com/office/drawing/2018/hyperlinkcolor" val="tx"/>
                    </a:ext>
                  </a:extLst>
                </a:hlinkClick>
              </a:rPr>
              <a:t>SAP Road Map Explorer</a:t>
            </a:r>
            <a:r>
              <a:rPr lang="en-GB" sz="2099" b="1">
                <a:solidFill>
                  <a:srgbClr val="FFFFFF"/>
                </a:solidFill>
                <a:latin typeface="Arial"/>
              </a:rPr>
              <a:t>.</a:t>
            </a:r>
          </a:p>
        </p:txBody>
      </p:sp>
      <p:sp>
        <p:nvSpPr>
          <p:cNvPr id="3" name="Title 2">
            <a:extLst>
              <a:ext uri="{FF2B5EF4-FFF2-40B4-BE49-F238E27FC236}">
                <a16:creationId xmlns:a16="http://schemas.microsoft.com/office/drawing/2014/main" id="{CC27FF78-8BEE-2534-D31E-9CF42967ECD1}"/>
              </a:ext>
            </a:extLst>
          </p:cNvPr>
          <p:cNvSpPr>
            <a:spLocks noGrp="1"/>
          </p:cNvSpPr>
          <p:nvPr>
            <p:ph type="title"/>
          </p:nvPr>
        </p:nvSpPr>
        <p:spPr/>
        <p:txBody>
          <a:bodyPr/>
          <a:lstStyle/>
          <a:p>
            <a:r>
              <a:rPr lang="en-GB" dirty="0"/>
              <a:t>Road Map</a:t>
            </a:r>
            <a:endParaRPr lang="en-US" dirty="0"/>
          </a:p>
        </p:txBody>
      </p:sp>
    </p:spTree>
    <p:extLst>
      <p:ext uri="{BB962C8B-B14F-4D97-AF65-F5344CB8AC3E}">
        <p14:creationId xmlns:p14="http://schemas.microsoft.com/office/powerpoint/2010/main" val="2175207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15F872D-C876-20C7-2E01-A7C86C87FBDD}"/>
              </a:ext>
            </a:extLst>
          </p:cNvPr>
          <p:cNvSpPr>
            <a:spLocks noGrp="1"/>
          </p:cNvSpPr>
          <p:nvPr>
            <p:ph type="ctrTitle"/>
          </p:nvPr>
        </p:nvSpPr>
        <p:spPr/>
        <p:txBody>
          <a:bodyPr/>
          <a:lstStyle/>
          <a:p>
            <a:r>
              <a:rPr lang="en-GB" dirty="0"/>
              <a:t>FAQ’s &amp; </a:t>
            </a:r>
            <a:r>
              <a:rPr lang="en-GB"/>
              <a:t>Video Catalogue</a:t>
            </a:r>
            <a:endParaRPr lang="en-US" b="0" dirty="0">
              <a:latin typeface="72 Brand Medium" panose="020B0504030603020204" pitchFamily="34" charset="0"/>
            </a:endParaRPr>
          </a:p>
        </p:txBody>
      </p:sp>
      <p:pic>
        <p:nvPicPr>
          <p:cNvPr id="3" name="Picture Placeholder 7">
            <a:extLst>
              <a:ext uri="{FF2B5EF4-FFF2-40B4-BE49-F238E27FC236}">
                <a16:creationId xmlns:a16="http://schemas.microsoft.com/office/drawing/2014/main" id="{01216599-FD5D-B263-51AC-A0C44D0500E9}"/>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1587" y="3429000"/>
            <a:ext cx="12188826" cy="3428107"/>
          </a:xfrm>
          <a:prstGeom prst="rect">
            <a:avLst/>
          </a:prstGeom>
        </p:spPr>
      </p:pic>
    </p:spTree>
    <p:custDataLst>
      <p:custData r:id="rId1"/>
      <p:custData r:id="rId2"/>
    </p:custDataLst>
    <p:extLst>
      <p:ext uri="{BB962C8B-B14F-4D97-AF65-F5344CB8AC3E}">
        <p14:creationId xmlns:p14="http://schemas.microsoft.com/office/powerpoint/2010/main" val="24982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505325" y="1697941"/>
          <a:ext cx="11180654" cy="3963226"/>
        </p:xfrm>
        <a:graphic>
          <a:graphicData uri="http://schemas.openxmlformats.org/drawingml/2006/table">
            <a:tbl>
              <a:tblPr firstRow="1" bandRow="1">
                <a:tableStyleId>{F5AB1C69-6EDB-4FF4-983F-18BD219EF322}</a:tableStyleId>
              </a:tblPr>
              <a:tblGrid>
                <a:gridCol w="3469844">
                  <a:extLst>
                    <a:ext uri="{9D8B030D-6E8A-4147-A177-3AD203B41FA5}">
                      <a16:colId xmlns:a16="http://schemas.microsoft.com/office/drawing/2014/main" val="20000"/>
                    </a:ext>
                  </a:extLst>
                </a:gridCol>
                <a:gridCol w="496699">
                  <a:extLst>
                    <a:ext uri="{9D8B030D-6E8A-4147-A177-3AD203B41FA5}">
                      <a16:colId xmlns:a16="http://schemas.microsoft.com/office/drawing/2014/main" val="20001"/>
                    </a:ext>
                  </a:extLst>
                </a:gridCol>
                <a:gridCol w="3231846">
                  <a:extLst>
                    <a:ext uri="{9D8B030D-6E8A-4147-A177-3AD203B41FA5}">
                      <a16:colId xmlns:a16="http://schemas.microsoft.com/office/drawing/2014/main" val="20002"/>
                    </a:ext>
                  </a:extLst>
                </a:gridCol>
                <a:gridCol w="496699">
                  <a:extLst>
                    <a:ext uri="{9D8B030D-6E8A-4147-A177-3AD203B41FA5}">
                      <a16:colId xmlns:a16="http://schemas.microsoft.com/office/drawing/2014/main" val="20003"/>
                    </a:ext>
                  </a:extLst>
                </a:gridCol>
                <a:gridCol w="3485566">
                  <a:extLst>
                    <a:ext uri="{9D8B030D-6E8A-4147-A177-3AD203B41FA5}">
                      <a16:colId xmlns:a16="http://schemas.microsoft.com/office/drawing/2014/main" val="20004"/>
                    </a:ext>
                  </a:extLst>
                </a:gridCol>
              </a:tblGrid>
              <a:tr h="418139">
                <a:tc>
                  <a:txBody>
                    <a:bodyPr/>
                    <a:lstStyle/>
                    <a:p>
                      <a:pPr algn="ctr"/>
                      <a:r>
                        <a:rPr lang="en-US" sz="1800" b="1" dirty="0">
                          <a:solidFill>
                            <a:schemeClr val="tx1"/>
                          </a:solidFill>
                          <a:latin typeface="+mn-lt"/>
                        </a:rPr>
                        <a:t>CPO</a:t>
                      </a:r>
                      <a:endParaRPr lang="en-US" sz="1600" b="1" dirty="0">
                        <a:solidFill>
                          <a:schemeClr val="tx1"/>
                        </a:solidFill>
                        <a:latin typeface="+mn-lt"/>
                      </a:endParaRPr>
                    </a:p>
                  </a:txBody>
                  <a:tcPr marL="0" marR="121860" marT="71945" marB="71945">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i="0" dirty="0">
                        <a:solidFill>
                          <a:schemeClr val="tx1"/>
                        </a:solidFill>
                        <a:latin typeface="+mn-lt"/>
                      </a:endParaRPr>
                    </a:p>
                  </a:txBody>
                  <a:tcPr marL="0" marR="121860" marT="71945" marB="71945">
                    <a:lnL w="12700" cmpd="sng">
                      <a:noFill/>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1"/>
                          </a:solidFill>
                          <a:latin typeface="+mn-lt"/>
                        </a:rPr>
                        <a:t>Administrator</a:t>
                      </a:r>
                    </a:p>
                  </a:txBody>
                  <a:tcPr marL="0" marR="121860" marT="71945" marB="71945">
                    <a:lnL w="9525"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i="0" baseline="0" dirty="0">
                        <a:solidFill>
                          <a:schemeClr val="tx1"/>
                        </a:solidFill>
                        <a:latin typeface="+mn-lt"/>
                      </a:endParaRPr>
                    </a:p>
                  </a:txBody>
                  <a:tcPr marL="0" marR="121860" marT="71945" marB="71945">
                    <a:lnL w="12700" cmpd="sng">
                      <a:noFill/>
                    </a:lnL>
                    <a:lnR w="12700" cmpd="sng">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baseline="0" dirty="0">
                          <a:solidFill>
                            <a:schemeClr val="tx1"/>
                          </a:solidFill>
                          <a:latin typeface="+mn-lt"/>
                        </a:rPr>
                        <a:t>Sourcing Users &amp; Team</a:t>
                      </a:r>
                    </a:p>
                  </a:txBody>
                  <a:tcPr marL="0" marR="121860" marT="71945" marB="71945">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02037">
                <a:tc>
                  <a:txBody>
                    <a:bodyPr/>
                    <a:lstStyle/>
                    <a:p>
                      <a:pPr>
                        <a:lnSpc>
                          <a:spcPct val="120000"/>
                        </a:lnSpc>
                        <a:spcBef>
                          <a:spcPts val="600"/>
                        </a:spcBef>
                      </a:pPr>
                      <a:r>
                        <a:rPr lang="en-US" sz="1600" dirty="0">
                          <a:latin typeface="+mn-lt"/>
                          <a:hlinkClick r:id="rId5" action="ppaction://hlinksldjump"/>
                        </a:rPr>
                        <a:t>Single page Project &amp; Event Creation UI</a:t>
                      </a:r>
                      <a:endParaRPr lang="en-US" sz="1600" dirty="0">
                        <a:latin typeface="+mn-lt"/>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mn-lt"/>
                      </a:endParaRPr>
                    </a:p>
                  </a:txBody>
                  <a:tcPr marL="0" marR="121860" marT="71945" marB="71945">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pPr>
                      <a:r>
                        <a:rPr lang="en-US" sz="1600">
                          <a:latin typeface="+mn-lt"/>
                          <a:hlinkClick r:id="rId6" action="ppaction://hlinksldjump"/>
                        </a:rPr>
                        <a:t>Enhanced Envelope functionality</a:t>
                      </a:r>
                      <a:endParaRPr lang="en-US" sz="1600" dirty="0">
                        <a:latin typeface="+mn-lt"/>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mn-lt"/>
                      </a:endParaRPr>
                    </a:p>
                  </a:txBody>
                  <a:tcPr marL="0" marR="121860" marT="71945" marB="71945">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pPr>
                      <a:r>
                        <a:rPr lang="en-US" sz="1600" dirty="0">
                          <a:latin typeface="+mn-lt"/>
                          <a:hlinkClick r:id="rId7" action="ppaction://hlinksldjump"/>
                        </a:rPr>
                        <a:t>Enable Now (SAP Companion)</a:t>
                      </a:r>
                      <a:endParaRPr lang="en-US" sz="1600" dirty="0">
                        <a:latin typeface="+mn-lt"/>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2037">
                <a:tc>
                  <a:txBody>
                    <a:bodyPr/>
                    <a:lstStyle/>
                    <a:p>
                      <a:pPr>
                        <a:lnSpc>
                          <a:spcPct val="120000"/>
                        </a:lnSpc>
                        <a:spcBef>
                          <a:spcPts val="600"/>
                        </a:spcBef>
                      </a:pPr>
                      <a:r>
                        <a:rPr lang="en-US" sz="1600" dirty="0">
                          <a:latin typeface="+mn-lt"/>
                          <a:hlinkClick r:id="rId8" action="ppaction://hlinksldjump"/>
                        </a:rPr>
                        <a:t>Enhanced Item Management</a:t>
                      </a:r>
                      <a:r>
                        <a:rPr lang="en-US" sz="1600" dirty="0">
                          <a:latin typeface="+mn-lt"/>
                        </a:rPr>
                        <a:t> </a:t>
                      </a:r>
                      <a:endParaRPr lang="en-US" sz="1600" dirty="0">
                        <a:solidFill>
                          <a:srgbClr val="FF0000"/>
                        </a:solidFill>
                        <a:latin typeface="+mn-lt"/>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mn-lt"/>
                      </a:endParaRPr>
                    </a:p>
                  </a:txBody>
                  <a:tcPr marL="0" marR="121860" marT="71945" marB="71945">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pPr>
                      <a:r>
                        <a:rPr lang="en-US" sz="1600">
                          <a:latin typeface="+mn-lt"/>
                          <a:hlinkClick r:id="rId9" action="ppaction://hlinksldjump"/>
                        </a:rPr>
                        <a:t>Multi-round Events</a:t>
                      </a:r>
                      <a:endParaRPr lang="en-US" sz="1600" dirty="0">
                        <a:latin typeface="+mn-lt"/>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mn-lt"/>
                      </a:endParaRPr>
                    </a:p>
                  </a:txBody>
                  <a:tcPr marL="0" marR="121860" marT="71945" marB="71945">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pPr>
                      <a:r>
                        <a:rPr lang="en-US" sz="1600" dirty="0">
                          <a:latin typeface="+mn-lt"/>
                          <a:hlinkClick r:id="rId7" action="ppaction://hlinksldjump"/>
                        </a:rPr>
                        <a:t>Automatically invite Preferred Suppliers </a:t>
                      </a:r>
                      <a:endParaRPr lang="en-US" sz="1600" dirty="0">
                        <a:latin typeface="+mn-lt"/>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02037">
                <a:tc>
                  <a:txBody>
                    <a:bodyPr/>
                    <a:lstStyle/>
                    <a:p>
                      <a:pPr>
                        <a:lnSpc>
                          <a:spcPct val="120000"/>
                        </a:lnSpc>
                        <a:spcBef>
                          <a:spcPts val="600"/>
                        </a:spcBef>
                      </a:pPr>
                      <a:r>
                        <a:rPr lang="en-US" sz="1600" dirty="0">
                          <a:latin typeface="+mn-lt"/>
                          <a:hlinkClick r:id="rId10" action="ppaction://hlinksldjump"/>
                        </a:rPr>
                        <a:t>Intelligent recommendations on content and suppliers</a:t>
                      </a:r>
                      <a:endParaRPr lang="en-US" sz="1600" dirty="0">
                        <a:latin typeface="+mn-lt"/>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mn-lt"/>
                      </a:endParaRPr>
                    </a:p>
                  </a:txBody>
                  <a:tcPr marL="0" marR="121860" marT="71945" marB="71945">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pPr>
                      <a:r>
                        <a:rPr lang="en-US" sz="1600" dirty="0">
                          <a:solidFill>
                            <a:srgbClr val="FF0000"/>
                          </a:solidFill>
                          <a:latin typeface="+mn-lt"/>
                          <a:hlinkClick r:id="rId11" action="ppaction://hlinksldjump"/>
                        </a:rPr>
                        <a:t>Collaboration &amp; Messaging capabilities</a:t>
                      </a:r>
                      <a:endParaRPr lang="en-US" sz="1600" dirty="0">
                        <a:solidFill>
                          <a:srgbClr val="FF0000"/>
                        </a:solidFill>
                        <a:highlight>
                          <a:srgbClr val="FFFF00"/>
                        </a:highlight>
                        <a:latin typeface="+mn-lt"/>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mn-lt"/>
                      </a:endParaRPr>
                    </a:p>
                  </a:txBody>
                  <a:tcPr marL="0" marR="121860" marT="71945" marB="71945">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pPr>
                      <a:r>
                        <a:rPr lang="en-US" sz="1600">
                          <a:solidFill>
                            <a:srgbClr val="FF0000"/>
                          </a:solidFill>
                          <a:latin typeface="+mn-lt"/>
                          <a:hlinkClick r:id="rId12" action="ppaction://hlinksldjump"/>
                        </a:rPr>
                        <a:t>Process and Project Insights areas of Full Project</a:t>
                      </a:r>
                      <a:endParaRPr lang="en-US" sz="1600" dirty="0">
                        <a:solidFill>
                          <a:srgbClr val="FF0000"/>
                        </a:solidFill>
                        <a:latin typeface="+mn-lt"/>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78217">
                <a:tc>
                  <a:txBody>
                    <a:bodyPr/>
                    <a:lstStyle/>
                    <a:p>
                      <a:pPr marL="0" marR="0" lvl="0" indent="0" algn="l" defTabSz="1088558" rtl="0" eaLnBrk="1" fontAlgn="auto" latinLnBrk="0" hangingPunct="1">
                        <a:lnSpc>
                          <a:spcPct val="120000"/>
                        </a:lnSpc>
                        <a:spcBef>
                          <a:spcPts val="600"/>
                        </a:spcBef>
                        <a:spcAft>
                          <a:spcPts val="0"/>
                        </a:spcAft>
                        <a:buClrTx/>
                        <a:buSzTx/>
                        <a:buFontTx/>
                        <a:buNone/>
                        <a:tabLst/>
                        <a:defRPr/>
                      </a:pPr>
                      <a:r>
                        <a:rPr lang="en-US" sz="1600" dirty="0">
                          <a:latin typeface="+mn-lt"/>
                          <a:hlinkClick r:id="rId13" action="ppaction://hlinksldjump"/>
                        </a:rPr>
                        <a:t>Smart Excel Import</a:t>
                      </a:r>
                      <a:endParaRPr lang="en-US" sz="1600" dirty="0">
                        <a:latin typeface="+mn-lt"/>
                      </a:endParaRPr>
                    </a:p>
                    <a:p>
                      <a:pPr>
                        <a:lnSpc>
                          <a:spcPct val="120000"/>
                        </a:lnSpc>
                        <a:spcBef>
                          <a:spcPts val="600"/>
                        </a:spcBef>
                      </a:pPr>
                      <a:endParaRPr lang="en-US" sz="1600" dirty="0">
                        <a:latin typeface="+mn-lt"/>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mn-lt"/>
                      </a:endParaRPr>
                    </a:p>
                  </a:txBody>
                  <a:tcPr marL="0" marR="121860" marT="71945" marB="71945">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88558" rtl="0" eaLnBrk="1" fontAlgn="auto" latinLnBrk="0" hangingPunct="1">
                        <a:lnSpc>
                          <a:spcPct val="120000"/>
                        </a:lnSpc>
                        <a:spcBef>
                          <a:spcPts val="600"/>
                        </a:spcBef>
                        <a:spcAft>
                          <a:spcPts val="0"/>
                        </a:spcAft>
                        <a:buClrTx/>
                        <a:buSzTx/>
                        <a:buFontTx/>
                        <a:buNone/>
                        <a:tabLst/>
                        <a:defRPr/>
                      </a:pPr>
                      <a:r>
                        <a:rPr lang="en-US" sz="1600" dirty="0">
                          <a:solidFill>
                            <a:schemeClr val="tx1"/>
                          </a:solidFill>
                          <a:latin typeface="+mn-lt"/>
                          <a:hlinkClick r:id="rId14" action="ppaction://hlinksldjump"/>
                        </a:rPr>
                        <a:t>‘For You’ Tab</a:t>
                      </a:r>
                      <a:endParaRPr lang="en-US" sz="1600" dirty="0">
                        <a:solidFill>
                          <a:schemeClr val="tx1"/>
                        </a:solidFill>
                        <a:latin typeface="+mn-lt"/>
                      </a:endParaRPr>
                    </a:p>
                    <a:p>
                      <a:pPr>
                        <a:lnSpc>
                          <a:spcPct val="120000"/>
                        </a:lnSpc>
                        <a:spcBef>
                          <a:spcPts val="600"/>
                        </a:spcBef>
                      </a:pPr>
                      <a:endParaRPr lang="en-US" sz="1600" dirty="0">
                        <a:solidFill>
                          <a:srgbClr val="FF0000"/>
                        </a:solidFill>
                        <a:highlight>
                          <a:srgbClr val="FFFF00"/>
                        </a:highlight>
                        <a:latin typeface="+mn-lt"/>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mn-lt"/>
                      </a:endParaRPr>
                    </a:p>
                  </a:txBody>
                  <a:tcPr marL="0" marR="121860" marT="71945" marB="71945">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88558" rtl="0" eaLnBrk="1" fontAlgn="auto" latinLnBrk="0" hangingPunct="1">
                        <a:lnSpc>
                          <a:spcPct val="120000"/>
                        </a:lnSpc>
                        <a:spcBef>
                          <a:spcPts val="600"/>
                        </a:spcBef>
                        <a:spcAft>
                          <a:spcPts val="0"/>
                        </a:spcAft>
                        <a:buClrTx/>
                        <a:buSzTx/>
                        <a:buFontTx/>
                        <a:buNone/>
                        <a:tabLst/>
                        <a:defRPr/>
                      </a:pPr>
                      <a:r>
                        <a:rPr lang="en-US" sz="1600" dirty="0">
                          <a:latin typeface="+mn-lt"/>
                          <a:hlinkClick r:id="rId11" action="ppaction://hlinksldjump"/>
                        </a:rPr>
                        <a:t>Category Management Integration</a:t>
                      </a:r>
                      <a:endParaRPr lang="en-US" sz="1600" dirty="0">
                        <a:latin typeface="+mn-lt"/>
                      </a:endParaRPr>
                    </a:p>
                    <a:p>
                      <a:pPr>
                        <a:lnSpc>
                          <a:spcPct val="120000"/>
                        </a:lnSpc>
                        <a:spcBef>
                          <a:spcPts val="600"/>
                        </a:spcBef>
                      </a:pPr>
                      <a:endParaRPr lang="en-US" sz="1600" dirty="0">
                        <a:solidFill>
                          <a:srgbClr val="FF0000"/>
                        </a:solidFill>
                        <a:latin typeface="+mn-lt"/>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355203"/>
                  </a:ext>
                </a:extLst>
              </a:tr>
              <a:tr h="6600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latin typeface="+mn-lt"/>
                          <a:ea typeface="+mn-ea"/>
                          <a:cs typeface="+mn-cs"/>
                          <a:hlinkClick r:id="rId12" action="ppaction://hlinksldjump"/>
                        </a:rPr>
                        <a:t>Advanced Bid Analysis</a:t>
                      </a:r>
                      <a:endParaRPr lang="en-US" sz="1600" b="0" i="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kern="1200" dirty="0">
                        <a:solidFill>
                          <a:schemeClr val="tx1"/>
                        </a:solidFill>
                        <a:latin typeface="+mn-lt"/>
                        <a:ea typeface="+mn-ea"/>
                        <a:cs typeface="+mn-cs"/>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kern="1200" dirty="0">
                        <a:solidFill>
                          <a:schemeClr val="tx1"/>
                        </a:solidFill>
                        <a:latin typeface="+mn-lt"/>
                        <a:ea typeface="+mn-ea"/>
                        <a:cs typeface="+mn-cs"/>
                      </a:endParaRPr>
                    </a:p>
                  </a:txBody>
                  <a:tcPr marL="0" marR="121860" marT="71945" marB="71945">
                    <a:lnL w="12700" cmpd="sng">
                      <a:noFill/>
                    </a:lnL>
                    <a:lnR w="12700" cmpd="sng">
                      <a:noFill/>
                    </a:lnR>
                    <a:lnT w="952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latin typeface="+mn-lt"/>
                          <a:ea typeface="+mn-ea"/>
                          <a:cs typeface="+mn-cs"/>
                          <a:hlinkClick r:id="rId15" action="ppaction://hlinksldjump"/>
                        </a:rPr>
                        <a:t>Supplier Risk Integration</a:t>
                      </a:r>
                      <a:endParaRPr lang="en-US" sz="1600" b="0" i="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kern="1200" dirty="0">
                        <a:solidFill>
                          <a:schemeClr val="tx1"/>
                        </a:solidFill>
                        <a:latin typeface="+mn-lt"/>
                        <a:ea typeface="+mn-ea"/>
                        <a:cs typeface="+mn-cs"/>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kern="1200" dirty="0">
                        <a:solidFill>
                          <a:schemeClr val="tx1"/>
                        </a:solidFill>
                        <a:latin typeface="+mn-lt"/>
                        <a:ea typeface="+mn-ea"/>
                        <a:cs typeface="+mn-cs"/>
                      </a:endParaRPr>
                    </a:p>
                  </a:txBody>
                  <a:tcPr marL="0" marR="121860" marT="71945" marB="71945">
                    <a:lnL w="12700" cmpd="sng">
                      <a:noFill/>
                    </a:lnL>
                    <a:lnR w="12700" cmpd="sng">
                      <a:noFill/>
                    </a:lnR>
                    <a:lnT w="952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latin typeface="+mn-lt"/>
                          <a:ea typeface="+mn-ea"/>
                          <a:cs typeface="+mn-cs"/>
                          <a:hlinkClick r:id="rId16" action="ppaction://hlinksldjump"/>
                        </a:rPr>
                        <a:t>Event Day Management </a:t>
                      </a:r>
                      <a:endParaRPr lang="en-US" sz="1600" b="0" i="0" kern="1200" dirty="0">
                        <a:solidFill>
                          <a:schemeClr val="tx1"/>
                        </a:solidFill>
                        <a:latin typeface="+mn-lt"/>
                        <a:ea typeface="+mn-ea"/>
                        <a:cs typeface="+mn-cs"/>
                      </a:endParaRPr>
                    </a:p>
                  </a:txBody>
                  <a:tcPr marL="0" marR="121860" marT="71945" marB="71945">
                    <a:lnL w="12700" cmpd="sng">
                      <a:noFill/>
                    </a:lnL>
                    <a:lnR w="12700" cmpd="sng">
                      <a:noFill/>
                    </a:lnR>
                    <a:lnT w="952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768407"/>
                  </a:ext>
                </a:extLst>
              </a:tr>
            </a:tbl>
          </a:graphicData>
        </a:graphic>
      </p:graphicFrame>
      <p:sp>
        <p:nvSpPr>
          <p:cNvPr id="4" name="Title 3">
            <a:extLst>
              <a:ext uri="{FF2B5EF4-FFF2-40B4-BE49-F238E27FC236}">
                <a16:creationId xmlns:a16="http://schemas.microsoft.com/office/drawing/2014/main" id="{7DA10C20-E8FF-69B5-E59B-BB5BB684BF8A}"/>
              </a:ext>
            </a:extLst>
          </p:cNvPr>
          <p:cNvSpPr>
            <a:spLocks noGrp="1"/>
          </p:cNvSpPr>
          <p:nvPr>
            <p:ph type="title"/>
          </p:nvPr>
        </p:nvSpPr>
        <p:spPr/>
        <p:txBody>
          <a:bodyPr/>
          <a:lstStyle/>
          <a:p>
            <a:r>
              <a:rPr lang="en-US" dirty="0"/>
              <a:t>What’s Changed With Guided Sourcing?</a:t>
            </a:r>
          </a:p>
        </p:txBody>
      </p:sp>
    </p:spTree>
    <p:custDataLst>
      <p:custData r:id="rId1"/>
      <p:custData r:id="rId2"/>
    </p:custDataLst>
    <p:extLst>
      <p:ext uri="{BB962C8B-B14F-4D97-AF65-F5344CB8AC3E}">
        <p14:creationId xmlns:p14="http://schemas.microsoft.com/office/powerpoint/2010/main" val="53336698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a16="http://schemas.microsoft.com/office/drawing/2014/main" id="{A71A64A7-3553-4DB7-B684-26CF52087D70}"/>
              </a:ext>
            </a:extLst>
          </p:cNvPr>
          <p:cNvSpPr txBox="1"/>
          <p:nvPr/>
        </p:nvSpPr>
        <p:spPr>
          <a:xfrm>
            <a:off x="949064" y="1211072"/>
            <a:ext cx="4800934" cy="5646928"/>
          </a:xfrm>
          <a:prstGeom prst="rect">
            <a:avLst/>
          </a:prstGeom>
        </p:spPr>
        <p:txBody>
          <a:bodyPr vert="horz" wrap="square" lIns="0" tIns="15928" rIns="0" bIns="0" rtlCol="0" anchor="t">
            <a:spAutoFit/>
          </a:bodyPr>
          <a:lstStyle/>
          <a:p>
            <a:pPr defTabSz="1088449">
              <a:tabLst>
                <a:tab pos="207037" algn="l"/>
              </a:tabLst>
            </a:pPr>
            <a:r>
              <a:rPr lang="en-US" sz="1200" b="1" dirty="0">
                <a:solidFill>
                  <a:srgbClr val="000000"/>
                </a:solidFill>
                <a:latin typeface="72 Brand"/>
                <a:cs typeface="Arial"/>
              </a:rPr>
              <a:t>Should we switch to Guided Sourcing?</a:t>
            </a:r>
          </a:p>
          <a:p>
            <a:pPr defTabSz="1088449">
              <a:tabLst>
                <a:tab pos="207037" algn="l"/>
              </a:tabLst>
            </a:pPr>
            <a:r>
              <a:rPr lang="en-US" sz="1200" dirty="0">
                <a:solidFill>
                  <a:srgbClr val="000000"/>
                </a:solidFill>
                <a:latin typeface="72 Brand"/>
                <a:cs typeface="Arial"/>
              </a:rPr>
              <a:t>For most customers, Guided Sourcing is a 1:1 replacement for the classic SAP Ariba Sourcing UX as it supports most common functionality. We highly recommended adopting Guided Sourcing now, although both interfaces coexist with the option to use either.</a:t>
            </a:r>
          </a:p>
          <a:p>
            <a:pPr defTabSz="1088449">
              <a:spcBef>
                <a:spcPts val="1200"/>
              </a:spcBef>
              <a:tabLst>
                <a:tab pos="207037" algn="l"/>
              </a:tabLst>
            </a:pPr>
            <a:r>
              <a:rPr lang="en-US" sz="1200" b="1" dirty="0">
                <a:solidFill>
                  <a:srgbClr val="000000"/>
                </a:solidFill>
                <a:latin typeface="72 Brand"/>
                <a:cs typeface="Arial"/>
              </a:rPr>
              <a:t>Will projects executed in Guided Sourcing be reportable in the SAP Ariba Spend Analysis solution?</a:t>
            </a:r>
          </a:p>
          <a:p>
            <a:pPr defTabSz="1088449">
              <a:tabLst>
                <a:tab pos="207037" algn="l"/>
              </a:tabLst>
            </a:pPr>
            <a:r>
              <a:rPr lang="en-US" sz="1200" dirty="0">
                <a:solidFill>
                  <a:srgbClr val="000000"/>
                </a:solidFill>
                <a:latin typeface="72 Brand"/>
                <a:cs typeface="Arial"/>
              </a:rPr>
              <a:t>Yes. Reporting on multi-round events is also supported in SAP Ariba Spend Analysis (but not the individual bids).</a:t>
            </a:r>
            <a:endParaRPr lang="en-US" sz="1200" dirty="0">
              <a:solidFill>
                <a:srgbClr val="000000"/>
              </a:solidFill>
              <a:latin typeface="72 Brand"/>
            </a:endParaRPr>
          </a:p>
          <a:p>
            <a:pPr defTabSz="1088449">
              <a:spcBef>
                <a:spcPts val="1200"/>
              </a:spcBef>
              <a:tabLst>
                <a:tab pos="207037" algn="l"/>
              </a:tabLst>
            </a:pPr>
            <a:r>
              <a:rPr lang="en-US" sz="1200" b="1" dirty="0">
                <a:solidFill>
                  <a:srgbClr val="000000"/>
                </a:solidFill>
                <a:latin typeface="72 Brand"/>
                <a:cs typeface="Arial"/>
              </a:rPr>
              <a:t>Do we have to pay a separate fee for Guided Sourcing?</a:t>
            </a:r>
          </a:p>
          <a:p>
            <a:pPr defTabSz="1088449">
              <a:tabLst>
                <a:tab pos="207037" algn="l"/>
              </a:tabLst>
            </a:pPr>
            <a:r>
              <a:rPr lang="en-US" sz="1200" dirty="0">
                <a:solidFill>
                  <a:srgbClr val="000000"/>
                </a:solidFill>
                <a:latin typeface="72 Brand"/>
                <a:cs typeface="Arial"/>
              </a:rPr>
              <a:t>No, Guided Sourcing is available at no additional cost for all licensed SAP Ariba Sourcing customers.</a:t>
            </a:r>
            <a:endParaRPr lang="en-US" sz="1200" dirty="0">
              <a:solidFill>
                <a:srgbClr val="000000"/>
              </a:solidFill>
              <a:latin typeface="72 Brand"/>
            </a:endParaRPr>
          </a:p>
          <a:p>
            <a:pPr defTabSz="1088449">
              <a:spcBef>
                <a:spcPts val="1200"/>
              </a:spcBef>
              <a:tabLst>
                <a:tab pos="207037" algn="l"/>
              </a:tabLst>
            </a:pPr>
            <a:r>
              <a:rPr lang="en-US" sz="1200" b="1" dirty="0">
                <a:solidFill>
                  <a:srgbClr val="000000"/>
                </a:solidFill>
                <a:latin typeface="72 Brand"/>
                <a:cs typeface="Arial"/>
              </a:rPr>
              <a:t>Can we work in both the classic UX and the Guided Sourcing UX?</a:t>
            </a:r>
          </a:p>
          <a:p>
            <a:pPr defTabSz="1088449">
              <a:tabLst>
                <a:tab pos="207037" algn="l"/>
              </a:tabLst>
            </a:pPr>
            <a:r>
              <a:rPr lang="en-US" sz="1200" dirty="0">
                <a:solidFill>
                  <a:srgbClr val="000000"/>
                </a:solidFill>
                <a:latin typeface="72 Brand"/>
                <a:cs typeface="Arial"/>
              </a:rPr>
              <a:t>Yes, as long as you have the correct permissions, you can work in both UXs. You can choose which users access which UX, and they can be in both if needed. Access is controlled by permission.</a:t>
            </a:r>
          </a:p>
          <a:p>
            <a:pPr defTabSz="1088449">
              <a:tabLst>
                <a:tab pos="207037" algn="l"/>
              </a:tabLst>
            </a:pPr>
            <a:endParaRPr lang="en-US" sz="1200" dirty="0">
              <a:solidFill>
                <a:srgbClr val="000000"/>
              </a:solidFill>
              <a:latin typeface="72 Brand"/>
              <a:cs typeface="Arial"/>
            </a:endParaRPr>
          </a:p>
          <a:p>
            <a:pPr defTabSz="1088449">
              <a:tabLst>
                <a:tab pos="207037" algn="l"/>
              </a:tabLst>
            </a:pPr>
            <a:r>
              <a:rPr lang="en-US" sz="1200" b="1" dirty="0">
                <a:solidFill>
                  <a:srgbClr val="000000"/>
                </a:solidFill>
                <a:latin typeface="72 Brand"/>
              </a:rPr>
              <a:t>How can users be given access to Guided Sourcing?</a:t>
            </a:r>
          </a:p>
          <a:p>
            <a:pPr defTabSz="1088449">
              <a:tabLst>
                <a:tab pos="207037" algn="l"/>
              </a:tabLst>
            </a:pPr>
            <a:r>
              <a:rPr lang="en-US" sz="1200" dirty="0">
                <a:solidFill>
                  <a:srgbClr val="000000"/>
                </a:solidFill>
                <a:latin typeface="72 Brand"/>
              </a:rPr>
              <a:t>Assign ‘Category Buyer’ group to give users access to Guided Sourcing</a:t>
            </a:r>
          </a:p>
          <a:p>
            <a:pPr defTabSz="1088449">
              <a:tabLst>
                <a:tab pos="207037" algn="l"/>
              </a:tabLst>
            </a:pPr>
            <a:endParaRPr lang="en-US" sz="1200" b="1" dirty="0">
              <a:solidFill>
                <a:srgbClr val="000000"/>
              </a:solidFill>
              <a:latin typeface="72 Brand"/>
              <a:cs typeface="Arial"/>
            </a:endParaRPr>
          </a:p>
          <a:p>
            <a:pPr defTabSz="1088449">
              <a:tabLst>
                <a:tab pos="207037" algn="l"/>
              </a:tabLst>
            </a:pPr>
            <a:r>
              <a:rPr lang="en-US" sz="1200" b="1" dirty="0">
                <a:solidFill>
                  <a:srgbClr val="000000"/>
                </a:solidFill>
                <a:latin typeface="72 Brand"/>
              </a:rPr>
              <a:t>How do I enable Guided Sourcing?</a:t>
            </a:r>
          </a:p>
          <a:p>
            <a:pPr defTabSz="1088449">
              <a:tabLst>
                <a:tab pos="207037" algn="l"/>
              </a:tabLst>
            </a:pPr>
            <a:r>
              <a:rPr lang="en-US" sz="1200" dirty="0">
                <a:solidFill>
                  <a:srgbClr val="000000"/>
                </a:solidFill>
                <a:latin typeface="72 Brand"/>
              </a:rPr>
              <a:t>We recommend enabling Guided Sourcing in test before you enable it in production. Guided Sourcing enablement is Self Service at no additional cost; you do not need assistance from SAP to do so. </a:t>
            </a:r>
          </a:p>
          <a:p>
            <a:pPr defTabSz="1088449">
              <a:tabLst>
                <a:tab pos="207037" algn="l"/>
              </a:tabLst>
            </a:pPr>
            <a:endParaRPr lang="en-US" sz="1200" dirty="0">
              <a:solidFill>
                <a:srgbClr val="000000"/>
              </a:solidFill>
              <a:latin typeface="72 Brand"/>
              <a:cs typeface="Arial"/>
            </a:endParaRPr>
          </a:p>
          <a:p>
            <a:pPr defTabSz="1088449">
              <a:tabLst>
                <a:tab pos="207037" algn="l"/>
              </a:tabLst>
            </a:pPr>
            <a:endParaRPr lang="en-US" sz="1200" dirty="0">
              <a:solidFill>
                <a:srgbClr val="000000"/>
              </a:solidFill>
              <a:latin typeface="72 Brand"/>
              <a:cs typeface="Arial"/>
            </a:endParaRPr>
          </a:p>
          <a:p>
            <a:pPr defTabSz="1088449">
              <a:tabLst>
                <a:tab pos="207037" algn="l"/>
              </a:tabLst>
            </a:pPr>
            <a:endParaRPr lang="en-US" sz="1200" dirty="0">
              <a:solidFill>
                <a:srgbClr val="000000"/>
              </a:solidFill>
              <a:latin typeface="72 Brand"/>
            </a:endParaRPr>
          </a:p>
          <a:p>
            <a:pPr defTabSz="1088449">
              <a:tabLst>
                <a:tab pos="207037" algn="l"/>
              </a:tabLst>
            </a:pPr>
            <a:endParaRPr lang="en-US" sz="1200" dirty="0">
              <a:solidFill>
                <a:srgbClr val="000000"/>
              </a:solidFill>
              <a:latin typeface="72 Brand"/>
              <a:cs typeface="Arial"/>
            </a:endParaRPr>
          </a:p>
        </p:txBody>
      </p:sp>
      <p:sp>
        <p:nvSpPr>
          <p:cNvPr id="9" name="object 18">
            <a:extLst>
              <a:ext uri="{FF2B5EF4-FFF2-40B4-BE49-F238E27FC236}">
                <a16:creationId xmlns:a16="http://schemas.microsoft.com/office/drawing/2014/main" id="{69C0FE50-886B-40DA-BDD7-60634E981AE4}"/>
              </a:ext>
            </a:extLst>
          </p:cNvPr>
          <p:cNvSpPr txBox="1"/>
          <p:nvPr/>
        </p:nvSpPr>
        <p:spPr>
          <a:xfrm>
            <a:off x="6728881" y="1336326"/>
            <a:ext cx="5125649" cy="3986401"/>
          </a:xfrm>
          <a:prstGeom prst="rect">
            <a:avLst/>
          </a:prstGeom>
        </p:spPr>
        <p:txBody>
          <a:bodyPr vert="horz" wrap="square" lIns="0" tIns="15928" rIns="0" bIns="0" rtlCol="0" anchor="t">
            <a:spAutoFit/>
          </a:bodyPr>
          <a:lstStyle/>
          <a:p>
            <a:pPr defTabSz="1088449">
              <a:tabLst>
                <a:tab pos="207037" algn="l"/>
              </a:tabLst>
            </a:pPr>
            <a:r>
              <a:rPr lang="en-US" sz="1200" b="1" dirty="0">
                <a:solidFill>
                  <a:srgbClr val="000000"/>
                </a:solidFill>
                <a:latin typeface="72 Brand"/>
                <a:cs typeface="Arial"/>
              </a:rPr>
              <a:t>Can we go back to the Classic Sourcing UI if we want to?</a:t>
            </a:r>
            <a:endParaRPr lang="en-US" sz="1200" dirty="0">
              <a:solidFill>
                <a:srgbClr val="000000"/>
              </a:solidFill>
              <a:latin typeface="72 Brand"/>
              <a:cs typeface="Arial"/>
            </a:endParaRPr>
          </a:p>
          <a:p>
            <a:pPr defTabSz="1088449">
              <a:tabLst>
                <a:tab pos="207037" algn="l"/>
              </a:tabLst>
            </a:pPr>
            <a:r>
              <a:rPr lang="en-US" sz="1200" dirty="0">
                <a:solidFill>
                  <a:srgbClr val="000000"/>
                </a:solidFill>
                <a:latin typeface="72 Brand"/>
                <a:cs typeface="Arial"/>
              </a:rPr>
              <a:t>Yes. Access to the new UX is controlled via the user group Category Buyer. You can simply remove users from this group and deactivate the Guided Sourcing templates. Any events in progress will need to be completed using the Guided Sourcing UX.</a:t>
            </a:r>
          </a:p>
          <a:p>
            <a:pPr defTabSz="1088449">
              <a:spcBef>
                <a:spcPts val="1200"/>
              </a:spcBef>
              <a:tabLst>
                <a:tab pos="207037" algn="l"/>
              </a:tabLst>
            </a:pPr>
            <a:r>
              <a:rPr lang="en-US" sz="1200" b="1" dirty="0">
                <a:solidFill>
                  <a:srgbClr val="000000"/>
                </a:solidFill>
                <a:latin typeface="72 Brand"/>
                <a:cs typeface="Arial"/>
              </a:rPr>
              <a:t>Will this impact my suppliers?</a:t>
            </a:r>
          </a:p>
          <a:p>
            <a:pPr defTabSz="1088449">
              <a:tabLst>
                <a:tab pos="207037" algn="l"/>
              </a:tabLst>
            </a:pPr>
            <a:r>
              <a:rPr lang="en-US" sz="1200" dirty="0">
                <a:solidFill>
                  <a:srgbClr val="000000"/>
                </a:solidFill>
                <a:latin typeface="72 Brand"/>
                <a:cs typeface="Arial"/>
              </a:rPr>
              <a:t>Suppliers will view and respond to events in the same way. This is only a UX change on the buyer side. However, if you use the new functionality in Guided Sourcing, such as multi-round bidding, you'll want to make sure suppliers are aware that you are using it and to expect new rounds.</a:t>
            </a:r>
          </a:p>
          <a:p>
            <a:pPr defTabSz="1088449">
              <a:spcBef>
                <a:spcPts val="1200"/>
              </a:spcBef>
              <a:tabLst>
                <a:tab pos="207037" algn="l"/>
              </a:tabLst>
            </a:pPr>
            <a:r>
              <a:rPr lang="en-US" sz="1200" b="1" dirty="0">
                <a:solidFill>
                  <a:srgbClr val="000000"/>
                </a:solidFill>
                <a:latin typeface="72 Brand"/>
                <a:cs typeface="Arial"/>
              </a:rPr>
              <a:t>Will we need to do extensive training to enable our users?</a:t>
            </a:r>
          </a:p>
          <a:p>
            <a:pPr defTabSz="1088449">
              <a:tabLst>
                <a:tab pos="207037" algn="l"/>
              </a:tabLst>
            </a:pPr>
            <a:r>
              <a:rPr lang="en-US" sz="1200" dirty="0">
                <a:solidFill>
                  <a:srgbClr val="000000"/>
                </a:solidFill>
                <a:latin typeface="72 Brand"/>
                <a:cs typeface="Arial"/>
              </a:rPr>
              <a:t>Guided Sourcing is an intuitive, user-friendly UX which increases adoption and makes the creation of events easier and quicker. Extensive training is not necessary. Also, </a:t>
            </a:r>
            <a:r>
              <a:rPr lang="en-US" sz="1200" dirty="0">
                <a:solidFill>
                  <a:srgbClr val="000000"/>
                </a:solidFill>
                <a:latin typeface="72 Brand"/>
                <a:cs typeface="Arial"/>
                <a:hlinkClick r:id="rId3"/>
              </a:rPr>
              <a:t>WalkMe in Guided Sourcing</a:t>
            </a:r>
            <a:r>
              <a:rPr lang="en-US" sz="1200" dirty="0">
                <a:solidFill>
                  <a:srgbClr val="000000"/>
                </a:solidFill>
                <a:latin typeface="72 Brand"/>
                <a:cs typeface="Arial"/>
              </a:rPr>
              <a:t> and </a:t>
            </a:r>
            <a:r>
              <a:rPr lang="en-US" sz="1200" dirty="0">
                <a:solidFill>
                  <a:srgbClr val="000000"/>
                </a:solidFill>
                <a:latin typeface="72 Brand"/>
                <a:cs typeface="Arial"/>
                <a:hlinkClick r:id="rId4"/>
              </a:rPr>
              <a:t>SAP Enable Now for Guided Sourcing</a:t>
            </a:r>
            <a:r>
              <a:rPr lang="en-US" sz="1200" dirty="0">
                <a:solidFill>
                  <a:srgbClr val="000000"/>
                </a:solidFill>
                <a:latin typeface="72 Brand"/>
                <a:cs typeface="Arial"/>
              </a:rPr>
              <a:t> helps the user quickly get help if they need it. These are SAP’s in-app guidance and automation tool.</a:t>
            </a:r>
          </a:p>
          <a:p>
            <a:pPr defTabSz="1088449">
              <a:spcBef>
                <a:spcPts val="1200"/>
              </a:spcBef>
              <a:tabLst>
                <a:tab pos="207037" algn="l"/>
              </a:tabLst>
            </a:pPr>
            <a:r>
              <a:rPr lang="en-US" sz="1200" b="1" dirty="0">
                <a:solidFill>
                  <a:srgbClr val="000000"/>
                </a:solidFill>
                <a:latin typeface="72 Brand"/>
                <a:cs typeface="Arial"/>
              </a:rPr>
              <a:t>I have more questions. Where can I go?</a:t>
            </a:r>
          </a:p>
          <a:p>
            <a:pPr defTabSz="1088449">
              <a:tabLst>
                <a:tab pos="207037" algn="l"/>
              </a:tabLst>
            </a:pPr>
            <a:r>
              <a:rPr lang="en-US" sz="1200" dirty="0">
                <a:solidFill>
                  <a:srgbClr val="000000"/>
                </a:solidFill>
                <a:latin typeface="72 Brand"/>
                <a:cs typeface="Arial"/>
              </a:rPr>
              <a:t>See the full list of available FAQs at </a:t>
            </a:r>
            <a:r>
              <a:rPr lang="en-US" sz="1200" dirty="0">
                <a:latin typeface="72 Brand" panose="020B0504030603020204" pitchFamily="34" charset="0"/>
                <a:cs typeface="Arial"/>
                <a:hlinkClick r:id="rId5"/>
              </a:rPr>
              <a:t> FAQ: Guided sourcing capability for SAP Ariba Sourcing</a:t>
            </a:r>
            <a:endParaRPr lang="en-US" sz="1200" dirty="0">
              <a:solidFill>
                <a:srgbClr val="000000"/>
              </a:solidFill>
              <a:latin typeface="72 Brand"/>
              <a:cs typeface="Arial"/>
            </a:endParaRPr>
          </a:p>
        </p:txBody>
      </p:sp>
      <p:pic>
        <p:nvPicPr>
          <p:cNvPr id="3" name="Picture 2">
            <a:extLst>
              <a:ext uri="{FF2B5EF4-FFF2-40B4-BE49-F238E27FC236}">
                <a16:creationId xmlns:a16="http://schemas.microsoft.com/office/drawing/2014/main" id="{875B7418-F037-4AF7-89A4-5E1E45CA78C8}"/>
              </a:ext>
            </a:extLst>
          </p:cNvPr>
          <p:cNvPicPr>
            <a:picLocks noChangeAspect="1"/>
          </p:cNvPicPr>
          <p:nvPr/>
        </p:nvPicPr>
        <p:blipFill>
          <a:blip r:embed="rId6"/>
          <a:stretch>
            <a:fillRect/>
          </a:stretch>
        </p:blipFill>
        <p:spPr>
          <a:xfrm>
            <a:off x="6090241" y="1369543"/>
            <a:ext cx="548640" cy="548640"/>
          </a:xfrm>
          <a:prstGeom prst="rect">
            <a:avLst/>
          </a:prstGeom>
        </p:spPr>
      </p:pic>
      <p:pic>
        <p:nvPicPr>
          <p:cNvPr id="14" name="Picture 13">
            <a:extLst>
              <a:ext uri="{FF2B5EF4-FFF2-40B4-BE49-F238E27FC236}">
                <a16:creationId xmlns:a16="http://schemas.microsoft.com/office/drawing/2014/main" id="{DA229257-B56F-ED8C-67C4-88F984A0A572}"/>
              </a:ext>
            </a:extLst>
          </p:cNvPr>
          <p:cNvPicPr>
            <a:picLocks noChangeAspect="1"/>
          </p:cNvPicPr>
          <p:nvPr/>
        </p:nvPicPr>
        <p:blipFill>
          <a:blip r:embed="rId7"/>
          <a:stretch>
            <a:fillRect/>
          </a:stretch>
        </p:blipFill>
        <p:spPr>
          <a:xfrm>
            <a:off x="6089967" y="2399309"/>
            <a:ext cx="549189" cy="548640"/>
          </a:xfrm>
          <a:prstGeom prst="rect">
            <a:avLst/>
          </a:prstGeom>
        </p:spPr>
      </p:pic>
      <p:pic>
        <p:nvPicPr>
          <p:cNvPr id="15" name="Picture 14">
            <a:extLst>
              <a:ext uri="{FF2B5EF4-FFF2-40B4-BE49-F238E27FC236}">
                <a16:creationId xmlns:a16="http://schemas.microsoft.com/office/drawing/2014/main" id="{746D46DA-D1DE-D30F-4DEC-84B88E51F6F0}"/>
              </a:ext>
            </a:extLst>
          </p:cNvPr>
          <p:cNvPicPr>
            <a:picLocks noChangeAspect="1"/>
          </p:cNvPicPr>
          <p:nvPr/>
        </p:nvPicPr>
        <p:blipFill>
          <a:blip r:embed="rId8"/>
          <a:stretch>
            <a:fillRect/>
          </a:stretch>
        </p:blipFill>
        <p:spPr>
          <a:xfrm>
            <a:off x="6089967" y="3429075"/>
            <a:ext cx="549189" cy="548640"/>
          </a:xfrm>
          <a:prstGeom prst="rect">
            <a:avLst/>
          </a:prstGeom>
        </p:spPr>
      </p:pic>
      <p:pic>
        <p:nvPicPr>
          <p:cNvPr id="16" name="Picture 15">
            <a:extLst>
              <a:ext uri="{FF2B5EF4-FFF2-40B4-BE49-F238E27FC236}">
                <a16:creationId xmlns:a16="http://schemas.microsoft.com/office/drawing/2014/main" id="{9B75B4A2-8527-0502-CCD2-3FD331DE9813}"/>
              </a:ext>
            </a:extLst>
          </p:cNvPr>
          <p:cNvPicPr>
            <a:picLocks noChangeAspect="1"/>
          </p:cNvPicPr>
          <p:nvPr/>
        </p:nvPicPr>
        <p:blipFill>
          <a:blip r:embed="rId9"/>
          <a:stretch>
            <a:fillRect/>
          </a:stretch>
        </p:blipFill>
        <p:spPr>
          <a:xfrm>
            <a:off x="6090241" y="4657657"/>
            <a:ext cx="548640" cy="548640"/>
          </a:xfrm>
          <a:prstGeom prst="rect">
            <a:avLst/>
          </a:prstGeom>
        </p:spPr>
      </p:pic>
      <p:pic>
        <p:nvPicPr>
          <p:cNvPr id="18" name="Picture 17">
            <a:extLst>
              <a:ext uri="{FF2B5EF4-FFF2-40B4-BE49-F238E27FC236}">
                <a16:creationId xmlns:a16="http://schemas.microsoft.com/office/drawing/2014/main" id="{0DC8B84C-2C57-87AA-4150-7DD6F10275FD}"/>
              </a:ext>
            </a:extLst>
          </p:cNvPr>
          <p:cNvPicPr>
            <a:picLocks noChangeAspect="1"/>
          </p:cNvPicPr>
          <p:nvPr/>
        </p:nvPicPr>
        <p:blipFill>
          <a:blip r:embed="rId10"/>
          <a:stretch>
            <a:fillRect/>
          </a:stretch>
        </p:blipFill>
        <p:spPr>
          <a:xfrm>
            <a:off x="312741" y="3156807"/>
            <a:ext cx="548640" cy="548640"/>
          </a:xfrm>
          <a:prstGeom prst="rect">
            <a:avLst/>
          </a:prstGeom>
        </p:spPr>
      </p:pic>
      <p:pic>
        <p:nvPicPr>
          <p:cNvPr id="21" name="Picture 20">
            <a:extLst>
              <a:ext uri="{FF2B5EF4-FFF2-40B4-BE49-F238E27FC236}">
                <a16:creationId xmlns:a16="http://schemas.microsoft.com/office/drawing/2014/main" id="{2EF6CD59-310D-2BE6-6D03-8D7BE0CE4B0B}"/>
              </a:ext>
            </a:extLst>
          </p:cNvPr>
          <p:cNvPicPr>
            <a:picLocks noChangeAspect="1"/>
          </p:cNvPicPr>
          <p:nvPr/>
        </p:nvPicPr>
        <p:blipFill>
          <a:blip r:embed="rId11"/>
          <a:stretch>
            <a:fillRect/>
          </a:stretch>
        </p:blipFill>
        <p:spPr>
          <a:xfrm>
            <a:off x="310068" y="3847334"/>
            <a:ext cx="548640" cy="548640"/>
          </a:xfrm>
          <a:prstGeom prst="rect">
            <a:avLst/>
          </a:prstGeom>
        </p:spPr>
      </p:pic>
      <p:pic>
        <p:nvPicPr>
          <p:cNvPr id="22" name="Picture 21">
            <a:extLst>
              <a:ext uri="{FF2B5EF4-FFF2-40B4-BE49-F238E27FC236}">
                <a16:creationId xmlns:a16="http://schemas.microsoft.com/office/drawing/2014/main" id="{E635FAA6-7C70-4461-6457-CE6B675F3C00}"/>
              </a:ext>
            </a:extLst>
          </p:cNvPr>
          <p:cNvPicPr>
            <a:picLocks noChangeAspect="1"/>
          </p:cNvPicPr>
          <p:nvPr/>
        </p:nvPicPr>
        <p:blipFill>
          <a:blip r:embed="rId12"/>
          <a:stretch>
            <a:fillRect/>
          </a:stretch>
        </p:blipFill>
        <p:spPr>
          <a:xfrm>
            <a:off x="310424" y="1073502"/>
            <a:ext cx="548640" cy="548640"/>
          </a:xfrm>
          <a:prstGeom prst="rect">
            <a:avLst/>
          </a:prstGeom>
        </p:spPr>
      </p:pic>
      <p:pic>
        <p:nvPicPr>
          <p:cNvPr id="23" name="Picture 22">
            <a:extLst>
              <a:ext uri="{FF2B5EF4-FFF2-40B4-BE49-F238E27FC236}">
                <a16:creationId xmlns:a16="http://schemas.microsoft.com/office/drawing/2014/main" id="{2F64A419-86EB-DFED-745D-95313D7E33F9}"/>
              </a:ext>
            </a:extLst>
          </p:cNvPr>
          <p:cNvPicPr>
            <a:picLocks noChangeAspect="1"/>
          </p:cNvPicPr>
          <p:nvPr/>
        </p:nvPicPr>
        <p:blipFill>
          <a:blip r:embed="rId13"/>
          <a:stretch>
            <a:fillRect/>
          </a:stretch>
        </p:blipFill>
        <p:spPr>
          <a:xfrm>
            <a:off x="310068" y="2276071"/>
            <a:ext cx="548640" cy="548640"/>
          </a:xfrm>
          <a:prstGeom prst="rect">
            <a:avLst/>
          </a:prstGeom>
        </p:spPr>
      </p:pic>
      <p:sp>
        <p:nvSpPr>
          <p:cNvPr id="26" name="Title 25">
            <a:extLst>
              <a:ext uri="{FF2B5EF4-FFF2-40B4-BE49-F238E27FC236}">
                <a16:creationId xmlns:a16="http://schemas.microsoft.com/office/drawing/2014/main" id="{CD50313A-B574-CBA3-C9D3-129E9C1E88BA}"/>
              </a:ext>
            </a:extLst>
          </p:cNvPr>
          <p:cNvSpPr>
            <a:spLocks noGrp="1"/>
          </p:cNvSpPr>
          <p:nvPr>
            <p:ph type="title"/>
          </p:nvPr>
        </p:nvSpPr>
        <p:spPr>
          <a:xfrm>
            <a:off x="503870" y="504000"/>
            <a:ext cx="11183564" cy="369204"/>
          </a:xfrm>
        </p:spPr>
        <p:txBody>
          <a:bodyPr/>
          <a:lstStyle/>
          <a:p>
            <a:r>
              <a:rPr lang="en-US" sz="2399" b="1" dirty="0">
                <a:solidFill>
                  <a:schemeClr val="tx1"/>
                </a:solidFill>
                <a:latin typeface="Arial"/>
                <a:cs typeface="Arial"/>
              </a:rPr>
              <a:t>FAQ’s</a:t>
            </a:r>
            <a:endParaRPr lang="en-US" dirty="0"/>
          </a:p>
        </p:txBody>
      </p:sp>
      <p:pic>
        <p:nvPicPr>
          <p:cNvPr id="28" name="Picture 27">
            <a:extLst>
              <a:ext uri="{FF2B5EF4-FFF2-40B4-BE49-F238E27FC236}">
                <a16:creationId xmlns:a16="http://schemas.microsoft.com/office/drawing/2014/main" id="{BA7B1FAB-76B1-39B4-3D5E-937AA4F67325}"/>
              </a:ext>
            </a:extLst>
          </p:cNvPr>
          <p:cNvPicPr>
            <a:picLocks noChangeAspect="1"/>
          </p:cNvPicPr>
          <p:nvPr/>
        </p:nvPicPr>
        <p:blipFill>
          <a:blip r:embed="rId14"/>
          <a:stretch>
            <a:fillRect/>
          </a:stretch>
        </p:blipFill>
        <p:spPr>
          <a:xfrm>
            <a:off x="310068" y="4685169"/>
            <a:ext cx="548640" cy="548640"/>
          </a:xfrm>
          <a:prstGeom prst="rect">
            <a:avLst/>
          </a:prstGeom>
        </p:spPr>
      </p:pic>
      <p:pic>
        <p:nvPicPr>
          <p:cNvPr id="30" name="Picture 29">
            <a:extLst>
              <a:ext uri="{FF2B5EF4-FFF2-40B4-BE49-F238E27FC236}">
                <a16:creationId xmlns:a16="http://schemas.microsoft.com/office/drawing/2014/main" id="{339E281F-005C-0D27-1E20-9C3699C40F30}"/>
              </a:ext>
            </a:extLst>
          </p:cNvPr>
          <p:cNvPicPr>
            <a:picLocks noChangeAspect="1"/>
          </p:cNvPicPr>
          <p:nvPr/>
        </p:nvPicPr>
        <p:blipFill>
          <a:blip r:embed="rId15"/>
          <a:stretch>
            <a:fillRect/>
          </a:stretch>
        </p:blipFill>
        <p:spPr>
          <a:xfrm>
            <a:off x="310068" y="5313202"/>
            <a:ext cx="548640" cy="548640"/>
          </a:xfrm>
          <a:prstGeom prst="rect">
            <a:avLst/>
          </a:prstGeom>
        </p:spPr>
      </p:pic>
    </p:spTree>
    <p:extLst>
      <p:ext uri="{BB962C8B-B14F-4D97-AF65-F5344CB8AC3E}">
        <p14:creationId xmlns:p14="http://schemas.microsoft.com/office/powerpoint/2010/main" val="1947664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F8C85B4-3B7D-E340-3528-3BCE34E8BBEB}"/>
              </a:ext>
            </a:extLst>
          </p:cNvPr>
          <p:cNvSpPr>
            <a:spLocks noGrp="1"/>
          </p:cNvSpPr>
          <p:nvPr>
            <p:ph type="title"/>
          </p:nvPr>
        </p:nvSpPr>
        <p:spPr>
          <a:xfrm>
            <a:off x="503870" y="504000"/>
            <a:ext cx="11183564" cy="646203"/>
          </a:xfrm>
        </p:spPr>
        <p:txBody>
          <a:bodyPr/>
          <a:lstStyle/>
          <a:p>
            <a:r>
              <a:rPr lang="en-US" sz="2399" dirty="0">
                <a:solidFill>
                  <a:schemeClr val="tx1"/>
                </a:solidFill>
                <a:latin typeface="72 Brand Medium" panose="020B0504030603020204" pitchFamily="34" charset="0"/>
                <a:ea typeface="+mj-ea"/>
                <a:cs typeface="+mj-cs"/>
              </a:rPr>
              <a:t>Additional Adoption Support</a:t>
            </a:r>
            <a:br>
              <a:rPr lang="en-US" sz="2399" dirty="0">
                <a:solidFill>
                  <a:schemeClr val="tx1"/>
                </a:solidFill>
                <a:latin typeface="72 Brand Medium" panose="020B0504030603020204" pitchFamily="34" charset="0"/>
                <a:ea typeface="+mj-ea"/>
                <a:cs typeface="+mj-cs"/>
              </a:rPr>
            </a:br>
            <a:r>
              <a:rPr lang="en-US" sz="1800" dirty="0">
                <a:solidFill>
                  <a:srgbClr val="0070F2"/>
                </a:solidFill>
                <a:latin typeface="+mn-lt"/>
              </a:rPr>
              <a:t>Implementation Service</a:t>
            </a:r>
            <a:endParaRPr lang="en-US" dirty="0">
              <a:latin typeface="+mn-lt"/>
            </a:endParaRPr>
          </a:p>
        </p:txBody>
      </p:sp>
      <p:sp>
        <p:nvSpPr>
          <p:cNvPr id="7" name="Text Placeholder 4">
            <a:extLst>
              <a:ext uri="{FF2B5EF4-FFF2-40B4-BE49-F238E27FC236}">
                <a16:creationId xmlns:a16="http://schemas.microsoft.com/office/drawing/2014/main" id="{6B302F22-5332-4A18-A467-36C478A8449A}"/>
              </a:ext>
            </a:extLst>
          </p:cNvPr>
          <p:cNvSpPr>
            <a:spLocks noGrp="1"/>
          </p:cNvSpPr>
          <p:nvPr>
            <p:ph type="body" sz="quarter" idx="4294967295"/>
          </p:nvPr>
        </p:nvSpPr>
        <p:spPr>
          <a:xfrm>
            <a:off x="6385633" y="1312128"/>
            <a:ext cx="4846320" cy="2468880"/>
          </a:xfrm>
        </p:spPr>
        <p:txBody>
          <a:bodyPr>
            <a:normAutofit lnSpcReduction="10000"/>
          </a:bodyPr>
          <a:lstStyle/>
          <a:p>
            <a:pPr marL="0" lvl="1" indent="0" fontAlgn="base">
              <a:lnSpc>
                <a:spcPct val="130000"/>
              </a:lnSpc>
              <a:spcBef>
                <a:spcPts val="400"/>
              </a:spcBef>
              <a:spcAft>
                <a:spcPct val="0"/>
              </a:spcAft>
              <a:buClr>
                <a:srgbClr val="0070F2"/>
              </a:buClr>
              <a:buNone/>
            </a:pPr>
            <a:r>
              <a:rPr lang="en-AU" sz="1600" b="1" dirty="0">
                <a:solidFill>
                  <a:srgbClr val="0070F2"/>
                </a:solidFill>
                <a:latin typeface="+mn-lt"/>
              </a:rPr>
              <a:t>Business Relevance</a:t>
            </a:r>
          </a:p>
          <a:p>
            <a:pPr lvl="1" fontAlgn="base">
              <a:lnSpc>
                <a:spcPct val="130000"/>
              </a:lnSpc>
              <a:spcBef>
                <a:spcPts val="0"/>
              </a:spcBef>
              <a:spcAft>
                <a:spcPct val="0"/>
              </a:spcAft>
              <a:buClr>
                <a:srgbClr val="0070F2"/>
              </a:buClr>
            </a:pPr>
            <a:r>
              <a:rPr lang="en-AU" sz="1200" dirty="0">
                <a:latin typeface="+mn-lt"/>
              </a:rPr>
              <a:t>Improvements in organizational agility by introducing sourcing intelligence to streamline and speed the creation, monitoring, and awarding of request-for information and request-for-proposal sourcing events</a:t>
            </a:r>
          </a:p>
          <a:p>
            <a:pPr lvl="1" fontAlgn="base">
              <a:lnSpc>
                <a:spcPct val="130000"/>
              </a:lnSpc>
              <a:spcBef>
                <a:spcPts val="0"/>
              </a:spcBef>
              <a:spcAft>
                <a:spcPct val="0"/>
              </a:spcAft>
              <a:buClr>
                <a:srgbClr val="0070F2"/>
              </a:buClr>
            </a:pPr>
            <a:r>
              <a:rPr lang="en-US" sz="1200" dirty="0">
                <a:latin typeface="+mn-lt"/>
              </a:rPr>
              <a:t>Ideal for customers that have deployed the SAP® Ariba® Sourcing solution and want to:</a:t>
            </a:r>
          </a:p>
          <a:p>
            <a:pPr marL="521554" lvl="2" indent="-342797" fontAlgn="base">
              <a:lnSpc>
                <a:spcPct val="130000"/>
              </a:lnSpc>
              <a:spcBef>
                <a:spcPts val="0"/>
              </a:spcBef>
              <a:spcAft>
                <a:spcPct val="0"/>
              </a:spcAft>
              <a:buClr>
                <a:srgbClr val="0070F2"/>
              </a:buClr>
              <a:buFont typeface="Arial" panose="020B0604020202020204" pitchFamily="34" charset="0"/>
              <a:buChar char="•"/>
            </a:pPr>
            <a:r>
              <a:rPr lang="en-US" sz="1200" dirty="0">
                <a:latin typeface="+mn-lt"/>
              </a:rPr>
              <a:t>Enable guided sourcing to simplify the sourcing process &amp; improve adoption</a:t>
            </a:r>
          </a:p>
          <a:p>
            <a:pPr marL="521554" lvl="2" indent="-342797" fontAlgn="base">
              <a:lnSpc>
                <a:spcPct val="130000"/>
              </a:lnSpc>
              <a:spcBef>
                <a:spcPts val="0"/>
              </a:spcBef>
              <a:spcAft>
                <a:spcPct val="0"/>
              </a:spcAft>
              <a:buClr>
                <a:srgbClr val="0070F2"/>
              </a:buClr>
              <a:buFont typeface="Arial" panose="020B0604020202020204" pitchFamily="34" charset="0"/>
              <a:buChar char="•"/>
            </a:pPr>
            <a:r>
              <a:rPr lang="en-US" sz="1200" dirty="0">
                <a:latin typeface="+mn-lt"/>
              </a:rPr>
              <a:t>Improve negotiated savings to meet corporate sourcing objectives</a:t>
            </a:r>
          </a:p>
        </p:txBody>
      </p:sp>
      <p:sp>
        <p:nvSpPr>
          <p:cNvPr id="4" name="Text Placeholder 4">
            <a:extLst>
              <a:ext uri="{FF2B5EF4-FFF2-40B4-BE49-F238E27FC236}">
                <a16:creationId xmlns:a16="http://schemas.microsoft.com/office/drawing/2014/main" id="{3B8C65B3-C942-8475-39E2-4F45C1503E52}"/>
              </a:ext>
            </a:extLst>
          </p:cNvPr>
          <p:cNvSpPr txBox="1">
            <a:spLocks/>
          </p:cNvSpPr>
          <p:nvPr/>
        </p:nvSpPr>
        <p:spPr bwMode="black">
          <a:xfrm>
            <a:off x="1333239" y="3797296"/>
            <a:ext cx="4846320" cy="2468880"/>
          </a:xfrm>
          <a:prstGeom prst="rect">
            <a:avLst/>
          </a:prstGeom>
        </p:spPr>
        <p:txBody>
          <a:bodyPr vert="horz" lIns="0" tIns="0" rIns="0" bIns="0" rtlCol="0">
            <a:normAutofit fontScale="92500" lnSpcReduction="10000"/>
          </a:bodyPr>
          <a:lstStyle>
            <a:lvl1pPr marL="0" indent="0" algn="l" defTabSz="1088558" rtl="0" eaLnBrk="1" latinLnBrk="0" hangingPunct="1">
              <a:spcBef>
                <a:spcPts val="1800"/>
              </a:spcBef>
              <a:buClrTx/>
              <a:buSzPct val="100000"/>
              <a:buFont typeface="Roboto" panose="02000000000000000000" pitchFamily="2" charset="0"/>
              <a:buChar char="​"/>
              <a:defRPr sz="1200" b="0" i="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72 Brand" panose="020B0504030603020204"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72 Brand" panose="020B0504030603020204" pitchFamily="34" charset="0"/>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defTabSz="1088231" fontAlgn="base">
              <a:lnSpc>
                <a:spcPct val="150000"/>
              </a:lnSpc>
              <a:spcBef>
                <a:spcPts val="400"/>
              </a:spcBef>
              <a:spcAft>
                <a:spcPct val="0"/>
              </a:spcAft>
              <a:buClr>
                <a:srgbClr val="0070F2"/>
              </a:buClr>
              <a:buNone/>
            </a:pPr>
            <a:r>
              <a:rPr lang="en-US" sz="1699" b="1" dirty="0">
                <a:solidFill>
                  <a:srgbClr val="0070F2"/>
                </a:solidFill>
                <a:latin typeface="+mn-lt"/>
              </a:rPr>
              <a:t>Deliverables and Time Frames</a:t>
            </a:r>
          </a:p>
          <a:p>
            <a:pPr defTabSz="566405" fontAlgn="base">
              <a:spcBef>
                <a:spcPct val="50000"/>
              </a:spcBef>
              <a:spcAft>
                <a:spcPct val="0"/>
              </a:spcAft>
              <a:buClr>
                <a:srgbClr val="F0AB00"/>
              </a:buClr>
              <a:buNone/>
            </a:pPr>
            <a:r>
              <a:rPr lang="en-AU" sz="1300" dirty="0">
                <a:solidFill>
                  <a:srgbClr val="000000"/>
                </a:solidFill>
                <a:latin typeface="+mn-lt"/>
              </a:rPr>
              <a:t>Guided sourcing experts from SAP collaborate on key aspects of your implementation:</a:t>
            </a:r>
          </a:p>
          <a:p>
            <a:pPr lvl="1" defTabSz="1088231" fontAlgn="base">
              <a:lnSpc>
                <a:spcPct val="150000"/>
              </a:lnSpc>
              <a:spcBef>
                <a:spcPts val="0"/>
              </a:spcBef>
              <a:spcAft>
                <a:spcPct val="0"/>
              </a:spcAft>
              <a:buClr>
                <a:srgbClr val="0070F2"/>
              </a:buClr>
            </a:pPr>
            <a:r>
              <a:rPr lang="en-AU" sz="1300" dirty="0">
                <a:solidFill>
                  <a:srgbClr val="000000"/>
                </a:solidFill>
                <a:latin typeface="+mn-lt"/>
              </a:rPr>
              <a:t>Review and demo guided sourcing features and capabilities</a:t>
            </a:r>
          </a:p>
          <a:p>
            <a:pPr lvl="1" defTabSz="1088231" fontAlgn="base">
              <a:lnSpc>
                <a:spcPct val="150000"/>
              </a:lnSpc>
              <a:spcBef>
                <a:spcPts val="0"/>
              </a:spcBef>
              <a:spcAft>
                <a:spcPct val="0"/>
              </a:spcAft>
              <a:buClr>
                <a:srgbClr val="0070F2"/>
              </a:buClr>
            </a:pPr>
            <a:r>
              <a:rPr lang="en-AU" sz="1300" dirty="0">
                <a:solidFill>
                  <a:srgbClr val="000000"/>
                </a:solidFill>
                <a:latin typeface="+mn-lt"/>
              </a:rPr>
              <a:t> Assess and recommend customer sourcing templates for conversion to guided sourcing formats</a:t>
            </a:r>
          </a:p>
          <a:p>
            <a:pPr lvl="1" defTabSz="1088231" fontAlgn="base">
              <a:lnSpc>
                <a:spcPct val="150000"/>
              </a:lnSpc>
              <a:spcBef>
                <a:spcPts val="0"/>
              </a:spcBef>
              <a:spcAft>
                <a:spcPct val="0"/>
              </a:spcAft>
              <a:buClr>
                <a:srgbClr val="0070F2"/>
              </a:buClr>
            </a:pPr>
            <a:r>
              <a:rPr lang="en-AU" sz="1300" dirty="0">
                <a:solidFill>
                  <a:srgbClr val="000000"/>
                </a:solidFill>
                <a:latin typeface="+mn-lt"/>
              </a:rPr>
              <a:t>Convert standard sourcing templates to guided sourcing (up to two full projects and five events) </a:t>
            </a:r>
          </a:p>
          <a:p>
            <a:pPr defTabSz="566405" fontAlgn="base">
              <a:spcBef>
                <a:spcPct val="50000"/>
              </a:spcBef>
              <a:spcAft>
                <a:spcPct val="0"/>
              </a:spcAft>
              <a:buClr>
                <a:srgbClr val="F0AB00"/>
              </a:buClr>
              <a:buNone/>
            </a:pPr>
            <a:r>
              <a:rPr lang="en-AU" sz="1300" dirty="0">
                <a:solidFill>
                  <a:srgbClr val="000000"/>
                </a:solidFill>
                <a:latin typeface="+mn-lt"/>
              </a:rPr>
              <a:t>This service is fixed fee and delivered over two to four weeks. Customers can add one year of guided sourcing adoption support.</a:t>
            </a:r>
            <a:endParaRPr lang="en-US" sz="1300" spc="-5" dirty="0">
              <a:solidFill>
                <a:srgbClr val="000000"/>
              </a:solidFill>
              <a:latin typeface="+mn-lt"/>
            </a:endParaRPr>
          </a:p>
        </p:txBody>
      </p:sp>
      <p:sp>
        <p:nvSpPr>
          <p:cNvPr id="6" name="Text Placeholder 4">
            <a:extLst>
              <a:ext uri="{FF2B5EF4-FFF2-40B4-BE49-F238E27FC236}">
                <a16:creationId xmlns:a16="http://schemas.microsoft.com/office/drawing/2014/main" id="{42153A63-8275-0A2E-A583-04FC85A809C7}"/>
              </a:ext>
            </a:extLst>
          </p:cNvPr>
          <p:cNvSpPr txBox="1">
            <a:spLocks/>
          </p:cNvSpPr>
          <p:nvPr/>
        </p:nvSpPr>
        <p:spPr bwMode="black">
          <a:xfrm>
            <a:off x="6385633" y="3797296"/>
            <a:ext cx="4846320" cy="2468880"/>
          </a:xfrm>
          <a:prstGeom prst="rect">
            <a:avLst/>
          </a:prstGeom>
        </p:spPr>
        <p:txBody>
          <a:bodyPr vert="horz" lIns="0" tIns="0" rIns="0" bIns="0" rtlCol="0">
            <a:normAutofit/>
          </a:bodyPr>
          <a:lstStyle>
            <a:lvl1pPr marL="0" indent="0" algn="l" defTabSz="1088558" rtl="0" eaLnBrk="1" latinLnBrk="0" hangingPunct="1">
              <a:spcBef>
                <a:spcPts val="1800"/>
              </a:spcBef>
              <a:buClrTx/>
              <a:buSzPct val="100000"/>
              <a:buFont typeface="Roboto" panose="02000000000000000000" pitchFamily="2" charset="0"/>
              <a:buChar char="​"/>
              <a:defRPr sz="1200" b="0" i="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72 Brand" panose="020B0504030603020204"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72 Brand" panose="020B0504030603020204" pitchFamily="34" charset="0"/>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defTabSz="1088231" fontAlgn="base">
              <a:lnSpc>
                <a:spcPct val="140000"/>
              </a:lnSpc>
              <a:spcBef>
                <a:spcPts val="400"/>
              </a:spcBef>
              <a:spcAft>
                <a:spcPct val="0"/>
              </a:spcAft>
              <a:buClr>
                <a:srgbClr val="0070F2"/>
              </a:buClr>
              <a:buNone/>
            </a:pPr>
            <a:r>
              <a:rPr lang="en-US" sz="1600" b="1" dirty="0">
                <a:solidFill>
                  <a:srgbClr val="0070F2"/>
                </a:solidFill>
                <a:latin typeface="+mn-lt"/>
              </a:rPr>
              <a:t>Related Products and Services</a:t>
            </a:r>
          </a:p>
          <a:p>
            <a:pPr lvl="1" defTabSz="1088231" fontAlgn="base">
              <a:lnSpc>
                <a:spcPct val="130000"/>
              </a:lnSpc>
              <a:spcBef>
                <a:spcPts val="0"/>
              </a:spcBef>
              <a:spcAft>
                <a:spcPct val="0"/>
              </a:spcAft>
              <a:buClr>
                <a:srgbClr val="0070F2"/>
              </a:buClr>
            </a:pPr>
            <a:r>
              <a:rPr lang="en-AU" sz="1200" b="1" dirty="0">
                <a:solidFill>
                  <a:srgbClr val="0070F2"/>
                </a:solidFill>
                <a:latin typeface="+mn-lt"/>
              </a:rPr>
              <a:t>Services</a:t>
            </a:r>
            <a:r>
              <a:rPr lang="en-AU" sz="1200" dirty="0">
                <a:solidFill>
                  <a:srgbClr val="0070F2"/>
                </a:solidFill>
                <a:latin typeface="+mn-lt"/>
              </a:rPr>
              <a:t>: </a:t>
            </a:r>
            <a:r>
              <a:rPr lang="en-AU" sz="1200" dirty="0">
                <a:solidFill>
                  <a:srgbClr val="000000"/>
                </a:solidFill>
                <a:latin typeface="+mn-lt"/>
                <a:hlinkClick r:id="rId3"/>
              </a:rPr>
              <a:t>50159479</a:t>
            </a:r>
            <a:r>
              <a:rPr lang="en-AU" sz="1200" dirty="0">
                <a:solidFill>
                  <a:srgbClr val="000000"/>
                </a:solidFill>
                <a:latin typeface="+mn-lt"/>
              </a:rPr>
              <a:t>: Implementation service for guided sourcing capability for SAP Ariba Sourcing</a:t>
            </a:r>
          </a:p>
          <a:p>
            <a:pPr lvl="1" defTabSz="1088231" fontAlgn="base">
              <a:lnSpc>
                <a:spcPct val="130000"/>
              </a:lnSpc>
              <a:spcBef>
                <a:spcPts val="0"/>
              </a:spcBef>
              <a:spcAft>
                <a:spcPct val="0"/>
              </a:spcAft>
              <a:buClr>
                <a:srgbClr val="0070F2"/>
              </a:buClr>
            </a:pPr>
            <a:r>
              <a:rPr lang="en-AU" sz="1200" b="1" dirty="0">
                <a:solidFill>
                  <a:srgbClr val="0070F2"/>
                </a:solidFill>
                <a:latin typeface="+mn-lt"/>
              </a:rPr>
              <a:t>Products</a:t>
            </a:r>
            <a:r>
              <a:rPr lang="en-AU" sz="1200" dirty="0">
                <a:solidFill>
                  <a:srgbClr val="0070F2"/>
                </a:solidFill>
                <a:latin typeface="+mn-lt"/>
              </a:rPr>
              <a:t>:</a:t>
            </a:r>
            <a:r>
              <a:rPr lang="en-AU" sz="1200" dirty="0">
                <a:solidFill>
                  <a:srgbClr val="000000"/>
                </a:solidFill>
                <a:latin typeface="+mn-lt"/>
              </a:rPr>
              <a:t> SAP Ariba Sourcing</a:t>
            </a:r>
          </a:p>
          <a:p>
            <a:pPr lvl="1" defTabSz="1088231" fontAlgn="base">
              <a:lnSpc>
                <a:spcPct val="130000"/>
              </a:lnSpc>
              <a:spcBef>
                <a:spcPts val="0"/>
              </a:spcBef>
              <a:spcAft>
                <a:spcPct val="0"/>
              </a:spcAft>
              <a:buClr>
                <a:srgbClr val="0070F2"/>
              </a:buClr>
            </a:pPr>
            <a:r>
              <a:rPr lang="en-AU" sz="1200" b="1" dirty="0">
                <a:solidFill>
                  <a:srgbClr val="0070F2"/>
                </a:solidFill>
                <a:latin typeface="+mn-lt"/>
              </a:rPr>
              <a:t>Learn</a:t>
            </a:r>
            <a:r>
              <a:rPr lang="en-AU" sz="1200" b="1" dirty="0">
                <a:solidFill>
                  <a:srgbClr val="1C90FF"/>
                </a:solidFill>
                <a:latin typeface="+mn-lt"/>
              </a:rPr>
              <a:t> </a:t>
            </a:r>
            <a:r>
              <a:rPr lang="en-AU" sz="1200" b="1" dirty="0">
                <a:solidFill>
                  <a:srgbClr val="0070F2"/>
                </a:solidFill>
                <a:latin typeface="+mn-lt"/>
              </a:rPr>
              <a:t>More: </a:t>
            </a:r>
            <a:r>
              <a:rPr lang="en-AU" sz="1200" dirty="0">
                <a:solidFill>
                  <a:srgbClr val="000000"/>
                </a:solidFill>
                <a:latin typeface="+mn-lt"/>
              </a:rPr>
              <a:t>Reach out to your SAP account executive or services account executive</a:t>
            </a:r>
            <a:endParaRPr lang="en-US" sz="1200" dirty="0">
              <a:solidFill>
                <a:srgbClr val="000000"/>
              </a:solidFill>
              <a:latin typeface="+mn-lt"/>
            </a:endParaRPr>
          </a:p>
        </p:txBody>
      </p:sp>
      <p:sp>
        <p:nvSpPr>
          <p:cNvPr id="8" name="Text Placeholder 4">
            <a:extLst>
              <a:ext uri="{FF2B5EF4-FFF2-40B4-BE49-F238E27FC236}">
                <a16:creationId xmlns:a16="http://schemas.microsoft.com/office/drawing/2014/main" id="{E4EF8D93-E794-B3F4-A34D-494B28EA70C1}"/>
              </a:ext>
            </a:extLst>
          </p:cNvPr>
          <p:cNvSpPr txBox="1">
            <a:spLocks/>
          </p:cNvSpPr>
          <p:nvPr/>
        </p:nvSpPr>
        <p:spPr bwMode="black">
          <a:xfrm>
            <a:off x="1333239" y="1311645"/>
            <a:ext cx="4846320" cy="2468880"/>
          </a:xfrm>
          <a:prstGeom prst="rect">
            <a:avLst/>
          </a:prstGeom>
        </p:spPr>
        <p:txBody>
          <a:bodyPr vert="horz" lIns="0" tIns="0" rIns="0" bIns="0" rtlCol="0">
            <a:normAutofit/>
          </a:bodyPr>
          <a:lstStyle>
            <a:lvl1pPr marL="0" indent="0" algn="l" defTabSz="1088558" rtl="0" eaLnBrk="1" latinLnBrk="0" hangingPunct="1">
              <a:spcBef>
                <a:spcPts val="1800"/>
              </a:spcBef>
              <a:buClrTx/>
              <a:buSzPct val="100000"/>
              <a:buFont typeface="Roboto" panose="02000000000000000000" pitchFamily="2" charset="0"/>
              <a:buChar char="​"/>
              <a:defRPr sz="1200" b="0" i="0" kern="1200">
                <a:solidFill>
                  <a:schemeClr val="tx1"/>
                </a:solidFill>
                <a:latin typeface="BentonSans Book" panose="02000503000000020004" pitchFamily="2" charset="0"/>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72 Brand" panose="020B0504030603020204"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72 Brand" panose="020B0504030603020204" pitchFamily="34" charset="0"/>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defTabSz="1088231" fontAlgn="base">
              <a:lnSpc>
                <a:spcPct val="130000"/>
              </a:lnSpc>
              <a:spcBef>
                <a:spcPts val="400"/>
              </a:spcBef>
              <a:spcAft>
                <a:spcPct val="0"/>
              </a:spcAft>
              <a:buClr>
                <a:srgbClr val="0070F2"/>
              </a:buClr>
              <a:buNone/>
            </a:pPr>
            <a:r>
              <a:rPr lang="en-AU" sz="1600" b="1" dirty="0">
                <a:solidFill>
                  <a:srgbClr val="0070F2"/>
                </a:solidFill>
                <a:latin typeface="+mn-lt"/>
              </a:rPr>
              <a:t>Business Outcomes</a:t>
            </a:r>
          </a:p>
          <a:p>
            <a:pPr lvl="1" defTabSz="1088231" fontAlgn="base">
              <a:lnSpc>
                <a:spcPct val="130000"/>
              </a:lnSpc>
              <a:spcBef>
                <a:spcPts val="0"/>
              </a:spcBef>
              <a:spcAft>
                <a:spcPct val="0"/>
              </a:spcAft>
              <a:buClr>
                <a:srgbClr val="0070F2"/>
              </a:buClr>
            </a:pPr>
            <a:r>
              <a:rPr lang="en-AU" sz="1200" dirty="0">
                <a:solidFill>
                  <a:srgbClr val="000000"/>
                </a:solidFill>
                <a:latin typeface="+mn-lt"/>
              </a:rPr>
              <a:t>Boost user adoption and satisfaction through improved usability</a:t>
            </a:r>
          </a:p>
          <a:p>
            <a:pPr lvl="1" defTabSz="1088231" fontAlgn="base">
              <a:lnSpc>
                <a:spcPct val="130000"/>
              </a:lnSpc>
              <a:spcBef>
                <a:spcPts val="0"/>
              </a:spcBef>
              <a:spcAft>
                <a:spcPct val="0"/>
              </a:spcAft>
              <a:buClr>
                <a:srgbClr val="0070F2"/>
              </a:buClr>
            </a:pPr>
            <a:r>
              <a:rPr lang="en-AU" sz="1200" dirty="0">
                <a:solidFill>
                  <a:srgbClr val="000000"/>
                </a:solidFill>
                <a:latin typeface="+mn-lt"/>
              </a:rPr>
              <a:t>Increase negotiated savings potential and process compliance</a:t>
            </a:r>
          </a:p>
          <a:p>
            <a:pPr lvl="1" defTabSz="1088231" fontAlgn="base">
              <a:lnSpc>
                <a:spcPct val="130000"/>
              </a:lnSpc>
              <a:spcBef>
                <a:spcPts val="0"/>
              </a:spcBef>
              <a:spcAft>
                <a:spcPct val="0"/>
              </a:spcAft>
              <a:buClr>
                <a:srgbClr val="0070F2"/>
              </a:buClr>
            </a:pPr>
            <a:r>
              <a:rPr lang="en-AU" sz="1200" dirty="0">
                <a:solidFill>
                  <a:srgbClr val="000000"/>
                </a:solidFill>
                <a:latin typeface="+mn-lt"/>
              </a:rPr>
              <a:t>Execute faster with up to a 50% improvement in time to create a sourcing event</a:t>
            </a:r>
          </a:p>
          <a:p>
            <a:pPr lvl="1" defTabSz="1088231" fontAlgn="base">
              <a:lnSpc>
                <a:spcPct val="130000"/>
              </a:lnSpc>
              <a:spcBef>
                <a:spcPts val="0"/>
              </a:spcBef>
              <a:spcAft>
                <a:spcPct val="0"/>
              </a:spcAft>
              <a:buClr>
                <a:srgbClr val="0070F2"/>
              </a:buClr>
            </a:pPr>
            <a:r>
              <a:rPr lang="en-AU" sz="1200" dirty="0">
                <a:solidFill>
                  <a:srgbClr val="000000"/>
                </a:solidFill>
                <a:latin typeface="+mn-lt"/>
              </a:rPr>
              <a:t>Build internal self-sufficiency to manage systems</a:t>
            </a:r>
            <a:endParaRPr lang="en-US" sz="1200" dirty="0">
              <a:solidFill>
                <a:srgbClr val="000000"/>
              </a:solidFill>
              <a:latin typeface="+mn-lt"/>
            </a:endParaRPr>
          </a:p>
        </p:txBody>
      </p:sp>
      <p:cxnSp>
        <p:nvCxnSpPr>
          <p:cNvPr id="9" name="Straight Connector 8">
            <a:extLst>
              <a:ext uri="{FF2B5EF4-FFF2-40B4-BE49-F238E27FC236}">
                <a16:creationId xmlns:a16="http://schemas.microsoft.com/office/drawing/2014/main" id="{93583694-7D58-2DA2-9C09-E5D64781216E}"/>
              </a:ext>
            </a:extLst>
          </p:cNvPr>
          <p:cNvCxnSpPr>
            <a:cxnSpLocks/>
          </p:cNvCxnSpPr>
          <p:nvPr/>
        </p:nvCxnSpPr>
        <p:spPr>
          <a:xfrm>
            <a:off x="6268308" y="1214912"/>
            <a:ext cx="0" cy="5530680"/>
          </a:xfrm>
          <a:prstGeom prst="line">
            <a:avLst/>
          </a:prstGeom>
          <a:ln w="19050">
            <a:solidFill>
              <a:srgbClr val="0070F2"/>
            </a:solidFill>
            <a:prstDash val="sysDot"/>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DA7724A0-D206-74E5-DFBF-56D36E6C171E}"/>
              </a:ext>
            </a:extLst>
          </p:cNvPr>
          <p:cNvCxnSpPr>
            <a:cxnSpLocks/>
          </p:cNvCxnSpPr>
          <p:nvPr/>
        </p:nvCxnSpPr>
        <p:spPr>
          <a:xfrm flipH="1">
            <a:off x="895089" y="3788911"/>
            <a:ext cx="10534911" cy="0"/>
          </a:xfrm>
          <a:prstGeom prst="line">
            <a:avLst/>
          </a:prstGeom>
          <a:ln w="19050">
            <a:solidFill>
              <a:srgbClr val="0070F2"/>
            </a:solidFill>
            <a:prstDash val="sysDot"/>
            <a:headEnd type="none" w="med" len="med"/>
            <a:tailEnd type="none" w="med" len="med"/>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86555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B302F22-5332-4A18-A467-36C478A8449A}"/>
              </a:ext>
            </a:extLst>
          </p:cNvPr>
          <p:cNvSpPr>
            <a:spLocks noGrp="1"/>
          </p:cNvSpPr>
          <p:nvPr>
            <p:ph type="body" sz="quarter" idx="10"/>
          </p:nvPr>
        </p:nvSpPr>
        <p:spPr/>
        <p:txBody>
          <a:bodyPr>
            <a:normAutofit lnSpcReduction="10000"/>
          </a:bodyPr>
          <a:lstStyle/>
          <a:p>
            <a:pPr marL="12692" marR="5076" fontAlgn="base">
              <a:lnSpc>
                <a:spcPct val="125000"/>
              </a:lnSpc>
              <a:spcBef>
                <a:spcPts val="100"/>
              </a:spcBef>
              <a:spcAft>
                <a:spcPct val="0"/>
              </a:spcAft>
              <a:buClr>
                <a:srgbClr val="F0AB00"/>
              </a:buClr>
            </a:pPr>
            <a:r>
              <a:rPr lang="en-US" sz="1600" spc="-5" dirty="0">
                <a:latin typeface="72 Brand" panose="020B0504030603020204" pitchFamily="34" charset="0"/>
              </a:rPr>
              <a:t>SAP Ariba is invested in our customer’s success. To support you in your transformation journeys, we have created a number of value accelerators. All playbooks are available on </a:t>
            </a:r>
            <a:r>
              <a:rPr lang="en-US" sz="1600" spc="-5" dirty="0">
                <a:latin typeface="72 Brand" panose="020B0504030603020204" pitchFamily="34" charset="0"/>
                <a:hlinkClick r:id="rId3"/>
              </a:rPr>
              <a:t>Connect</a:t>
            </a:r>
            <a:r>
              <a:rPr lang="en-US" sz="1600" spc="-5" dirty="0">
                <a:latin typeface="72 Brand" panose="020B0504030603020204" pitchFamily="34" charset="0"/>
              </a:rPr>
              <a:t>.</a:t>
            </a:r>
          </a:p>
          <a:p>
            <a:pPr marL="12692" marR="5076" fontAlgn="base">
              <a:lnSpc>
                <a:spcPct val="125000"/>
              </a:lnSpc>
              <a:spcBef>
                <a:spcPts val="100"/>
              </a:spcBef>
              <a:spcAft>
                <a:spcPct val="0"/>
              </a:spcAft>
              <a:buClr>
                <a:srgbClr val="F0AB00"/>
              </a:buClr>
            </a:pPr>
            <a:endParaRPr lang="en-US" sz="1600" spc="-5" dirty="0">
              <a:latin typeface="72 Brand" panose="020B0504030603020204" pitchFamily="34" charset="0"/>
            </a:endParaRPr>
          </a:p>
          <a:p>
            <a:pPr marL="12692" marR="5076" fontAlgn="base">
              <a:lnSpc>
                <a:spcPct val="125000"/>
              </a:lnSpc>
              <a:spcBef>
                <a:spcPts val="100"/>
              </a:spcBef>
              <a:spcAft>
                <a:spcPct val="0"/>
              </a:spcAft>
              <a:buClr>
                <a:srgbClr val="F0AB00"/>
              </a:buClr>
            </a:pPr>
            <a:r>
              <a:rPr lang="en-US" sz="1600" spc="-5" dirty="0">
                <a:latin typeface="72 Brand" panose="020B0504030603020204" pitchFamily="34" charset="0"/>
              </a:rPr>
              <a:t>Check out these Sourcing-related Value Accelerator playbooks:</a:t>
            </a:r>
          </a:p>
          <a:p>
            <a:pPr marL="184040" marR="5076" indent="-171348" fontAlgn="base">
              <a:lnSpc>
                <a:spcPct val="125000"/>
              </a:lnSpc>
              <a:spcBef>
                <a:spcPts val="100"/>
              </a:spcBef>
              <a:spcAft>
                <a:spcPct val="0"/>
              </a:spcAft>
              <a:buClr>
                <a:srgbClr val="F0AB00"/>
              </a:buClr>
            </a:pPr>
            <a:r>
              <a:rPr lang="en-US" sz="1600" spc="-5" dirty="0">
                <a:latin typeface="72 Brand" panose="020B0504030603020204" pitchFamily="34" charset="0"/>
                <a:hlinkClick r:id="rId4"/>
              </a:rPr>
              <a:t>Sourcing Maturity Value Accelerator </a:t>
            </a:r>
            <a:endParaRPr lang="en-US" sz="1600" spc="-5" dirty="0">
              <a:latin typeface="72 Brand" panose="020B0504030603020204" pitchFamily="34" charset="0"/>
            </a:endParaRPr>
          </a:p>
          <a:p>
            <a:pPr marL="184040" marR="5076" indent="-171348" fontAlgn="base">
              <a:lnSpc>
                <a:spcPct val="125000"/>
              </a:lnSpc>
              <a:spcBef>
                <a:spcPts val="100"/>
              </a:spcBef>
              <a:spcAft>
                <a:spcPct val="0"/>
              </a:spcAft>
              <a:buClr>
                <a:srgbClr val="F0AB00"/>
              </a:buClr>
            </a:pPr>
            <a:r>
              <a:rPr lang="en-US" sz="1600" spc="-5" dirty="0">
                <a:latin typeface="72 Brand" panose="020B0504030603020204" pitchFamily="34" charset="0"/>
                <a:hlinkClick r:id="rId5"/>
              </a:rPr>
              <a:t>Auctions Value Accelerator</a:t>
            </a:r>
            <a:endParaRPr lang="en-US" sz="1600" spc="-5" dirty="0">
              <a:latin typeface="72 Brand" panose="020B0504030603020204" pitchFamily="34" charset="0"/>
            </a:endParaRPr>
          </a:p>
          <a:p>
            <a:pPr marL="184040" marR="5076" indent="-171348" fontAlgn="base">
              <a:lnSpc>
                <a:spcPct val="125000"/>
              </a:lnSpc>
              <a:spcBef>
                <a:spcPts val="100"/>
              </a:spcBef>
              <a:spcAft>
                <a:spcPct val="0"/>
              </a:spcAft>
              <a:buClr>
                <a:srgbClr val="F0AB00"/>
              </a:buClr>
            </a:pPr>
            <a:r>
              <a:rPr lang="en-US" sz="1600" spc="-5" dirty="0">
                <a:latin typeface="72 Brand" panose="020B0504030603020204" pitchFamily="34" charset="0"/>
                <a:hlinkClick r:id="rId6"/>
              </a:rPr>
              <a:t>Measuring Value - Value Accelerator</a:t>
            </a:r>
            <a:endParaRPr lang="en-US" sz="1600" spc="-5" dirty="0">
              <a:latin typeface="72 Brand" panose="020B0504030603020204" pitchFamily="34" charset="0"/>
            </a:endParaRPr>
          </a:p>
          <a:p>
            <a:pPr marL="184040" marR="5076" indent="-171348" fontAlgn="base">
              <a:lnSpc>
                <a:spcPct val="125000"/>
              </a:lnSpc>
              <a:spcBef>
                <a:spcPts val="100"/>
              </a:spcBef>
              <a:spcAft>
                <a:spcPct val="0"/>
              </a:spcAft>
              <a:buClr>
                <a:srgbClr val="F0AB00"/>
              </a:buClr>
            </a:pPr>
            <a:r>
              <a:rPr lang="en-US" sz="1600" spc="-5" dirty="0">
                <a:latin typeface="72 Brand" panose="020B0504030603020204" pitchFamily="34" charset="0"/>
                <a:hlinkClick r:id="rId7"/>
              </a:rPr>
              <a:t>Guided Sourcing Full Projects Value Accelerator E-Learning</a:t>
            </a:r>
            <a:endParaRPr lang="en-US" sz="1600" spc="-5" dirty="0">
              <a:latin typeface="72 Brand" panose="020B0504030603020204" pitchFamily="34" charset="0"/>
            </a:endParaRPr>
          </a:p>
          <a:p>
            <a:pPr defTabSz="566405" fontAlgn="base">
              <a:spcBef>
                <a:spcPct val="50000"/>
              </a:spcBef>
              <a:spcAft>
                <a:spcPct val="0"/>
              </a:spcAft>
              <a:buClr>
                <a:srgbClr val="F0AB00"/>
              </a:buClr>
              <a:buNone/>
            </a:pPr>
            <a:endParaRPr lang="en-US" sz="1600" spc="-5" dirty="0">
              <a:latin typeface="72 Brand" panose="020B0504030603020204" pitchFamily="34" charset="0"/>
            </a:endParaRPr>
          </a:p>
          <a:p>
            <a:pPr defTabSz="566405" fontAlgn="base">
              <a:spcBef>
                <a:spcPct val="50000"/>
              </a:spcBef>
              <a:spcAft>
                <a:spcPct val="0"/>
              </a:spcAft>
              <a:buClr>
                <a:srgbClr val="F0AB00"/>
              </a:buClr>
            </a:pPr>
            <a:r>
              <a:rPr lang="en-US" sz="1600" spc="-5" dirty="0">
                <a:latin typeface="72 Brand" panose="020B0504030603020204" pitchFamily="34" charset="0"/>
              </a:rPr>
              <a:t>To request more information about the adoption of SAP Ariba solutions, contact </a:t>
            </a:r>
            <a:r>
              <a:rPr lang="en-US" sz="1600" spc="-5" dirty="0">
                <a:latin typeface="72 Brand" panose="020B0504030603020204" pitchFamily="34" charset="0"/>
                <a:hlinkClick r:id="rId8"/>
              </a:rPr>
              <a:t>SAP_IAC@sap.com</a:t>
            </a:r>
            <a:endParaRPr lang="en-US" sz="1600" spc="-5" dirty="0">
              <a:latin typeface="72 Brand" panose="020B0504030603020204" pitchFamily="34" charset="0"/>
            </a:endParaRPr>
          </a:p>
          <a:p>
            <a:pPr defTabSz="566405" fontAlgn="base">
              <a:spcBef>
                <a:spcPct val="50000"/>
              </a:spcBef>
              <a:spcAft>
                <a:spcPct val="0"/>
              </a:spcAft>
              <a:buClr>
                <a:srgbClr val="F0AB00"/>
              </a:buClr>
            </a:pPr>
            <a:endParaRPr lang="en-US" sz="1600" spc="-5" dirty="0">
              <a:latin typeface="72 Brand" panose="020B0504030603020204" pitchFamily="34" charset="0"/>
            </a:endParaRPr>
          </a:p>
          <a:p>
            <a:pPr fontAlgn="base">
              <a:spcBef>
                <a:spcPts val="0"/>
              </a:spcBef>
              <a:buSzPts val="1000"/>
              <a:buNone/>
              <a:tabLst>
                <a:tab pos="457063" algn="l"/>
              </a:tabLst>
            </a:pPr>
            <a:r>
              <a:rPr lang="en-US" sz="1799" b="1" dirty="0">
                <a:latin typeface="72 Brand" panose="020B0504030603020204" pitchFamily="34" charset="0"/>
                <a:ea typeface="Calibri" panose="020F0502020204030204" pitchFamily="34" charset="0"/>
              </a:rPr>
              <a:t>Training</a:t>
            </a:r>
            <a:r>
              <a:rPr lang="en-US" sz="1799" b="1" dirty="0">
                <a:solidFill>
                  <a:srgbClr val="0070C0"/>
                </a:solidFill>
                <a:latin typeface="72 Brand" panose="020B0504030603020204" pitchFamily="34" charset="0"/>
                <a:ea typeface="Calibri" panose="020F0502020204030204" pitchFamily="34" charset="0"/>
              </a:rPr>
              <a:t> </a:t>
            </a:r>
            <a:r>
              <a:rPr lang="en-US" sz="1799" b="1" dirty="0">
                <a:solidFill>
                  <a:srgbClr val="0070F2"/>
                </a:solidFill>
                <a:latin typeface="72 Brand" panose="020B0504030603020204" pitchFamily="34" charset="0"/>
                <a:ea typeface="Calibri" panose="020F0502020204030204" pitchFamily="34" charset="0"/>
              </a:rPr>
              <a:t>Resources</a:t>
            </a:r>
          </a:p>
          <a:p>
            <a:pPr fontAlgn="base">
              <a:spcBef>
                <a:spcPts val="0"/>
              </a:spcBef>
              <a:buSzPts val="1000"/>
              <a:buNone/>
              <a:tabLst>
                <a:tab pos="457063" algn="l"/>
              </a:tabLst>
            </a:pPr>
            <a:endParaRPr lang="en-US" sz="1799" dirty="0">
              <a:latin typeface="72 Brand" panose="020B0504030603020204" pitchFamily="34" charset="0"/>
              <a:ea typeface="Calibri" panose="020F0502020204030204" pitchFamily="34" charset="0"/>
            </a:endParaRPr>
          </a:p>
          <a:p>
            <a:pPr fontAlgn="base">
              <a:spcBef>
                <a:spcPts val="0"/>
              </a:spcBef>
              <a:buSzPts val="1000"/>
              <a:buNone/>
              <a:tabLst>
                <a:tab pos="457063" algn="l"/>
              </a:tabLst>
            </a:pPr>
            <a:r>
              <a:rPr lang="en-US" sz="1600" dirty="0">
                <a:latin typeface="72 Brand" panose="020B0504030603020204" pitchFamily="34" charset="0"/>
                <a:ea typeface="Calibri" panose="020F0502020204030204" pitchFamily="34" charset="0"/>
              </a:rPr>
              <a:t>Guided Sourcing Buyer Playbook: </a:t>
            </a:r>
            <a:r>
              <a:rPr lang="en-US" sz="1600" u="sng" dirty="0">
                <a:solidFill>
                  <a:srgbClr val="0563C1"/>
                </a:solidFill>
                <a:latin typeface="72 Brand" panose="020B0504030603020204" pitchFamily="34" charset="0"/>
                <a:ea typeface="Calibri" panose="020F0502020204030204" pitchFamily="34" charset="0"/>
                <a:hlinkClick r:id="rId9"/>
              </a:rPr>
              <a:t>Buyer Playbook</a:t>
            </a:r>
            <a:r>
              <a:rPr lang="en-US" sz="1600" dirty="0">
                <a:latin typeface="72 Brand" panose="020B0504030603020204" pitchFamily="34" charset="0"/>
                <a:ea typeface="Calibri" panose="020F0502020204030204" pitchFamily="34" charset="0"/>
              </a:rPr>
              <a:t> </a:t>
            </a:r>
          </a:p>
          <a:p>
            <a:pPr fontAlgn="base">
              <a:spcBef>
                <a:spcPts val="0"/>
              </a:spcBef>
              <a:buSzPts val="1000"/>
              <a:buNone/>
              <a:tabLst>
                <a:tab pos="457063" algn="l"/>
              </a:tabLst>
            </a:pPr>
            <a:r>
              <a:rPr lang="en-US" sz="1600" dirty="0">
                <a:latin typeface="72 Brand" panose="020B0504030603020204" pitchFamily="34" charset="0"/>
                <a:ea typeface="Calibri" panose="020F0502020204030204" pitchFamily="34" charset="0"/>
              </a:rPr>
              <a:t>Guided Sourcing Enablement Lab (Full Projects): </a:t>
            </a:r>
            <a:r>
              <a:rPr lang="en-US" sz="1600" u="sng" dirty="0">
                <a:solidFill>
                  <a:srgbClr val="0563C1"/>
                </a:solidFill>
                <a:latin typeface="72 Brand" panose="020B0504030603020204" pitchFamily="34" charset="0"/>
                <a:ea typeface="Calibri" panose="020F0502020204030204" pitchFamily="34" charset="0"/>
                <a:hlinkClick r:id="rId10"/>
              </a:rPr>
              <a:t>Adopting Guided Sourcing for Strategic Projects</a:t>
            </a:r>
            <a:r>
              <a:rPr lang="en-US" sz="1600" dirty="0">
                <a:latin typeface="72 Brand" panose="020B0504030603020204" pitchFamily="34" charset="0"/>
                <a:ea typeface="Calibri" panose="020F0502020204030204" pitchFamily="34" charset="0"/>
              </a:rPr>
              <a:t> </a:t>
            </a:r>
          </a:p>
          <a:p>
            <a:pPr fontAlgn="base">
              <a:spcBef>
                <a:spcPts val="0"/>
              </a:spcBef>
              <a:buSzPts val="1000"/>
              <a:buNone/>
              <a:tabLst>
                <a:tab pos="457063" algn="l"/>
              </a:tabLst>
            </a:pPr>
            <a:r>
              <a:rPr lang="en-US" sz="1600" dirty="0">
                <a:latin typeface="72 Brand" panose="020B0504030603020204" pitchFamily="34" charset="0"/>
                <a:ea typeface="Calibri" panose="020F0502020204030204" pitchFamily="34" charset="0"/>
              </a:rPr>
              <a:t>Guided Sourcing Enablement Lab (Sourcing Events): </a:t>
            </a:r>
            <a:r>
              <a:rPr lang="en-US" sz="1600" u="sng" dirty="0">
                <a:solidFill>
                  <a:srgbClr val="0563C1"/>
                </a:solidFill>
                <a:latin typeface="72 Brand" panose="020B0504030603020204" pitchFamily="34" charset="0"/>
                <a:ea typeface="Calibri" panose="020F0502020204030204" pitchFamily="34" charset="0"/>
                <a:hlinkClick r:id="rId11"/>
              </a:rPr>
              <a:t>Enabling and Adopting Guided Sourcing</a:t>
            </a:r>
            <a:r>
              <a:rPr lang="en-US" sz="1600" dirty="0">
                <a:latin typeface="72 Brand" panose="020B0504030603020204" pitchFamily="34" charset="0"/>
                <a:ea typeface="Calibri" panose="020F0502020204030204" pitchFamily="34" charset="0"/>
              </a:rPr>
              <a:t> </a:t>
            </a:r>
          </a:p>
          <a:p>
            <a:pPr fontAlgn="base">
              <a:spcBef>
                <a:spcPts val="0"/>
              </a:spcBef>
              <a:buSzPts val="1000"/>
              <a:buNone/>
              <a:tabLst>
                <a:tab pos="457063" algn="l"/>
              </a:tabLst>
            </a:pPr>
            <a:r>
              <a:rPr lang="en-US" sz="1600" dirty="0">
                <a:latin typeface="72 Brand" panose="020B0504030603020204" pitchFamily="34" charset="0"/>
                <a:ea typeface="Calibri" panose="020F0502020204030204" pitchFamily="34" charset="0"/>
              </a:rPr>
              <a:t>Auction Overview: </a:t>
            </a:r>
            <a:r>
              <a:rPr lang="en-US" sz="1600" dirty="0">
                <a:latin typeface="72 Brand" panose="020B0504030603020204" pitchFamily="34" charset="0"/>
                <a:ea typeface="Calibri" panose="020F0502020204030204" pitchFamily="34" charset="0"/>
                <a:hlinkClick r:id="rId12"/>
              </a:rPr>
              <a:t>Auction Types and Best Practices</a:t>
            </a:r>
            <a:endParaRPr lang="en-US" sz="1600" dirty="0">
              <a:latin typeface="72 Brand" panose="020B0504030603020204" pitchFamily="34" charset="0"/>
              <a:ea typeface="Calibri" panose="020F0502020204030204" pitchFamily="34" charset="0"/>
            </a:endParaRPr>
          </a:p>
          <a:p>
            <a:pPr defTabSz="566405" fontAlgn="base">
              <a:spcBef>
                <a:spcPct val="50000"/>
              </a:spcBef>
              <a:spcAft>
                <a:spcPct val="0"/>
              </a:spcAft>
              <a:buClr>
                <a:srgbClr val="F0AB00"/>
              </a:buClr>
              <a:buNone/>
            </a:pPr>
            <a:endParaRPr lang="en-US" sz="1600" spc="-5" dirty="0">
              <a:latin typeface="72 Brand" panose="020B0504030603020204" pitchFamily="34" charset="0"/>
            </a:endParaRPr>
          </a:p>
        </p:txBody>
      </p:sp>
      <p:sp>
        <p:nvSpPr>
          <p:cNvPr id="10" name="Title 9">
            <a:extLst>
              <a:ext uri="{FF2B5EF4-FFF2-40B4-BE49-F238E27FC236}">
                <a16:creationId xmlns:a16="http://schemas.microsoft.com/office/drawing/2014/main" id="{C952E0EC-9D50-D1B4-007D-C4A7CC23E5DF}"/>
              </a:ext>
            </a:extLst>
          </p:cNvPr>
          <p:cNvSpPr>
            <a:spLocks noGrp="1"/>
          </p:cNvSpPr>
          <p:nvPr>
            <p:ph type="title"/>
          </p:nvPr>
        </p:nvSpPr>
        <p:spPr>
          <a:xfrm>
            <a:off x="503870" y="504000"/>
            <a:ext cx="11183564" cy="646203"/>
          </a:xfrm>
        </p:spPr>
        <p:txBody>
          <a:bodyPr/>
          <a:lstStyle/>
          <a:p>
            <a:r>
              <a:rPr lang="en-US" sz="2399" dirty="0">
                <a:solidFill>
                  <a:schemeClr val="tx1"/>
                </a:solidFill>
                <a:latin typeface="72 Brand Medium" panose="020B0504030603020204" pitchFamily="34" charset="0"/>
                <a:ea typeface="+mj-ea"/>
                <a:cs typeface="+mj-cs"/>
              </a:rPr>
              <a:t>Additional Adoption Support</a:t>
            </a:r>
            <a:br>
              <a:rPr lang="en-US" sz="2399" dirty="0">
                <a:solidFill>
                  <a:schemeClr val="tx1"/>
                </a:solidFill>
                <a:latin typeface="72 Brand Medium" panose="020B0504030603020204" pitchFamily="34" charset="0"/>
                <a:ea typeface="+mj-ea"/>
                <a:cs typeface="+mj-cs"/>
              </a:rPr>
            </a:br>
            <a:r>
              <a:rPr lang="en-US" sz="1800" dirty="0">
                <a:solidFill>
                  <a:srgbClr val="0070F2"/>
                </a:solidFill>
                <a:latin typeface="+mn-lt"/>
              </a:rPr>
              <a:t>Education &amp; Support</a:t>
            </a:r>
            <a:endParaRPr lang="en-US" dirty="0"/>
          </a:p>
        </p:txBody>
      </p:sp>
    </p:spTree>
    <p:extLst>
      <p:ext uri="{BB962C8B-B14F-4D97-AF65-F5344CB8AC3E}">
        <p14:creationId xmlns:p14="http://schemas.microsoft.com/office/powerpoint/2010/main" val="121509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8E81FA-BD36-D246-A0BA-94256E3D831A}"/>
              </a:ext>
            </a:extLst>
          </p:cNvPr>
          <p:cNvSpPr>
            <a:spLocks noGrp="1"/>
          </p:cNvSpPr>
          <p:nvPr>
            <p:ph type="body" sz="quarter" idx="10"/>
          </p:nvPr>
        </p:nvSpPr>
        <p:spPr>
          <a:xfrm>
            <a:off x="6454320" y="1340961"/>
            <a:ext cx="5156902" cy="2088039"/>
          </a:xfrm>
        </p:spPr>
        <p:txBody>
          <a:bodyPr vert="horz" lIns="0" tIns="0" rIns="0" bIns="0" rtlCol="0" anchor="t">
            <a:normAutofit/>
          </a:bodyPr>
          <a:lstStyle/>
          <a:p>
            <a:pPr lvl="0"/>
            <a:r>
              <a:rPr lang="en-US" b="1" dirty="0"/>
              <a:t>What Has Not Changed</a:t>
            </a:r>
            <a:endParaRPr lang="en-US" b="1" dirty="0">
              <a:solidFill>
                <a:srgbClr val="FF0000"/>
              </a:solidFill>
            </a:endParaRPr>
          </a:p>
          <a:p>
            <a:pPr marL="342797" lvl="1" indent="-342797">
              <a:lnSpc>
                <a:spcPct val="110000"/>
              </a:lnSpc>
              <a:spcBef>
                <a:spcPts val="1000"/>
              </a:spcBef>
              <a:buClr>
                <a:srgbClr val="0070F2"/>
              </a:buClr>
            </a:pPr>
            <a:r>
              <a:rPr lang="en-US" sz="1600" dirty="0">
                <a:solidFill>
                  <a:schemeClr val="tx1">
                    <a:lumMod val="75000"/>
                    <a:lumOff val="25000"/>
                  </a:schemeClr>
                </a:solidFill>
              </a:rPr>
              <a:t>Email approvals remain in the system</a:t>
            </a:r>
          </a:p>
          <a:p>
            <a:pPr marL="342797" lvl="1" indent="-342797">
              <a:lnSpc>
                <a:spcPct val="110000"/>
              </a:lnSpc>
              <a:spcBef>
                <a:spcPts val="1000"/>
              </a:spcBef>
              <a:buClr>
                <a:srgbClr val="0070F2"/>
              </a:buClr>
            </a:pPr>
            <a:r>
              <a:rPr lang="en-US" sz="1600" dirty="0">
                <a:solidFill>
                  <a:schemeClr val="tx1">
                    <a:lumMod val="75000"/>
                    <a:lumOff val="25000"/>
                  </a:schemeClr>
                </a:solidFill>
              </a:rPr>
              <a:t>Email notifications will remain the same</a:t>
            </a:r>
          </a:p>
          <a:p>
            <a:pPr marL="342797" lvl="1" indent="-342797">
              <a:lnSpc>
                <a:spcPct val="110000"/>
              </a:lnSpc>
              <a:spcBef>
                <a:spcPts val="1000"/>
              </a:spcBef>
              <a:buClr>
                <a:srgbClr val="0070F2"/>
              </a:buClr>
            </a:pPr>
            <a:r>
              <a:rPr lang="en-US" sz="1600" dirty="0">
                <a:solidFill>
                  <a:schemeClr val="tx1">
                    <a:lumMod val="75000"/>
                    <a:lumOff val="25000"/>
                  </a:schemeClr>
                </a:solidFill>
              </a:rPr>
              <a:t>System generated reports remain the same</a:t>
            </a:r>
          </a:p>
          <a:p>
            <a:pPr marL="342797" lvl="1" indent="-342797">
              <a:lnSpc>
                <a:spcPct val="110000"/>
              </a:lnSpc>
              <a:spcBef>
                <a:spcPts val="1000"/>
              </a:spcBef>
              <a:buClr>
                <a:srgbClr val="0070F2"/>
              </a:buClr>
            </a:pPr>
            <a:endParaRPr lang="en-US" dirty="0">
              <a:solidFill>
                <a:schemeClr val="tx1">
                  <a:lumMod val="75000"/>
                  <a:lumOff val="25000"/>
                </a:schemeClr>
              </a:solidFill>
            </a:endParaRPr>
          </a:p>
          <a:p>
            <a:pPr marL="342797" lvl="1" indent="-342797">
              <a:lnSpc>
                <a:spcPct val="110000"/>
              </a:lnSpc>
              <a:spcBef>
                <a:spcPts val="1000"/>
              </a:spcBef>
              <a:buClr>
                <a:srgbClr val="0070F2"/>
              </a:buClr>
            </a:pPr>
            <a:endParaRPr lang="en-US" dirty="0">
              <a:solidFill>
                <a:schemeClr val="tx1">
                  <a:lumMod val="75000"/>
                  <a:lumOff val="25000"/>
                </a:schemeClr>
              </a:solidFill>
            </a:endParaRPr>
          </a:p>
        </p:txBody>
      </p:sp>
      <p:pic>
        <p:nvPicPr>
          <p:cNvPr id="4" name="Picture 3">
            <a:extLst>
              <a:ext uri="{FF2B5EF4-FFF2-40B4-BE49-F238E27FC236}">
                <a16:creationId xmlns:a16="http://schemas.microsoft.com/office/drawing/2014/main" id="{06C424A0-1E49-E0E5-7EB2-CE62010EE4C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161339" y="121068"/>
            <a:ext cx="899766" cy="899766"/>
          </a:xfrm>
          <a:prstGeom prst="rect">
            <a:avLst/>
          </a:prstGeom>
          <a:ln>
            <a:noFill/>
          </a:ln>
        </p:spPr>
      </p:pic>
      <p:sp>
        <p:nvSpPr>
          <p:cNvPr id="14" name="Text Placeholder 1">
            <a:extLst>
              <a:ext uri="{FF2B5EF4-FFF2-40B4-BE49-F238E27FC236}">
                <a16:creationId xmlns:a16="http://schemas.microsoft.com/office/drawing/2014/main" id="{4A804791-D48B-0B88-40B6-69838041BA54}"/>
              </a:ext>
            </a:extLst>
          </p:cNvPr>
          <p:cNvSpPr txBox="1">
            <a:spLocks/>
          </p:cNvSpPr>
          <p:nvPr/>
        </p:nvSpPr>
        <p:spPr bwMode="black">
          <a:xfrm>
            <a:off x="503870" y="1340962"/>
            <a:ext cx="5094070" cy="2025458"/>
          </a:xfrm>
          <a:prstGeom prst="rect">
            <a:avLst/>
          </a:prstGeom>
        </p:spPr>
        <p:txBody>
          <a:bodyPr vert="horz" lIns="0" tIns="0" rIns="0" bIns="0" rtlCol="0" anchor="t">
            <a:normAutofit/>
          </a:bodyPr>
          <a:lstStyle>
            <a:lvl1pPr marL="0" indent="0" algn="l" defTabSz="1088558" rtl="0" eaLnBrk="1" latinLnBrk="0" hangingPunct="1">
              <a:spcBef>
                <a:spcPts val="1800"/>
              </a:spcBef>
              <a:buClrTx/>
              <a:buSzPct val="100000"/>
              <a:buFont typeface="Roboto" panose="02000000000000000000" pitchFamily="2" charset="0"/>
              <a:buChar char="​"/>
              <a:defRPr sz="2000" b="0" i="0" kern="1200">
                <a:solidFill>
                  <a:schemeClr val="tx1"/>
                </a:solidFill>
                <a:latin typeface="72 Brand" panose="020B0504030603020204" pitchFamily="34" charset="0"/>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72 Brand" panose="020B0504030603020204"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72 Brand" panose="020B0504030603020204" pitchFamily="34" charset="0"/>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pPr>
            <a:r>
              <a:rPr lang="en-US" sz="1999" b="1" dirty="0">
                <a:solidFill>
                  <a:srgbClr val="000000"/>
                </a:solidFill>
              </a:rPr>
              <a:t>What Has Changed</a:t>
            </a:r>
            <a:endParaRPr lang="en-US" sz="1999" b="1" dirty="0">
              <a:solidFill>
                <a:srgbClr val="FF0000"/>
              </a:solidFill>
            </a:endParaRPr>
          </a:p>
          <a:p>
            <a:pPr marL="342797" lvl="1" indent="-342797" defTabSz="1088231">
              <a:lnSpc>
                <a:spcPct val="110000"/>
              </a:lnSpc>
              <a:spcBef>
                <a:spcPts val="1000"/>
              </a:spcBef>
              <a:buClr>
                <a:srgbClr val="0070F2"/>
              </a:buClr>
            </a:pPr>
            <a:r>
              <a:rPr lang="en-US" sz="1600" dirty="0">
                <a:solidFill>
                  <a:srgbClr val="000000">
                    <a:lumMod val="75000"/>
                    <a:lumOff val="25000"/>
                  </a:srgbClr>
                </a:solidFill>
              </a:rPr>
              <a:t>The new </a:t>
            </a:r>
            <a:r>
              <a:rPr lang="en-US" sz="1600" b="1" dirty="0">
                <a:solidFill>
                  <a:srgbClr val="000000">
                    <a:lumMod val="75000"/>
                    <a:lumOff val="25000"/>
                  </a:srgbClr>
                </a:solidFill>
              </a:rPr>
              <a:t>For You </a:t>
            </a:r>
            <a:r>
              <a:rPr lang="en-US" sz="1600" dirty="0">
                <a:solidFill>
                  <a:srgbClr val="000000">
                    <a:lumMod val="75000"/>
                    <a:lumOff val="25000"/>
                  </a:srgbClr>
                </a:solidFill>
              </a:rPr>
              <a:t>dashboard is available</a:t>
            </a:r>
          </a:p>
          <a:p>
            <a:pPr marL="342797" lvl="1" indent="-342797" defTabSz="1088231">
              <a:lnSpc>
                <a:spcPct val="110000"/>
              </a:lnSpc>
              <a:spcBef>
                <a:spcPts val="1000"/>
              </a:spcBef>
              <a:buClr>
                <a:srgbClr val="0070F2"/>
              </a:buClr>
            </a:pPr>
            <a:r>
              <a:rPr lang="en-US" sz="1600" dirty="0">
                <a:solidFill>
                  <a:srgbClr val="000000">
                    <a:lumMod val="75000"/>
                    <a:lumOff val="25000"/>
                  </a:srgbClr>
                </a:solidFill>
              </a:rPr>
              <a:t>Enhanced in-system approvals</a:t>
            </a:r>
          </a:p>
          <a:p>
            <a:pPr marL="521554" lvl="2" indent="-342797" defTabSz="1088231">
              <a:lnSpc>
                <a:spcPct val="110000"/>
              </a:lnSpc>
              <a:spcBef>
                <a:spcPts val="1000"/>
              </a:spcBef>
              <a:buClr>
                <a:srgbClr val="0070F2"/>
              </a:buClr>
            </a:pPr>
            <a:r>
              <a:rPr lang="en-US" sz="1600" dirty="0">
                <a:solidFill>
                  <a:srgbClr val="000000">
                    <a:lumMod val="75000"/>
                    <a:lumOff val="25000"/>
                  </a:srgbClr>
                </a:solidFill>
              </a:rPr>
              <a:t>In-app document preview is now available</a:t>
            </a:r>
            <a:endParaRPr lang="en-US" sz="1799" dirty="0">
              <a:solidFill>
                <a:srgbClr val="000000">
                  <a:lumMod val="75000"/>
                  <a:lumOff val="25000"/>
                </a:srgbClr>
              </a:solidFill>
            </a:endParaRPr>
          </a:p>
          <a:p>
            <a:pPr marL="342797" lvl="1" indent="-342797" defTabSz="1088231">
              <a:lnSpc>
                <a:spcPct val="110000"/>
              </a:lnSpc>
              <a:spcBef>
                <a:spcPts val="1000"/>
              </a:spcBef>
              <a:buClr>
                <a:srgbClr val="0070F2"/>
              </a:buClr>
            </a:pPr>
            <a:endParaRPr lang="en-US" sz="1799" dirty="0">
              <a:solidFill>
                <a:srgbClr val="000000">
                  <a:lumMod val="75000"/>
                  <a:lumOff val="25000"/>
                </a:srgbClr>
              </a:solidFill>
            </a:endParaRPr>
          </a:p>
          <a:p>
            <a:pPr marL="342797" lvl="1" indent="-342797" defTabSz="1088231">
              <a:lnSpc>
                <a:spcPct val="110000"/>
              </a:lnSpc>
              <a:spcBef>
                <a:spcPts val="1000"/>
              </a:spcBef>
              <a:buClr>
                <a:srgbClr val="0070F2"/>
              </a:buClr>
            </a:pPr>
            <a:endParaRPr lang="en-US" sz="1799" dirty="0">
              <a:solidFill>
                <a:srgbClr val="000000">
                  <a:lumMod val="75000"/>
                  <a:lumOff val="25000"/>
                </a:srgbClr>
              </a:solidFill>
            </a:endParaRPr>
          </a:p>
        </p:txBody>
      </p:sp>
      <p:sp>
        <p:nvSpPr>
          <p:cNvPr id="17" name="Text Placeholder 1">
            <a:extLst>
              <a:ext uri="{FF2B5EF4-FFF2-40B4-BE49-F238E27FC236}">
                <a16:creationId xmlns:a16="http://schemas.microsoft.com/office/drawing/2014/main" id="{9F5FFEF2-CED1-8D3D-6C53-D872BDD595D2}"/>
              </a:ext>
            </a:extLst>
          </p:cNvPr>
          <p:cNvSpPr txBox="1">
            <a:spLocks/>
          </p:cNvSpPr>
          <p:nvPr/>
        </p:nvSpPr>
        <p:spPr bwMode="black">
          <a:xfrm>
            <a:off x="500825" y="3711027"/>
            <a:ext cx="5094070" cy="2906589"/>
          </a:xfrm>
          <a:prstGeom prst="rect">
            <a:avLst/>
          </a:prstGeom>
        </p:spPr>
        <p:txBody>
          <a:bodyPr vert="horz" lIns="0" tIns="0" rIns="0" bIns="0" rtlCol="0" anchor="t">
            <a:noAutofit/>
          </a:bodyPr>
          <a:lstStyle>
            <a:lvl1pPr marL="0" indent="0" algn="l" defTabSz="1088558" rtl="0" eaLnBrk="1" latinLnBrk="0" hangingPunct="1">
              <a:spcBef>
                <a:spcPts val="1800"/>
              </a:spcBef>
              <a:buClrTx/>
              <a:buSzPct val="100000"/>
              <a:buFont typeface="Roboto" panose="02000000000000000000" pitchFamily="2" charset="0"/>
              <a:buChar char="​"/>
              <a:defRPr sz="2000" b="0" i="0" kern="1200">
                <a:solidFill>
                  <a:schemeClr val="tx1"/>
                </a:solidFill>
                <a:latin typeface="72 Brand" panose="020B0504030603020204" pitchFamily="34" charset="0"/>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72 Brand" panose="020B0504030603020204"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72 Brand" panose="020B0504030603020204" pitchFamily="34" charset="0"/>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200"/>
              </a:spcBef>
              <a:buNone/>
            </a:pPr>
            <a:r>
              <a:rPr lang="en-US" sz="1799" b="1" dirty="0">
                <a:solidFill>
                  <a:srgbClr val="000000"/>
                </a:solidFill>
              </a:rPr>
              <a:t>Need to Know</a:t>
            </a:r>
            <a:endParaRPr lang="en-US" sz="1799" b="1" dirty="0">
              <a:solidFill>
                <a:srgbClr val="FF0000"/>
              </a:solidFill>
            </a:endParaRPr>
          </a:p>
          <a:p>
            <a:pPr marL="342797" indent="-342797" defTabSz="1088231">
              <a:spcBef>
                <a:spcPts val="1200"/>
              </a:spcBef>
              <a:buClr>
                <a:srgbClr val="0070F2"/>
              </a:buClr>
              <a:buFont typeface="Arial" panose="020B0604020202020204" pitchFamily="34" charset="0"/>
              <a:buChar char="•"/>
            </a:pPr>
            <a:r>
              <a:rPr lang="en-US" sz="1600" dirty="0">
                <a:solidFill>
                  <a:srgbClr val="000000">
                    <a:lumMod val="75000"/>
                    <a:lumOff val="25000"/>
                  </a:srgbClr>
                </a:solidFill>
              </a:rPr>
              <a:t>Guided Sourcing Capability is the next-gen user interface that provides a streamlined and intuitive user experience for managing strategic sourcing processes and RFx events.</a:t>
            </a:r>
          </a:p>
          <a:p>
            <a:pPr marL="342797" indent="-342797" defTabSz="1088231">
              <a:spcBef>
                <a:spcPts val="1200"/>
              </a:spcBef>
              <a:buClr>
                <a:srgbClr val="0070F2"/>
              </a:buClr>
              <a:buFont typeface="Arial" panose="020B0604020202020204" pitchFamily="34" charset="0"/>
              <a:buChar char="•"/>
            </a:pPr>
            <a:r>
              <a:rPr lang="en-US" sz="1600" dirty="0">
                <a:solidFill>
                  <a:srgbClr val="000000"/>
                </a:solidFill>
              </a:rPr>
              <a:t>Features are being continuously delivered into Guided Sourcing since Nov. 2020</a:t>
            </a:r>
          </a:p>
          <a:p>
            <a:pPr marL="342797" indent="-342797" defTabSz="1088231">
              <a:spcBef>
                <a:spcPts val="1200"/>
              </a:spcBef>
              <a:buClr>
                <a:srgbClr val="0070F2"/>
              </a:buClr>
              <a:buFont typeface="Arial" panose="020B0604020202020204" pitchFamily="34" charset="0"/>
              <a:buChar char="•"/>
            </a:pPr>
            <a:r>
              <a:rPr lang="en-US" sz="1600" dirty="0">
                <a:solidFill>
                  <a:srgbClr val="000000"/>
                </a:solidFill>
              </a:rPr>
              <a:t>Innovations are only delivered into Guided Sourcing  </a:t>
            </a:r>
          </a:p>
          <a:p>
            <a:pPr marL="342797" indent="-342797" defTabSz="1088231">
              <a:spcBef>
                <a:spcPts val="1200"/>
              </a:spcBef>
              <a:buClr>
                <a:srgbClr val="0070F2"/>
              </a:buClr>
              <a:buFont typeface="Arial" panose="020B0604020202020204" pitchFamily="34" charset="0"/>
              <a:buChar char="•"/>
            </a:pPr>
            <a:endParaRPr lang="en-US" sz="1799" dirty="0">
              <a:solidFill>
                <a:srgbClr val="000000"/>
              </a:solidFill>
            </a:endParaRPr>
          </a:p>
          <a:p>
            <a:pPr marL="342797" indent="-342797" defTabSz="1088231">
              <a:spcBef>
                <a:spcPts val="1200"/>
              </a:spcBef>
              <a:buClr>
                <a:srgbClr val="0070F2"/>
              </a:buClr>
              <a:buFont typeface="Arial" panose="020B0604020202020204" pitchFamily="34" charset="0"/>
              <a:buChar char="•"/>
            </a:pPr>
            <a:endParaRPr lang="en-US" sz="1799" dirty="0">
              <a:solidFill>
                <a:srgbClr val="000000"/>
              </a:solidFill>
            </a:endParaRPr>
          </a:p>
          <a:p>
            <a:pPr marL="342797" indent="-342797" defTabSz="1088231">
              <a:spcBef>
                <a:spcPts val="1200"/>
              </a:spcBef>
              <a:buClr>
                <a:srgbClr val="0070F2"/>
              </a:buClr>
              <a:buFont typeface="Arial" panose="020B0604020202020204" pitchFamily="34" charset="0"/>
              <a:buChar char="•"/>
            </a:pPr>
            <a:endParaRPr lang="en-US" sz="1799" dirty="0">
              <a:solidFill>
                <a:srgbClr val="000000"/>
              </a:solidFill>
            </a:endParaRPr>
          </a:p>
          <a:p>
            <a:pPr marL="342797" indent="-342797" defTabSz="1088231">
              <a:spcBef>
                <a:spcPts val="1200"/>
              </a:spcBef>
              <a:buClr>
                <a:srgbClr val="0070F2"/>
              </a:buClr>
              <a:buFont typeface="Arial" panose="020B0604020202020204" pitchFamily="34" charset="0"/>
              <a:buChar char="•"/>
            </a:pPr>
            <a:endParaRPr lang="en-US" sz="1799" dirty="0">
              <a:solidFill>
                <a:srgbClr val="000000"/>
              </a:solidFill>
            </a:endParaRPr>
          </a:p>
          <a:p>
            <a:pPr lvl="1" defTabSz="1088231">
              <a:lnSpc>
                <a:spcPct val="110000"/>
              </a:lnSpc>
              <a:spcBef>
                <a:spcPts val="1200"/>
              </a:spcBef>
              <a:buClr>
                <a:srgbClr val="0070F2"/>
              </a:buClr>
            </a:pPr>
            <a:endParaRPr lang="en-US" sz="1799" dirty="0">
              <a:solidFill>
                <a:srgbClr val="000000">
                  <a:lumMod val="75000"/>
                  <a:lumOff val="25000"/>
                </a:srgbClr>
              </a:solidFill>
            </a:endParaRPr>
          </a:p>
          <a:p>
            <a:pPr lvl="1" defTabSz="1088231">
              <a:lnSpc>
                <a:spcPct val="110000"/>
              </a:lnSpc>
              <a:spcBef>
                <a:spcPts val="1200"/>
              </a:spcBef>
              <a:buClr>
                <a:srgbClr val="0070F2"/>
              </a:buClr>
            </a:pPr>
            <a:endParaRPr lang="en-US" sz="1799" dirty="0">
              <a:solidFill>
                <a:srgbClr val="000000">
                  <a:lumMod val="75000"/>
                  <a:lumOff val="25000"/>
                </a:srgbClr>
              </a:solidFill>
            </a:endParaRPr>
          </a:p>
        </p:txBody>
      </p:sp>
      <p:sp>
        <p:nvSpPr>
          <p:cNvPr id="18" name="Text Placeholder 1">
            <a:extLst>
              <a:ext uri="{FF2B5EF4-FFF2-40B4-BE49-F238E27FC236}">
                <a16:creationId xmlns:a16="http://schemas.microsoft.com/office/drawing/2014/main" id="{3889CA05-C037-8759-D47B-51B29FD6F959}"/>
              </a:ext>
            </a:extLst>
          </p:cNvPr>
          <p:cNvSpPr txBox="1">
            <a:spLocks/>
          </p:cNvSpPr>
          <p:nvPr/>
        </p:nvSpPr>
        <p:spPr bwMode="black">
          <a:xfrm>
            <a:off x="6454319" y="3711027"/>
            <a:ext cx="5156903" cy="2906589"/>
          </a:xfrm>
          <a:prstGeom prst="rect">
            <a:avLst/>
          </a:prstGeom>
        </p:spPr>
        <p:txBody>
          <a:bodyPr vert="horz" lIns="0" tIns="0" rIns="0" bIns="0" rtlCol="0" anchor="t">
            <a:noAutofit/>
          </a:bodyPr>
          <a:lstStyle>
            <a:lvl1pPr marL="0" indent="0" algn="l" defTabSz="1088558" rtl="0" eaLnBrk="1" latinLnBrk="0" hangingPunct="1">
              <a:spcBef>
                <a:spcPts val="1800"/>
              </a:spcBef>
              <a:buClrTx/>
              <a:buSzPct val="100000"/>
              <a:buFont typeface="Roboto" panose="02000000000000000000" pitchFamily="2" charset="0"/>
              <a:buChar char="​"/>
              <a:defRPr sz="2000" b="0" i="0" kern="1200">
                <a:solidFill>
                  <a:schemeClr val="tx1"/>
                </a:solidFill>
                <a:latin typeface="72 Brand" panose="020B0504030603020204" pitchFamily="34" charset="0"/>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72 Brand" panose="020B0504030603020204"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72 Brand" panose="020B0504030603020204" pitchFamily="34" charset="0"/>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42797" indent="-342797" defTabSz="1088231">
              <a:spcBef>
                <a:spcPts val="1200"/>
              </a:spcBef>
              <a:buClr>
                <a:srgbClr val="0070F2"/>
              </a:buClr>
              <a:buFont typeface="Arial" panose="020B0604020202020204" pitchFamily="34" charset="0"/>
              <a:buChar char="•"/>
            </a:pPr>
            <a:r>
              <a:rPr lang="en-US" sz="1600" dirty="0">
                <a:solidFill>
                  <a:srgbClr val="000000"/>
                </a:solidFill>
              </a:rPr>
              <a:t>Guided Sourcing Capability is not a 1:1 copy of SAP Ariba Sourcing. The long-run growth of it is influenced and driven by our innovation themes for Guided Sourcing</a:t>
            </a:r>
          </a:p>
          <a:p>
            <a:pPr marL="342797" indent="-342797" defTabSz="1088231">
              <a:spcBef>
                <a:spcPts val="1200"/>
              </a:spcBef>
              <a:buClr>
                <a:srgbClr val="0070F2"/>
              </a:buClr>
              <a:buFont typeface="Arial" panose="020B0604020202020204" pitchFamily="34" charset="0"/>
              <a:buChar char="•"/>
            </a:pPr>
            <a:r>
              <a:rPr lang="en-US" sz="1600" dirty="0">
                <a:solidFill>
                  <a:srgbClr val="000000"/>
                </a:solidFill>
              </a:rPr>
              <a:t>No cost to adopt, available as part of SAP Ariba Sourcing solution</a:t>
            </a:r>
          </a:p>
          <a:p>
            <a:pPr marL="342797" indent="-342797" defTabSz="1088231">
              <a:spcBef>
                <a:spcPts val="1200"/>
              </a:spcBef>
              <a:buClr>
                <a:srgbClr val="0070F2"/>
              </a:buClr>
              <a:buFont typeface="Arial" panose="020B0604020202020204" pitchFamily="34" charset="0"/>
              <a:buChar char="•"/>
            </a:pPr>
            <a:r>
              <a:rPr lang="en-US" sz="1600" dirty="0">
                <a:solidFill>
                  <a:srgbClr val="000000"/>
                </a:solidFill>
              </a:rPr>
              <a:t>Sourcing Events created before the Guided Sourcing Move will have the option to continue that event in the Classic Sourcing UI. All new Sourcing Projects &amp; Events will be created via Guided Sourcing </a:t>
            </a:r>
            <a:endParaRPr lang="en-US" sz="1600" dirty="0">
              <a:solidFill>
                <a:srgbClr val="000000">
                  <a:lumMod val="75000"/>
                  <a:lumOff val="25000"/>
                </a:srgbClr>
              </a:solidFill>
            </a:endParaRPr>
          </a:p>
        </p:txBody>
      </p:sp>
      <p:sp>
        <p:nvSpPr>
          <p:cNvPr id="20" name="Title 19">
            <a:extLst>
              <a:ext uri="{FF2B5EF4-FFF2-40B4-BE49-F238E27FC236}">
                <a16:creationId xmlns:a16="http://schemas.microsoft.com/office/drawing/2014/main" id="{D3258DE4-A04D-A944-518E-12A80EC84858}"/>
              </a:ext>
            </a:extLst>
          </p:cNvPr>
          <p:cNvSpPr>
            <a:spLocks noGrp="1"/>
          </p:cNvSpPr>
          <p:nvPr>
            <p:ph type="title"/>
          </p:nvPr>
        </p:nvSpPr>
        <p:spPr>
          <a:xfrm>
            <a:off x="503870" y="504000"/>
            <a:ext cx="11183564" cy="646203"/>
          </a:xfrm>
        </p:spPr>
        <p:txBody>
          <a:bodyPr/>
          <a:lstStyle/>
          <a:p>
            <a:r>
              <a:rPr lang="en-US" dirty="0"/>
              <a:t>Guided Sourcing Personas &amp; Changes</a:t>
            </a:r>
            <a:br>
              <a:rPr lang="en-US" dirty="0"/>
            </a:br>
            <a:r>
              <a:rPr lang="en-US" sz="1800" dirty="0">
                <a:solidFill>
                  <a:srgbClr val="0070F2"/>
                </a:solidFill>
                <a:latin typeface="+mn-lt"/>
              </a:rPr>
              <a:t>CPO</a:t>
            </a:r>
            <a:endParaRPr lang="en-US" dirty="0">
              <a:solidFill>
                <a:srgbClr val="0070F2"/>
              </a:solidFill>
              <a:latin typeface="+mn-lt"/>
            </a:endParaRPr>
          </a:p>
        </p:txBody>
      </p:sp>
      <p:cxnSp>
        <p:nvCxnSpPr>
          <p:cNvPr id="22" name="Straight Connector 21">
            <a:extLst>
              <a:ext uri="{FF2B5EF4-FFF2-40B4-BE49-F238E27FC236}">
                <a16:creationId xmlns:a16="http://schemas.microsoft.com/office/drawing/2014/main" id="{173A6470-5FDF-788E-B5C9-31674B216556}"/>
              </a:ext>
            </a:extLst>
          </p:cNvPr>
          <p:cNvCxnSpPr>
            <a:cxnSpLocks/>
          </p:cNvCxnSpPr>
          <p:nvPr/>
        </p:nvCxnSpPr>
        <p:spPr>
          <a:xfrm>
            <a:off x="1381125" y="3267075"/>
            <a:ext cx="9429750" cy="0"/>
          </a:xfrm>
          <a:prstGeom prst="line">
            <a:avLst/>
          </a:prstGeom>
          <a:ln w="1905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7627E44-86E4-C31E-B5D7-E9B2C8BF75FB}"/>
              </a:ext>
            </a:extLst>
          </p:cNvPr>
          <p:cNvCxnSpPr>
            <a:cxnSpLocks/>
          </p:cNvCxnSpPr>
          <p:nvPr/>
        </p:nvCxnSpPr>
        <p:spPr>
          <a:xfrm>
            <a:off x="6096000" y="1312386"/>
            <a:ext cx="0" cy="1926114"/>
          </a:xfrm>
          <a:prstGeom prst="line">
            <a:avLst/>
          </a:prstGeom>
          <a:ln w="1905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custData r:id="rId1"/>
      <p:custData r:id="rId2"/>
    </p:custDataLst>
    <p:extLst>
      <p:ext uri="{BB962C8B-B14F-4D97-AF65-F5344CB8AC3E}">
        <p14:creationId xmlns:p14="http://schemas.microsoft.com/office/powerpoint/2010/main" val="348203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8E81FA-BD36-D246-A0BA-94256E3D831A}"/>
              </a:ext>
            </a:extLst>
          </p:cNvPr>
          <p:cNvSpPr>
            <a:spLocks noGrp="1"/>
          </p:cNvSpPr>
          <p:nvPr>
            <p:ph type="body" sz="quarter" idx="10"/>
          </p:nvPr>
        </p:nvSpPr>
        <p:spPr>
          <a:xfrm>
            <a:off x="501520" y="1134012"/>
            <a:ext cx="5594480" cy="4971800"/>
          </a:xfrm>
        </p:spPr>
        <p:txBody>
          <a:bodyPr>
            <a:normAutofit fontScale="77500" lnSpcReduction="20000"/>
          </a:bodyPr>
          <a:lstStyle/>
          <a:p>
            <a:pPr lvl="0"/>
            <a:r>
              <a:rPr lang="en-US" sz="2100" dirty="0">
                <a:latin typeface="+mj-lt"/>
              </a:rPr>
              <a:t>New functionalities:</a:t>
            </a:r>
          </a:p>
          <a:p>
            <a:pPr marL="342900" indent="-342900">
              <a:lnSpc>
                <a:spcPct val="120000"/>
              </a:lnSpc>
              <a:spcBef>
                <a:spcPts val="1200"/>
              </a:spcBef>
              <a:buClr>
                <a:srgbClr val="0070F2"/>
              </a:buClr>
              <a:buFont typeface="Arial" panose="020B0604020202020204" pitchFamily="34" charset="0"/>
              <a:buChar char="•"/>
            </a:pPr>
            <a:r>
              <a:rPr lang="en-US" dirty="0"/>
              <a:t>Intelligent recommendations on content and suppliers via AI/ML</a:t>
            </a:r>
          </a:p>
          <a:p>
            <a:pPr marL="342900" indent="-342900">
              <a:lnSpc>
                <a:spcPct val="120000"/>
              </a:lnSpc>
              <a:spcBef>
                <a:spcPts val="1200"/>
              </a:spcBef>
              <a:buClr>
                <a:srgbClr val="0070F2"/>
              </a:buClr>
              <a:buFont typeface="Arial" panose="020B0604020202020204" pitchFamily="34" charset="0"/>
              <a:buChar char="•"/>
            </a:pPr>
            <a:r>
              <a:rPr lang="en-US" dirty="0"/>
              <a:t>Single-page event creation and single-page project management</a:t>
            </a:r>
          </a:p>
          <a:p>
            <a:pPr marL="342900" indent="-342900">
              <a:lnSpc>
                <a:spcPct val="120000"/>
              </a:lnSpc>
              <a:spcBef>
                <a:spcPts val="1200"/>
              </a:spcBef>
              <a:buClr>
                <a:srgbClr val="0070F2"/>
              </a:buClr>
              <a:buFont typeface="Arial" panose="020B0604020202020204" pitchFamily="34" charset="0"/>
              <a:buChar char="•"/>
            </a:pPr>
            <a:r>
              <a:rPr lang="en-US" dirty="0"/>
              <a:t>Autonomous procurement features like Smart Excel Import to automate RFx event creation</a:t>
            </a:r>
          </a:p>
          <a:p>
            <a:pPr marL="342900" indent="-342900">
              <a:lnSpc>
                <a:spcPct val="120000"/>
              </a:lnSpc>
              <a:spcBef>
                <a:spcPts val="1200"/>
              </a:spcBef>
              <a:buClr>
                <a:srgbClr val="0070F2"/>
              </a:buClr>
              <a:buFont typeface="Arial" panose="020B0604020202020204" pitchFamily="34" charset="0"/>
              <a:buChar char="•"/>
            </a:pPr>
            <a:r>
              <a:rPr lang="en-US" dirty="0"/>
              <a:t>On-screen messaging capabilities within projects and events</a:t>
            </a:r>
          </a:p>
          <a:p>
            <a:pPr marL="342900" indent="-342900">
              <a:lnSpc>
                <a:spcPct val="120000"/>
              </a:lnSpc>
              <a:spcBef>
                <a:spcPts val="1200"/>
              </a:spcBef>
              <a:buClr>
                <a:srgbClr val="0070F2"/>
              </a:buClr>
              <a:buFont typeface="Arial" panose="020B0604020202020204" pitchFamily="34" charset="0"/>
              <a:buChar char="•"/>
            </a:pPr>
            <a:r>
              <a:rPr lang="en-US" dirty="0"/>
              <a:t>Multi-round bidding to facilitate the process from a long list to Best And Final Offer</a:t>
            </a:r>
          </a:p>
          <a:p>
            <a:pPr marL="342900" indent="-342900">
              <a:lnSpc>
                <a:spcPct val="120000"/>
              </a:lnSpc>
              <a:spcBef>
                <a:spcPts val="1200"/>
              </a:spcBef>
              <a:buClr>
                <a:srgbClr val="0070F2"/>
              </a:buClr>
              <a:buFont typeface="Arial" panose="020B0604020202020204" pitchFamily="34" charset="0"/>
              <a:buChar char="•"/>
            </a:pPr>
            <a:r>
              <a:rPr lang="en-US" dirty="0"/>
              <a:t>Pre-Award Contract Negotiation</a:t>
            </a:r>
          </a:p>
          <a:p>
            <a:pPr marL="342900" indent="-342900">
              <a:lnSpc>
                <a:spcPct val="120000"/>
              </a:lnSpc>
              <a:spcBef>
                <a:spcPts val="1200"/>
              </a:spcBef>
              <a:buClr>
                <a:srgbClr val="0070F2"/>
              </a:buClr>
              <a:buFont typeface="Arial" panose="020B0604020202020204" pitchFamily="34" charset="0"/>
              <a:buChar char="•"/>
            </a:pPr>
            <a:r>
              <a:rPr lang="en-US" dirty="0"/>
              <a:t>WalkMe – AI powered guidance and automation</a:t>
            </a:r>
          </a:p>
          <a:p>
            <a:pPr marL="342900" indent="-342900">
              <a:lnSpc>
                <a:spcPct val="120000"/>
              </a:lnSpc>
              <a:spcBef>
                <a:spcPts val="1200"/>
              </a:spcBef>
              <a:buClr>
                <a:srgbClr val="0070F2"/>
              </a:buClr>
              <a:buFont typeface="Arial" panose="020B0604020202020204" pitchFamily="34" charset="0"/>
              <a:buChar char="•"/>
            </a:pPr>
            <a:r>
              <a:rPr lang="en-US" dirty="0"/>
              <a:t>Advanced Bid Analysis engine</a:t>
            </a:r>
          </a:p>
          <a:p>
            <a:pPr marL="342900" indent="-342900">
              <a:lnSpc>
                <a:spcPct val="120000"/>
              </a:lnSpc>
              <a:spcBef>
                <a:spcPts val="1200"/>
              </a:spcBef>
              <a:buClr>
                <a:srgbClr val="0070F2"/>
              </a:buClr>
              <a:buFont typeface="Arial" panose="020B0604020202020204" pitchFamily="34" charset="0"/>
              <a:buChar char="•"/>
            </a:pPr>
            <a:r>
              <a:rPr lang="en-US" dirty="0"/>
              <a:t>Advanced Category planning with Category Management Integration </a:t>
            </a:r>
          </a:p>
          <a:p>
            <a:pPr lvl="0"/>
            <a:endParaRPr lang="en-US" dirty="0"/>
          </a:p>
        </p:txBody>
      </p:sp>
      <p:pic>
        <p:nvPicPr>
          <p:cNvPr id="5" name="Picture 4">
            <a:extLst>
              <a:ext uri="{FF2B5EF4-FFF2-40B4-BE49-F238E27FC236}">
                <a16:creationId xmlns:a16="http://schemas.microsoft.com/office/drawing/2014/main" id="{2C99461B-3107-99CD-7AA7-581262F5B11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6000" y="1504620"/>
            <a:ext cx="5995899" cy="3375922"/>
          </a:xfrm>
          <a:prstGeom prst="rect">
            <a:avLst/>
          </a:prstGeom>
        </p:spPr>
      </p:pic>
      <p:pic>
        <p:nvPicPr>
          <p:cNvPr id="8" name="Picture 7">
            <a:hlinkClick r:id="rId6"/>
            <a:extLst>
              <a:ext uri="{FF2B5EF4-FFF2-40B4-BE49-F238E27FC236}">
                <a16:creationId xmlns:a16="http://schemas.microsoft.com/office/drawing/2014/main" id="{CCA26699-3433-55C5-8E86-627F22D1CE30}"/>
              </a:ext>
            </a:extLst>
          </p:cNvPr>
          <p:cNvPicPr/>
          <p:nvPr/>
        </p:nvPicPr>
        <p:blipFill rotWithShape="1">
          <a:blip r:embed="rId7" cstate="print">
            <a:extLst>
              <a:ext uri="{28A0092B-C50C-407E-A947-70E740481C1C}">
                <a14:useLocalDpi xmlns:a14="http://schemas.microsoft.com/office/drawing/2010/main"/>
              </a:ext>
            </a:extLst>
          </a:blip>
          <a:srcRect/>
          <a:stretch/>
        </p:blipFill>
        <p:spPr>
          <a:xfrm>
            <a:off x="7165486" y="1852723"/>
            <a:ext cx="3841518" cy="2447201"/>
          </a:xfrm>
          <a:prstGeom prst="rect">
            <a:avLst/>
          </a:prstGeom>
          <a:effectLst>
            <a:outerShdw blurRad="127000" algn="ctr" rotWithShape="0">
              <a:prstClr val="black">
                <a:alpha val="15000"/>
              </a:prstClr>
            </a:outerShdw>
          </a:effectLst>
        </p:spPr>
      </p:pic>
      <p:sp>
        <p:nvSpPr>
          <p:cNvPr id="7" name="Title 6">
            <a:extLst>
              <a:ext uri="{FF2B5EF4-FFF2-40B4-BE49-F238E27FC236}">
                <a16:creationId xmlns:a16="http://schemas.microsoft.com/office/drawing/2014/main" id="{E0359303-3DB9-EFB7-D2F3-C108F2C49CCA}"/>
              </a:ext>
            </a:extLst>
          </p:cNvPr>
          <p:cNvSpPr>
            <a:spLocks noGrp="1"/>
          </p:cNvSpPr>
          <p:nvPr>
            <p:ph type="title"/>
          </p:nvPr>
        </p:nvSpPr>
        <p:spPr/>
        <p:txBody>
          <a:bodyPr/>
          <a:lstStyle/>
          <a:p>
            <a:r>
              <a:rPr lang="en-US" dirty="0"/>
              <a:t>Guided Sourcing Overview</a:t>
            </a:r>
          </a:p>
        </p:txBody>
      </p:sp>
    </p:spTree>
    <p:custDataLst>
      <p:custData r:id="rId1"/>
      <p:custData r:id="rId2"/>
    </p:custDataLst>
    <p:extLst>
      <p:ext uri="{BB962C8B-B14F-4D97-AF65-F5344CB8AC3E}">
        <p14:creationId xmlns:p14="http://schemas.microsoft.com/office/powerpoint/2010/main" val="360274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87E738-2BE8-CBA5-ED79-B23F2D314904}"/>
              </a:ext>
            </a:extLst>
          </p:cNvPr>
          <p:cNvSpPr txBox="1"/>
          <p:nvPr/>
        </p:nvSpPr>
        <p:spPr>
          <a:xfrm>
            <a:off x="9267731" y="6497201"/>
            <a:ext cx="2924270" cy="246157"/>
          </a:xfrm>
          <a:prstGeom prst="rect">
            <a:avLst/>
          </a:prstGeom>
          <a:noFill/>
        </p:spPr>
        <p:txBody>
          <a:bodyPr wrap="square">
            <a:spAutoFit/>
          </a:bodyPr>
          <a:lstStyle/>
          <a:p>
            <a:pPr defTabSz="1088449"/>
            <a:r>
              <a:rPr lang="en-US" sz="1000" i="1">
                <a:solidFill>
                  <a:srgbClr val="000000"/>
                </a:solidFill>
                <a:latin typeface="Arial"/>
              </a:rPr>
              <a:t>*Source: SAP Ariba Benchmark Data</a:t>
            </a:r>
            <a:endParaRPr lang="en-GB" sz="1000" i="1">
              <a:solidFill>
                <a:srgbClr val="000000"/>
              </a:solidFill>
              <a:latin typeface="Arial"/>
            </a:endParaRPr>
          </a:p>
        </p:txBody>
      </p:sp>
      <p:grpSp>
        <p:nvGrpSpPr>
          <p:cNvPr id="27" name="Group 26">
            <a:extLst>
              <a:ext uri="{FF2B5EF4-FFF2-40B4-BE49-F238E27FC236}">
                <a16:creationId xmlns:a16="http://schemas.microsoft.com/office/drawing/2014/main" id="{3D2D1598-D70B-F250-EAF4-087035005776}"/>
              </a:ext>
            </a:extLst>
          </p:cNvPr>
          <p:cNvGrpSpPr/>
          <p:nvPr/>
        </p:nvGrpSpPr>
        <p:grpSpPr>
          <a:xfrm>
            <a:off x="503870" y="1234807"/>
            <a:ext cx="6097264" cy="4742600"/>
            <a:chOff x="2720195" y="1307063"/>
            <a:chExt cx="6098852" cy="4743835"/>
          </a:xfrm>
        </p:grpSpPr>
        <p:sp>
          <p:nvSpPr>
            <p:cNvPr id="17" name="Freeform 4">
              <a:extLst>
                <a:ext uri="{FF2B5EF4-FFF2-40B4-BE49-F238E27FC236}">
                  <a16:creationId xmlns:a16="http://schemas.microsoft.com/office/drawing/2014/main" id="{03E8E600-7AC0-B5C4-F163-A9006A486328}"/>
                </a:ext>
              </a:extLst>
            </p:cNvPr>
            <p:cNvSpPr>
              <a:spLocks/>
            </p:cNvSpPr>
            <p:nvPr/>
          </p:nvSpPr>
          <p:spPr bwMode="auto">
            <a:xfrm>
              <a:off x="5774430" y="3116014"/>
              <a:ext cx="3044617" cy="2934884"/>
            </a:xfrm>
            <a:custGeom>
              <a:avLst/>
              <a:gdLst>
                <a:gd name="T0" fmla="*/ 0 w 830"/>
                <a:gd name="T1" fmla="*/ 3914332 h 1032"/>
                <a:gd name="T2" fmla="*/ 466270 w 830"/>
                <a:gd name="T3" fmla="*/ 3908277 h 1032"/>
                <a:gd name="T4" fmla="*/ 478381 w 830"/>
                <a:gd name="T5" fmla="*/ 3920387 h 1032"/>
                <a:gd name="T6" fmla="*/ 714543 w 830"/>
                <a:gd name="T7" fmla="*/ 3990015 h 1032"/>
                <a:gd name="T8" fmla="*/ 1144480 w 830"/>
                <a:gd name="T9" fmla="*/ 3569217 h 1032"/>
                <a:gd name="T10" fmla="*/ 714543 w 830"/>
                <a:gd name="T11" fmla="*/ 3139337 h 1032"/>
                <a:gd name="T12" fmla="*/ 478381 w 830"/>
                <a:gd name="T13" fmla="*/ 3215020 h 1032"/>
                <a:gd name="T14" fmla="*/ 466270 w 830"/>
                <a:gd name="T15" fmla="*/ 3221074 h 1032"/>
                <a:gd name="T16" fmla="*/ 0 w 830"/>
                <a:gd name="T17" fmla="*/ 3221074 h 1032"/>
                <a:gd name="T18" fmla="*/ 0 w 830"/>
                <a:gd name="T19" fmla="*/ 2488462 h 1032"/>
                <a:gd name="T20" fmla="*/ 0 w 830"/>
                <a:gd name="T21" fmla="*/ 2385533 h 1032"/>
                <a:gd name="T22" fmla="*/ 0 w 830"/>
                <a:gd name="T23" fmla="*/ 1207903 h 1032"/>
                <a:gd name="T24" fmla="*/ 0 w 830"/>
                <a:gd name="T25" fmla="*/ 1144329 h 1032"/>
                <a:gd name="T26" fmla="*/ 1968021 w 830"/>
                <a:gd name="T27" fmla="*/ 1144329 h 1032"/>
                <a:gd name="T28" fmla="*/ 2061881 w 830"/>
                <a:gd name="T29" fmla="*/ 1144329 h 1032"/>
                <a:gd name="T30" fmla="*/ 2067936 w 830"/>
                <a:gd name="T31" fmla="*/ 669039 h 1032"/>
                <a:gd name="T32" fmla="*/ 2055825 w 830"/>
                <a:gd name="T33" fmla="*/ 662984 h 1032"/>
                <a:gd name="T34" fmla="*/ 1980132 w 830"/>
                <a:gd name="T35" fmla="*/ 420798 h 1032"/>
                <a:gd name="T36" fmla="*/ 2407042 w 830"/>
                <a:gd name="T37" fmla="*/ 0 h 1032"/>
                <a:gd name="T38" fmla="*/ 2833951 w 830"/>
                <a:gd name="T39" fmla="*/ 420798 h 1032"/>
                <a:gd name="T40" fmla="*/ 2761285 w 830"/>
                <a:gd name="T41" fmla="*/ 656930 h 1032"/>
                <a:gd name="T42" fmla="*/ 2755230 w 830"/>
                <a:gd name="T43" fmla="*/ 669039 h 1032"/>
                <a:gd name="T44" fmla="*/ 2755230 w 830"/>
                <a:gd name="T45" fmla="*/ 1144329 h 1032"/>
                <a:gd name="T46" fmla="*/ 2846062 w 830"/>
                <a:gd name="T47" fmla="*/ 1144329 h 1032"/>
                <a:gd name="T48" fmla="*/ 4792889 w 830"/>
                <a:gd name="T49" fmla="*/ 1144329 h 1032"/>
                <a:gd name="T50" fmla="*/ 4792889 w 830"/>
                <a:gd name="T51" fmla="*/ 2990998 h 1032"/>
                <a:gd name="T52" fmla="*/ 4792889 w 830"/>
                <a:gd name="T53" fmla="*/ 4398704 h 1032"/>
                <a:gd name="T54" fmla="*/ 4792889 w 830"/>
                <a:gd name="T55" fmla="*/ 5957777 h 1032"/>
                <a:gd name="T56" fmla="*/ 0 w 830"/>
                <a:gd name="T57" fmla="*/ 5957777 h 1032"/>
                <a:gd name="T58" fmla="*/ 0 w 830"/>
                <a:gd name="T59" fmla="*/ 4634835 h 1032"/>
                <a:gd name="T60" fmla="*/ 0 w 830"/>
                <a:gd name="T61" fmla="*/ 4583371 h 1032"/>
                <a:gd name="T62" fmla="*/ 0 w 830"/>
                <a:gd name="T63" fmla="*/ 3914332 h 10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0" h="1032">
                  <a:moveTo>
                    <a:pt x="0" y="678"/>
                  </a:moveTo>
                  <a:cubicBezTo>
                    <a:pt x="0" y="678"/>
                    <a:pt x="3" y="596"/>
                    <a:pt x="81" y="677"/>
                  </a:cubicBezTo>
                  <a:cubicBezTo>
                    <a:pt x="83" y="679"/>
                    <a:pt x="83" y="679"/>
                    <a:pt x="83" y="679"/>
                  </a:cubicBezTo>
                  <a:cubicBezTo>
                    <a:pt x="95" y="687"/>
                    <a:pt x="109" y="691"/>
                    <a:pt x="124" y="691"/>
                  </a:cubicBezTo>
                  <a:cubicBezTo>
                    <a:pt x="165" y="691"/>
                    <a:pt x="198" y="658"/>
                    <a:pt x="198" y="618"/>
                  </a:cubicBezTo>
                  <a:cubicBezTo>
                    <a:pt x="198" y="577"/>
                    <a:pt x="165" y="544"/>
                    <a:pt x="124" y="544"/>
                  </a:cubicBezTo>
                  <a:cubicBezTo>
                    <a:pt x="108" y="544"/>
                    <a:pt x="95" y="548"/>
                    <a:pt x="83" y="557"/>
                  </a:cubicBezTo>
                  <a:cubicBezTo>
                    <a:pt x="81" y="558"/>
                    <a:pt x="81" y="558"/>
                    <a:pt x="81" y="558"/>
                  </a:cubicBezTo>
                  <a:cubicBezTo>
                    <a:pt x="3" y="639"/>
                    <a:pt x="0" y="558"/>
                    <a:pt x="0" y="558"/>
                  </a:cubicBezTo>
                  <a:cubicBezTo>
                    <a:pt x="0" y="431"/>
                    <a:pt x="0" y="431"/>
                    <a:pt x="0" y="431"/>
                  </a:cubicBezTo>
                  <a:cubicBezTo>
                    <a:pt x="0" y="413"/>
                    <a:pt x="0" y="413"/>
                    <a:pt x="0" y="413"/>
                  </a:cubicBezTo>
                  <a:cubicBezTo>
                    <a:pt x="0" y="209"/>
                    <a:pt x="0" y="209"/>
                    <a:pt x="0" y="209"/>
                  </a:cubicBezTo>
                  <a:cubicBezTo>
                    <a:pt x="0" y="198"/>
                    <a:pt x="0" y="198"/>
                    <a:pt x="0" y="198"/>
                  </a:cubicBezTo>
                  <a:cubicBezTo>
                    <a:pt x="341" y="198"/>
                    <a:pt x="341" y="198"/>
                    <a:pt x="341" y="198"/>
                  </a:cubicBezTo>
                  <a:cubicBezTo>
                    <a:pt x="357" y="198"/>
                    <a:pt x="357" y="198"/>
                    <a:pt x="357" y="198"/>
                  </a:cubicBezTo>
                  <a:cubicBezTo>
                    <a:pt x="357" y="198"/>
                    <a:pt x="439" y="194"/>
                    <a:pt x="358" y="116"/>
                  </a:cubicBezTo>
                  <a:cubicBezTo>
                    <a:pt x="356" y="115"/>
                    <a:pt x="356" y="115"/>
                    <a:pt x="356" y="115"/>
                  </a:cubicBezTo>
                  <a:cubicBezTo>
                    <a:pt x="348" y="103"/>
                    <a:pt x="343" y="89"/>
                    <a:pt x="343" y="73"/>
                  </a:cubicBezTo>
                  <a:cubicBezTo>
                    <a:pt x="343" y="33"/>
                    <a:pt x="376" y="0"/>
                    <a:pt x="417" y="0"/>
                  </a:cubicBezTo>
                  <a:cubicBezTo>
                    <a:pt x="458" y="0"/>
                    <a:pt x="491" y="33"/>
                    <a:pt x="491" y="73"/>
                  </a:cubicBezTo>
                  <a:cubicBezTo>
                    <a:pt x="491" y="88"/>
                    <a:pt x="486" y="102"/>
                    <a:pt x="478" y="114"/>
                  </a:cubicBezTo>
                  <a:cubicBezTo>
                    <a:pt x="477" y="116"/>
                    <a:pt x="477" y="116"/>
                    <a:pt x="477" y="116"/>
                  </a:cubicBezTo>
                  <a:cubicBezTo>
                    <a:pt x="396" y="194"/>
                    <a:pt x="477" y="198"/>
                    <a:pt x="477" y="198"/>
                  </a:cubicBezTo>
                  <a:cubicBezTo>
                    <a:pt x="493" y="198"/>
                    <a:pt x="493" y="198"/>
                    <a:pt x="493" y="198"/>
                  </a:cubicBezTo>
                  <a:cubicBezTo>
                    <a:pt x="830" y="198"/>
                    <a:pt x="830" y="198"/>
                    <a:pt x="830" y="198"/>
                  </a:cubicBezTo>
                  <a:cubicBezTo>
                    <a:pt x="830" y="518"/>
                    <a:pt x="830" y="518"/>
                    <a:pt x="830" y="518"/>
                  </a:cubicBezTo>
                  <a:cubicBezTo>
                    <a:pt x="830" y="762"/>
                    <a:pt x="830" y="762"/>
                    <a:pt x="830" y="762"/>
                  </a:cubicBezTo>
                  <a:cubicBezTo>
                    <a:pt x="830" y="1032"/>
                    <a:pt x="830" y="1032"/>
                    <a:pt x="830" y="1032"/>
                  </a:cubicBezTo>
                  <a:cubicBezTo>
                    <a:pt x="0" y="1032"/>
                    <a:pt x="0" y="1032"/>
                    <a:pt x="0" y="1032"/>
                  </a:cubicBezTo>
                  <a:cubicBezTo>
                    <a:pt x="0" y="803"/>
                    <a:pt x="0" y="803"/>
                    <a:pt x="0" y="803"/>
                  </a:cubicBezTo>
                  <a:cubicBezTo>
                    <a:pt x="0" y="794"/>
                    <a:pt x="0" y="794"/>
                    <a:pt x="0" y="794"/>
                  </a:cubicBezTo>
                  <a:lnTo>
                    <a:pt x="0" y="678"/>
                  </a:lnTo>
                  <a:close/>
                </a:path>
              </a:pathLst>
            </a:custGeom>
            <a:solidFill>
              <a:srgbClr val="0070F2"/>
            </a:solidFill>
            <a:ln w="19050" cap="flat">
              <a:solidFill>
                <a:srgbClr val="FFFFFF"/>
              </a:solidFill>
              <a:prstDash val="solid"/>
              <a:miter lim="800000"/>
              <a:headEnd/>
              <a:tailEnd/>
            </a:ln>
          </p:spPr>
          <p:txBody>
            <a:bodyPr/>
            <a:lstStyle/>
            <a:p>
              <a:pPr defTabSz="914126" fontAlgn="base">
                <a:spcBef>
                  <a:spcPct val="0"/>
                </a:spcBef>
                <a:spcAft>
                  <a:spcPct val="0"/>
                </a:spcAft>
                <a:defRPr/>
              </a:pPr>
              <a:endParaRPr lang="en-US" sz="1350" kern="0">
                <a:solidFill>
                  <a:srgbClr val="000000"/>
                </a:solidFill>
                <a:latin typeface="Arial"/>
              </a:endParaRPr>
            </a:p>
          </p:txBody>
        </p:sp>
        <p:sp>
          <p:nvSpPr>
            <p:cNvPr id="18" name="Freeform 5">
              <a:extLst>
                <a:ext uri="{FF2B5EF4-FFF2-40B4-BE49-F238E27FC236}">
                  <a16:creationId xmlns:a16="http://schemas.microsoft.com/office/drawing/2014/main" id="{55691A0B-8827-0984-4EAD-0A7123E5E897}"/>
                </a:ext>
              </a:extLst>
            </p:cNvPr>
            <p:cNvSpPr>
              <a:spLocks/>
            </p:cNvSpPr>
            <p:nvPr/>
          </p:nvSpPr>
          <p:spPr bwMode="auto">
            <a:xfrm>
              <a:off x="2720195" y="3679725"/>
              <a:ext cx="3785097" cy="2371171"/>
            </a:xfrm>
            <a:custGeom>
              <a:avLst/>
              <a:gdLst>
                <a:gd name="T0" fmla="*/ 2043445 w 1032"/>
                <a:gd name="T1" fmla="*/ 0 h 834"/>
                <a:gd name="T2" fmla="*/ 2043445 w 1032"/>
                <a:gd name="T3" fmla="*/ 472138 h 834"/>
                <a:gd name="T4" fmla="*/ 2037390 w 1032"/>
                <a:gd name="T5" fmla="*/ 484245 h 834"/>
                <a:gd name="T6" fmla="*/ 1961707 w 1032"/>
                <a:gd name="T7" fmla="*/ 720314 h 834"/>
                <a:gd name="T8" fmla="*/ 2388560 w 1032"/>
                <a:gd name="T9" fmla="*/ 1147054 h 834"/>
                <a:gd name="T10" fmla="*/ 2812385 w 1032"/>
                <a:gd name="T11" fmla="*/ 720314 h 834"/>
                <a:gd name="T12" fmla="*/ 2742757 w 1032"/>
                <a:gd name="T13" fmla="*/ 478192 h 834"/>
                <a:gd name="T14" fmla="*/ 2730648 w 1032"/>
                <a:gd name="T15" fmla="*/ 472138 h 834"/>
                <a:gd name="T16" fmla="*/ 2736702 w 1032"/>
                <a:gd name="T17" fmla="*/ 0 h 834"/>
                <a:gd name="T18" fmla="*/ 3469315 w 1032"/>
                <a:gd name="T19" fmla="*/ 0 h 834"/>
                <a:gd name="T20" fmla="*/ 3569217 w 1032"/>
                <a:gd name="T21" fmla="*/ 0 h 834"/>
                <a:gd name="T22" fmla="*/ 4749874 w 1032"/>
                <a:gd name="T23" fmla="*/ 0 h 834"/>
                <a:gd name="T24" fmla="*/ 4813448 w 1032"/>
                <a:gd name="T25" fmla="*/ 0 h 834"/>
                <a:gd name="T26" fmla="*/ 4813448 w 1032"/>
                <a:gd name="T27" fmla="*/ 1979350 h 834"/>
                <a:gd name="T28" fmla="*/ 4813448 w 1032"/>
                <a:gd name="T29" fmla="*/ 2070146 h 834"/>
                <a:gd name="T30" fmla="*/ 5282683 w 1032"/>
                <a:gd name="T31" fmla="*/ 2070146 h 834"/>
                <a:gd name="T32" fmla="*/ 5294792 w 1032"/>
                <a:gd name="T33" fmla="*/ 2067119 h 834"/>
                <a:gd name="T34" fmla="*/ 5530924 w 1032"/>
                <a:gd name="T35" fmla="*/ 1991456 h 834"/>
                <a:gd name="T36" fmla="*/ 5957777 w 1032"/>
                <a:gd name="T37" fmla="*/ 2418196 h 834"/>
                <a:gd name="T38" fmla="*/ 5530924 w 1032"/>
                <a:gd name="T39" fmla="*/ 2844937 h 834"/>
                <a:gd name="T40" fmla="*/ 5294792 w 1032"/>
                <a:gd name="T41" fmla="*/ 2769274 h 834"/>
                <a:gd name="T42" fmla="*/ 5282683 w 1032"/>
                <a:gd name="T43" fmla="*/ 2763221 h 834"/>
                <a:gd name="T44" fmla="*/ 4813448 w 1032"/>
                <a:gd name="T45" fmla="*/ 2763221 h 834"/>
                <a:gd name="T46" fmla="*/ 4813448 w 1032"/>
                <a:gd name="T47" fmla="*/ 2863096 h 834"/>
                <a:gd name="T48" fmla="*/ 4813448 w 1032"/>
                <a:gd name="T49" fmla="*/ 4812181 h 834"/>
                <a:gd name="T50" fmla="*/ 2960724 w 1032"/>
                <a:gd name="T51" fmla="*/ 4812181 h 834"/>
                <a:gd name="T52" fmla="*/ 1559073 w 1032"/>
                <a:gd name="T53" fmla="*/ 4812181 h 834"/>
                <a:gd name="T54" fmla="*/ 0 w 1032"/>
                <a:gd name="T55" fmla="*/ 4812181 h 834"/>
                <a:gd name="T56" fmla="*/ 0 w 1032"/>
                <a:gd name="T57" fmla="*/ 0 h 834"/>
                <a:gd name="T58" fmla="*/ 1316887 w 1032"/>
                <a:gd name="T59" fmla="*/ 0 h 834"/>
                <a:gd name="T60" fmla="*/ 1374406 w 1032"/>
                <a:gd name="T61" fmla="*/ 0 h 834"/>
                <a:gd name="T62" fmla="*/ 2043445 w 1032"/>
                <a:gd name="T63" fmla="*/ 0 h 8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32" h="834">
                  <a:moveTo>
                    <a:pt x="354" y="0"/>
                  </a:moveTo>
                  <a:cubicBezTo>
                    <a:pt x="354" y="0"/>
                    <a:pt x="435" y="3"/>
                    <a:pt x="354" y="82"/>
                  </a:cubicBezTo>
                  <a:cubicBezTo>
                    <a:pt x="353" y="84"/>
                    <a:pt x="353" y="84"/>
                    <a:pt x="353" y="84"/>
                  </a:cubicBezTo>
                  <a:cubicBezTo>
                    <a:pt x="345" y="95"/>
                    <a:pt x="340" y="110"/>
                    <a:pt x="340" y="125"/>
                  </a:cubicBezTo>
                  <a:cubicBezTo>
                    <a:pt x="340" y="166"/>
                    <a:pt x="373" y="199"/>
                    <a:pt x="414" y="199"/>
                  </a:cubicBezTo>
                  <a:cubicBezTo>
                    <a:pt x="454" y="199"/>
                    <a:pt x="487" y="166"/>
                    <a:pt x="487" y="125"/>
                  </a:cubicBezTo>
                  <a:cubicBezTo>
                    <a:pt x="487" y="109"/>
                    <a:pt x="483" y="95"/>
                    <a:pt x="475" y="83"/>
                  </a:cubicBezTo>
                  <a:cubicBezTo>
                    <a:pt x="473" y="82"/>
                    <a:pt x="473" y="82"/>
                    <a:pt x="473" y="82"/>
                  </a:cubicBezTo>
                  <a:cubicBezTo>
                    <a:pt x="392" y="3"/>
                    <a:pt x="474" y="0"/>
                    <a:pt x="474" y="0"/>
                  </a:cubicBezTo>
                  <a:cubicBezTo>
                    <a:pt x="601" y="0"/>
                    <a:pt x="601" y="0"/>
                    <a:pt x="601" y="0"/>
                  </a:cubicBezTo>
                  <a:cubicBezTo>
                    <a:pt x="618" y="0"/>
                    <a:pt x="618" y="0"/>
                    <a:pt x="618" y="0"/>
                  </a:cubicBezTo>
                  <a:cubicBezTo>
                    <a:pt x="823" y="0"/>
                    <a:pt x="823" y="0"/>
                    <a:pt x="823" y="0"/>
                  </a:cubicBezTo>
                  <a:cubicBezTo>
                    <a:pt x="834" y="0"/>
                    <a:pt x="834" y="0"/>
                    <a:pt x="834" y="0"/>
                  </a:cubicBezTo>
                  <a:cubicBezTo>
                    <a:pt x="834" y="343"/>
                    <a:pt x="834" y="343"/>
                    <a:pt x="834" y="343"/>
                  </a:cubicBezTo>
                  <a:cubicBezTo>
                    <a:pt x="834" y="359"/>
                    <a:pt x="834" y="359"/>
                    <a:pt x="834" y="359"/>
                  </a:cubicBezTo>
                  <a:cubicBezTo>
                    <a:pt x="834" y="359"/>
                    <a:pt x="837" y="441"/>
                    <a:pt x="915" y="359"/>
                  </a:cubicBezTo>
                  <a:cubicBezTo>
                    <a:pt x="917" y="358"/>
                    <a:pt x="917" y="358"/>
                    <a:pt x="917" y="358"/>
                  </a:cubicBezTo>
                  <a:cubicBezTo>
                    <a:pt x="929" y="349"/>
                    <a:pt x="942" y="345"/>
                    <a:pt x="958" y="345"/>
                  </a:cubicBezTo>
                  <a:cubicBezTo>
                    <a:pt x="999" y="345"/>
                    <a:pt x="1032" y="378"/>
                    <a:pt x="1032" y="419"/>
                  </a:cubicBezTo>
                  <a:cubicBezTo>
                    <a:pt x="1032" y="460"/>
                    <a:pt x="999" y="493"/>
                    <a:pt x="958" y="493"/>
                  </a:cubicBezTo>
                  <a:cubicBezTo>
                    <a:pt x="943" y="493"/>
                    <a:pt x="929" y="488"/>
                    <a:pt x="917" y="480"/>
                  </a:cubicBezTo>
                  <a:cubicBezTo>
                    <a:pt x="915" y="479"/>
                    <a:pt x="915" y="479"/>
                    <a:pt x="915" y="479"/>
                  </a:cubicBezTo>
                  <a:cubicBezTo>
                    <a:pt x="837" y="397"/>
                    <a:pt x="834" y="479"/>
                    <a:pt x="834" y="479"/>
                  </a:cubicBezTo>
                  <a:cubicBezTo>
                    <a:pt x="834" y="496"/>
                    <a:pt x="834" y="496"/>
                    <a:pt x="834" y="496"/>
                  </a:cubicBezTo>
                  <a:cubicBezTo>
                    <a:pt x="834" y="834"/>
                    <a:pt x="834" y="834"/>
                    <a:pt x="834" y="834"/>
                  </a:cubicBezTo>
                  <a:cubicBezTo>
                    <a:pt x="513" y="834"/>
                    <a:pt x="513" y="834"/>
                    <a:pt x="513" y="834"/>
                  </a:cubicBezTo>
                  <a:cubicBezTo>
                    <a:pt x="270" y="834"/>
                    <a:pt x="270" y="834"/>
                    <a:pt x="270" y="834"/>
                  </a:cubicBezTo>
                  <a:cubicBezTo>
                    <a:pt x="0" y="834"/>
                    <a:pt x="0" y="834"/>
                    <a:pt x="0" y="834"/>
                  </a:cubicBezTo>
                  <a:cubicBezTo>
                    <a:pt x="0" y="0"/>
                    <a:pt x="0" y="0"/>
                    <a:pt x="0" y="0"/>
                  </a:cubicBezTo>
                  <a:cubicBezTo>
                    <a:pt x="228" y="0"/>
                    <a:pt x="228" y="0"/>
                    <a:pt x="228" y="0"/>
                  </a:cubicBezTo>
                  <a:cubicBezTo>
                    <a:pt x="238" y="0"/>
                    <a:pt x="238" y="0"/>
                    <a:pt x="238" y="0"/>
                  </a:cubicBezTo>
                  <a:lnTo>
                    <a:pt x="354" y="0"/>
                  </a:lnTo>
                  <a:close/>
                </a:path>
              </a:pathLst>
            </a:custGeom>
            <a:solidFill>
              <a:srgbClr val="1B90FF"/>
            </a:solidFill>
            <a:ln w="19050" cap="flat">
              <a:solidFill>
                <a:srgbClr val="FFFFFF"/>
              </a:solidFill>
              <a:prstDash val="solid"/>
              <a:miter lim="800000"/>
              <a:headEnd/>
              <a:tailEnd/>
            </a:ln>
          </p:spPr>
          <p:txBody>
            <a:bodyPr/>
            <a:lstStyle/>
            <a:p>
              <a:pPr defTabSz="914126" fontAlgn="base">
                <a:spcBef>
                  <a:spcPct val="0"/>
                </a:spcBef>
                <a:spcAft>
                  <a:spcPct val="0"/>
                </a:spcAft>
                <a:defRPr/>
              </a:pPr>
              <a:endParaRPr lang="en-US" sz="1350" kern="0">
                <a:solidFill>
                  <a:srgbClr val="000000"/>
                </a:solidFill>
                <a:latin typeface="Arial"/>
              </a:endParaRPr>
            </a:p>
          </p:txBody>
        </p:sp>
        <p:sp>
          <p:nvSpPr>
            <p:cNvPr id="19" name="Freeform 6">
              <a:extLst>
                <a:ext uri="{FF2B5EF4-FFF2-40B4-BE49-F238E27FC236}">
                  <a16:creationId xmlns:a16="http://schemas.microsoft.com/office/drawing/2014/main" id="{BDD66A2F-D4F3-D9E9-7F8E-DB7B05C7EF6F}"/>
                </a:ext>
              </a:extLst>
            </p:cNvPr>
            <p:cNvSpPr>
              <a:spLocks/>
            </p:cNvSpPr>
            <p:nvPr/>
          </p:nvSpPr>
          <p:spPr bwMode="auto">
            <a:xfrm>
              <a:off x="2720195" y="1307063"/>
              <a:ext cx="3050388" cy="2940707"/>
            </a:xfrm>
            <a:custGeom>
              <a:avLst/>
              <a:gdLst>
                <a:gd name="T0" fmla="*/ 4799509 w 832"/>
                <a:gd name="T1" fmla="*/ 2043445 h 1032"/>
                <a:gd name="T2" fmla="*/ 4327426 w 832"/>
                <a:gd name="T3" fmla="*/ 2043445 h 1032"/>
                <a:gd name="T4" fmla="*/ 4315321 w 832"/>
                <a:gd name="T5" fmla="*/ 2037390 h 1032"/>
                <a:gd name="T6" fmla="*/ 4079280 w 832"/>
                <a:gd name="T7" fmla="*/ 1961707 h 1032"/>
                <a:gd name="T8" fmla="*/ 3658642 w 832"/>
                <a:gd name="T9" fmla="*/ 2388560 h 1032"/>
                <a:gd name="T10" fmla="*/ 4079280 w 832"/>
                <a:gd name="T11" fmla="*/ 2812385 h 1032"/>
                <a:gd name="T12" fmla="*/ 4321373 w 832"/>
                <a:gd name="T13" fmla="*/ 2736702 h 1032"/>
                <a:gd name="T14" fmla="*/ 4327426 w 832"/>
                <a:gd name="T15" fmla="*/ 2730648 h 1032"/>
                <a:gd name="T16" fmla="*/ 4799509 w 832"/>
                <a:gd name="T17" fmla="*/ 2736702 h 1032"/>
                <a:gd name="T18" fmla="*/ 4799509 w 832"/>
                <a:gd name="T19" fmla="*/ 3469315 h 1032"/>
                <a:gd name="T20" fmla="*/ 4799509 w 832"/>
                <a:gd name="T21" fmla="*/ 3569217 h 1032"/>
                <a:gd name="T22" fmla="*/ 4799509 w 832"/>
                <a:gd name="T23" fmla="*/ 4746847 h 1032"/>
                <a:gd name="T24" fmla="*/ 4799509 w 832"/>
                <a:gd name="T25" fmla="*/ 4813448 h 1032"/>
                <a:gd name="T26" fmla="*/ 2826445 w 832"/>
                <a:gd name="T27" fmla="*/ 4813448 h 1032"/>
                <a:gd name="T28" fmla="*/ 2735659 w 832"/>
                <a:gd name="T29" fmla="*/ 4813448 h 1032"/>
                <a:gd name="T30" fmla="*/ 2729607 w 832"/>
                <a:gd name="T31" fmla="*/ 5282683 h 1032"/>
                <a:gd name="T32" fmla="*/ 2738686 w 832"/>
                <a:gd name="T33" fmla="*/ 5288738 h 1032"/>
                <a:gd name="T34" fmla="*/ 2808288 w 832"/>
                <a:gd name="T35" fmla="*/ 5530924 h 1032"/>
                <a:gd name="T36" fmla="*/ 2387650 w 832"/>
                <a:gd name="T37" fmla="*/ 5957777 h 1032"/>
                <a:gd name="T38" fmla="*/ 1960959 w 832"/>
                <a:gd name="T39" fmla="*/ 5530924 h 1032"/>
                <a:gd name="T40" fmla="*/ 2030561 w 832"/>
                <a:gd name="T41" fmla="*/ 5294792 h 1032"/>
                <a:gd name="T42" fmla="*/ 2042666 w 832"/>
                <a:gd name="T43" fmla="*/ 5282683 h 1032"/>
                <a:gd name="T44" fmla="*/ 2036614 w 832"/>
                <a:gd name="T45" fmla="*/ 4813448 h 1032"/>
                <a:gd name="T46" fmla="*/ 1942802 w 832"/>
                <a:gd name="T47" fmla="*/ 4813448 h 1032"/>
                <a:gd name="T48" fmla="*/ 0 w 832"/>
                <a:gd name="T49" fmla="*/ 4813448 h 1032"/>
                <a:gd name="T50" fmla="*/ 0 w 832"/>
                <a:gd name="T51" fmla="*/ 2960724 h 1032"/>
                <a:gd name="T52" fmla="*/ 0 w 832"/>
                <a:gd name="T53" fmla="*/ 1559073 h 1032"/>
                <a:gd name="T54" fmla="*/ 0 w 832"/>
                <a:gd name="T55" fmla="*/ 0 h 1032"/>
                <a:gd name="T56" fmla="*/ 4799509 w 832"/>
                <a:gd name="T57" fmla="*/ 0 h 1032"/>
                <a:gd name="T58" fmla="*/ 4799509 w 832"/>
                <a:gd name="T59" fmla="*/ 1316887 h 1032"/>
                <a:gd name="T60" fmla="*/ 4799509 w 832"/>
                <a:gd name="T61" fmla="*/ 1374406 h 1032"/>
                <a:gd name="T62" fmla="*/ 4799509 w 832"/>
                <a:gd name="T63" fmla="*/ 2043445 h 10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2" h="1032">
                  <a:moveTo>
                    <a:pt x="832" y="354"/>
                  </a:moveTo>
                  <a:cubicBezTo>
                    <a:pt x="832" y="354"/>
                    <a:pt x="828" y="435"/>
                    <a:pt x="750" y="354"/>
                  </a:cubicBezTo>
                  <a:cubicBezTo>
                    <a:pt x="748" y="353"/>
                    <a:pt x="748" y="353"/>
                    <a:pt x="748" y="353"/>
                  </a:cubicBezTo>
                  <a:cubicBezTo>
                    <a:pt x="737" y="345"/>
                    <a:pt x="722" y="340"/>
                    <a:pt x="707" y="340"/>
                  </a:cubicBezTo>
                  <a:cubicBezTo>
                    <a:pt x="667" y="340"/>
                    <a:pt x="634" y="373"/>
                    <a:pt x="634" y="414"/>
                  </a:cubicBezTo>
                  <a:cubicBezTo>
                    <a:pt x="634" y="454"/>
                    <a:pt x="667" y="487"/>
                    <a:pt x="707" y="487"/>
                  </a:cubicBezTo>
                  <a:cubicBezTo>
                    <a:pt x="723" y="487"/>
                    <a:pt x="737" y="483"/>
                    <a:pt x="749" y="474"/>
                  </a:cubicBezTo>
                  <a:cubicBezTo>
                    <a:pt x="750" y="473"/>
                    <a:pt x="750" y="473"/>
                    <a:pt x="750" y="473"/>
                  </a:cubicBezTo>
                  <a:cubicBezTo>
                    <a:pt x="828" y="392"/>
                    <a:pt x="832" y="474"/>
                    <a:pt x="832" y="474"/>
                  </a:cubicBezTo>
                  <a:cubicBezTo>
                    <a:pt x="832" y="601"/>
                    <a:pt x="832" y="601"/>
                    <a:pt x="832" y="601"/>
                  </a:cubicBezTo>
                  <a:cubicBezTo>
                    <a:pt x="832" y="618"/>
                    <a:pt x="832" y="618"/>
                    <a:pt x="832" y="618"/>
                  </a:cubicBezTo>
                  <a:cubicBezTo>
                    <a:pt x="832" y="822"/>
                    <a:pt x="832" y="822"/>
                    <a:pt x="832" y="822"/>
                  </a:cubicBezTo>
                  <a:cubicBezTo>
                    <a:pt x="832" y="834"/>
                    <a:pt x="832" y="834"/>
                    <a:pt x="832" y="834"/>
                  </a:cubicBezTo>
                  <a:cubicBezTo>
                    <a:pt x="490" y="834"/>
                    <a:pt x="490" y="834"/>
                    <a:pt x="490" y="834"/>
                  </a:cubicBezTo>
                  <a:cubicBezTo>
                    <a:pt x="474" y="834"/>
                    <a:pt x="474" y="834"/>
                    <a:pt x="474" y="834"/>
                  </a:cubicBezTo>
                  <a:cubicBezTo>
                    <a:pt x="474" y="834"/>
                    <a:pt x="392" y="837"/>
                    <a:pt x="473" y="915"/>
                  </a:cubicBezTo>
                  <a:cubicBezTo>
                    <a:pt x="475" y="916"/>
                    <a:pt x="475" y="916"/>
                    <a:pt x="475" y="916"/>
                  </a:cubicBezTo>
                  <a:cubicBezTo>
                    <a:pt x="483" y="929"/>
                    <a:pt x="487" y="942"/>
                    <a:pt x="487" y="958"/>
                  </a:cubicBezTo>
                  <a:cubicBezTo>
                    <a:pt x="487" y="999"/>
                    <a:pt x="454" y="1032"/>
                    <a:pt x="414" y="1032"/>
                  </a:cubicBezTo>
                  <a:cubicBezTo>
                    <a:pt x="373" y="1032"/>
                    <a:pt x="340" y="999"/>
                    <a:pt x="340" y="958"/>
                  </a:cubicBezTo>
                  <a:cubicBezTo>
                    <a:pt x="340" y="943"/>
                    <a:pt x="344" y="929"/>
                    <a:pt x="352" y="917"/>
                  </a:cubicBezTo>
                  <a:cubicBezTo>
                    <a:pt x="354" y="915"/>
                    <a:pt x="354" y="915"/>
                    <a:pt x="354" y="915"/>
                  </a:cubicBezTo>
                  <a:cubicBezTo>
                    <a:pt x="435" y="837"/>
                    <a:pt x="353" y="834"/>
                    <a:pt x="353" y="834"/>
                  </a:cubicBezTo>
                  <a:cubicBezTo>
                    <a:pt x="337" y="834"/>
                    <a:pt x="337" y="834"/>
                    <a:pt x="337" y="834"/>
                  </a:cubicBezTo>
                  <a:cubicBezTo>
                    <a:pt x="0" y="834"/>
                    <a:pt x="0" y="834"/>
                    <a:pt x="0" y="834"/>
                  </a:cubicBezTo>
                  <a:cubicBezTo>
                    <a:pt x="0" y="513"/>
                    <a:pt x="0" y="513"/>
                    <a:pt x="0" y="513"/>
                  </a:cubicBezTo>
                  <a:cubicBezTo>
                    <a:pt x="0" y="270"/>
                    <a:pt x="0" y="270"/>
                    <a:pt x="0" y="270"/>
                  </a:cubicBezTo>
                  <a:cubicBezTo>
                    <a:pt x="0" y="0"/>
                    <a:pt x="0" y="0"/>
                    <a:pt x="0" y="0"/>
                  </a:cubicBezTo>
                  <a:cubicBezTo>
                    <a:pt x="832" y="0"/>
                    <a:pt x="832" y="0"/>
                    <a:pt x="832" y="0"/>
                  </a:cubicBezTo>
                  <a:cubicBezTo>
                    <a:pt x="832" y="228"/>
                    <a:pt x="832" y="228"/>
                    <a:pt x="832" y="228"/>
                  </a:cubicBezTo>
                  <a:cubicBezTo>
                    <a:pt x="832" y="238"/>
                    <a:pt x="832" y="238"/>
                    <a:pt x="832" y="238"/>
                  </a:cubicBezTo>
                  <a:lnTo>
                    <a:pt x="832" y="354"/>
                  </a:lnTo>
                  <a:close/>
                </a:path>
              </a:pathLst>
            </a:custGeom>
            <a:solidFill>
              <a:srgbClr val="D1EFFF"/>
            </a:solidFill>
            <a:ln w="19050" cap="flat">
              <a:solidFill>
                <a:srgbClr val="FFFFFF"/>
              </a:solidFill>
              <a:prstDash val="solid"/>
              <a:miter lim="800000"/>
              <a:headEnd/>
              <a:tailEnd/>
            </a:ln>
          </p:spPr>
          <p:txBody>
            <a:bodyPr/>
            <a:lstStyle/>
            <a:p>
              <a:pPr defTabSz="914126" fontAlgn="base">
                <a:spcBef>
                  <a:spcPct val="0"/>
                </a:spcBef>
                <a:spcAft>
                  <a:spcPct val="0"/>
                </a:spcAft>
                <a:defRPr/>
              </a:pPr>
              <a:endParaRPr lang="en-US" sz="1350" kern="0">
                <a:solidFill>
                  <a:srgbClr val="000000"/>
                </a:solidFill>
                <a:latin typeface="Arial"/>
              </a:endParaRPr>
            </a:p>
          </p:txBody>
        </p:sp>
        <p:sp>
          <p:nvSpPr>
            <p:cNvPr id="20" name="Freeform 7">
              <a:extLst>
                <a:ext uri="{FF2B5EF4-FFF2-40B4-BE49-F238E27FC236}">
                  <a16:creationId xmlns:a16="http://schemas.microsoft.com/office/drawing/2014/main" id="{A60C5D11-BC00-09A6-210F-D5203D39D9FA}"/>
                </a:ext>
              </a:extLst>
            </p:cNvPr>
            <p:cNvSpPr>
              <a:spLocks/>
            </p:cNvSpPr>
            <p:nvPr/>
          </p:nvSpPr>
          <p:spPr bwMode="auto">
            <a:xfrm>
              <a:off x="5043772" y="1307063"/>
              <a:ext cx="3775275" cy="2372661"/>
            </a:xfrm>
            <a:custGeom>
              <a:avLst/>
              <a:gdLst>
                <a:gd name="T0" fmla="*/ 3895243 w 1027"/>
                <a:gd name="T1" fmla="*/ 4818235 h 834"/>
                <a:gd name="T2" fmla="*/ 3889190 w 1027"/>
                <a:gd name="T3" fmla="*/ 4345799 h 834"/>
                <a:gd name="T4" fmla="*/ 3901296 w 1027"/>
                <a:gd name="T5" fmla="*/ 4333686 h 834"/>
                <a:gd name="T6" fmla="*/ 3970908 w 1027"/>
                <a:gd name="T7" fmla="*/ 4097468 h 834"/>
                <a:gd name="T8" fmla="*/ 3550210 w 1027"/>
                <a:gd name="T9" fmla="*/ 3667431 h 834"/>
                <a:gd name="T10" fmla="*/ 3126485 w 1027"/>
                <a:gd name="T11" fmla="*/ 4097468 h 834"/>
                <a:gd name="T12" fmla="*/ 3196097 w 1027"/>
                <a:gd name="T13" fmla="*/ 4333686 h 834"/>
                <a:gd name="T14" fmla="*/ 3208203 w 1027"/>
                <a:gd name="T15" fmla="*/ 4345799 h 834"/>
                <a:gd name="T16" fmla="*/ 3202150 w 1027"/>
                <a:gd name="T17" fmla="*/ 4818235 h 834"/>
                <a:gd name="T18" fmla="*/ 2475764 w 1027"/>
                <a:gd name="T19" fmla="*/ 4818235 h 834"/>
                <a:gd name="T20" fmla="*/ 2372860 w 1027"/>
                <a:gd name="T21" fmla="*/ 4818235 h 834"/>
                <a:gd name="T22" fmla="*/ 1201563 w 1027"/>
                <a:gd name="T23" fmla="*/ 4818235 h 834"/>
                <a:gd name="T24" fmla="*/ 1138004 w 1027"/>
                <a:gd name="T25" fmla="*/ 4818235 h 834"/>
                <a:gd name="T26" fmla="*/ 1138004 w 1027"/>
                <a:gd name="T27" fmla="*/ 2831584 h 834"/>
                <a:gd name="T28" fmla="*/ 1138004 w 1027"/>
                <a:gd name="T29" fmla="*/ 2737702 h 834"/>
                <a:gd name="T30" fmla="*/ 668880 w 1027"/>
                <a:gd name="T31" fmla="*/ 2737702 h 834"/>
                <a:gd name="T32" fmla="*/ 662827 w 1027"/>
                <a:gd name="T33" fmla="*/ 2743759 h 834"/>
                <a:gd name="T34" fmla="*/ 420698 w 1027"/>
                <a:gd name="T35" fmla="*/ 2819470 h 834"/>
                <a:gd name="T36" fmla="*/ 0 w 1027"/>
                <a:gd name="T37" fmla="*/ 2392461 h 834"/>
                <a:gd name="T38" fmla="*/ 420698 w 1027"/>
                <a:gd name="T39" fmla="*/ 1965452 h 834"/>
                <a:gd name="T40" fmla="*/ 656774 w 1027"/>
                <a:gd name="T41" fmla="*/ 2038135 h 834"/>
                <a:gd name="T42" fmla="*/ 668880 w 1027"/>
                <a:gd name="T43" fmla="*/ 2044191 h 834"/>
                <a:gd name="T44" fmla="*/ 1138004 w 1027"/>
                <a:gd name="T45" fmla="*/ 2044191 h 834"/>
                <a:gd name="T46" fmla="*/ 1138004 w 1027"/>
                <a:gd name="T47" fmla="*/ 1953338 h 834"/>
                <a:gd name="T48" fmla="*/ 1138004 w 1027"/>
                <a:gd name="T49" fmla="*/ 0 h 834"/>
                <a:gd name="T50" fmla="*/ 2978181 w 1027"/>
                <a:gd name="T51" fmla="*/ 0 h 834"/>
                <a:gd name="T52" fmla="*/ 4373447 w 1027"/>
                <a:gd name="T53" fmla="*/ 0 h 834"/>
                <a:gd name="T54" fmla="*/ 5926096 w 1027"/>
                <a:gd name="T55" fmla="*/ 0 h 834"/>
                <a:gd name="T56" fmla="*/ 5926096 w 1027"/>
                <a:gd name="T57" fmla="*/ 4818235 h 834"/>
                <a:gd name="T58" fmla="*/ 4615575 w 1027"/>
                <a:gd name="T59" fmla="*/ 4818235 h 834"/>
                <a:gd name="T60" fmla="*/ 4558070 w 1027"/>
                <a:gd name="T61" fmla="*/ 4818235 h 834"/>
                <a:gd name="T62" fmla="*/ 3895243 w 1027"/>
                <a:gd name="T63" fmla="*/ 4818235 h 8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27" h="834">
                  <a:moveTo>
                    <a:pt x="675" y="834"/>
                  </a:moveTo>
                  <a:cubicBezTo>
                    <a:pt x="675" y="834"/>
                    <a:pt x="594" y="830"/>
                    <a:pt x="674" y="752"/>
                  </a:cubicBezTo>
                  <a:cubicBezTo>
                    <a:pt x="676" y="750"/>
                    <a:pt x="676" y="750"/>
                    <a:pt x="676" y="750"/>
                  </a:cubicBezTo>
                  <a:cubicBezTo>
                    <a:pt x="684" y="738"/>
                    <a:pt x="688" y="724"/>
                    <a:pt x="688" y="709"/>
                  </a:cubicBezTo>
                  <a:cubicBezTo>
                    <a:pt x="688" y="668"/>
                    <a:pt x="655" y="635"/>
                    <a:pt x="615" y="635"/>
                  </a:cubicBezTo>
                  <a:cubicBezTo>
                    <a:pt x="574" y="635"/>
                    <a:pt x="542" y="668"/>
                    <a:pt x="542" y="709"/>
                  </a:cubicBezTo>
                  <a:cubicBezTo>
                    <a:pt x="542" y="725"/>
                    <a:pt x="546" y="738"/>
                    <a:pt x="554" y="750"/>
                  </a:cubicBezTo>
                  <a:cubicBezTo>
                    <a:pt x="556" y="752"/>
                    <a:pt x="556" y="752"/>
                    <a:pt x="556" y="752"/>
                  </a:cubicBezTo>
                  <a:cubicBezTo>
                    <a:pt x="637" y="830"/>
                    <a:pt x="555" y="834"/>
                    <a:pt x="555" y="834"/>
                  </a:cubicBezTo>
                  <a:cubicBezTo>
                    <a:pt x="429" y="834"/>
                    <a:pt x="429" y="834"/>
                    <a:pt x="429" y="834"/>
                  </a:cubicBezTo>
                  <a:cubicBezTo>
                    <a:pt x="411" y="834"/>
                    <a:pt x="411" y="834"/>
                    <a:pt x="411" y="834"/>
                  </a:cubicBezTo>
                  <a:cubicBezTo>
                    <a:pt x="208" y="834"/>
                    <a:pt x="208" y="834"/>
                    <a:pt x="208" y="834"/>
                  </a:cubicBezTo>
                  <a:cubicBezTo>
                    <a:pt x="197" y="834"/>
                    <a:pt x="197" y="834"/>
                    <a:pt x="197" y="834"/>
                  </a:cubicBezTo>
                  <a:cubicBezTo>
                    <a:pt x="197" y="490"/>
                    <a:pt x="197" y="490"/>
                    <a:pt x="197" y="490"/>
                  </a:cubicBezTo>
                  <a:cubicBezTo>
                    <a:pt x="197" y="474"/>
                    <a:pt x="197" y="474"/>
                    <a:pt x="197" y="474"/>
                  </a:cubicBezTo>
                  <a:cubicBezTo>
                    <a:pt x="197" y="474"/>
                    <a:pt x="193" y="393"/>
                    <a:pt x="116" y="474"/>
                  </a:cubicBezTo>
                  <a:cubicBezTo>
                    <a:pt x="115" y="475"/>
                    <a:pt x="115" y="475"/>
                    <a:pt x="115" y="475"/>
                  </a:cubicBezTo>
                  <a:cubicBezTo>
                    <a:pt x="103" y="484"/>
                    <a:pt x="89" y="488"/>
                    <a:pt x="73" y="488"/>
                  </a:cubicBezTo>
                  <a:cubicBezTo>
                    <a:pt x="33" y="488"/>
                    <a:pt x="0" y="455"/>
                    <a:pt x="0" y="414"/>
                  </a:cubicBezTo>
                  <a:cubicBezTo>
                    <a:pt x="0" y="374"/>
                    <a:pt x="33" y="340"/>
                    <a:pt x="73" y="340"/>
                  </a:cubicBezTo>
                  <a:cubicBezTo>
                    <a:pt x="88" y="340"/>
                    <a:pt x="102" y="345"/>
                    <a:pt x="114" y="353"/>
                  </a:cubicBezTo>
                  <a:cubicBezTo>
                    <a:pt x="116" y="354"/>
                    <a:pt x="116" y="354"/>
                    <a:pt x="116" y="354"/>
                  </a:cubicBezTo>
                  <a:cubicBezTo>
                    <a:pt x="193" y="436"/>
                    <a:pt x="197" y="354"/>
                    <a:pt x="197" y="354"/>
                  </a:cubicBezTo>
                  <a:cubicBezTo>
                    <a:pt x="197" y="338"/>
                    <a:pt x="197" y="338"/>
                    <a:pt x="197" y="338"/>
                  </a:cubicBezTo>
                  <a:cubicBezTo>
                    <a:pt x="197" y="0"/>
                    <a:pt x="197" y="0"/>
                    <a:pt x="197" y="0"/>
                  </a:cubicBezTo>
                  <a:cubicBezTo>
                    <a:pt x="516" y="0"/>
                    <a:pt x="516" y="0"/>
                    <a:pt x="516" y="0"/>
                  </a:cubicBezTo>
                  <a:cubicBezTo>
                    <a:pt x="758" y="0"/>
                    <a:pt x="758" y="0"/>
                    <a:pt x="758" y="0"/>
                  </a:cubicBezTo>
                  <a:cubicBezTo>
                    <a:pt x="1027" y="0"/>
                    <a:pt x="1027" y="0"/>
                    <a:pt x="1027" y="0"/>
                  </a:cubicBezTo>
                  <a:cubicBezTo>
                    <a:pt x="1027" y="834"/>
                    <a:pt x="1027" y="834"/>
                    <a:pt x="1027" y="834"/>
                  </a:cubicBezTo>
                  <a:cubicBezTo>
                    <a:pt x="800" y="834"/>
                    <a:pt x="800" y="834"/>
                    <a:pt x="800" y="834"/>
                  </a:cubicBezTo>
                  <a:cubicBezTo>
                    <a:pt x="790" y="834"/>
                    <a:pt x="790" y="834"/>
                    <a:pt x="790" y="834"/>
                  </a:cubicBezTo>
                  <a:lnTo>
                    <a:pt x="675" y="834"/>
                  </a:lnTo>
                  <a:close/>
                </a:path>
              </a:pathLst>
            </a:custGeom>
            <a:solidFill>
              <a:srgbClr val="89D1FF"/>
            </a:solidFill>
            <a:ln w="19050" cap="flat">
              <a:solidFill>
                <a:srgbClr val="FFFFFF"/>
              </a:solidFill>
              <a:prstDash val="solid"/>
              <a:miter lim="800000"/>
              <a:headEnd/>
              <a:tailEnd/>
            </a:ln>
          </p:spPr>
          <p:txBody>
            <a:bodyPr/>
            <a:lstStyle/>
            <a:p>
              <a:pPr defTabSz="914126" fontAlgn="base">
                <a:spcBef>
                  <a:spcPct val="0"/>
                </a:spcBef>
                <a:spcAft>
                  <a:spcPct val="0"/>
                </a:spcAft>
                <a:defRPr/>
              </a:pPr>
              <a:endParaRPr lang="en-US" sz="1350" kern="0">
                <a:solidFill>
                  <a:srgbClr val="000000"/>
                </a:solidFill>
                <a:latin typeface="Arial"/>
              </a:endParaRPr>
            </a:p>
          </p:txBody>
        </p:sp>
        <p:sp>
          <p:nvSpPr>
            <p:cNvPr id="21" name="Rectangle 286">
              <a:extLst>
                <a:ext uri="{FF2B5EF4-FFF2-40B4-BE49-F238E27FC236}">
                  <a16:creationId xmlns:a16="http://schemas.microsoft.com/office/drawing/2014/main" id="{1436FF89-C4BB-01BE-A5AA-2F306510A947}"/>
                </a:ext>
              </a:extLst>
            </p:cNvPr>
            <p:cNvSpPr txBox="1">
              <a:spLocks noChangeArrowheads="1"/>
            </p:cNvSpPr>
            <p:nvPr/>
          </p:nvSpPr>
          <p:spPr bwMode="auto">
            <a:xfrm>
              <a:off x="2812157" y="1776868"/>
              <a:ext cx="2378059" cy="123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895081">
                <a:buClr>
                  <a:srgbClr val="1B90FF"/>
                </a:buClr>
              </a:pPr>
              <a:r>
                <a:rPr lang="en-US" b="1" dirty="0">
                  <a:solidFill>
                    <a:srgbClr val="000000"/>
                  </a:solidFill>
                  <a:latin typeface="72 Brand"/>
                </a:rPr>
                <a:t>Improved usability</a:t>
              </a:r>
            </a:p>
            <a:p>
              <a:pPr algn="ctr" defTabSz="895081">
                <a:buClr>
                  <a:srgbClr val="1B90FF"/>
                </a:buClr>
              </a:pPr>
              <a:endParaRPr lang="en-US" b="1" dirty="0">
                <a:solidFill>
                  <a:srgbClr val="000000"/>
                </a:solidFill>
                <a:latin typeface="72 Brand"/>
              </a:endParaRPr>
            </a:p>
            <a:p>
              <a:pPr algn="ctr" defTabSz="895081">
                <a:buClr>
                  <a:srgbClr val="FFC000"/>
                </a:buClr>
              </a:pPr>
              <a:r>
                <a:rPr lang="en-US" dirty="0">
                  <a:solidFill>
                    <a:srgbClr val="000000"/>
                  </a:solidFill>
                  <a:latin typeface="72 Brand"/>
                </a:rPr>
                <a:t>Rapid event creation, enhanced search, and contextual help</a:t>
              </a:r>
            </a:p>
          </p:txBody>
        </p:sp>
        <p:sp>
          <p:nvSpPr>
            <p:cNvPr id="22" name="Rectangle 286">
              <a:extLst>
                <a:ext uri="{FF2B5EF4-FFF2-40B4-BE49-F238E27FC236}">
                  <a16:creationId xmlns:a16="http://schemas.microsoft.com/office/drawing/2014/main" id="{9CC46653-A0A9-10CA-926C-A7DE6729BD57}"/>
                </a:ext>
              </a:extLst>
            </p:cNvPr>
            <p:cNvSpPr txBox="1">
              <a:spLocks noChangeArrowheads="1"/>
            </p:cNvSpPr>
            <p:nvPr/>
          </p:nvSpPr>
          <p:spPr bwMode="auto">
            <a:xfrm>
              <a:off x="6237499" y="1776868"/>
              <a:ext cx="2378059" cy="985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895081">
                <a:buClr>
                  <a:srgbClr val="1B90FF"/>
                </a:buClr>
              </a:pPr>
              <a:r>
                <a:rPr lang="en-US" b="1" dirty="0">
                  <a:solidFill>
                    <a:srgbClr val="000000"/>
                  </a:solidFill>
                  <a:latin typeface="72 Brand"/>
                </a:rPr>
                <a:t>Faster Execution</a:t>
              </a:r>
            </a:p>
            <a:p>
              <a:pPr algn="ctr" defTabSz="895081">
                <a:buClr>
                  <a:srgbClr val="1B90FF"/>
                </a:buClr>
              </a:pPr>
              <a:endParaRPr lang="en-US" b="1" dirty="0">
                <a:solidFill>
                  <a:srgbClr val="000000"/>
                </a:solidFill>
                <a:latin typeface="72 Brand"/>
              </a:endParaRPr>
            </a:p>
            <a:p>
              <a:pPr algn="ctr" defTabSz="895081">
                <a:buClr>
                  <a:srgbClr val="FFC000"/>
                </a:buClr>
              </a:pPr>
              <a:r>
                <a:rPr lang="en-US" dirty="0">
                  <a:solidFill>
                    <a:srgbClr val="000000"/>
                  </a:solidFill>
                  <a:latin typeface="72 Brand"/>
                </a:rPr>
                <a:t>50% improvement in time to create a Sourcing event</a:t>
              </a:r>
            </a:p>
          </p:txBody>
        </p:sp>
        <p:sp>
          <p:nvSpPr>
            <p:cNvPr id="23" name="Rectangle 286">
              <a:extLst>
                <a:ext uri="{FF2B5EF4-FFF2-40B4-BE49-F238E27FC236}">
                  <a16:creationId xmlns:a16="http://schemas.microsoft.com/office/drawing/2014/main" id="{5DF7276B-9D5A-5E9D-1763-8ECE63B6C850}"/>
                </a:ext>
              </a:extLst>
            </p:cNvPr>
            <p:cNvSpPr txBox="1">
              <a:spLocks noChangeArrowheads="1"/>
            </p:cNvSpPr>
            <p:nvPr/>
          </p:nvSpPr>
          <p:spPr bwMode="auto">
            <a:xfrm>
              <a:off x="2812157" y="4362897"/>
              <a:ext cx="2378059" cy="984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895081">
                <a:buClr>
                  <a:srgbClr val="1B90FF"/>
                </a:buClr>
              </a:pPr>
              <a:r>
                <a:rPr lang="en-US" b="1" dirty="0">
                  <a:solidFill>
                    <a:srgbClr val="000000"/>
                  </a:solidFill>
                  <a:latin typeface="72 Brand"/>
                </a:rPr>
                <a:t>Intuitive User Interface</a:t>
              </a:r>
            </a:p>
            <a:p>
              <a:pPr algn="ctr" defTabSz="895081">
                <a:buClr>
                  <a:srgbClr val="1B90FF"/>
                </a:buClr>
              </a:pPr>
              <a:endParaRPr lang="en-US" b="1" dirty="0">
                <a:solidFill>
                  <a:srgbClr val="000000"/>
                </a:solidFill>
                <a:latin typeface="72 Brand"/>
              </a:endParaRPr>
            </a:p>
            <a:p>
              <a:pPr algn="ctr" defTabSz="895081">
                <a:buClr>
                  <a:srgbClr val="FFC000"/>
                </a:buClr>
              </a:pPr>
              <a:r>
                <a:rPr lang="en-US" dirty="0">
                  <a:solidFill>
                    <a:srgbClr val="000000"/>
                  </a:solidFill>
                  <a:latin typeface="72 Brand"/>
                </a:rPr>
                <a:t>Faster adoption and increased user satisfaction</a:t>
              </a:r>
            </a:p>
          </p:txBody>
        </p:sp>
        <p:sp>
          <p:nvSpPr>
            <p:cNvPr id="25" name="Rectangle 286">
              <a:extLst>
                <a:ext uri="{FF2B5EF4-FFF2-40B4-BE49-F238E27FC236}">
                  <a16:creationId xmlns:a16="http://schemas.microsoft.com/office/drawing/2014/main" id="{4B638000-0629-A148-8F82-A972A8B98CB3}"/>
                </a:ext>
              </a:extLst>
            </p:cNvPr>
            <p:cNvSpPr txBox="1">
              <a:spLocks noChangeArrowheads="1"/>
            </p:cNvSpPr>
            <p:nvPr/>
          </p:nvSpPr>
          <p:spPr bwMode="auto">
            <a:xfrm>
              <a:off x="6234743" y="4361846"/>
              <a:ext cx="2378059"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895081">
                <a:buClr>
                  <a:srgbClr val="1B90FF"/>
                </a:buClr>
              </a:pPr>
              <a:r>
                <a:rPr lang="en-US" b="1" dirty="0">
                  <a:solidFill>
                    <a:srgbClr val="000000"/>
                  </a:solidFill>
                  <a:latin typeface="72 Brand"/>
                </a:rPr>
                <a:t>Project &amp; Event Management</a:t>
              </a:r>
            </a:p>
            <a:p>
              <a:pPr algn="ctr" defTabSz="895081">
                <a:buClr>
                  <a:srgbClr val="1B90FF"/>
                </a:buClr>
              </a:pPr>
              <a:endParaRPr lang="en-US" b="1" dirty="0">
                <a:solidFill>
                  <a:srgbClr val="000000"/>
                </a:solidFill>
                <a:latin typeface="72 Brand"/>
              </a:endParaRPr>
            </a:p>
            <a:p>
              <a:pPr algn="ctr" defTabSz="895081">
                <a:buClr>
                  <a:srgbClr val="FFC000"/>
                </a:buClr>
              </a:pPr>
              <a:r>
                <a:rPr lang="en-US" dirty="0">
                  <a:solidFill>
                    <a:srgbClr val="000000"/>
                  </a:solidFill>
                  <a:latin typeface="72 Brand"/>
                </a:rPr>
                <a:t>Intuitive management of the Strategic Sourcing and RFx event process</a:t>
              </a:r>
            </a:p>
          </p:txBody>
        </p:sp>
        <p:sp>
          <p:nvSpPr>
            <p:cNvPr id="26" name="TextBox 5">
              <a:extLst>
                <a:ext uri="{FF2B5EF4-FFF2-40B4-BE49-F238E27FC236}">
                  <a16:creationId xmlns:a16="http://schemas.microsoft.com/office/drawing/2014/main" id="{C1F068F3-0CA5-80D2-6F0A-EE8D19C93A48}"/>
                </a:ext>
              </a:extLst>
            </p:cNvPr>
            <p:cNvSpPr txBox="1">
              <a:spLocks/>
            </p:cNvSpPr>
            <p:nvPr>
              <p:custDataLst>
                <p:tags r:id="rId3"/>
              </p:custDataLst>
            </p:nvPr>
          </p:nvSpPr>
          <p:spPr>
            <a:xfrm>
              <a:off x="4943209" y="3212029"/>
              <a:ext cx="1654747" cy="938095"/>
            </a:xfrm>
            <a:prstGeom prst="ellipse">
              <a:avLst/>
            </a:prstGeom>
            <a:solidFill>
              <a:srgbClr val="002A86"/>
            </a:solidFill>
            <a:ln w="19050">
              <a:solidFill>
                <a:srgbClr val="FFFFFF"/>
              </a:solidFill>
              <a:round/>
              <a:headEnd/>
              <a:tailEnd/>
            </a:ln>
            <a:effectLst/>
          </p:spPr>
          <p:txBody>
            <a:bodyPr lIns="0" tIns="0" rIns="0" bIns="0" anchor="ctr" anchorCtr="1">
              <a:noAutofit/>
            </a:bodyPr>
            <a:lstStyle>
              <a:defPPr>
                <a:defRPr lang="en-US"/>
              </a:defPPr>
              <a:lvl1pPr defTabSz="895350">
                <a:buClr>
                  <a:schemeClr val="tx2"/>
                </a:buClr>
                <a:defRPr sz="1400" b="1">
                  <a:latin typeface="+mn-lt"/>
                </a:defRPr>
              </a:lvl1pPr>
            </a:lstStyle>
            <a:p>
              <a:pPr algn="ctr" defTabSz="895081" fontAlgn="base">
                <a:spcAft>
                  <a:spcPct val="0"/>
                </a:spcAft>
                <a:buClr>
                  <a:srgbClr val="FFFFFF"/>
                </a:buClr>
                <a:defRPr/>
              </a:pPr>
              <a:r>
                <a:rPr lang="en-US" sz="1350" b="0" kern="0" dirty="0">
                  <a:solidFill>
                    <a:srgbClr val="FFFFFF"/>
                  </a:solidFill>
                  <a:effectLst>
                    <a:outerShdw blurRad="38100" dist="38100" dir="2700000" algn="tl">
                      <a:srgbClr val="000000">
                        <a:alpha val="43137"/>
                      </a:srgbClr>
                    </a:outerShdw>
                  </a:effectLst>
                  <a:latin typeface="+mj-lt"/>
                </a:rPr>
                <a:t>Guided Sourcing Benefits</a:t>
              </a:r>
            </a:p>
          </p:txBody>
        </p:sp>
      </p:grpSp>
      <p:sp>
        <p:nvSpPr>
          <p:cNvPr id="28" name="Text Placeholder 1">
            <a:extLst>
              <a:ext uri="{FF2B5EF4-FFF2-40B4-BE49-F238E27FC236}">
                <a16:creationId xmlns:a16="http://schemas.microsoft.com/office/drawing/2014/main" id="{5E564D94-E24D-AEBF-3A9C-29D12650DB8C}"/>
              </a:ext>
            </a:extLst>
          </p:cNvPr>
          <p:cNvSpPr txBox="1">
            <a:spLocks/>
          </p:cNvSpPr>
          <p:nvPr/>
        </p:nvSpPr>
        <p:spPr bwMode="black">
          <a:xfrm>
            <a:off x="6856215" y="1190751"/>
            <a:ext cx="4654763" cy="4786653"/>
          </a:xfrm>
          <a:prstGeom prst="rect">
            <a:avLst/>
          </a:prstGeom>
        </p:spPr>
        <p:txBody>
          <a:bodyPr vert="horz" lIns="0" tIns="0" rIns="0" bIns="0" rtlCol="0">
            <a:noAutofit/>
          </a:bodyPr>
          <a:lstStyle>
            <a:lvl1pPr marL="0" indent="0" algn="l" defTabSz="1088558" rtl="0" eaLnBrk="1" latinLnBrk="0" hangingPunct="1">
              <a:spcBef>
                <a:spcPts val="1800"/>
              </a:spcBef>
              <a:buClrTx/>
              <a:buSzPct val="100000"/>
              <a:buFont typeface="Roboto" panose="02000000000000000000" pitchFamily="2" charset="0"/>
              <a:buChar char="​"/>
              <a:defRPr sz="2000" b="0" i="0" kern="1200">
                <a:solidFill>
                  <a:schemeClr val="tx1"/>
                </a:solidFill>
                <a:latin typeface="72 Brand" panose="020B0504030603020204" pitchFamily="34" charset="0"/>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72 Brand" panose="020B0504030603020204"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72 Brand" panose="020B0504030603020204" pitchFamily="34" charset="0"/>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pPr>
            <a:r>
              <a:rPr lang="en-US" sz="1999" b="1" dirty="0">
                <a:solidFill>
                  <a:srgbClr val="0070F2"/>
                </a:solidFill>
              </a:rPr>
              <a:t>Price Reduction</a:t>
            </a:r>
          </a:p>
          <a:p>
            <a:pPr lvl="1" defTabSz="1088231">
              <a:lnSpc>
                <a:spcPct val="110000"/>
              </a:lnSpc>
              <a:spcBef>
                <a:spcPts val="1000"/>
              </a:spcBef>
              <a:buClr>
                <a:srgbClr val="0070F2"/>
              </a:buClr>
            </a:pPr>
            <a:r>
              <a:rPr lang="en-US" sz="1799" dirty="0">
                <a:solidFill>
                  <a:srgbClr val="000000">
                    <a:lumMod val="75000"/>
                    <a:lumOff val="25000"/>
                  </a:srgbClr>
                </a:solidFill>
              </a:rPr>
              <a:t>Bottom-line results – Help achieve savings of up to 9.7%*</a:t>
            </a:r>
          </a:p>
          <a:p>
            <a:pPr lvl="1" defTabSz="1088231">
              <a:lnSpc>
                <a:spcPct val="110000"/>
              </a:lnSpc>
              <a:spcBef>
                <a:spcPts val="1000"/>
              </a:spcBef>
              <a:buClr>
                <a:srgbClr val="0070F2"/>
              </a:buClr>
            </a:pPr>
            <a:r>
              <a:rPr lang="en-US" sz="1799" dirty="0">
                <a:solidFill>
                  <a:srgbClr val="000000">
                    <a:lumMod val="75000"/>
                    <a:lumOff val="25000"/>
                  </a:srgbClr>
                </a:solidFill>
              </a:rPr>
              <a:t>Increase spend under management &amp; savings opportunities</a:t>
            </a:r>
          </a:p>
          <a:p>
            <a:pPr lvl="1" defTabSz="1088231">
              <a:lnSpc>
                <a:spcPct val="110000"/>
              </a:lnSpc>
              <a:spcBef>
                <a:spcPts val="1000"/>
              </a:spcBef>
              <a:buClr>
                <a:srgbClr val="0070F2"/>
              </a:buClr>
            </a:pPr>
            <a:r>
              <a:rPr lang="en-US" sz="1799" dirty="0">
                <a:solidFill>
                  <a:srgbClr val="000000">
                    <a:lumMod val="75000"/>
                    <a:lumOff val="25000"/>
                  </a:srgbClr>
                </a:solidFill>
              </a:rPr>
              <a:t>Lower total cost of ownership – Software-as-a-service delivery with faster time to value and faster innovation</a:t>
            </a:r>
          </a:p>
          <a:p>
            <a:pPr lvl="1" defTabSz="1088231">
              <a:lnSpc>
                <a:spcPct val="110000"/>
              </a:lnSpc>
              <a:spcBef>
                <a:spcPts val="1000"/>
              </a:spcBef>
              <a:buClr>
                <a:srgbClr val="0070F2"/>
              </a:buClr>
            </a:pPr>
            <a:r>
              <a:rPr lang="en-US" sz="1799" dirty="0">
                <a:solidFill>
                  <a:srgbClr val="000000">
                    <a:lumMod val="75000"/>
                    <a:lumOff val="25000"/>
                  </a:srgbClr>
                </a:solidFill>
              </a:rPr>
              <a:t>50% improvement in time to create an event</a:t>
            </a:r>
          </a:p>
          <a:p>
            <a:pPr lvl="1" defTabSz="1088231">
              <a:lnSpc>
                <a:spcPct val="110000"/>
              </a:lnSpc>
              <a:spcBef>
                <a:spcPts val="1000"/>
              </a:spcBef>
              <a:buClr>
                <a:srgbClr val="0070F2"/>
              </a:buClr>
            </a:pPr>
            <a:r>
              <a:rPr lang="en-US" sz="1799" dirty="0">
                <a:solidFill>
                  <a:srgbClr val="000000">
                    <a:lumMod val="75000"/>
                    <a:lumOff val="25000"/>
                  </a:srgbClr>
                </a:solidFill>
              </a:rPr>
              <a:t>Create sustainable organizational knowledge using analytics for in-context intelligence</a:t>
            </a:r>
          </a:p>
          <a:p>
            <a:pPr marL="342797" indent="-342797" defTabSz="1088231">
              <a:spcBef>
                <a:spcPts val="1799"/>
              </a:spcBef>
              <a:buClr>
                <a:srgbClr val="FFC000"/>
              </a:buClr>
              <a:buFont typeface="Wingdings" pitchFamily="2" charset="2"/>
              <a:buChar char="§"/>
            </a:pPr>
            <a:endParaRPr lang="en-US" sz="1400" dirty="0">
              <a:solidFill>
                <a:srgbClr val="000000"/>
              </a:solidFill>
            </a:endParaRPr>
          </a:p>
        </p:txBody>
      </p:sp>
      <p:sp>
        <p:nvSpPr>
          <p:cNvPr id="5" name="Title 4">
            <a:extLst>
              <a:ext uri="{FF2B5EF4-FFF2-40B4-BE49-F238E27FC236}">
                <a16:creationId xmlns:a16="http://schemas.microsoft.com/office/drawing/2014/main" id="{920DB1CA-E40E-9D44-1385-737DFCB77757}"/>
              </a:ext>
            </a:extLst>
          </p:cNvPr>
          <p:cNvSpPr>
            <a:spLocks noGrp="1"/>
          </p:cNvSpPr>
          <p:nvPr>
            <p:ph type="title"/>
          </p:nvPr>
        </p:nvSpPr>
        <p:spPr/>
        <p:txBody>
          <a:bodyPr/>
          <a:lstStyle/>
          <a:p>
            <a:r>
              <a:rPr lang="en-US" dirty="0"/>
              <a:t>Guided Sourcing Realize the Value</a:t>
            </a:r>
          </a:p>
        </p:txBody>
      </p:sp>
    </p:spTree>
    <p:custDataLst>
      <p:custData r:id="rId1"/>
      <p:custData r:id="rId2"/>
    </p:custDataLst>
    <p:extLst>
      <p:ext uri="{BB962C8B-B14F-4D97-AF65-F5344CB8AC3E}">
        <p14:creationId xmlns:p14="http://schemas.microsoft.com/office/powerpoint/2010/main" val="339380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94DD42E-780D-C56C-8542-39091FD11F66}"/>
              </a:ext>
            </a:extLst>
          </p:cNvPr>
          <p:cNvSpPr>
            <a:spLocks noGrp="1"/>
          </p:cNvSpPr>
          <p:nvPr>
            <p:ph type="title"/>
          </p:nvPr>
        </p:nvSpPr>
        <p:spPr>
          <a:xfrm>
            <a:off x="503870" y="504000"/>
            <a:ext cx="11183564" cy="646203"/>
          </a:xfrm>
        </p:spPr>
        <p:txBody>
          <a:bodyPr/>
          <a:lstStyle/>
          <a:p>
            <a:r>
              <a:rPr lang="en-US" dirty="0"/>
              <a:t>Guided Sourcing Personas &amp; Changes</a:t>
            </a:r>
            <a:br>
              <a:rPr lang="en-US" dirty="0"/>
            </a:br>
            <a:r>
              <a:rPr lang="en-US" sz="1800" dirty="0">
                <a:solidFill>
                  <a:srgbClr val="0070F2"/>
                </a:solidFill>
                <a:latin typeface="+mn-lt"/>
              </a:rPr>
              <a:t>Sourcing Administrator</a:t>
            </a:r>
            <a:endParaRPr lang="en-US" dirty="0">
              <a:solidFill>
                <a:srgbClr val="0070F2"/>
              </a:solidFill>
              <a:latin typeface="+mn-lt"/>
            </a:endParaRPr>
          </a:p>
        </p:txBody>
      </p:sp>
      <p:sp>
        <p:nvSpPr>
          <p:cNvPr id="2" name="Text Placeholder 1">
            <a:extLst>
              <a:ext uri="{FF2B5EF4-FFF2-40B4-BE49-F238E27FC236}">
                <a16:creationId xmlns:a16="http://schemas.microsoft.com/office/drawing/2014/main" id="{E38E81FA-BD36-D246-A0BA-94256E3D831A}"/>
              </a:ext>
            </a:extLst>
          </p:cNvPr>
          <p:cNvSpPr>
            <a:spLocks noGrp="1"/>
          </p:cNvSpPr>
          <p:nvPr>
            <p:ph type="body" sz="quarter" idx="10"/>
          </p:nvPr>
        </p:nvSpPr>
        <p:spPr>
          <a:xfrm>
            <a:off x="6386569" y="1394742"/>
            <a:ext cx="5156902" cy="4984607"/>
          </a:xfrm>
        </p:spPr>
        <p:txBody>
          <a:bodyPr vert="horz" lIns="0" tIns="0" rIns="0" bIns="0" rtlCol="0" anchor="t">
            <a:normAutofit/>
          </a:bodyPr>
          <a:lstStyle/>
          <a:p>
            <a:pPr lvl="0"/>
            <a:r>
              <a:rPr lang="en-US" b="1" dirty="0"/>
              <a:t>What Has Not Changed</a:t>
            </a:r>
            <a:endParaRPr lang="en-US" b="1" dirty="0">
              <a:solidFill>
                <a:srgbClr val="FF0000"/>
              </a:solidFill>
            </a:endParaRPr>
          </a:p>
          <a:p>
            <a:pPr marL="342797" lvl="1" indent="-342797">
              <a:lnSpc>
                <a:spcPct val="110000"/>
              </a:lnSpc>
              <a:spcBef>
                <a:spcPts val="1000"/>
              </a:spcBef>
              <a:buClr>
                <a:srgbClr val="0070F2"/>
              </a:buClr>
            </a:pPr>
            <a:r>
              <a:rPr lang="en-US" dirty="0">
                <a:solidFill>
                  <a:schemeClr val="tx1">
                    <a:lumMod val="75000"/>
                    <a:lumOff val="25000"/>
                  </a:schemeClr>
                </a:solidFill>
              </a:rPr>
              <a:t>Master Data management remains the same</a:t>
            </a:r>
          </a:p>
          <a:p>
            <a:pPr marL="521554" lvl="2" indent="-342797">
              <a:lnSpc>
                <a:spcPct val="110000"/>
              </a:lnSpc>
              <a:spcBef>
                <a:spcPts val="1000"/>
              </a:spcBef>
              <a:buClr>
                <a:srgbClr val="0070F2"/>
              </a:buClr>
            </a:pPr>
            <a:r>
              <a:rPr lang="en-US" dirty="0">
                <a:solidFill>
                  <a:schemeClr val="tx1">
                    <a:lumMod val="75000"/>
                    <a:lumOff val="25000"/>
                  </a:schemeClr>
                </a:solidFill>
              </a:rPr>
              <a:t>Users/groups</a:t>
            </a:r>
          </a:p>
          <a:p>
            <a:pPr marL="521554" lvl="2" indent="-342797">
              <a:lnSpc>
                <a:spcPct val="110000"/>
              </a:lnSpc>
              <a:spcBef>
                <a:spcPts val="1000"/>
              </a:spcBef>
              <a:buClr>
                <a:srgbClr val="0070F2"/>
              </a:buClr>
            </a:pPr>
            <a:r>
              <a:rPr lang="en-US" dirty="0">
                <a:solidFill>
                  <a:schemeClr val="tx1">
                    <a:lumMod val="75000"/>
                    <a:lumOff val="25000"/>
                  </a:schemeClr>
                </a:solidFill>
              </a:rPr>
              <a:t>Material Master</a:t>
            </a:r>
          </a:p>
          <a:p>
            <a:pPr marL="521554" lvl="2" indent="-342797">
              <a:lnSpc>
                <a:spcPct val="110000"/>
              </a:lnSpc>
              <a:spcBef>
                <a:spcPts val="1000"/>
              </a:spcBef>
              <a:buClr>
                <a:srgbClr val="0070F2"/>
              </a:buClr>
            </a:pPr>
            <a:r>
              <a:rPr lang="en-US" dirty="0">
                <a:solidFill>
                  <a:schemeClr val="tx1">
                    <a:lumMod val="75000"/>
                    <a:lumOff val="25000"/>
                  </a:schemeClr>
                </a:solidFill>
              </a:rPr>
              <a:t>All other sourcing master data</a:t>
            </a:r>
          </a:p>
          <a:p>
            <a:pPr marL="342797" lvl="1" indent="-342797">
              <a:lnSpc>
                <a:spcPct val="110000"/>
              </a:lnSpc>
              <a:spcBef>
                <a:spcPts val="1000"/>
              </a:spcBef>
              <a:buClr>
                <a:srgbClr val="0070F2"/>
              </a:buClr>
            </a:pPr>
            <a:r>
              <a:rPr lang="en-US" dirty="0">
                <a:solidFill>
                  <a:schemeClr val="tx1">
                    <a:lumMod val="75000"/>
                    <a:lumOff val="25000"/>
                  </a:schemeClr>
                </a:solidFill>
              </a:rPr>
              <a:t>Team helper rule file remains the same</a:t>
            </a:r>
          </a:p>
          <a:p>
            <a:pPr marL="342797" lvl="1" indent="-342797">
              <a:lnSpc>
                <a:spcPct val="110000"/>
              </a:lnSpc>
              <a:spcBef>
                <a:spcPts val="1000"/>
              </a:spcBef>
              <a:buClr>
                <a:srgbClr val="0070F2"/>
              </a:buClr>
            </a:pPr>
            <a:r>
              <a:rPr lang="en-US" dirty="0">
                <a:solidFill>
                  <a:schemeClr val="tx1">
                    <a:lumMod val="75000"/>
                    <a:lumOff val="25000"/>
                  </a:schemeClr>
                </a:solidFill>
              </a:rPr>
              <a:t>Custom fields/enumerations management remains the same</a:t>
            </a:r>
          </a:p>
          <a:p>
            <a:pPr marL="342797" lvl="1" indent="-342797">
              <a:lnSpc>
                <a:spcPct val="110000"/>
              </a:lnSpc>
              <a:spcBef>
                <a:spcPts val="1000"/>
              </a:spcBef>
              <a:buClr>
                <a:srgbClr val="0070F2"/>
              </a:buClr>
            </a:pPr>
            <a:r>
              <a:rPr lang="en-US" dirty="0">
                <a:solidFill>
                  <a:schemeClr val="tx1">
                    <a:lumMod val="75000"/>
                    <a:lumOff val="25000"/>
                  </a:schemeClr>
                </a:solidFill>
              </a:rPr>
              <a:t>Template conditions remain the same</a:t>
            </a:r>
          </a:p>
          <a:p>
            <a:pPr marL="342797" lvl="1" indent="-342797">
              <a:lnSpc>
                <a:spcPct val="110000"/>
              </a:lnSpc>
              <a:spcBef>
                <a:spcPts val="1000"/>
              </a:spcBef>
              <a:buClr>
                <a:srgbClr val="0070F2"/>
              </a:buClr>
            </a:pPr>
            <a:r>
              <a:rPr lang="en-US" dirty="0">
                <a:solidFill>
                  <a:schemeClr val="tx1">
                    <a:lumMod val="75000"/>
                    <a:lumOff val="25000"/>
                  </a:schemeClr>
                </a:solidFill>
              </a:rPr>
              <a:t>Approval management remains the same</a:t>
            </a:r>
          </a:p>
          <a:p>
            <a:pPr marL="342797" lvl="1" indent="-342797">
              <a:lnSpc>
                <a:spcPct val="110000"/>
              </a:lnSpc>
              <a:spcBef>
                <a:spcPts val="1000"/>
              </a:spcBef>
              <a:buClr>
                <a:srgbClr val="0070F2"/>
              </a:buClr>
            </a:pPr>
            <a:endParaRPr lang="en-US" dirty="0">
              <a:solidFill>
                <a:schemeClr val="tx1">
                  <a:lumMod val="75000"/>
                  <a:lumOff val="25000"/>
                </a:schemeClr>
              </a:solidFill>
            </a:endParaRPr>
          </a:p>
        </p:txBody>
      </p:sp>
      <p:pic>
        <p:nvPicPr>
          <p:cNvPr id="4" name="Picture 3">
            <a:extLst>
              <a:ext uri="{FF2B5EF4-FFF2-40B4-BE49-F238E27FC236}">
                <a16:creationId xmlns:a16="http://schemas.microsoft.com/office/drawing/2014/main" id="{06C424A0-1E49-E0E5-7EB2-CE62010EE4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41213" y="143159"/>
            <a:ext cx="899766" cy="899766"/>
          </a:xfrm>
          <a:prstGeom prst="rect">
            <a:avLst/>
          </a:prstGeom>
        </p:spPr>
      </p:pic>
      <p:sp>
        <p:nvSpPr>
          <p:cNvPr id="14" name="Text Placeholder 1">
            <a:extLst>
              <a:ext uri="{FF2B5EF4-FFF2-40B4-BE49-F238E27FC236}">
                <a16:creationId xmlns:a16="http://schemas.microsoft.com/office/drawing/2014/main" id="{4A804791-D48B-0B88-40B6-69838041BA54}"/>
              </a:ext>
            </a:extLst>
          </p:cNvPr>
          <p:cNvSpPr txBox="1">
            <a:spLocks/>
          </p:cNvSpPr>
          <p:nvPr/>
        </p:nvSpPr>
        <p:spPr bwMode="black">
          <a:xfrm>
            <a:off x="503870" y="1394742"/>
            <a:ext cx="5094070" cy="4984607"/>
          </a:xfrm>
          <a:prstGeom prst="rect">
            <a:avLst/>
          </a:prstGeom>
        </p:spPr>
        <p:txBody>
          <a:bodyPr vert="horz" lIns="0" tIns="0" rIns="0" bIns="0" rtlCol="0" anchor="t">
            <a:normAutofit/>
          </a:bodyPr>
          <a:lstStyle>
            <a:lvl1pPr marL="0" indent="0" algn="l" defTabSz="1088558" rtl="0" eaLnBrk="1" latinLnBrk="0" hangingPunct="1">
              <a:spcBef>
                <a:spcPts val="1800"/>
              </a:spcBef>
              <a:buClrTx/>
              <a:buSzPct val="100000"/>
              <a:buFont typeface="Roboto" panose="02000000000000000000" pitchFamily="2" charset="0"/>
              <a:buChar char="​"/>
              <a:defRPr sz="2000" b="0" i="0" kern="1200">
                <a:solidFill>
                  <a:schemeClr val="tx1"/>
                </a:solidFill>
                <a:latin typeface="72 Brand" panose="020B0504030603020204" pitchFamily="34" charset="0"/>
                <a:ea typeface="+mn-ea"/>
                <a:cs typeface="+mn-cs"/>
              </a:defRPr>
            </a:lvl1pPr>
            <a:lvl2pPr marL="179964" indent="-179964" algn="l" defTabSz="1088558" rtl="0" eaLnBrk="1" latinLnBrk="0" hangingPunct="1">
              <a:spcBef>
                <a:spcPts val="600"/>
              </a:spcBef>
              <a:buClr>
                <a:schemeClr val="tx1"/>
              </a:buClr>
              <a:buSzPct val="100000"/>
              <a:buFont typeface="Arial" panose="020B0604020202020204" pitchFamily="34" charset="0"/>
              <a:buChar char="•"/>
              <a:defRPr sz="1800" b="0" i="0" kern="1200">
                <a:solidFill>
                  <a:schemeClr val="tx1"/>
                </a:solidFill>
                <a:latin typeface="72 Brand" panose="020B0504030603020204"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72 Brand" panose="020B0504030603020204" pitchFamily="34" charset="0"/>
                <a:ea typeface="+mn-ea"/>
                <a:cs typeface="+mn-cs"/>
              </a:defRPr>
            </a:lvl3pPr>
            <a:lvl4pPr marL="539892" indent="-179964" algn="l" defTabSz="1088558" rtl="0" eaLnBrk="1" latinLnBrk="0" hangingPunct="1">
              <a:spcBef>
                <a:spcPts val="300"/>
              </a:spcBef>
              <a:buClr>
                <a:schemeClr val="tx1"/>
              </a:buClr>
              <a:buSzPct val="80000"/>
              <a:buFont typeface="Courier New" panose="02070309020205020404" pitchFamily="49" charset="0"/>
              <a:buChar char="o"/>
              <a:defRPr sz="1600" b="0" i="0" kern="1200">
                <a:solidFill>
                  <a:schemeClr val="tx1"/>
                </a:solidFill>
                <a:latin typeface="72 Brand" panose="020B0504030603020204"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72 Brand" panose="020B0504030603020204"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231">
              <a:spcBef>
                <a:spcPts val="1799"/>
              </a:spcBef>
            </a:pPr>
            <a:r>
              <a:rPr lang="en-US" sz="1999" b="1" dirty="0">
                <a:solidFill>
                  <a:srgbClr val="000000"/>
                </a:solidFill>
              </a:rPr>
              <a:t>What Has Changed</a:t>
            </a:r>
            <a:endParaRPr lang="en-US" sz="1999" b="1" dirty="0">
              <a:solidFill>
                <a:srgbClr val="FF0000"/>
              </a:solidFill>
            </a:endParaRPr>
          </a:p>
          <a:p>
            <a:pPr marL="342797" lvl="1" indent="-342797" defTabSz="1088231">
              <a:lnSpc>
                <a:spcPct val="110000"/>
              </a:lnSpc>
              <a:spcBef>
                <a:spcPts val="1000"/>
              </a:spcBef>
              <a:buClr>
                <a:srgbClr val="0070F2"/>
              </a:buClr>
            </a:pPr>
            <a:r>
              <a:rPr lang="en-US" sz="1799" dirty="0">
                <a:solidFill>
                  <a:srgbClr val="000000">
                    <a:lumMod val="75000"/>
                    <a:lumOff val="25000"/>
                  </a:srgbClr>
                </a:solidFill>
              </a:rPr>
              <a:t>New Sourcing Templates need to be managed</a:t>
            </a:r>
          </a:p>
          <a:p>
            <a:pPr marL="521554" lvl="2" indent="-342797" defTabSz="1088231">
              <a:lnSpc>
                <a:spcPct val="110000"/>
              </a:lnSpc>
              <a:spcBef>
                <a:spcPts val="1000"/>
              </a:spcBef>
              <a:buClr>
                <a:srgbClr val="0070F2"/>
              </a:buClr>
            </a:pPr>
            <a:r>
              <a:rPr lang="en-US" sz="1799" dirty="0">
                <a:solidFill>
                  <a:srgbClr val="000000">
                    <a:lumMod val="75000"/>
                    <a:lumOff val="25000"/>
                  </a:srgbClr>
                </a:solidFill>
              </a:rPr>
              <a:t>Additional parameters available compared to classic sourcing</a:t>
            </a:r>
          </a:p>
          <a:p>
            <a:pPr marL="342797" lvl="1" indent="-342797" defTabSz="1088231">
              <a:lnSpc>
                <a:spcPct val="110000"/>
              </a:lnSpc>
              <a:spcBef>
                <a:spcPts val="1000"/>
              </a:spcBef>
              <a:buClr>
                <a:srgbClr val="0070F2"/>
              </a:buClr>
            </a:pPr>
            <a:r>
              <a:rPr lang="en-US" sz="1799" dirty="0">
                <a:solidFill>
                  <a:srgbClr val="000000">
                    <a:lumMod val="75000"/>
                    <a:lumOff val="25000"/>
                  </a:srgbClr>
                </a:solidFill>
              </a:rPr>
              <a:t>SAP Enable Now</a:t>
            </a:r>
          </a:p>
          <a:p>
            <a:pPr marL="342797" lvl="1" indent="-342797" defTabSz="1088231">
              <a:lnSpc>
                <a:spcPct val="110000"/>
              </a:lnSpc>
              <a:spcBef>
                <a:spcPts val="1000"/>
              </a:spcBef>
              <a:buClr>
                <a:srgbClr val="0070F2"/>
              </a:buClr>
            </a:pPr>
            <a:r>
              <a:rPr lang="en-US" sz="1799" dirty="0">
                <a:solidFill>
                  <a:srgbClr val="000000">
                    <a:lumMod val="75000"/>
                    <a:lumOff val="25000"/>
                  </a:srgbClr>
                </a:solidFill>
              </a:rPr>
              <a:t>SAP WalkMe</a:t>
            </a:r>
          </a:p>
          <a:p>
            <a:pPr marL="342797" lvl="1" indent="-342797" defTabSz="1088231">
              <a:lnSpc>
                <a:spcPct val="110000"/>
              </a:lnSpc>
              <a:spcBef>
                <a:spcPts val="1000"/>
              </a:spcBef>
              <a:buClr>
                <a:srgbClr val="0070F2"/>
              </a:buClr>
            </a:pPr>
            <a:r>
              <a:rPr lang="en-US" sz="1799" dirty="0">
                <a:solidFill>
                  <a:srgbClr val="000000">
                    <a:lumMod val="75000"/>
                    <a:lumOff val="25000"/>
                  </a:srgbClr>
                </a:solidFill>
              </a:rPr>
              <a:t>Pre-Award Negotiation</a:t>
            </a:r>
          </a:p>
          <a:p>
            <a:pPr marL="342797" lvl="1" indent="-342797" defTabSz="1088231">
              <a:lnSpc>
                <a:spcPct val="110000"/>
              </a:lnSpc>
              <a:spcBef>
                <a:spcPts val="1000"/>
              </a:spcBef>
              <a:buClr>
                <a:srgbClr val="0070F2"/>
              </a:buClr>
            </a:pPr>
            <a:r>
              <a:rPr lang="en-US" sz="1799" dirty="0">
                <a:solidFill>
                  <a:srgbClr val="000000">
                    <a:lumMod val="75000"/>
                    <a:lumOff val="25000"/>
                  </a:srgbClr>
                </a:solidFill>
              </a:rPr>
              <a:t>Guided Sourcing AI/ML maintenance </a:t>
            </a:r>
          </a:p>
          <a:p>
            <a:pPr marL="342797" lvl="1" indent="-342797" defTabSz="1088231">
              <a:lnSpc>
                <a:spcPct val="110000"/>
              </a:lnSpc>
              <a:spcBef>
                <a:spcPts val="1000"/>
              </a:spcBef>
              <a:buClr>
                <a:srgbClr val="0070F2"/>
              </a:buClr>
            </a:pPr>
            <a:r>
              <a:rPr lang="en-US" sz="1799" dirty="0">
                <a:solidFill>
                  <a:srgbClr val="000000">
                    <a:lumMod val="75000"/>
                    <a:lumOff val="25000"/>
                  </a:srgbClr>
                </a:solidFill>
              </a:rPr>
              <a:t>Guided Sourcing Integration with other systems will need to be reviewed</a:t>
            </a:r>
          </a:p>
          <a:p>
            <a:pPr marL="342797" lvl="1" indent="-342797" defTabSz="1088231">
              <a:lnSpc>
                <a:spcPct val="110000"/>
              </a:lnSpc>
              <a:spcBef>
                <a:spcPts val="1000"/>
              </a:spcBef>
              <a:buClr>
                <a:srgbClr val="0070F2"/>
              </a:buClr>
            </a:pPr>
            <a:r>
              <a:rPr lang="en-US" sz="1799" dirty="0">
                <a:solidFill>
                  <a:srgbClr val="000000">
                    <a:lumMod val="75000"/>
                    <a:lumOff val="25000"/>
                  </a:srgbClr>
                </a:solidFill>
              </a:rPr>
              <a:t>Sourcing Project and Event layout and functionality has changed</a:t>
            </a:r>
          </a:p>
          <a:p>
            <a:pPr marL="342797" lvl="1" indent="-342797" defTabSz="1088231">
              <a:lnSpc>
                <a:spcPct val="110000"/>
              </a:lnSpc>
              <a:spcBef>
                <a:spcPts val="1000"/>
              </a:spcBef>
              <a:buClr>
                <a:srgbClr val="0070F2"/>
              </a:buClr>
            </a:pPr>
            <a:endParaRPr lang="en-US" sz="1799" dirty="0">
              <a:solidFill>
                <a:srgbClr val="000000">
                  <a:lumMod val="75000"/>
                  <a:lumOff val="25000"/>
                </a:srgbClr>
              </a:solidFill>
            </a:endParaRPr>
          </a:p>
          <a:p>
            <a:pPr marL="342797" lvl="1" indent="-342797" defTabSz="1088231">
              <a:lnSpc>
                <a:spcPct val="110000"/>
              </a:lnSpc>
              <a:spcBef>
                <a:spcPts val="1000"/>
              </a:spcBef>
              <a:buClr>
                <a:srgbClr val="0070F2"/>
              </a:buClr>
            </a:pPr>
            <a:endParaRPr lang="en-US" sz="1799" dirty="0">
              <a:solidFill>
                <a:srgbClr val="000000">
                  <a:lumMod val="75000"/>
                  <a:lumOff val="25000"/>
                </a:srgbClr>
              </a:solidFill>
            </a:endParaRPr>
          </a:p>
          <a:p>
            <a:pPr marL="342797" lvl="1" indent="-342797" defTabSz="1088231">
              <a:lnSpc>
                <a:spcPct val="110000"/>
              </a:lnSpc>
              <a:spcBef>
                <a:spcPts val="1000"/>
              </a:spcBef>
              <a:buClr>
                <a:srgbClr val="0070F2"/>
              </a:buClr>
            </a:pPr>
            <a:endParaRPr lang="en-US" sz="1799" dirty="0">
              <a:solidFill>
                <a:srgbClr val="000000">
                  <a:lumMod val="75000"/>
                  <a:lumOff val="25000"/>
                </a:srgbClr>
              </a:solidFill>
            </a:endParaRPr>
          </a:p>
        </p:txBody>
      </p:sp>
      <p:cxnSp>
        <p:nvCxnSpPr>
          <p:cNvPr id="16" name="Straight Connector 15">
            <a:extLst>
              <a:ext uri="{FF2B5EF4-FFF2-40B4-BE49-F238E27FC236}">
                <a16:creationId xmlns:a16="http://schemas.microsoft.com/office/drawing/2014/main" id="{917B91C7-A6EE-514F-6487-63982408476E}"/>
              </a:ext>
            </a:extLst>
          </p:cNvPr>
          <p:cNvCxnSpPr>
            <a:cxnSpLocks/>
          </p:cNvCxnSpPr>
          <p:nvPr/>
        </p:nvCxnSpPr>
        <p:spPr>
          <a:xfrm>
            <a:off x="6096000" y="1312386"/>
            <a:ext cx="0" cy="5066963"/>
          </a:xfrm>
          <a:prstGeom prst="line">
            <a:avLst/>
          </a:prstGeom>
          <a:ln w="19050">
            <a:solidFill>
              <a:srgbClr val="0070F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custData r:id="rId1"/>
      <p:custData r:id="rId2"/>
    </p:custDataLst>
    <p:extLst>
      <p:ext uri="{BB962C8B-B14F-4D97-AF65-F5344CB8AC3E}">
        <p14:creationId xmlns:p14="http://schemas.microsoft.com/office/powerpoint/2010/main" val="87395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9CF709-7097-79E5-AE3D-C88BBF8D4EF9}"/>
              </a:ext>
            </a:extLst>
          </p:cNvPr>
          <p:cNvSpPr>
            <a:spLocks noGrp="1"/>
          </p:cNvSpPr>
          <p:nvPr>
            <p:ph type="ctrTitle"/>
          </p:nvPr>
        </p:nvSpPr>
        <p:spPr/>
        <p:txBody>
          <a:bodyPr/>
          <a:lstStyle/>
          <a:p>
            <a:r>
              <a:rPr lang="en-GB" dirty="0"/>
              <a:t>Enable Guided Sourcing</a:t>
            </a:r>
            <a:endParaRPr lang="en-US" b="0" dirty="0">
              <a:latin typeface="72 Brand Medium" panose="020B0504030603020204" pitchFamily="34" charset="0"/>
            </a:endParaRPr>
          </a:p>
        </p:txBody>
      </p:sp>
      <p:pic>
        <p:nvPicPr>
          <p:cNvPr id="8" name="Picture Placeholder 7">
            <a:extLst>
              <a:ext uri="{FF2B5EF4-FFF2-40B4-BE49-F238E27FC236}">
                <a16:creationId xmlns:a16="http://schemas.microsoft.com/office/drawing/2014/main" id="{383005E2-23AC-66C3-CED1-1EE65E59DDA4}"/>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1587" y="3429000"/>
            <a:ext cx="12188826" cy="3428107"/>
          </a:xfrm>
          <a:prstGeom prst="rect">
            <a:avLst/>
          </a:prstGeom>
        </p:spPr>
      </p:pic>
    </p:spTree>
    <p:custDataLst>
      <p:custData r:id="rId1"/>
      <p:custData r:id="rId2"/>
    </p:custDataLst>
    <p:extLst>
      <p:ext uri="{BB962C8B-B14F-4D97-AF65-F5344CB8AC3E}">
        <p14:creationId xmlns:p14="http://schemas.microsoft.com/office/powerpoint/2010/main" val="8750158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NAME" val="Oval"/>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heme/theme1.xml><?xml version="1.0" encoding="utf-8"?>
<a:theme xmlns:a="http://schemas.openxmlformats.org/drawingml/2006/main" name="SAP Template 2023">
  <a:themeElements>
    <a:clrScheme name="SAP Colors 2023">
      <a:dk1>
        <a:srgbClr val="000000"/>
      </a:dk1>
      <a:lt1>
        <a:srgbClr val="FFFFFF"/>
      </a:lt1>
      <a:dk2>
        <a:srgbClr val="1B90FF"/>
      </a:dk2>
      <a:lt2>
        <a:srgbClr val="89D1FF"/>
      </a:lt2>
      <a:accent1>
        <a:srgbClr val="E76500"/>
      </a:accent1>
      <a:accent2>
        <a:srgbClr val="049F9A"/>
      </a:accent2>
      <a:accent3>
        <a:srgbClr val="36A41D"/>
      </a:accent3>
      <a:accent4>
        <a:srgbClr val="FA4F96"/>
      </a:accent4>
      <a:accent5>
        <a:srgbClr val="F31DED"/>
      </a:accent5>
      <a:accent6>
        <a:srgbClr val="7858FF"/>
      </a:accent6>
      <a:hlink>
        <a:srgbClr val="0070F2"/>
      </a:hlink>
      <a:folHlink>
        <a:srgbClr val="0070F2"/>
      </a:folHlink>
    </a:clrScheme>
    <a:fontScheme name="SAP 2023">
      <a:majorFont>
        <a:latin typeface="72 Brand Medium"/>
        <a:ea typeface=""/>
        <a:cs typeface=""/>
      </a:majorFont>
      <a:minorFont>
        <a:latin typeface="72 Brand"/>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fontAlgn="base">
          <a:spcBef>
            <a:spcPct val="50000"/>
          </a:spcBef>
          <a:spcAft>
            <a:spcPct val="0"/>
          </a:spcAft>
          <a:buClr>
            <a:schemeClr val="tx1"/>
          </a:buClr>
          <a:buSzPct val="100000"/>
          <a:defRPr sz="1800" kern="0" dirty="0" err="1" smtClean="0">
            <a:latin typeface="72 Brand" panose="020B0504030603020204" pitchFamily="34" charset="0"/>
            <a:ea typeface="Arial Unicode MS" pitchFamily="34" charset="-128"/>
            <a:cs typeface="Arial Unicode MS" pitchFamily="34" charset="-128"/>
          </a:defRPr>
        </a:defPPr>
      </a:lstStyle>
    </a:txDef>
  </a:objectDefaults>
  <a:extraClrSchemeLst/>
  <a:custClrLst>
    <a:custClr name="Blue 2">
      <a:srgbClr val="D1EFFF"/>
    </a:custClr>
    <a:custClr name="Blue 4">
      <a:srgbClr val="89D1FF"/>
    </a:custClr>
    <a:custClr name="Blue 6">
      <a:srgbClr val="1B90FF"/>
    </a:custClr>
    <a:custClr name="Blue 7">
      <a:srgbClr val="0070F2"/>
    </a:custClr>
    <a:custClr name="Blue 10">
      <a:srgbClr val="002A86"/>
    </a:custClr>
    <a:custClr name="Blue 11">
      <a:srgbClr val="00144A"/>
    </a:custClr>
    <a:custClr name="Mango 2">
      <a:srgbClr val="FFF3B8"/>
    </a:custClr>
    <a:custClr name="Mango 4">
      <a:srgbClr val="FFC933"/>
    </a:custClr>
    <a:custClr name="Mango 6">
      <a:srgbClr val="E76500"/>
    </a:custClr>
    <a:custClr name="Mango 7">
      <a:srgbClr val="C35500"/>
    </a:custClr>
    <a:custClr name="Mango 10">
      <a:srgbClr val="6D1900"/>
    </a:custClr>
    <a:custClr name="Mango 11">
      <a:srgbClr val="450B00"/>
    </a:custClr>
    <a:custClr name="Teal 2">
      <a:srgbClr val="C2FCEE"/>
    </a:custClr>
    <a:custClr name="Teal 4">
      <a:srgbClr val="2CE0BF"/>
    </a:custClr>
    <a:custClr name="Teal 6">
      <a:srgbClr val="049F9A"/>
    </a:custClr>
    <a:custClr name="Teal 7">
      <a:srgbClr val="07838F"/>
    </a:custClr>
    <a:custClr name="Teal 10">
      <a:srgbClr val="02414C"/>
    </a:custClr>
    <a:custClr name="Teal 11">
      <a:srgbClr val="012931"/>
    </a:custClr>
    <a:custClr name="Green 2">
      <a:srgbClr val="EBF5CB"/>
    </a:custClr>
    <a:custClr name="Green 4">
      <a:srgbClr val="97DD40"/>
    </a:custClr>
    <a:custClr name="Green 6">
      <a:srgbClr val="36A41D"/>
    </a:custClr>
    <a:custClr name="Green 7">
      <a:srgbClr val="188918"/>
    </a:custClr>
    <a:custClr name="Green 10">
      <a:srgbClr val="164323"/>
    </a:custClr>
    <a:custClr name="Green 11">
      <a:srgbClr val="0E2B16"/>
    </a:custClr>
    <a:custClr name="Red 2">
      <a:srgbClr val="FFD5EA"/>
    </a:custClr>
    <a:custClr name="Red 4">
      <a:srgbClr val="FF8CB2"/>
    </a:custClr>
    <a:custClr name="Red 6">
      <a:srgbClr val="EE3939"/>
    </a:custClr>
    <a:custClr name="Red 7">
      <a:srgbClr val="D20A0A"/>
    </a:custClr>
    <a:custClr name="Red 10">
      <a:srgbClr val="5A0404"/>
    </a:custClr>
    <a:custClr name="Red 11">
      <a:srgbClr val="350000"/>
    </a:custClr>
    <a:custClr name="Raspberry 2">
      <a:srgbClr val="FFDCE8"/>
    </a:custClr>
    <a:custClr name="Raspberry 4">
      <a:srgbClr val="FEADC8"/>
    </a:custClr>
    <a:custClr name="Raspberry 6">
      <a:srgbClr val="FA4F96"/>
    </a:custClr>
    <a:custClr name="Raspberry 7">
      <a:srgbClr val="DF1278"/>
    </a:custClr>
    <a:custClr name="Raspberry 10">
      <a:srgbClr val="71014B"/>
    </a:custClr>
    <a:custClr name="Raspberry 11">
      <a:srgbClr val="510136"/>
    </a:custClr>
    <a:custClr name="Pink 2">
      <a:srgbClr val="FFDCF3"/>
    </a:custClr>
    <a:custClr name="Pink 4">
      <a:srgbClr val="FF8AF0"/>
    </a:custClr>
    <a:custClr name="Pink 6">
      <a:srgbClr val="F31DED"/>
    </a:custClr>
    <a:custClr name="Pink 7">
      <a:srgbClr val="CC00DC"/>
    </a:custClr>
    <a:custClr name="Pink 10">
      <a:srgbClr val="510080"/>
    </a:custClr>
    <a:custClr name="Pink 11">
      <a:srgbClr val="28004A"/>
    </a:custClr>
    <a:custClr name="Indigo 2">
      <a:srgbClr val="E2D8FF"/>
    </a:custClr>
    <a:custClr name="Indigo 4">
      <a:srgbClr val="B894FF"/>
    </a:custClr>
    <a:custClr name="Indigo 6">
      <a:srgbClr val="7858FF"/>
    </a:custClr>
    <a:custClr name="Indigo 7">
      <a:srgbClr val="5D36FF"/>
    </a:custClr>
    <a:custClr name="Indigo 10">
      <a:srgbClr val="1C0C6E"/>
    </a:custClr>
    <a:custClr name="Indigo 11">
      <a:srgbClr val="0E0637"/>
    </a:custClr>
  </a:custClrLst>
  <a:extLst>
    <a:ext uri="{05A4C25C-085E-4340-85A3-A5531E510DB2}">
      <thm15:themeFamily xmlns:thm15="http://schemas.microsoft.com/office/thememl/2012/main" name="Presentation16" id="{6EE3CE7A-E618-354C-A911-C8B540FBF846}" vid="{D6A1CD9D-FAE1-404C-ADBB-39144CF686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B8A5CE1DF71E4998DEB86AC63460F2" ma:contentTypeVersion="6" ma:contentTypeDescription="Create a new document." ma:contentTypeScope="" ma:versionID="9ca5660f16045ed420b7d8851611423d">
  <xsd:schema xmlns:xsd="http://www.w3.org/2001/XMLSchema" xmlns:xs="http://www.w3.org/2001/XMLSchema" xmlns:p="http://schemas.microsoft.com/office/2006/metadata/properties" xmlns:ns2="70508e51-451e-497d-9f89-f1a889396f60" xmlns:ns3="8614bed2-4312-406c-9f1c-8130415a8cc8" targetNamespace="http://schemas.microsoft.com/office/2006/metadata/properties" ma:root="true" ma:fieldsID="9a00e5c3f1ba8f4c366f0a515fcdd9b8" ns2:_="" ns3:_="">
    <xsd:import namespace="70508e51-451e-497d-9f89-f1a889396f60"/>
    <xsd:import namespace="8614bed2-4312-406c-9f1c-8130415a8cc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08e51-451e-497d-9f89-f1a889396f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14bed2-4312-406c-9f1c-8130415a8cc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slideId":"638360698455994173","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TemplafySlideTemplateConfiguration><![CDATA[{"slideVersion":4,"isValidatorEnabled":false,"isLocked":false,"elementsMetadata":[],"slideId":"638315636853042666","enableDocumentContentUpdater":false,"version":"2.0"}]]></TemplafySlideTemplateConfiguration>
</file>

<file path=customXml/item14.xml><?xml version="1.0" encoding="utf-8"?>
<TemplafySlideTemplateConfiguration><![CDATA[{"slideVersion":1,"isValidatorEnabled":false,"isLocked":false,"elementsMetadata":[],"slideId":"638360698455994173","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slideVersion":1,"isValidatorEnabled":false,"isLocked":false,"elementsMetadata":[],"slideId":"638360698455994173","enableDocumentContentUpdater":false,"version":"2.0"}]]></TemplafySlideTemplate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TemplateConfiguration><![CDATA[{"slideVersion":1,"isValidatorEnabled":false,"isLocked":false,"elementsMetadata":[],"slideId":"638360698455994173","enableDocumentContentUpdater":false,"version":"2.0"}]]></TemplafySlideTemplateConfiguration>
</file>

<file path=customXml/item2.xml><?xml version="1.0" encoding="utf-8"?>
<p:properties xmlns:p="http://schemas.microsoft.com/office/2006/metadata/properties" xmlns:xsi="http://www.w3.org/2001/XMLSchema-instance" xmlns:pc="http://schemas.microsoft.com/office/infopath/2007/PartnerControls">
  <documentManagement>
    <SharedWithUsers xmlns="8614bed2-4312-406c-9f1c-8130415a8cc8">
      <UserInfo>
        <DisplayName>Roche, Russel Renault</DisplayName>
        <AccountId>140</AccountId>
        <AccountType/>
      </UserInfo>
      <UserInfo>
        <DisplayName>Bougaard, Saeed</DisplayName>
        <AccountId>178</AccountId>
        <AccountType/>
      </UserInfo>
    </SharedWithUsers>
  </documentManagement>
</p:properties>
</file>

<file path=customXml/item20.xml><?xml version="1.0" encoding="utf-8"?>
<TemplafySlideFormConfiguration><![CDATA[{"formFields":[],"formDataEntries":[]}]]></TemplafySlideFormConfiguration>
</file>

<file path=customXml/item21.xml><?xml version="1.0" encoding="utf-8"?>
<TemplafySlideTemplateConfiguration><![CDATA[{"slideVersion":4,"isValidatorEnabled":false,"isLocked":false,"elementsMetadata":[],"slideId":"638315636853042666","enableDocumentContentUpdater":false,"version":"2.0"}]]></TemplafySlideTemplateConfiguration>
</file>

<file path=customXml/item22.xml><?xml version="1.0" encoding="utf-8"?>
<TemplafySlideFormConfiguration><![CDATA[{"formFields":[],"formDataEntries":[]}]]></TemplafySlideFormConfiguration>
</file>

<file path=customXml/item23.xml><?xml version="1.0" encoding="utf-8"?>
<TemplafySlideTemplateConfiguration><![CDATA[{"slideVersion":1,"isValidatorEnabled":false,"isLocked":false,"elementsMetadata":[],"slideId":"638360698455994173","enableDocumentContentUpdater":false,"version":"2.0"}]]></TemplafySlideTemplateConfiguration>
</file>

<file path=customXml/item24.xml><?xml version="1.0" encoding="utf-8"?>
<TemplafySlideFormConfiguration><![CDATA[{"formFields":[],"formDataEntries":[]}]]></TemplafySlideFormConfiguration>
</file>

<file path=customXml/item25.xml><?xml version="1.0" encoding="utf-8"?>
<TemplafySlideTemplateConfiguration><![CDATA[{"slideVersion":1,"isValidatorEnabled":false,"isLocked":false,"elementsMetadata":[],"slideId":"638360698455994173","enableDocumentContentUpdater":false,"version":"2.0"}]]></TemplafySlideTemplateConfiguration>
</file>

<file path=customXml/item26.xml><?xml version="1.0" encoding="utf-8"?>
<TemplafySlideFormConfiguration><![CDATA[{"formFields":[],"formDataEntries":[]}]]></TemplafySlideFormConfiguration>
</file>

<file path=customXml/item27.xml><?xml version="1.0" encoding="utf-8"?>
<TemplafySlideTemplateConfiguration><![CDATA[{"slideVersion":1,"isValidatorEnabled":false,"isLocked":false,"elementsMetadata":[],"slideId":"638360698455994173","enableDocumentContentUpdater":false,"version":"2.0"}]]></TemplafySlideTemplateConfiguration>
</file>

<file path=customXml/item28.xml><?xml version="1.0" encoding="utf-8"?>
<TemplafySlideFormConfiguration><![CDATA[{"formFields":[],"formDataEntries":[]}]]></TemplafySlideFormConfiguration>
</file>

<file path=customXml/item29.xml><?xml version="1.0" encoding="utf-8"?>
<TemplafySlideTemplateConfiguration><![CDATA[{"slideVersion":1,"isValidatorEnabled":false,"isLocked":false,"elementsMetadata":[],"slideId":"638360698455994173","enableDocumentContentUpdater":false,"version":"2.0"}]]></TemplafySlideTemplate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30.xml><?xml version="1.0" encoding="utf-8"?>
<TemplafySlideTemplateConfiguration><![CDATA[{"slideVersion":4,"isValidatorEnabled":false,"isLocked":false,"elementsMetadata":[],"slideId":"638315636853944153","enableDocumentContentUpdater":false,"version":"2.0"}]]></TemplafySlideTemplateConfiguration>
</file>

<file path=customXml/item31.xml><?xml version="1.0" encoding="utf-8"?>
<TemplafySlideFormConfiguration><![CDATA[{"formFields":[],"formDataEntries":[]}]]></TemplafySlideFormConfiguration>
</file>

<file path=customXml/item32.xml><?xml version="1.0" encoding="utf-8"?>
<TemplafySlideTemplateConfiguration><![CDATA[{"slideVersion":1,"isValidatorEnabled":false,"isLocked":false,"elementsMetadata":[],"slideId":"638360698455994173","enableDocumentContentUpdater":false,"version":"2.0"}]]></TemplafySlideTemplateConfiguration>
</file>

<file path=customXml/item33.xml><?xml version="1.0" encoding="utf-8"?>
<TemplafySlideFormConfiguration><![CDATA[{"formFields":[],"formDataEntries":[]}]]></TemplafySlideFormConfiguration>
</file>

<file path=customXml/item34.xml><?xml version="1.0" encoding="utf-8"?>
<TemplafySlideFormConfiguration><![CDATA[{"formFields":[],"formDataEntries":[]}]]></TemplafySlideFormConfiguration>
</file>

<file path=customXml/item35.xml><?xml version="1.0" encoding="utf-8"?>
<TemplafySlideTemplateConfiguration><![CDATA[{"slideVersion":4,"isValidatorEnabled":false,"isLocked":false,"elementsMetadata":[],"slideId":"638315636853042666","enableDocumentContentUpdater":false,"version":"2.0"}]]></TemplafySlideTemplateConfiguration>
</file>

<file path=customXml/item36.xml><?xml version="1.0" encoding="utf-8"?>
<TemplafySlideFormConfiguration><![CDATA[{"formFields":[],"formDataEntries":[]}]]></TemplafySlideFormConfiguration>
</file>

<file path=customXml/item37.xml><?xml version="1.0" encoding="utf-8"?>
<TemplafySlideTemplateConfiguration><![CDATA[{"slideVersion":4,"isValidatorEnabled":false,"isLocked":false,"elementsMetadata":[],"slideId":"638315636853944153","enableDocumentContentUpdater":false,"version":"2.0"}]]></TemplafySlideTemplateConfiguration>
</file>

<file path=customXml/item38.xml><?xml version="1.0" encoding="utf-8"?>
<TemplafySlideFormConfiguration><![CDATA[{"formFields":[],"formDataEntries":[]}]]></TemplafySlideFormConfiguration>
</file>

<file path=customXml/item39.xml><?xml version="1.0" encoding="utf-8"?>
<TemplafySlideTemplateConfiguration><![CDATA[{"slideVersion":1,"isValidatorEnabled":false,"isLocked":false,"elementsMetadata":[],"slideId":"638337320477420598","enableDocumentContentUpdater":false,"version":"2.0"}]]></TemplafySlideTemplateConfiguration>
</file>

<file path=customXml/item4.xml><?xml version="1.0" encoding="utf-8"?>
<TemplafySlideTemplateConfiguration><![CDATA[{"slideVersion":1,"isValidatorEnabled":false,"isLocked":false,"elementsMetadata":[],"slideId":"638360698455994173","enableDocumentContentUpdater":false,"version":"2.0"}]]></TemplafySlideTemplate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8360698455994173","enableDocumentContentUpdater":false,"version":"2.0"}]]></TemplafySlide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638360698455994173","enableDocumentContentUpdater":false,"version":"2.0"}]]></TemplafySlideTemplateConfiguration>
</file>

<file path=customXml/itemProps1.xml><?xml version="1.0" encoding="utf-8"?>
<ds:datastoreItem xmlns:ds="http://schemas.openxmlformats.org/officeDocument/2006/customXml" ds:itemID="{3A4BEAB5-F97B-4374-9816-1E22B65D0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508e51-451e-497d-9f89-f1a889396f60"/>
    <ds:schemaRef ds:uri="8614bed2-4312-406c-9f1c-8130415a8c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B86190AE-DB6D-5141-AE64-FA048C40ED8F}">
  <ds:schemaRefs/>
</ds:datastoreItem>
</file>

<file path=customXml/itemProps11.xml><?xml version="1.0" encoding="utf-8"?>
<ds:datastoreItem xmlns:ds="http://schemas.openxmlformats.org/officeDocument/2006/customXml" ds:itemID="{6B3F8D53-FE9E-2140-8FD5-CA6299F5AD7F}">
  <ds:schemaRefs/>
</ds:datastoreItem>
</file>

<file path=customXml/itemProps12.xml><?xml version="1.0" encoding="utf-8"?>
<ds:datastoreItem xmlns:ds="http://schemas.openxmlformats.org/officeDocument/2006/customXml" ds:itemID="{3990030B-8CAA-3A4F-8C94-B14E6F04C47C}">
  <ds:schemaRefs/>
</ds:datastoreItem>
</file>

<file path=customXml/itemProps13.xml><?xml version="1.0" encoding="utf-8"?>
<ds:datastoreItem xmlns:ds="http://schemas.openxmlformats.org/officeDocument/2006/customXml" ds:itemID="{F5B12B46-750E-A245-B9AB-ACC990946C5D}">
  <ds:schemaRefs/>
</ds:datastoreItem>
</file>

<file path=customXml/itemProps14.xml><?xml version="1.0" encoding="utf-8"?>
<ds:datastoreItem xmlns:ds="http://schemas.openxmlformats.org/officeDocument/2006/customXml" ds:itemID="{A6112C95-D5B8-8B4E-B846-5CB610BE4D1D}">
  <ds:schemaRefs/>
</ds:datastoreItem>
</file>

<file path=customXml/itemProps15.xml><?xml version="1.0" encoding="utf-8"?>
<ds:datastoreItem xmlns:ds="http://schemas.openxmlformats.org/officeDocument/2006/customXml" ds:itemID="{4183CBBF-3D80-394F-BD19-396670241FE6}">
  <ds:schemaRefs/>
</ds:datastoreItem>
</file>

<file path=customXml/itemProps16.xml><?xml version="1.0" encoding="utf-8"?>
<ds:datastoreItem xmlns:ds="http://schemas.openxmlformats.org/officeDocument/2006/customXml" ds:itemID="{08E09A78-3597-2040-BEA3-E0E837E575F8}">
  <ds:schemaRefs/>
</ds:datastoreItem>
</file>

<file path=customXml/itemProps17.xml><?xml version="1.0" encoding="utf-8"?>
<ds:datastoreItem xmlns:ds="http://schemas.openxmlformats.org/officeDocument/2006/customXml" ds:itemID="{4243563F-6C48-5C44-8B2D-395C6896D793}">
  <ds:schemaRefs/>
</ds:datastoreItem>
</file>

<file path=customXml/itemProps18.xml><?xml version="1.0" encoding="utf-8"?>
<ds:datastoreItem xmlns:ds="http://schemas.openxmlformats.org/officeDocument/2006/customXml" ds:itemID="{104371DB-2ED7-E84A-8607-5E7D6DE98CC0}">
  <ds:schemaRefs/>
</ds:datastoreItem>
</file>

<file path=customXml/itemProps19.xml><?xml version="1.0" encoding="utf-8"?>
<ds:datastoreItem xmlns:ds="http://schemas.openxmlformats.org/officeDocument/2006/customXml" ds:itemID="{17C29F42-E26A-124E-841E-0D4FCE5C4229}">
  <ds:schemaRefs/>
</ds:datastoreItem>
</file>

<file path=customXml/itemProps2.xml><?xml version="1.0" encoding="utf-8"?>
<ds:datastoreItem xmlns:ds="http://schemas.openxmlformats.org/officeDocument/2006/customXml" ds:itemID="{96E74983-412D-49E9-94E1-EB8B75D72D8C}">
  <ds:schemaRef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8614bed2-4312-406c-9f1c-8130415a8cc8"/>
    <ds:schemaRef ds:uri="http://schemas.openxmlformats.org/package/2006/metadata/core-properties"/>
    <ds:schemaRef ds:uri="70508e51-451e-497d-9f89-f1a889396f60"/>
    <ds:schemaRef ds:uri="http://schemas.microsoft.com/office/2006/metadata/properties"/>
    <ds:schemaRef ds:uri="http://purl.org/dc/terms/"/>
  </ds:schemaRefs>
</ds:datastoreItem>
</file>

<file path=customXml/itemProps20.xml><?xml version="1.0" encoding="utf-8"?>
<ds:datastoreItem xmlns:ds="http://schemas.openxmlformats.org/officeDocument/2006/customXml" ds:itemID="{30475270-F502-F24B-ADB4-9F12F5C36A1E}">
  <ds:schemaRefs/>
</ds:datastoreItem>
</file>

<file path=customXml/itemProps21.xml><?xml version="1.0" encoding="utf-8"?>
<ds:datastoreItem xmlns:ds="http://schemas.openxmlformats.org/officeDocument/2006/customXml" ds:itemID="{955BA24C-5525-3140-A111-AE31C3F69657}">
  <ds:schemaRefs/>
</ds:datastoreItem>
</file>

<file path=customXml/itemProps22.xml><?xml version="1.0" encoding="utf-8"?>
<ds:datastoreItem xmlns:ds="http://schemas.openxmlformats.org/officeDocument/2006/customXml" ds:itemID="{05F75680-7AAF-5548-B8E4-B4A54EC86E21}">
  <ds:schemaRefs/>
</ds:datastoreItem>
</file>

<file path=customXml/itemProps23.xml><?xml version="1.0" encoding="utf-8"?>
<ds:datastoreItem xmlns:ds="http://schemas.openxmlformats.org/officeDocument/2006/customXml" ds:itemID="{90E5EAA0-B972-CF4A-AFE9-289972CA7B3F}">
  <ds:schemaRefs/>
</ds:datastoreItem>
</file>

<file path=customXml/itemProps24.xml><?xml version="1.0" encoding="utf-8"?>
<ds:datastoreItem xmlns:ds="http://schemas.openxmlformats.org/officeDocument/2006/customXml" ds:itemID="{43DD704E-A6B5-114C-8915-A3A2C53230C5}">
  <ds:schemaRefs/>
</ds:datastoreItem>
</file>

<file path=customXml/itemProps25.xml><?xml version="1.0" encoding="utf-8"?>
<ds:datastoreItem xmlns:ds="http://schemas.openxmlformats.org/officeDocument/2006/customXml" ds:itemID="{940CD70D-E26C-9B43-A66C-3B7B6357735E}">
  <ds:schemaRefs/>
</ds:datastoreItem>
</file>

<file path=customXml/itemProps26.xml><?xml version="1.0" encoding="utf-8"?>
<ds:datastoreItem xmlns:ds="http://schemas.openxmlformats.org/officeDocument/2006/customXml" ds:itemID="{E56E0BDC-9143-674E-81B3-439D2EC47EBB}">
  <ds:schemaRefs/>
</ds:datastoreItem>
</file>

<file path=customXml/itemProps27.xml><?xml version="1.0" encoding="utf-8"?>
<ds:datastoreItem xmlns:ds="http://schemas.openxmlformats.org/officeDocument/2006/customXml" ds:itemID="{2F8AC7B1-C7F6-6242-B7BF-4B01D1179B8F}">
  <ds:schemaRefs/>
</ds:datastoreItem>
</file>

<file path=customXml/itemProps28.xml><?xml version="1.0" encoding="utf-8"?>
<ds:datastoreItem xmlns:ds="http://schemas.openxmlformats.org/officeDocument/2006/customXml" ds:itemID="{33FE1B1D-63C5-4747-A674-B697FC547D2D}">
  <ds:schemaRefs/>
</ds:datastoreItem>
</file>

<file path=customXml/itemProps29.xml><?xml version="1.0" encoding="utf-8"?>
<ds:datastoreItem xmlns:ds="http://schemas.openxmlformats.org/officeDocument/2006/customXml" ds:itemID="{F636B2DB-80A9-B543-8C64-0B8F7179B79F}">
  <ds:schemaRefs/>
</ds:datastoreItem>
</file>

<file path=customXml/itemProps3.xml><?xml version="1.0" encoding="utf-8"?>
<ds:datastoreItem xmlns:ds="http://schemas.openxmlformats.org/officeDocument/2006/customXml" ds:itemID="{1A9D2173-73D0-4992-A6A0-0A7512552A14}">
  <ds:schemaRefs>
    <ds:schemaRef ds:uri="http://schemas.microsoft.com/sharepoint/v3/contenttype/forms"/>
  </ds:schemaRefs>
</ds:datastoreItem>
</file>

<file path=customXml/itemProps30.xml><?xml version="1.0" encoding="utf-8"?>
<ds:datastoreItem xmlns:ds="http://schemas.openxmlformats.org/officeDocument/2006/customXml" ds:itemID="{BFB1DD02-FEC4-194B-8535-F416D6545971}">
  <ds:schemaRefs/>
</ds:datastoreItem>
</file>

<file path=customXml/itemProps31.xml><?xml version="1.0" encoding="utf-8"?>
<ds:datastoreItem xmlns:ds="http://schemas.openxmlformats.org/officeDocument/2006/customXml" ds:itemID="{45023C38-042A-564C-A18D-50CDD58B5B94}">
  <ds:schemaRefs/>
</ds:datastoreItem>
</file>

<file path=customXml/itemProps32.xml><?xml version="1.0" encoding="utf-8"?>
<ds:datastoreItem xmlns:ds="http://schemas.openxmlformats.org/officeDocument/2006/customXml" ds:itemID="{1CCFF0DB-78AA-1C46-8443-969F1443CF36}">
  <ds:schemaRefs/>
</ds:datastoreItem>
</file>

<file path=customXml/itemProps33.xml><?xml version="1.0" encoding="utf-8"?>
<ds:datastoreItem xmlns:ds="http://schemas.openxmlformats.org/officeDocument/2006/customXml" ds:itemID="{5D78DCCE-79EE-F94A-BED5-2B7DA061B921}">
  <ds:schemaRefs/>
</ds:datastoreItem>
</file>

<file path=customXml/itemProps34.xml><?xml version="1.0" encoding="utf-8"?>
<ds:datastoreItem xmlns:ds="http://schemas.openxmlformats.org/officeDocument/2006/customXml" ds:itemID="{58361D71-D84F-D346-8C6A-462D5A6BA46A}">
  <ds:schemaRefs/>
</ds:datastoreItem>
</file>

<file path=customXml/itemProps35.xml><?xml version="1.0" encoding="utf-8"?>
<ds:datastoreItem xmlns:ds="http://schemas.openxmlformats.org/officeDocument/2006/customXml" ds:itemID="{62BC415D-5EBB-3244-A880-B6FFB35C91B4}">
  <ds:schemaRefs/>
</ds:datastoreItem>
</file>

<file path=customXml/itemProps36.xml><?xml version="1.0" encoding="utf-8"?>
<ds:datastoreItem xmlns:ds="http://schemas.openxmlformats.org/officeDocument/2006/customXml" ds:itemID="{E845C47F-CDD8-2E48-A35D-7B03F62137F0}">
  <ds:schemaRefs/>
</ds:datastoreItem>
</file>

<file path=customXml/itemProps37.xml><?xml version="1.0" encoding="utf-8"?>
<ds:datastoreItem xmlns:ds="http://schemas.openxmlformats.org/officeDocument/2006/customXml" ds:itemID="{33A94AE4-04AB-6D40-B37D-F874B85DF3EE}">
  <ds:schemaRefs/>
</ds:datastoreItem>
</file>

<file path=customXml/itemProps38.xml><?xml version="1.0" encoding="utf-8"?>
<ds:datastoreItem xmlns:ds="http://schemas.openxmlformats.org/officeDocument/2006/customXml" ds:itemID="{227CD664-4E52-2B44-B8B3-C85F80546F18}">
  <ds:schemaRefs/>
</ds:datastoreItem>
</file>

<file path=customXml/itemProps39.xml><?xml version="1.0" encoding="utf-8"?>
<ds:datastoreItem xmlns:ds="http://schemas.openxmlformats.org/officeDocument/2006/customXml" ds:itemID="{67496736-35C6-F34D-A151-B282321F6983}">
  <ds:schemaRefs/>
</ds:datastoreItem>
</file>

<file path=customXml/itemProps4.xml><?xml version="1.0" encoding="utf-8"?>
<ds:datastoreItem xmlns:ds="http://schemas.openxmlformats.org/officeDocument/2006/customXml" ds:itemID="{A75088C0-F6D4-D84C-97B7-5A3A30E6CFE3}">
  <ds:schemaRefs/>
</ds:datastoreItem>
</file>

<file path=customXml/itemProps5.xml><?xml version="1.0" encoding="utf-8"?>
<ds:datastoreItem xmlns:ds="http://schemas.openxmlformats.org/officeDocument/2006/customXml" ds:itemID="{738FC312-7C5D-0048-BDA1-D779B4B62B11}">
  <ds:schemaRefs/>
</ds:datastoreItem>
</file>

<file path=customXml/itemProps6.xml><?xml version="1.0" encoding="utf-8"?>
<ds:datastoreItem xmlns:ds="http://schemas.openxmlformats.org/officeDocument/2006/customXml" ds:itemID="{805FE13F-3BF3-AF4B-80FE-E138D3DD05DB}">
  <ds:schemaRefs/>
</ds:datastoreItem>
</file>

<file path=customXml/itemProps7.xml><?xml version="1.0" encoding="utf-8"?>
<ds:datastoreItem xmlns:ds="http://schemas.openxmlformats.org/officeDocument/2006/customXml" ds:itemID="{6871CC0F-C2E9-0044-93C8-1B7E5A235AB1}">
  <ds:schemaRefs/>
</ds:datastoreItem>
</file>

<file path=customXml/itemProps8.xml><?xml version="1.0" encoding="utf-8"?>
<ds:datastoreItem xmlns:ds="http://schemas.openxmlformats.org/officeDocument/2006/customXml" ds:itemID="{5F86F4A6-8CAB-074A-90CA-70D58CB47409}">
  <ds:schemaRefs/>
</ds:datastoreItem>
</file>

<file path=customXml/itemProps9.xml><?xml version="1.0" encoding="utf-8"?>
<ds:datastoreItem xmlns:ds="http://schemas.openxmlformats.org/officeDocument/2006/customXml" ds:itemID="{742FC073-94D5-2441-998D-7BC23BA26537}">
  <ds:schemaRefs/>
</ds:datastoreItem>
</file>

<file path=docMetadata/LabelInfo.xml><?xml version="1.0" encoding="utf-8"?>
<clbl:labelList xmlns:clbl="http://schemas.microsoft.com/office/2020/mipLabelMetadata">
  <clbl:label id="{42f7676c-f455-423c-82f6-dc2d99791af7}" enabled="0" method="" siteId="{42f7676c-f455-423c-82f6-dc2d99791af7}" removed="1"/>
</clbl:labelList>
</file>

<file path=docProps/app.xml><?xml version="1.0" encoding="utf-8"?>
<Properties xmlns="http://schemas.openxmlformats.org/officeDocument/2006/extended-properties" xmlns:vt="http://schemas.openxmlformats.org/officeDocument/2006/docPropsVTypes">
  <TotalTime>1876</TotalTime>
  <Words>4126</Words>
  <Application>Microsoft Office PowerPoint</Application>
  <PresentationFormat>Widescreen</PresentationFormat>
  <Paragraphs>575</Paragraphs>
  <Slides>49</Slides>
  <Notes>49</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7" baseType="lpstr">
      <vt:lpstr>Arial Unicode MS</vt:lpstr>
      <vt:lpstr>72</vt:lpstr>
      <vt:lpstr>72 Brand</vt:lpstr>
      <vt:lpstr>72 Brand Black</vt:lpstr>
      <vt:lpstr>72 Brand Light</vt:lpstr>
      <vt:lpstr>72 Brand Medium</vt:lpstr>
      <vt:lpstr>Arial</vt:lpstr>
      <vt:lpstr>BentonSans Bold</vt:lpstr>
      <vt:lpstr>BentonSans Book</vt:lpstr>
      <vt:lpstr>BentonSans Light</vt:lpstr>
      <vt:lpstr>BentonSans Regular</vt:lpstr>
      <vt:lpstr>Calibri</vt:lpstr>
      <vt:lpstr>Courier New</vt:lpstr>
      <vt:lpstr>Roboto</vt:lpstr>
      <vt:lpstr>Symbol</vt:lpstr>
      <vt:lpstr>Wingdings</vt:lpstr>
      <vt:lpstr>SAP Template 2023</vt:lpstr>
      <vt:lpstr>think-cell Slide</vt:lpstr>
      <vt:lpstr>Guided Sourcing  for SAP Ariba Sourcing Toolkit / Transition Deck</vt:lpstr>
      <vt:lpstr>Toolkit Objective and Mission</vt:lpstr>
      <vt:lpstr>Content Menu</vt:lpstr>
      <vt:lpstr>Guided Sourcing Capability Personas</vt:lpstr>
      <vt:lpstr>Guided Sourcing Personas &amp; Changes CPO</vt:lpstr>
      <vt:lpstr>Guided Sourcing Overview</vt:lpstr>
      <vt:lpstr>Guided Sourcing Realize the Value</vt:lpstr>
      <vt:lpstr>Guided Sourcing Personas &amp; Changes Sourcing Administrator</vt:lpstr>
      <vt:lpstr>Enable Guided Sourcing</vt:lpstr>
      <vt:lpstr>How to enable Guided Sourcing</vt:lpstr>
      <vt:lpstr>What to do if Guided Sourcing is already enabled?</vt:lpstr>
      <vt:lpstr>How to enable Guided Sourcing AI/ML recommendation Engine</vt:lpstr>
      <vt:lpstr>Template Management</vt:lpstr>
      <vt:lpstr>How to Create Guided Sourcing Templates</vt:lpstr>
      <vt:lpstr>Guided Sourcing Personas &amp; Changes Sourcing User</vt:lpstr>
      <vt:lpstr>What’s Changed With Guided Sourcing? Single Page Event Creation </vt:lpstr>
      <vt:lpstr>What’s Changed With Guided Sourcing? Enhanced Item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Changed With Guided Sourcing? Pre-Award Negotiation</vt:lpstr>
      <vt:lpstr>What’s Changed With Guided Sourcing? WalkMe – AI powered guidance and automation</vt:lpstr>
      <vt:lpstr>What’s Changed With Guided Sourcing? Auto invite preferred suppliers*</vt:lpstr>
      <vt:lpstr>What’s Changed With Guided Sourcing? Smart Excel Import</vt:lpstr>
      <vt:lpstr>What’s Changed With Guided Sourcing? ‘For You’ dashboard</vt:lpstr>
      <vt:lpstr>What’s Changed With Guided Sourcing? Process and Project Insights in Full Project</vt:lpstr>
      <vt:lpstr>What’s Changed With Guided Sourcing? Category Management Integration</vt:lpstr>
      <vt:lpstr>What’s Changed With Guided Sourcing? Spend Control Tower Integration</vt:lpstr>
      <vt:lpstr>What’s Changed With Guided Sourcing? Advanced Bid Analysis</vt:lpstr>
      <vt:lpstr>What’s Changed With Guided Sourcing?</vt:lpstr>
      <vt:lpstr>What’s Changed With Guided Sourcing?</vt:lpstr>
      <vt:lpstr>Guided Sourcing Personas &amp; Changes Team Members &amp; Evaluators </vt:lpstr>
      <vt:lpstr>Guided Sourcing Personas &amp; Changes Supplier Experience</vt:lpstr>
      <vt:lpstr>Guided Sourcing Integration</vt:lpstr>
      <vt:lpstr>Guided Sourcing Integration Guided Buying Integration</vt:lpstr>
      <vt:lpstr>Guided Sourcing Integration Ariba Buying Integration</vt:lpstr>
      <vt:lpstr>Guided Sourcing Integration SAP ECC/S4H Integration</vt:lpstr>
      <vt:lpstr>Guided Sourcing - Roadmap</vt:lpstr>
      <vt:lpstr>Road Map</vt:lpstr>
      <vt:lpstr>FAQ’s &amp; Video Catalogue</vt:lpstr>
      <vt:lpstr>What’s Changed With Guided Sourcing?</vt:lpstr>
      <vt:lpstr>FAQ’s</vt:lpstr>
      <vt:lpstr>Additional Adoption Support Implementation Service</vt:lpstr>
      <vt:lpstr>Additional Adoption Support Education &amp;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AL-ZIER, Naser</dc:creator>
  <cp:lastModifiedBy>Miller, April</cp:lastModifiedBy>
  <cp:revision>21</cp:revision>
  <dcterms:created xsi:type="dcterms:W3CDTF">2024-02-19T13:56:55Z</dcterms:created>
  <dcterms:modified xsi:type="dcterms:W3CDTF">2025-06-25T17:01:26Z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0x010100B9B8A5CE1DF71E4998DEB86AC63460F2</vt:lpwstr>
  </property>
</Properties>
</file>