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147483552" r:id="rId6"/>
    <p:sldId id="2147483550" r:id="rId7"/>
    <p:sldId id="2147483556" r:id="rId8"/>
    <p:sldId id="2147483553" r:id="rId9"/>
    <p:sldId id="2147483554" r:id="rId10"/>
    <p:sldId id="2147483555" r:id="rId11"/>
    <p:sldId id="2147483557" r:id="rId12"/>
    <p:sldId id="2147483558" r:id="rId13"/>
    <p:sldId id="2147483559" r:id="rId14"/>
    <p:sldId id="2147483560"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1" d="100"/>
          <a:sy n="111" d="100"/>
        </p:scale>
        <p:origin x="59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nina Corsi" userId="a0d4597a-c87a-4d34-8abf-ed477035e723" providerId="ADAL" clId="{C1744395-2C9E-4058-B9C7-21327A253F0A}"/>
    <pc:docChg chg="undo redo custSel modSld sldOrd">
      <pc:chgData name="Janina Corsi" userId="a0d4597a-c87a-4d34-8abf-ed477035e723" providerId="ADAL" clId="{C1744395-2C9E-4058-B9C7-21327A253F0A}" dt="2026-03-31T04:29:34.377" v="1538" actId="20577"/>
      <pc:docMkLst>
        <pc:docMk/>
      </pc:docMkLst>
      <pc:sldChg chg="modSp mod">
        <pc:chgData name="Janina Corsi" userId="a0d4597a-c87a-4d34-8abf-ed477035e723" providerId="ADAL" clId="{C1744395-2C9E-4058-B9C7-21327A253F0A}" dt="2026-03-17T04:54:47.939" v="1068" actId="20577"/>
        <pc:sldMkLst>
          <pc:docMk/>
          <pc:sldMk cId="3768415291" sldId="2147483550"/>
        </pc:sldMkLst>
        <pc:spChg chg="mod">
          <ac:chgData name="Janina Corsi" userId="a0d4597a-c87a-4d34-8abf-ed477035e723" providerId="ADAL" clId="{C1744395-2C9E-4058-B9C7-21327A253F0A}" dt="2026-03-16T23:23:46.885" v="984" actId="255"/>
          <ac:spMkLst>
            <pc:docMk/>
            <pc:sldMk cId="3768415291" sldId="2147483550"/>
            <ac:spMk id="2" creationId="{FFB3A16E-B048-75D6-194B-D66563099F8D}"/>
          </ac:spMkLst>
        </pc:spChg>
        <pc:spChg chg="mod">
          <ac:chgData name="Janina Corsi" userId="a0d4597a-c87a-4d34-8abf-ed477035e723" providerId="ADAL" clId="{C1744395-2C9E-4058-B9C7-21327A253F0A}" dt="2026-03-17T04:54:47.939" v="1068" actId="20577"/>
          <ac:spMkLst>
            <pc:docMk/>
            <pc:sldMk cId="3768415291" sldId="2147483550"/>
            <ac:spMk id="3" creationId="{3D85856E-3976-06AD-CB84-452766859CA3}"/>
          </ac:spMkLst>
        </pc:spChg>
      </pc:sldChg>
      <pc:sldChg chg="addSp delSp modSp mod ord">
        <pc:chgData name="Janina Corsi" userId="a0d4597a-c87a-4d34-8abf-ed477035e723" providerId="ADAL" clId="{C1744395-2C9E-4058-B9C7-21327A253F0A}" dt="2026-03-17T04:54:56.112" v="1069" actId="108"/>
        <pc:sldMkLst>
          <pc:docMk/>
          <pc:sldMk cId="1219969609" sldId="2147483552"/>
        </pc:sldMkLst>
        <pc:spChg chg="mod">
          <ac:chgData name="Janina Corsi" userId="a0d4597a-c87a-4d34-8abf-ed477035e723" providerId="ADAL" clId="{C1744395-2C9E-4058-B9C7-21327A253F0A}" dt="2026-03-16T23:23:31.467" v="981" actId="2711"/>
          <ac:spMkLst>
            <pc:docMk/>
            <pc:sldMk cId="1219969609" sldId="2147483552"/>
            <ac:spMk id="2" creationId="{D36896B7-CEAE-58FD-DDCD-DDBCDE4798FF}"/>
          </ac:spMkLst>
        </pc:spChg>
        <pc:spChg chg="mod">
          <ac:chgData name="Janina Corsi" userId="a0d4597a-c87a-4d34-8abf-ed477035e723" providerId="ADAL" clId="{C1744395-2C9E-4058-B9C7-21327A253F0A}" dt="2026-03-17T04:54:56.112" v="1069" actId="108"/>
          <ac:spMkLst>
            <pc:docMk/>
            <pc:sldMk cId="1219969609" sldId="2147483552"/>
            <ac:spMk id="3" creationId="{EDACEC4D-7038-1120-1402-0837905F66D6}"/>
          </ac:spMkLst>
        </pc:spChg>
        <pc:picChg chg="mod">
          <ac:chgData name="Janina Corsi" userId="a0d4597a-c87a-4d34-8abf-ed477035e723" providerId="ADAL" clId="{C1744395-2C9E-4058-B9C7-21327A253F0A}" dt="2026-03-16T23:23:34.289" v="982" actId="1076"/>
          <ac:picMkLst>
            <pc:docMk/>
            <pc:sldMk cId="1219969609" sldId="2147483552"/>
            <ac:picMk id="7" creationId="{4C07FBE3-B381-EB48-817F-9933C36E31E5}"/>
          </ac:picMkLst>
        </pc:picChg>
        <pc:picChg chg="add mod">
          <ac:chgData name="Janina Corsi" userId="a0d4597a-c87a-4d34-8abf-ed477035e723" providerId="ADAL" clId="{C1744395-2C9E-4058-B9C7-21327A253F0A}" dt="2026-03-16T23:03:42.974" v="447" actId="1076"/>
          <ac:picMkLst>
            <pc:docMk/>
            <pc:sldMk cId="1219969609" sldId="2147483552"/>
            <ac:picMk id="8" creationId="{32BEC685-7411-6DD3-CEB7-A4D1E3B376C6}"/>
          </ac:picMkLst>
        </pc:picChg>
        <pc:picChg chg="add mod">
          <ac:chgData name="Janina Corsi" userId="a0d4597a-c87a-4d34-8abf-ed477035e723" providerId="ADAL" clId="{C1744395-2C9E-4058-B9C7-21327A253F0A}" dt="2026-03-16T23:02:20.031" v="313" actId="1076"/>
          <ac:picMkLst>
            <pc:docMk/>
            <pc:sldMk cId="1219969609" sldId="2147483552"/>
            <ac:picMk id="10" creationId="{4A43B37E-4954-9F33-9F1B-E1A0998CC701}"/>
          </ac:picMkLst>
        </pc:picChg>
        <pc:picChg chg="add mod">
          <ac:chgData name="Janina Corsi" userId="a0d4597a-c87a-4d34-8abf-ed477035e723" providerId="ADAL" clId="{C1744395-2C9E-4058-B9C7-21327A253F0A}" dt="2026-03-16T23:02:22.067" v="314" actId="1076"/>
          <ac:picMkLst>
            <pc:docMk/>
            <pc:sldMk cId="1219969609" sldId="2147483552"/>
            <ac:picMk id="13" creationId="{85C39ED9-CD97-C7F7-A8B4-68FD2C3557EE}"/>
          </ac:picMkLst>
        </pc:picChg>
      </pc:sldChg>
      <pc:sldChg chg="modSp mod">
        <pc:chgData name="Janina Corsi" userId="a0d4597a-c87a-4d34-8abf-ed477035e723" providerId="ADAL" clId="{C1744395-2C9E-4058-B9C7-21327A253F0A}" dt="2026-03-31T04:29:34.377" v="1538" actId="20577"/>
        <pc:sldMkLst>
          <pc:docMk/>
          <pc:sldMk cId="1403146749" sldId="2147483553"/>
        </pc:sldMkLst>
        <pc:spChg chg="mod">
          <ac:chgData name="Janina Corsi" userId="a0d4597a-c87a-4d34-8abf-ed477035e723" providerId="ADAL" clId="{C1744395-2C9E-4058-B9C7-21327A253F0A}" dt="2026-03-16T23:35:49.020" v="1035" actId="120"/>
          <ac:spMkLst>
            <pc:docMk/>
            <pc:sldMk cId="1403146749" sldId="2147483553"/>
            <ac:spMk id="2" creationId="{F36634AF-A6FF-EDC9-9D32-C2455BBC43B5}"/>
          </ac:spMkLst>
        </pc:spChg>
        <pc:spChg chg="mod">
          <ac:chgData name="Janina Corsi" userId="a0d4597a-c87a-4d34-8abf-ed477035e723" providerId="ADAL" clId="{C1744395-2C9E-4058-B9C7-21327A253F0A}" dt="2026-03-17T04:54:27.962" v="1059" actId="27636"/>
          <ac:spMkLst>
            <pc:docMk/>
            <pc:sldMk cId="1403146749" sldId="2147483553"/>
            <ac:spMk id="3" creationId="{06327201-01FC-D654-8DC8-186089381B6F}"/>
          </ac:spMkLst>
        </pc:spChg>
        <pc:spChg chg="mod">
          <ac:chgData name="Janina Corsi" userId="a0d4597a-c87a-4d34-8abf-ed477035e723" providerId="ADAL" clId="{C1744395-2C9E-4058-B9C7-21327A253F0A}" dt="2026-03-17T04:15:45.921" v="1044" actId="11"/>
          <ac:spMkLst>
            <pc:docMk/>
            <pc:sldMk cId="1403146749" sldId="2147483553"/>
            <ac:spMk id="5" creationId="{5F82AE13-64C6-B7D5-3849-A31E6B4D021C}"/>
          </ac:spMkLst>
        </pc:spChg>
        <pc:spChg chg="mod">
          <ac:chgData name="Janina Corsi" userId="a0d4597a-c87a-4d34-8abf-ed477035e723" providerId="ADAL" clId="{C1744395-2C9E-4058-B9C7-21327A253F0A}" dt="2026-03-31T04:29:34.377" v="1538" actId="20577"/>
          <ac:spMkLst>
            <pc:docMk/>
            <pc:sldMk cId="1403146749" sldId="2147483553"/>
            <ac:spMk id="7" creationId="{9C42A899-1205-339F-EAF6-6F29E9D9AE85}"/>
          </ac:spMkLst>
        </pc:spChg>
        <pc:cxnChg chg="mod">
          <ac:chgData name="Janina Corsi" userId="a0d4597a-c87a-4d34-8abf-ed477035e723" providerId="ADAL" clId="{C1744395-2C9E-4058-B9C7-21327A253F0A}" dt="2026-03-17T02:16:04.603" v="1037" actId="208"/>
          <ac:cxnSpMkLst>
            <pc:docMk/>
            <pc:sldMk cId="1403146749" sldId="2147483553"/>
            <ac:cxnSpMk id="8" creationId="{9B4D7467-9614-325A-D8A8-4DF37DB6FEB5}"/>
          </ac:cxnSpMkLst>
        </pc:cxnChg>
      </pc:sldChg>
      <pc:sldChg chg="modSp mod">
        <pc:chgData name="Janina Corsi" userId="a0d4597a-c87a-4d34-8abf-ed477035e723" providerId="ADAL" clId="{C1744395-2C9E-4058-B9C7-21327A253F0A}" dt="2026-03-31T04:23:54.748" v="1440" actId="6549"/>
        <pc:sldMkLst>
          <pc:docMk/>
          <pc:sldMk cId="1460377522" sldId="2147483554"/>
        </pc:sldMkLst>
        <pc:spChg chg="mod">
          <ac:chgData name="Janina Corsi" userId="a0d4597a-c87a-4d34-8abf-ed477035e723" providerId="ADAL" clId="{C1744395-2C9E-4058-B9C7-21327A253F0A}" dt="2026-03-31T04:23:41.195" v="1409" actId="20577"/>
          <ac:spMkLst>
            <pc:docMk/>
            <pc:sldMk cId="1460377522" sldId="2147483554"/>
            <ac:spMk id="2" creationId="{D5710F68-5A90-0EB7-D724-976D03F17C66}"/>
          </ac:spMkLst>
        </pc:spChg>
        <pc:spChg chg="mod">
          <ac:chgData name="Janina Corsi" userId="a0d4597a-c87a-4d34-8abf-ed477035e723" providerId="ADAL" clId="{C1744395-2C9E-4058-B9C7-21327A253F0A}" dt="2026-03-31T02:57:13.126" v="1122" actId="20577"/>
          <ac:spMkLst>
            <pc:docMk/>
            <pc:sldMk cId="1460377522" sldId="2147483554"/>
            <ac:spMk id="3" creationId="{751CB9D7-C5B1-8F6A-E4DE-3FEE9A6E8268}"/>
          </ac:spMkLst>
        </pc:spChg>
        <pc:spChg chg="mod">
          <ac:chgData name="Janina Corsi" userId="a0d4597a-c87a-4d34-8abf-ed477035e723" providerId="ADAL" clId="{C1744395-2C9E-4058-B9C7-21327A253F0A}" dt="2026-03-31T04:06:12.719" v="1316" actId="14100"/>
          <ac:spMkLst>
            <pc:docMk/>
            <pc:sldMk cId="1460377522" sldId="2147483554"/>
            <ac:spMk id="4" creationId="{58CBB84D-98BF-5519-EFB0-B154884320BA}"/>
          </ac:spMkLst>
        </pc:spChg>
        <pc:spChg chg="mod">
          <ac:chgData name="Janina Corsi" userId="a0d4597a-c87a-4d34-8abf-ed477035e723" providerId="ADAL" clId="{C1744395-2C9E-4058-B9C7-21327A253F0A}" dt="2026-03-31T04:23:46.518" v="1424" actId="20577"/>
          <ac:spMkLst>
            <pc:docMk/>
            <pc:sldMk cId="1460377522" sldId="2147483554"/>
            <ac:spMk id="5" creationId="{43637A8A-A39B-9488-6F0C-5FEB23F1D321}"/>
          </ac:spMkLst>
        </pc:spChg>
        <pc:spChg chg="mod">
          <ac:chgData name="Janina Corsi" userId="a0d4597a-c87a-4d34-8abf-ed477035e723" providerId="ADAL" clId="{C1744395-2C9E-4058-B9C7-21327A253F0A}" dt="2026-03-31T04:11:27.294" v="1364" actId="20577"/>
          <ac:spMkLst>
            <pc:docMk/>
            <pc:sldMk cId="1460377522" sldId="2147483554"/>
            <ac:spMk id="6" creationId="{71AC375E-0A23-FCB7-C92B-D7A9E30B72F5}"/>
          </ac:spMkLst>
        </pc:spChg>
        <pc:spChg chg="mod">
          <ac:chgData name="Janina Corsi" userId="a0d4597a-c87a-4d34-8abf-ed477035e723" providerId="ADAL" clId="{C1744395-2C9E-4058-B9C7-21327A253F0A}" dt="2026-03-31T04:06:30.303" v="1317" actId="14100"/>
          <ac:spMkLst>
            <pc:docMk/>
            <pc:sldMk cId="1460377522" sldId="2147483554"/>
            <ac:spMk id="7" creationId="{4F34614C-897A-B47B-FF9A-A925193FB0E8}"/>
          </ac:spMkLst>
        </pc:spChg>
        <pc:spChg chg="mod">
          <ac:chgData name="Janina Corsi" userId="a0d4597a-c87a-4d34-8abf-ed477035e723" providerId="ADAL" clId="{C1744395-2C9E-4058-B9C7-21327A253F0A}" dt="2026-03-31T04:23:51.742" v="1439" actId="20577"/>
          <ac:spMkLst>
            <pc:docMk/>
            <pc:sldMk cId="1460377522" sldId="2147483554"/>
            <ac:spMk id="11" creationId="{77FD6BB2-CCB0-16F4-F2F8-56DDC411DC9B}"/>
          </ac:spMkLst>
        </pc:spChg>
        <pc:spChg chg="mod">
          <ac:chgData name="Janina Corsi" userId="a0d4597a-c87a-4d34-8abf-ed477035e723" providerId="ADAL" clId="{C1744395-2C9E-4058-B9C7-21327A253F0A}" dt="2026-03-31T04:23:54.748" v="1440" actId="6549"/>
          <ac:spMkLst>
            <pc:docMk/>
            <pc:sldMk cId="1460377522" sldId="2147483554"/>
            <ac:spMk id="12" creationId="{0C7C6647-C8DA-B553-2497-ACBBB5E7555A}"/>
          </ac:spMkLst>
        </pc:spChg>
        <pc:cxnChg chg="mod">
          <ac:chgData name="Janina Corsi" userId="a0d4597a-c87a-4d34-8abf-ed477035e723" providerId="ADAL" clId="{C1744395-2C9E-4058-B9C7-21327A253F0A}" dt="2026-03-31T04:01:49.827" v="1291" actId="14100"/>
          <ac:cxnSpMkLst>
            <pc:docMk/>
            <pc:sldMk cId="1460377522" sldId="2147483554"/>
            <ac:cxnSpMk id="8" creationId="{585B098A-9F2E-39E0-B5F5-5BC7ED96E2DB}"/>
          </ac:cxnSpMkLst>
        </pc:cxnChg>
      </pc:sldChg>
      <pc:sldChg chg="modSp mod">
        <pc:chgData name="Janina Corsi" userId="a0d4597a-c87a-4d34-8abf-ed477035e723" providerId="ADAL" clId="{C1744395-2C9E-4058-B9C7-21327A253F0A}" dt="2026-03-31T04:24:41.275" v="1496" actId="1076"/>
        <pc:sldMkLst>
          <pc:docMk/>
          <pc:sldMk cId="1342557543" sldId="2147483555"/>
        </pc:sldMkLst>
        <pc:spChg chg="mod">
          <ac:chgData name="Janina Corsi" userId="a0d4597a-c87a-4d34-8abf-ed477035e723" providerId="ADAL" clId="{C1744395-2C9E-4058-B9C7-21327A253F0A}" dt="2026-03-17T04:53:31.174" v="1046" actId="108"/>
          <ac:spMkLst>
            <pc:docMk/>
            <pc:sldMk cId="1342557543" sldId="2147483555"/>
            <ac:spMk id="3" creationId="{BED47528-25F7-BCEF-BA27-3F4847BAA723}"/>
          </ac:spMkLst>
        </pc:spChg>
        <pc:spChg chg="mod">
          <ac:chgData name="Janina Corsi" userId="a0d4597a-c87a-4d34-8abf-ed477035e723" providerId="ADAL" clId="{C1744395-2C9E-4058-B9C7-21327A253F0A}" dt="2026-03-31T04:24:00.418" v="1455" actId="20577"/>
          <ac:spMkLst>
            <pc:docMk/>
            <pc:sldMk cId="1342557543" sldId="2147483555"/>
            <ac:spMk id="9" creationId="{0BF62908-0230-0514-DCEF-F32CA77AE3BF}"/>
          </ac:spMkLst>
        </pc:spChg>
        <pc:spChg chg="mod">
          <ac:chgData name="Janina Corsi" userId="a0d4597a-c87a-4d34-8abf-ed477035e723" providerId="ADAL" clId="{C1744395-2C9E-4058-B9C7-21327A253F0A}" dt="2026-03-31T04:24:41.275" v="1496" actId="1076"/>
          <ac:spMkLst>
            <pc:docMk/>
            <pc:sldMk cId="1342557543" sldId="2147483555"/>
            <ac:spMk id="10" creationId="{987365A8-23D4-4EAA-A8DF-5C6FFB6E68C7}"/>
          </ac:spMkLst>
        </pc:spChg>
      </pc:sldChg>
      <pc:sldChg chg="addSp delSp modSp mod">
        <pc:chgData name="Janina Corsi" userId="a0d4597a-c87a-4d34-8abf-ed477035e723" providerId="ADAL" clId="{C1744395-2C9E-4058-B9C7-21327A253F0A}" dt="2026-03-17T04:54:38.407" v="1060" actId="108"/>
        <pc:sldMkLst>
          <pc:docMk/>
          <pc:sldMk cId="952390202" sldId="2147483556"/>
        </pc:sldMkLst>
        <pc:spChg chg="mod">
          <ac:chgData name="Janina Corsi" userId="a0d4597a-c87a-4d34-8abf-ed477035e723" providerId="ADAL" clId="{C1744395-2C9E-4058-B9C7-21327A253F0A}" dt="2026-03-16T23:31:59.276" v="993" actId="207"/>
          <ac:spMkLst>
            <pc:docMk/>
            <pc:sldMk cId="952390202" sldId="2147483556"/>
            <ac:spMk id="2" creationId="{53970F3E-A844-BEFE-6225-B6ED409629D1}"/>
          </ac:spMkLst>
        </pc:spChg>
        <pc:spChg chg="mod">
          <ac:chgData name="Janina Corsi" userId="a0d4597a-c87a-4d34-8abf-ed477035e723" providerId="ADAL" clId="{C1744395-2C9E-4058-B9C7-21327A253F0A}" dt="2026-03-17T04:54:38.407" v="1060" actId="108"/>
          <ac:spMkLst>
            <pc:docMk/>
            <pc:sldMk cId="952390202" sldId="2147483556"/>
            <ac:spMk id="3" creationId="{B2A8D8C5-466E-63BD-4AE9-5CAC0AD43BEA}"/>
          </ac:spMkLst>
        </pc:spChg>
      </pc:sldChg>
      <pc:sldChg chg="modSp mod">
        <pc:chgData name="Janina Corsi" userId="a0d4597a-c87a-4d34-8abf-ed477035e723" providerId="ADAL" clId="{C1744395-2C9E-4058-B9C7-21327A253F0A}" dt="2026-03-31T04:24:05.817" v="1472" actId="20577"/>
        <pc:sldMkLst>
          <pc:docMk/>
          <pc:sldMk cId="1283433588" sldId="2147483557"/>
        </pc:sldMkLst>
        <pc:spChg chg="mod">
          <ac:chgData name="Janina Corsi" userId="a0d4597a-c87a-4d34-8abf-ed477035e723" providerId="ADAL" clId="{C1744395-2C9E-4058-B9C7-21327A253F0A}" dt="2026-03-17T04:53:41.723" v="1049" actId="1076"/>
          <ac:spMkLst>
            <pc:docMk/>
            <pc:sldMk cId="1283433588" sldId="2147483557"/>
            <ac:spMk id="3" creationId="{A7992BC2-000A-8ABE-3517-65D1E7BBEB22}"/>
          </ac:spMkLst>
        </pc:spChg>
        <pc:spChg chg="mod">
          <ac:chgData name="Janina Corsi" userId="a0d4597a-c87a-4d34-8abf-ed477035e723" providerId="ADAL" clId="{C1744395-2C9E-4058-B9C7-21327A253F0A}" dt="2026-03-31T04:24:05.817" v="1472" actId="20577"/>
          <ac:spMkLst>
            <pc:docMk/>
            <pc:sldMk cId="1283433588" sldId="2147483557"/>
            <ac:spMk id="9" creationId="{B7039BBF-08B0-A76F-454E-0218D3241FC4}"/>
          </ac:spMkLst>
        </pc:spChg>
      </pc:sldChg>
      <pc:sldChg chg="modSp mod">
        <pc:chgData name="Janina Corsi" userId="a0d4597a-c87a-4d34-8abf-ed477035e723" providerId="ADAL" clId="{C1744395-2C9E-4058-B9C7-21327A253F0A}" dt="2026-03-31T04:24:11.085" v="1489" actId="20577"/>
        <pc:sldMkLst>
          <pc:docMk/>
          <pc:sldMk cId="911324538" sldId="2147483558"/>
        </pc:sldMkLst>
        <pc:spChg chg="mod">
          <ac:chgData name="Janina Corsi" userId="a0d4597a-c87a-4d34-8abf-ed477035e723" providerId="ADAL" clId="{C1744395-2C9E-4058-B9C7-21327A253F0A}" dt="2026-03-17T04:53:47.815" v="1051" actId="27636"/>
          <ac:spMkLst>
            <pc:docMk/>
            <pc:sldMk cId="911324538" sldId="2147483558"/>
            <ac:spMk id="3" creationId="{8D0E08DA-9834-B761-CC44-C8610BFC76BE}"/>
          </ac:spMkLst>
        </pc:spChg>
        <pc:spChg chg="mod">
          <ac:chgData name="Janina Corsi" userId="a0d4597a-c87a-4d34-8abf-ed477035e723" providerId="ADAL" clId="{C1744395-2C9E-4058-B9C7-21327A253F0A}" dt="2026-03-31T04:24:11.085" v="1489" actId="20577"/>
          <ac:spMkLst>
            <pc:docMk/>
            <pc:sldMk cId="911324538" sldId="2147483558"/>
            <ac:spMk id="9" creationId="{E4637FF4-EAD3-3549-5A66-9AB657379816}"/>
          </ac:spMkLst>
        </pc:spChg>
      </pc:sldChg>
      <pc:sldChg chg="modSp mod">
        <pc:chgData name="Janina Corsi" userId="a0d4597a-c87a-4d34-8abf-ed477035e723" providerId="ADAL" clId="{C1744395-2C9E-4058-B9C7-21327A253F0A}" dt="2026-03-31T04:25:13.573" v="1500" actId="1076"/>
        <pc:sldMkLst>
          <pc:docMk/>
          <pc:sldMk cId="2328019166" sldId="2147483559"/>
        </pc:sldMkLst>
        <pc:spChg chg="mod">
          <ac:chgData name="Janina Corsi" userId="a0d4597a-c87a-4d34-8abf-ed477035e723" providerId="ADAL" clId="{C1744395-2C9E-4058-B9C7-21327A253F0A}" dt="2026-03-31T04:25:13.573" v="1500" actId="1076"/>
          <ac:spMkLst>
            <pc:docMk/>
            <pc:sldMk cId="2328019166" sldId="2147483559"/>
            <ac:spMk id="3" creationId="{C582AFFB-0DCD-9A4F-DED3-27E968C5132A}"/>
          </ac:spMkLst>
        </pc:spChg>
        <pc:spChg chg="mod">
          <ac:chgData name="Janina Corsi" userId="a0d4597a-c87a-4d34-8abf-ed477035e723" providerId="ADAL" clId="{C1744395-2C9E-4058-B9C7-21327A253F0A}" dt="2026-03-31T04:24:29.696" v="1492" actId="14100"/>
          <ac:spMkLst>
            <pc:docMk/>
            <pc:sldMk cId="2328019166" sldId="2147483559"/>
            <ac:spMk id="9" creationId="{BDD7E39E-A2BE-B6C3-69DD-655079C501DD}"/>
          </ac:spMkLst>
        </pc:spChg>
        <pc:spChg chg="mod">
          <ac:chgData name="Janina Corsi" userId="a0d4597a-c87a-4d34-8abf-ed477035e723" providerId="ADAL" clId="{C1744395-2C9E-4058-B9C7-21327A253F0A}" dt="2026-03-31T04:25:06.768" v="1499" actId="14100"/>
          <ac:spMkLst>
            <pc:docMk/>
            <pc:sldMk cId="2328019166" sldId="2147483559"/>
            <ac:spMk id="10" creationId="{3ECA965D-1989-ED36-2E19-A59FC871024A}"/>
          </ac:spMkLst>
        </pc:spChg>
      </pc:sldChg>
      <pc:sldChg chg="modSp mod">
        <pc:chgData name="Janina Corsi" userId="a0d4597a-c87a-4d34-8abf-ed477035e723" providerId="ADAL" clId="{C1744395-2C9E-4058-B9C7-21327A253F0A}" dt="2026-03-31T04:28:58.055" v="1527" actId="12"/>
        <pc:sldMkLst>
          <pc:docMk/>
          <pc:sldMk cId="4153091902" sldId="2147483560"/>
        </pc:sldMkLst>
        <pc:spChg chg="mod">
          <ac:chgData name="Janina Corsi" userId="a0d4597a-c87a-4d34-8abf-ed477035e723" providerId="ADAL" clId="{C1744395-2C9E-4058-B9C7-21327A253F0A}" dt="2026-03-17T04:53:59.867" v="1055" actId="27636"/>
          <ac:spMkLst>
            <pc:docMk/>
            <pc:sldMk cId="4153091902" sldId="2147483560"/>
            <ac:spMk id="3" creationId="{410AEC85-7AAC-5F40-076D-FF4510E0235A}"/>
          </ac:spMkLst>
        </pc:spChg>
        <pc:spChg chg="mod">
          <ac:chgData name="Janina Corsi" userId="a0d4597a-c87a-4d34-8abf-ed477035e723" providerId="ADAL" clId="{C1744395-2C9E-4058-B9C7-21327A253F0A}" dt="2026-03-31T04:28:58.055" v="1527" actId="12"/>
          <ac:spMkLst>
            <pc:docMk/>
            <pc:sldMk cId="4153091902" sldId="2147483560"/>
            <ac:spMk id="10" creationId="{0892C75D-26A7-8585-9016-8CF892020616}"/>
          </ac:spMkLst>
        </pc:spChg>
      </pc:sldChg>
    </pc:docChg>
  </pc:docChgLst>
  <pc:docChgLst>
    <pc:chgData name="Janina Corsi" userId="a0d4597a-c87a-4d34-8abf-ed477035e723" providerId="ADAL" clId="{0B56C32E-0575-48AA-B77B-DBB9C13C49C4}"/>
    <pc:docChg chg="undo custSel modSld">
      <pc:chgData name="Janina Corsi" userId="a0d4597a-c87a-4d34-8abf-ed477035e723" providerId="ADAL" clId="{0B56C32E-0575-48AA-B77B-DBB9C13C49C4}" dt="2026-04-21T01:05:34.065" v="83" actId="1076"/>
      <pc:docMkLst>
        <pc:docMk/>
      </pc:docMkLst>
      <pc:sldChg chg="modSp mod">
        <pc:chgData name="Janina Corsi" userId="a0d4597a-c87a-4d34-8abf-ed477035e723" providerId="ADAL" clId="{0B56C32E-0575-48AA-B77B-DBB9C13C49C4}" dt="2026-04-21T01:03:16.133" v="67" actId="20577"/>
        <pc:sldMkLst>
          <pc:docMk/>
          <pc:sldMk cId="2009467646" sldId="256"/>
        </pc:sldMkLst>
        <pc:spChg chg="mod">
          <ac:chgData name="Janina Corsi" userId="a0d4597a-c87a-4d34-8abf-ed477035e723" providerId="ADAL" clId="{0B56C32E-0575-48AA-B77B-DBB9C13C49C4}" dt="2026-04-21T01:03:16.133" v="67" actId="20577"/>
          <ac:spMkLst>
            <pc:docMk/>
            <pc:sldMk cId="2009467646" sldId="256"/>
            <ac:spMk id="2" creationId="{1012D317-6336-47A3-2FBD-E7064180965E}"/>
          </ac:spMkLst>
        </pc:spChg>
      </pc:sldChg>
      <pc:sldChg chg="modSp mod">
        <pc:chgData name="Janina Corsi" userId="a0d4597a-c87a-4d34-8abf-ed477035e723" providerId="ADAL" clId="{0B56C32E-0575-48AA-B77B-DBB9C13C49C4}" dt="2026-04-21T01:04:51.742" v="80" actId="14100"/>
        <pc:sldMkLst>
          <pc:docMk/>
          <pc:sldMk cId="1283433588" sldId="2147483557"/>
        </pc:sldMkLst>
        <pc:spChg chg="mod">
          <ac:chgData name="Janina Corsi" userId="a0d4597a-c87a-4d34-8abf-ed477035e723" providerId="ADAL" clId="{0B56C32E-0575-48AA-B77B-DBB9C13C49C4}" dt="2026-04-21T01:04:51.742" v="80" actId="14100"/>
          <ac:spMkLst>
            <pc:docMk/>
            <pc:sldMk cId="1283433588" sldId="2147483557"/>
            <ac:spMk id="5" creationId="{BEFCA8DD-5975-0DF5-6F84-2A415C4D3A05}"/>
          </ac:spMkLst>
        </pc:spChg>
        <pc:spChg chg="mod">
          <ac:chgData name="Janina Corsi" userId="a0d4597a-c87a-4d34-8abf-ed477035e723" providerId="ADAL" clId="{0B56C32E-0575-48AA-B77B-DBB9C13C49C4}" dt="2026-04-21T01:04:25.702" v="74" actId="14100"/>
          <ac:spMkLst>
            <pc:docMk/>
            <pc:sldMk cId="1283433588" sldId="2147483557"/>
            <ac:spMk id="7" creationId="{F69BA544-93E4-C6F1-DC0D-6CD76238DF82}"/>
          </ac:spMkLst>
        </pc:spChg>
        <pc:spChg chg="mod">
          <ac:chgData name="Janina Corsi" userId="a0d4597a-c87a-4d34-8abf-ed477035e723" providerId="ADAL" clId="{0B56C32E-0575-48AA-B77B-DBB9C13C49C4}" dt="2026-04-21T01:04:28.701" v="75" actId="14100"/>
          <ac:spMkLst>
            <pc:docMk/>
            <pc:sldMk cId="1283433588" sldId="2147483557"/>
            <ac:spMk id="10" creationId="{35996FDD-4C90-5C8D-5D35-FB51AB1044D3}"/>
          </ac:spMkLst>
        </pc:spChg>
        <pc:spChg chg="mod">
          <ac:chgData name="Janina Corsi" userId="a0d4597a-c87a-4d34-8abf-ed477035e723" providerId="ADAL" clId="{0B56C32E-0575-48AA-B77B-DBB9C13C49C4}" dt="2026-04-21T01:04:40.404" v="78" actId="14100"/>
          <ac:spMkLst>
            <pc:docMk/>
            <pc:sldMk cId="1283433588" sldId="2147483557"/>
            <ac:spMk id="13" creationId="{C1B7C234-A1DF-DB6B-DFFA-3ABD2D3F677A}"/>
          </ac:spMkLst>
        </pc:spChg>
      </pc:sldChg>
      <pc:sldChg chg="modSp mod">
        <pc:chgData name="Janina Corsi" userId="a0d4597a-c87a-4d34-8abf-ed477035e723" providerId="ADAL" clId="{0B56C32E-0575-48AA-B77B-DBB9C13C49C4}" dt="2026-04-21T01:03:52.990" v="71" actId="13822"/>
        <pc:sldMkLst>
          <pc:docMk/>
          <pc:sldMk cId="911324538" sldId="2147483558"/>
        </pc:sldMkLst>
        <pc:spChg chg="mod">
          <ac:chgData name="Janina Corsi" userId="a0d4597a-c87a-4d34-8abf-ed477035e723" providerId="ADAL" clId="{0B56C32E-0575-48AA-B77B-DBB9C13C49C4}" dt="2026-04-21T01:03:52.990" v="71" actId="13822"/>
          <ac:spMkLst>
            <pc:docMk/>
            <pc:sldMk cId="911324538" sldId="2147483558"/>
            <ac:spMk id="7" creationId="{07CFDD02-F416-807F-5735-124FD7D54495}"/>
          </ac:spMkLst>
        </pc:spChg>
      </pc:sldChg>
      <pc:sldChg chg="modSp mod">
        <pc:chgData name="Janina Corsi" userId="a0d4597a-c87a-4d34-8abf-ed477035e723" providerId="ADAL" clId="{0B56C32E-0575-48AA-B77B-DBB9C13C49C4}" dt="2026-04-21T01:05:34.065" v="83" actId="1076"/>
        <pc:sldMkLst>
          <pc:docMk/>
          <pc:sldMk cId="2328019166" sldId="2147483559"/>
        </pc:sldMkLst>
        <pc:spChg chg="mod">
          <ac:chgData name="Janina Corsi" userId="a0d4597a-c87a-4d34-8abf-ed477035e723" providerId="ADAL" clId="{0B56C32E-0575-48AA-B77B-DBB9C13C49C4}" dt="2026-04-21T01:05:31.756" v="82" actId="14100"/>
          <ac:spMkLst>
            <pc:docMk/>
            <pc:sldMk cId="2328019166" sldId="2147483559"/>
            <ac:spMk id="9" creationId="{BDD7E39E-A2BE-B6C3-69DD-655079C501DD}"/>
          </ac:spMkLst>
        </pc:spChg>
        <pc:spChg chg="mod">
          <ac:chgData name="Janina Corsi" userId="a0d4597a-c87a-4d34-8abf-ed477035e723" providerId="ADAL" clId="{0B56C32E-0575-48AA-B77B-DBB9C13C49C4}" dt="2026-04-21T01:05:34.065" v="83" actId="1076"/>
          <ac:spMkLst>
            <pc:docMk/>
            <pc:sldMk cId="2328019166" sldId="2147483559"/>
            <ac:spMk id="10" creationId="{3ECA965D-1989-ED36-2E19-A59FC871024A}"/>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B2AFB9-CEA0-7888-4569-7B9AABC8B37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F983BCB7-BB14-DC81-5E85-CCFF81B93A7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285CC1FE-B481-E13B-D3C7-3BA295887073}"/>
              </a:ext>
            </a:extLst>
          </p:cNvPr>
          <p:cNvSpPr>
            <a:spLocks noGrp="1"/>
          </p:cNvSpPr>
          <p:nvPr>
            <p:ph type="dt" sz="half" idx="10"/>
          </p:nvPr>
        </p:nvSpPr>
        <p:spPr/>
        <p:txBody>
          <a:bodyPr/>
          <a:lstStyle/>
          <a:p>
            <a:fld id="{ABFC9F2E-071D-46E7-A051-355AD878C6D6}" type="datetimeFigureOut">
              <a:rPr lang="en-AU" smtClean="0"/>
              <a:t>21/04/2026</a:t>
            </a:fld>
            <a:endParaRPr lang="en-AU"/>
          </a:p>
        </p:txBody>
      </p:sp>
      <p:sp>
        <p:nvSpPr>
          <p:cNvPr id="5" name="Footer Placeholder 4">
            <a:extLst>
              <a:ext uri="{FF2B5EF4-FFF2-40B4-BE49-F238E27FC236}">
                <a16:creationId xmlns:a16="http://schemas.microsoft.com/office/drawing/2014/main" id="{9D2C8126-F178-8A9B-C5A2-C8259D5F8EC7}"/>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AA92EB86-9901-71FB-D01E-AB4EC4702C1F}"/>
              </a:ext>
            </a:extLst>
          </p:cNvPr>
          <p:cNvSpPr>
            <a:spLocks noGrp="1"/>
          </p:cNvSpPr>
          <p:nvPr>
            <p:ph type="sldNum" sz="quarter" idx="12"/>
          </p:nvPr>
        </p:nvSpPr>
        <p:spPr/>
        <p:txBody>
          <a:bodyPr/>
          <a:lstStyle/>
          <a:p>
            <a:fld id="{7C6577AE-A47D-4D8A-AD4C-413C46E529CA}" type="slidenum">
              <a:rPr lang="en-AU" smtClean="0"/>
              <a:t>‹#›</a:t>
            </a:fld>
            <a:endParaRPr lang="en-AU"/>
          </a:p>
        </p:txBody>
      </p:sp>
    </p:spTree>
    <p:extLst>
      <p:ext uri="{BB962C8B-B14F-4D97-AF65-F5344CB8AC3E}">
        <p14:creationId xmlns:p14="http://schemas.microsoft.com/office/powerpoint/2010/main" val="5814363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31EEC7-76BD-A6F4-FE26-C3A21343B38A}"/>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14D8D4D4-E3C2-6547-1152-B3CF3CCED1E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1CA719B3-5EE2-A72D-65C0-44958566AEED}"/>
              </a:ext>
            </a:extLst>
          </p:cNvPr>
          <p:cNvSpPr>
            <a:spLocks noGrp="1"/>
          </p:cNvSpPr>
          <p:nvPr>
            <p:ph type="dt" sz="half" idx="10"/>
          </p:nvPr>
        </p:nvSpPr>
        <p:spPr/>
        <p:txBody>
          <a:bodyPr/>
          <a:lstStyle/>
          <a:p>
            <a:fld id="{ABFC9F2E-071D-46E7-A051-355AD878C6D6}" type="datetimeFigureOut">
              <a:rPr lang="en-AU" smtClean="0"/>
              <a:t>21/04/2026</a:t>
            </a:fld>
            <a:endParaRPr lang="en-AU"/>
          </a:p>
        </p:txBody>
      </p:sp>
      <p:sp>
        <p:nvSpPr>
          <p:cNvPr id="5" name="Footer Placeholder 4">
            <a:extLst>
              <a:ext uri="{FF2B5EF4-FFF2-40B4-BE49-F238E27FC236}">
                <a16:creationId xmlns:a16="http://schemas.microsoft.com/office/drawing/2014/main" id="{2449B1CD-AE23-8637-287C-FC65A94DD1B5}"/>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4083EB54-62A6-731D-2743-B2410408CBEA}"/>
              </a:ext>
            </a:extLst>
          </p:cNvPr>
          <p:cNvSpPr>
            <a:spLocks noGrp="1"/>
          </p:cNvSpPr>
          <p:nvPr>
            <p:ph type="sldNum" sz="quarter" idx="12"/>
          </p:nvPr>
        </p:nvSpPr>
        <p:spPr/>
        <p:txBody>
          <a:bodyPr/>
          <a:lstStyle/>
          <a:p>
            <a:fld id="{7C6577AE-A47D-4D8A-AD4C-413C46E529CA}" type="slidenum">
              <a:rPr lang="en-AU" smtClean="0"/>
              <a:t>‹#›</a:t>
            </a:fld>
            <a:endParaRPr lang="en-AU"/>
          </a:p>
        </p:txBody>
      </p:sp>
    </p:spTree>
    <p:extLst>
      <p:ext uri="{BB962C8B-B14F-4D97-AF65-F5344CB8AC3E}">
        <p14:creationId xmlns:p14="http://schemas.microsoft.com/office/powerpoint/2010/main" val="7468537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CC1B094-AC71-5A82-1990-917D62E128C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8E923488-158F-A4BC-1EDD-426619A2863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2882B216-4FBC-6893-AC25-5FCE76A7933C}"/>
              </a:ext>
            </a:extLst>
          </p:cNvPr>
          <p:cNvSpPr>
            <a:spLocks noGrp="1"/>
          </p:cNvSpPr>
          <p:nvPr>
            <p:ph type="dt" sz="half" idx="10"/>
          </p:nvPr>
        </p:nvSpPr>
        <p:spPr/>
        <p:txBody>
          <a:bodyPr/>
          <a:lstStyle/>
          <a:p>
            <a:fld id="{ABFC9F2E-071D-46E7-A051-355AD878C6D6}" type="datetimeFigureOut">
              <a:rPr lang="en-AU" smtClean="0"/>
              <a:t>21/04/2026</a:t>
            </a:fld>
            <a:endParaRPr lang="en-AU"/>
          </a:p>
        </p:txBody>
      </p:sp>
      <p:sp>
        <p:nvSpPr>
          <p:cNvPr id="5" name="Footer Placeholder 4">
            <a:extLst>
              <a:ext uri="{FF2B5EF4-FFF2-40B4-BE49-F238E27FC236}">
                <a16:creationId xmlns:a16="http://schemas.microsoft.com/office/drawing/2014/main" id="{D242B9A4-7B59-5649-C957-4BCF3F6CF7C8}"/>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EED7F72E-F5AE-1E1F-8E40-25DF5C9EE9B3}"/>
              </a:ext>
            </a:extLst>
          </p:cNvPr>
          <p:cNvSpPr>
            <a:spLocks noGrp="1"/>
          </p:cNvSpPr>
          <p:nvPr>
            <p:ph type="sldNum" sz="quarter" idx="12"/>
          </p:nvPr>
        </p:nvSpPr>
        <p:spPr/>
        <p:txBody>
          <a:bodyPr/>
          <a:lstStyle/>
          <a:p>
            <a:fld id="{7C6577AE-A47D-4D8A-AD4C-413C46E529CA}" type="slidenum">
              <a:rPr lang="en-AU" smtClean="0"/>
              <a:t>‹#›</a:t>
            </a:fld>
            <a:endParaRPr lang="en-AU"/>
          </a:p>
        </p:txBody>
      </p:sp>
    </p:spTree>
    <p:extLst>
      <p:ext uri="{BB962C8B-B14F-4D97-AF65-F5344CB8AC3E}">
        <p14:creationId xmlns:p14="http://schemas.microsoft.com/office/powerpoint/2010/main" val="24422637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nd Text">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3869" y="1548001"/>
            <a:ext cx="11183565" cy="4805175"/>
          </a:xfrm>
        </p:spPr>
        <p:txBody>
          <a:bodyPr/>
          <a:lstStyle>
            <a:lvl1pPr>
              <a:defRPr/>
            </a:lvl1pPr>
          </a:lstStyle>
          <a:p>
            <a:pPr lvl="0"/>
            <a:r>
              <a:rPr lang="en-GB" dirty="0"/>
              <a:t>Start typing to add text without a bullet point. To add a bullet point, place the cursor at the start of this line and press tab.</a:t>
            </a:r>
            <a:endParaRPr lang="en-US" noProof="0" dirty="0"/>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3869" y="504000"/>
            <a:ext cx="11183564" cy="369332"/>
          </a:xfrm>
        </p:spPr>
        <p:txBody>
          <a:bodyPr/>
          <a:lstStyle>
            <a:lvl1pPr>
              <a:defRPr b="0"/>
            </a:lvl1pPr>
          </a:lstStyle>
          <a:p>
            <a:r>
              <a:rPr lang="en-US" noProof="0" dirty="0"/>
              <a:t>Insert page title (sentence case)</a:t>
            </a:r>
            <a:endParaRPr lang="en-US" dirty="0"/>
          </a:p>
        </p:txBody>
      </p:sp>
    </p:spTree>
    <p:extLst>
      <p:ext uri="{BB962C8B-B14F-4D97-AF65-F5344CB8AC3E}">
        <p14:creationId xmlns:p14="http://schemas.microsoft.com/office/powerpoint/2010/main" val="3232426862"/>
      </p:ext>
    </p:extLst>
  </p:cSld>
  <p:clrMapOvr>
    <a:masterClrMapping/>
  </p:clrMapOvr>
  <p:extLst>
    <p:ext uri="{DCECCB84-F9BA-43D5-87BE-67443E8EF086}">
      <p15:sldGuideLst xmlns:p15="http://schemas.microsoft.com/office/powerpoint/2012/main">
        <p15:guide id="4" orient="horz" pos="318">
          <p15:clr>
            <a:srgbClr val="FBAE40"/>
          </p15:clr>
        </p15:guide>
        <p15:guide id="5" orient="horz" pos="552">
          <p15:clr>
            <a:srgbClr val="FBAE40"/>
          </p15:clr>
        </p15:guide>
        <p15:guide id="6" orient="horz" pos="95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2B2787-B42A-E17D-3CB7-3EB44109687B}"/>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82E23D8F-A899-79E3-94A4-E0C2F014A10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3FC499C4-C974-37AA-C96F-D2DAC94C1D65}"/>
              </a:ext>
            </a:extLst>
          </p:cNvPr>
          <p:cNvSpPr>
            <a:spLocks noGrp="1"/>
          </p:cNvSpPr>
          <p:nvPr>
            <p:ph type="dt" sz="half" idx="10"/>
          </p:nvPr>
        </p:nvSpPr>
        <p:spPr/>
        <p:txBody>
          <a:bodyPr/>
          <a:lstStyle/>
          <a:p>
            <a:fld id="{ABFC9F2E-071D-46E7-A051-355AD878C6D6}" type="datetimeFigureOut">
              <a:rPr lang="en-AU" smtClean="0"/>
              <a:t>21/04/2026</a:t>
            </a:fld>
            <a:endParaRPr lang="en-AU"/>
          </a:p>
        </p:txBody>
      </p:sp>
      <p:sp>
        <p:nvSpPr>
          <p:cNvPr id="5" name="Footer Placeholder 4">
            <a:extLst>
              <a:ext uri="{FF2B5EF4-FFF2-40B4-BE49-F238E27FC236}">
                <a16:creationId xmlns:a16="http://schemas.microsoft.com/office/drawing/2014/main" id="{4C727FF7-C1C8-82F0-39D7-D48D872D1719}"/>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27C64158-A040-49CB-6AC6-4F10E0AB6576}"/>
              </a:ext>
            </a:extLst>
          </p:cNvPr>
          <p:cNvSpPr>
            <a:spLocks noGrp="1"/>
          </p:cNvSpPr>
          <p:nvPr>
            <p:ph type="sldNum" sz="quarter" idx="12"/>
          </p:nvPr>
        </p:nvSpPr>
        <p:spPr/>
        <p:txBody>
          <a:bodyPr/>
          <a:lstStyle/>
          <a:p>
            <a:fld id="{7C6577AE-A47D-4D8A-AD4C-413C46E529CA}" type="slidenum">
              <a:rPr lang="en-AU" smtClean="0"/>
              <a:t>‹#›</a:t>
            </a:fld>
            <a:endParaRPr lang="en-AU"/>
          </a:p>
        </p:txBody>
      </p:sp>
    </p:spTree>
    <p:extLst>
      <p:ext uri="{BB962C8B-B14F-4D97-AF65-F5344CB8AC3E}">
        <p14:creationId xmlns:p14="http://schemas.microsoft.com/office/powerpoint/2010/main" val="23953215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FDFBB6-E103-81B3-80EF-D93512CA9EA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FE953F45-A692-9E6D-18E5-9EB45C285DC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2CBCD5B-35F1-1620-231B-A602737E00EC}"/>
              </a:ext>
            </a:extLst>
          </p:cNvPr>
          <p:cNvSpPr>
            <a:spLocks noGrp="1"/>
          </p:cNvSpPr>
          <p:nvPr>
            <p:ph type="dt" sz="half" idx="10"/>
          </p:nvPr>
        </p:nvSpPr>
        <p:spPr/>
        <p:txBody>
          <a:bodyPr/>
          <a:lstStyle/>
          <a:p>
            <a:fld id="{ABFC9F2E-071D-46E7-A051-355AD878C6D6}" type="datetimeFigureOut">
              <a:rPr lang="en-AU" smtClean="0"/>
              <a:t>21/04/2026</a:t>
            </a:fld>
            <a:endParaRPr lang="en-AU"/>
          </a:p>
        </p:txBody>
      </p:sp>
      <p:sp>
        <p:nvSpPr>
          <p:cNvPr id="5" name="Footer Placeholder 4">
            <a:extLst>
              <a:ext uri="{FF2B5EF4-FFF2-40B4-BE49-F238E27FC236}">
                <a16:creationId xmlns:a16="http://schemas.microsoft.com/office/drawing/2014/main" id="{97F9B5FE-379F-0A1B-7ECC-2C4D76CAE503}"/>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3D41B42C-7CE0-9DCE-D762-DFF1D09789BC}"/>
              </a:ext>
            </a:extLst>
          </p:cNvPr>
          <p:cNvSpPr>
            <a:spLocks noGrp="1"/>
          </p:cNvSpPr>
          <p:nvPr>
            <p:ph type="sldNum" sz="quarter" idx="12"/>
          </p:nvPr>
        </p:nvSpPr>
        <p:spPr/>
        <p:txBody>
          <a:bodyPr/>
          <a:lstStyle/>
          <a:p>
            <a:fld id="{7C6577AE-A47D-4D8A-AD4C-413C46E529CA}" type="slidenum">
              <a:rPr lang="en-AU" smtClean="0"/>
              <a:t>‹#›</a:t>
            </a:fld>
            <a:endParaRPr lang="en-AU"/>
          </a:p>
        </p:txBody>
      </p:sp>
    </p:spTree>
    <p:extLst>
      <p:ext uri="{BB962C8B-B14F-4D97-AF65-F5344CB8AC3E}">
        <p14:creationId xmlns:p14="http://schemas.microsoft.com/office/powerpoint/2010/main" val="20654883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E08212-8447-D0F3-5A93-146B9EC792BC}"/>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C8FAF6EE-D6C1-4AFB-2111-92D447C41BC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27CF1FD9-658D-1804-AAD2-21D91E04B27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55983CAF-C764-3117-9D8D-F2B1AA838C3E}"/>
              </a:ext>
            </a:extLst>
          </p:cNvPr>
          <p:cNvSpPr>
            <a:spLocks noGrp="1"/>
          </p:cNvSpPr>
          <p:nvPr>
            <p:ph type="dt" sz="half" idx="10"/>
          </p:nvPr>
        </p:nvSpPr>
        <p:spPr/>
        <p:txBody>
          <a:bodyPr/>
          <a:lstStyle/>
          <a:p>
            <a:fld id="{ABFC9F2E-071D-46E7-A051-355AD878C6D6}" type="datetimeFigureOut">
              <a:rPr lang="en-AU" smtClean="0"/>
              <a:t>21/04/2026</a:t>
            </a:fld>
            <a:endParaRPr lang="en-AU"/>
          </a:p>
        </p:txBody>
      </p:sp>
      <p:sp>
        <p:nvSpPr>
          <p:cNvPr id="6" name="Footer Placeholder 5">
            <a:extLst>
              <a:ext uri="{FF2B5EF4-FFF2-40B4-BE49-F238E27FC236}">
                <a16:creationId xmlns:a16="http://schemas.microsoft.com/office/drawing/2014/main" id="{F5B94A0C-E185-F89A-88B2-722B1E957766}"/>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83DFA4B1-EA10-4360-4103-FC7D08896463}"/>
              </a:ext>
            </a:extLst>
          </p:cNvPr>
          <p:cNvSpPr>
            <a:spLocks noGrp="1"/>
          </p:cNvSpPr>
          <p:nvPr>
            <p:ph type="sldNum" sz="quarter" idx="12"/>
          </p:nvPr>
        </p:nvSpPr>
        <p:spPr/>
        <p:txBody>
          <a:bodyPr/>
          <a:lstStyle/>
          <a:p>
            <a:fld id="{7C6577AE-A47D-4D8A-AD4C-413C46E529CA}" type="slidenum">
              <a:rPr lang="en-AU" smtClean="0"/>
              <a:t>‹#›</a:t>
            </a:fld>
            <a:endParaRPr lang="en-AU"/>
          </a:p>
        </p:txBody>
      </p:sp>
    </p:spTree>
    <p:extLst>
      <p:ext uri="{BB962C8B-B14F-4D97-AF65-F5344CB8AC3E}">
        <p14:creationId xmlns:p14="http://schemas.microsoft.com/office/powerpoint/2010/main" val="13221735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5DB6A4-5409-9540-D665-B86B07E953F4}"/>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C6A71918-E46B-A29F-A649-2F6481D0465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81448F8-E802-8660-FC95-A993D0F6061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DA4054F1-6425-7D45-64C2-EC5928CDE27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2F0AE5B-1A0B-93CD-214E-6C40C9940EA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86DD9855-DF35-995B-099D-2F59E52A0CA3}"/>
              </a:ext>
            </a:extLst>
          </p:cNvPr>
          <p:cNvSpPr>
            <a:spLocks noGrp="1"/>
          </p:cNvSpPr>
          <p:nvPr>
            <p:ph type="dt" sz="half" idx="10"/>
          </p:nvPr>
        </p:nvSpPr>
        <p:spPr/>
        <p:txBody>
          <a:bodyPr/>
          <a:lstStyle/>
          <a:p>
            <a:fld id="{ABFC9F2E-071D-46E7-A051-355AD878C6D6}" type="datetimeFigureOut">
              <a:rPr lang="en-AU" smtClean="0"/>
              <a:t>21/04/2026</a:t>
            </a:fld>
            <a:endParaRPr lang="en-AU"/>
          </a:p>
        </p:txBody>
      </p:sp>
      <p:sp>
        <p:nvSpPr>
          <p:cNvPr id="8" name="Footer Placeholder 7">
            <a:extLst>
              <a:ext uri="{FF2B5EF4-FFF2-40B4-BE49-F238E27FC236}">
                <a16:creationId xmlns:a16="http://schemas.microsoft.com/office/drawing/2014/main" id="{0AE2F9E2-127E-15B7-0664-F2D954E7C786}"/>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878B9F93-C782-0BCF-970D-617F06B7E06E}"/>
              </a:ext>
            </a:extLst>
          </p:cNvPr>
          <p:cNvSpPr>
            <a:spLocks noGrp="1"/>
          </p:cNvSpPr>
          <p:nvPr>
            <p:ph type="sldNum" sz="quarter" idx="12"/>
          </p:nvPr>
        </p:nvSpPr>
        <p:spPr/>
        <p:txBody>
          <a:bodyPr/>
          <a:lstStyle/>
          <a:p>
            <a:fld id="{7C6577AE-A47D-4D8A-AD4C-413C46E529CA}" type="slidenum">
              <a:rPr lang="en-AU" smtClean="0"/>
              <a:t>‹#›</a:t>
            </a:fld>
            <a:endParaRPr lang="en-AU"/>
          </a:p>
        </p:txBody>
      </p:sp>
    </p:spTree>
    <p:extLst>
      <p:ext uri="{BB962C8B-B14F-4D97-AF65-F5344CB8AC3E}">
        <p14:creationId xmlns:p14="http://schemas.microsoft.com/office/powerpoint/2010/main" val="27428150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B2D783-523E-BF61-9B70-FF22385D8B85}"/>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CDA0FD64-FA9C-47F5-6191-039A05EB26AB}"/>
              </a:ext>
            </a:extLst>
          </p:cNvPr>
          <p:cNvSpPr>
            <a:spLocks noGrp="1"/>
          </p:cNvSpPr>
          <p:nvPr>
            <p:ph type="dt" sz="half" idx="10"/>
          </p:nvPr>
        </p:nvSpPr>
        <p:spPr/>
        <p:txBody>
          <a:bodyPr/>
          <a:lstStyle/>
          <a:p>
            <a:fld id="{ABFC9F2E-071D-46E7-A051-355AD878C6D6}" type="datetimeFigureOut">
              <a:rPr lang="en-AU" smtClean="0"/>
              <a:t>21/04/2026</a:t>
            </a:fld>
            <a:endParaRPr lang="en-AU"/>
          </a:p>
        </p:txBody>
      </p:sp>
      <p:sp>
        <p:nvSpPr>
          <p:cNvPr id="4" name="Footer Placeholder 3">
            <a:extLst>
              <a:ext uri="{FF2B5EF4-FFF2-40B4-BE49-F238E27FC236}">
                <a16:creationId xmlns:a16="http://schemas.microsoft.com/office/drawing/2014/main" id="{87B7789D-C561-C187-67AB-4B11E2F0FF84}"/>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C3398C65-C735-DE07-5976-247D479C17C0}"/>
              </a:ext>
            </a:extLst>
          </p:cNvPr>
          <p:cNvSpPr>
            <a:spLocks noGrp="1"/>
          </p:cNvSpPr>
          <p:nvPr>
            <p:ph type="sldNum" sz="quarter" idx="12"/>
          </p:nvPr>
        </p:nvSpPr>
        <p:spPr/>
        <p:txBody>
          <a:bodyPr/>
          <a:lstStyle/>
          <a:p>
            <a:fld id="{7C6577AE-A47D-4D8A-AD4C-413C46E529CA}" type="slidenum">
              <a:rPr lang="en-AU" smtClean="0"/>
              <a:t>‹#›</a:t>
            </a:fld>
            <a:endParaRPr lang="en-AU"/>
          </a:p>
        </p:txBody>
      </p:sp>
    </p:spTree>
    <p:extLst>
      <p:ext uri="{BB962C8B-B14F-4D97-AF65-F5344CB8AC3E}">
        <p14:creationId xmlns:p14="http://schemas.microsoft.com/office/powerpoint/2010/main" val="40739889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8C59B11-EF6F-1E0D-4610-878356A59C20}"/>
              </a:ext>
            </a:extLst>
          </p:cNvPr>
          <p:cNvSpPr>
            <a:spLocks noGrp="1"/>
          </p:cNvSpPr>
          <p:nvPr>
            <p:ph type="dt" sz="half" idx="10"/>
          </p:nvPr>
        </p:nvSpPr>
        <p:spPr/>
        <p:txBody>
          <a:bodyPr/>
          <a:lstStyle/>
          <a:p>
            <a:fld id="{ABFC9F2E-071D-46E7-A051-355AD878C6D6}" type="datetimeFigureOut">
              <a:rPr lang="en-AU" smtClean="0"/>
              <a:t>21/04/2026</a:t>
            </a:fld>
            <a:endParaRPr lang="en-AU"/>
          </a:p>
        </p:txBody>
      </p:sp>
      <p:sp>
        <p:nvSpPr>
          <p:cNvPr id="3" name="Footer Placeholder 2">
            <a:extLst>
              <a:ext uri="{FF2B5EF4-FFF2-40B4-BE49-F238E27FC236}">
                <a16:creationId xmlns:a16="http://schemas.microsoft.com/office/drawing/2014/main" id="{18A2F5A1-1BDA-881C-CE28-3F597A02C429}"/>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FDF623FA-3079-0548-165A-3469B3CAAFC2}"/>
              </a:ext>
            </a:extLst>
          </p:cNvPr>
          <p:cNvSpPr>
            <a:spLocks noGrp="1"/>
          </p:cNvSpPr>
          <p:nvPr>
            <p:ph type="sldNum" sz="quarter" idx="12"/>
          </p:nvPr>
        </p:nvSpPr>
        <p:spPr/>
        <p:txBody>
          <a:bodyPr/>
          <a:lstStyle/>
          <a:p>
            <a:fld id="{7C6577AE-A47D-4D8A-AD4C-413C46E529CA}" type="slidenum">
              <a:rPr lang="en-AU" smtClean="0"/>
              <a:t>‹#›</a:t>
            </a:fld>
            <a:endParaRPr lang="en-AU"/>
          </a:p>
        </p:txBody>
      </p:sp>
    </p:spTree>
    <p:extLst>
      <p:ext uri="{BB962C8B-B14F-4D97-AF65-F5344CB8AC3E}">
        <p14:creationId xmlns:p14="http://schemas.microsoft.com/office/powerpoint/2010/main" val="17026884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355C6C-4F13-D1C3-4102-1575189BAE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D22FDAA3-C74E-E1E1-9A9D-48A7E1CF28E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5F22F569-EA95-EFD1-0FAA-A251EA1F590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9BA936A-9D23-4D95-DDE9-11A8244A749F}"/>
              </a:ext>
            </a:extLst>
          </p:cNvPr>
          <p:cNvSpPr>
            <a:spLocks noGrp="1"/>
          </p:cNvSpPr>
          <p:nvPr>
            <p:ph type="dt" sz="half" idx="10"/>
          </p:nvPr>
        </p:nvSpPr>
        <p:spPr/>
        <p:txBody>
          <a:bodyPr/>
          <a:lstStyle/>
          <a:p>
            <a:fld id="{ABFC9F2E-071D-46E7-A051-355AD878C6D6}" type="datetimeFigureOut">
              <a:rPr lang="en-AU" smtClean="0"/>
              <a:t>21/04/2026</a:t>
            </a:fld>
            <a:endParaRPr lang="en-AU"/>
          </a:p>
        </p:txBody>
      </p:sp>
      <p:sp>
        <p:nvSpPr>
          <p:cNvPr id="6" name="Footer Placeholder 5">
            <a:extLst>
              <a:ext uri="{FF2B5EF4-FFF2-40B4-BE49-F238E27FC236}">
                <a16:creationId xmlns:a16="http://schemas.microsoft.com/office/drawing/2014/main" id="{5B6EBEE8-B388-76B9-8A10-1B48D016CE9D}"/>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064F7A86-779B-D9DC-1AEF-7E25FF2A781D}"/>
              </a:ext>
            </a:extLst>
          </p:cNvPr>
          <p:cNvSpPr>
            <a:spLocks noGrp="1"/>
          </p:cNvSpPr>
          <p:nvPr>
            <p:ph type="sldNum" sz="quarter" idx="12"/>
          </p:nvPr>
        </p:nvSpPr>
        <p:spPr/>
        <p:txBody>
          <a:bodyPr/>
          <a:lstStyle/>
          <a:p>
            <a:fld id="{7C6577AE-A47D-4D8A-AD4C-413C46E529CA}" type="slidenum">
              <a:rPr lang="en-AU" smtClean="0"/>
              <a:t>‹#›</a:t>
            </a:fld>
            <a:endParaRPr lang="en-AU"/>
          </a:p>
        </p:txBody>
      </p:sp>
    </p:spTree>
    <p:extLst>
      <p:ext uri="{BB962C8B-B14F-4D97-AF65-F5344CB8AC3E}">
        <p14:creationId xmlns:p14="http://schemas.microsoft.com/office/powerpoint/2010/main" val="4125860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8B2FC-B2D9-CD11-95D6-412B0E1E5C3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F27CD5A6-3D32-E300-1B0A-6B6B0CEC2C9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092F0C7B-F464-5DD8-8545-44F6F9A5704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AC71102-C0F2-60E9-B67B-A343CF9319C3}"/>
              </a:ext>
            </a:extLst>
          </p:cNvPr>
          <p:cNvSpPr>
            <a:spLocks noGrp="1"/>
          </p:cNvSpPr>
          <p:nvPr>
            <p:ph type="dt" sz="half" idx="10"/>
          </p:nvPr>
        </p:nvSpPr>
        <p:spPr/>
        <p:txBody>
          <a:bodyPr/>
          <a:lstStyle/>
          <a:p>
            <a:fld id="{ABFC9F2E-071D-46E7-A051-355AD878C6D6}" type="datetimeFigureOut">
              <a:rPr lang="en-AU" smtClean="0"/>
              <a:t>21/04/2026</a:t>
            </a:fld>
            <a:endParaRPr lang="en-AU"/>
          </a:p>
        </p:txBody>
      </p:sp>
      <p:sp>
        <p:nvSpPr>
          <p:cNvPr id="6" name="Footer Placeholder 5">
            <a:extLst>
              <a:ext uri="{FF2B5EF4-FFF2-40B4-BE49-F238E27FC236}">
                <a16:creationId xmlns:a16="http://schemas.microsoft.com/office/drawing/2014/main" id="{3E64ECC7-A340-4AA0-D21E-A4F067644681}"/>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C792A7A5-34DB-6EE7-DFCD-284576C62DC5}"/>
              </a:ext>
            </a:extLst>
          </p:cNvPr>
          <p:cNvSpPr>
            <a:spLocks noGrp="1"/>
          </p:cNvSpPr>
          <p:nvPr>
            <p:ph type="sldNum" sz="quarter" idx="12"/>
          </p:nvPr>
        </p:nvSpPr>
        <p:spPr/>
        <p:txBody>
          <a:bodyPr/>
          <a:lstStyle/>
          <a:p>
            <a:fld id="{7C6577AE-A47D-4D8A-AD4C-413C46E529CA}" type="slidenum">
              <a:rPr lang="en-AU" smtClean="0"/>
              <a:t>‹#›</a:t>
            </a:fld>
            <a:endParaRPr lang="en-AU"/>
          </a:p>
        </p:txBody>
      </p:sp>
    </p:spTree>
    <p:extLst>
      <p:ext uri="{BB962C8B-B14F-4D97-AF65-F5344CB8AC3E}">
        <p14:creationId xmlns:p14="http://schemas.microsoft.com/office/powerpoint/2010/main" val="19636972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7BCD0DF-F87A-9EA6-9ECB-84064A554EF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E3472869-7252-71B6-47B1-09FD47AB7F7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8122F231-11D5-7370-E9E7-F4AD1A64247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BFC9F2E-071D-46E7-A051-355AD878C6D6}" type="datetimeFigureOut">
              <a:rPr lang="en-AU" smtClean="0"/>
              <a:t>21/04/2026</a:t>
            </a:fld>
            <a:endParaRPr lang="en-AU"/>
          </a:p>
        </p:txBody>
      </p:sp>
      <p:sp>
        <p:nvSpPr>
          <p:cNvPr id="5" name="Footer Placeholder 4">
            <a:extLst>
              <a:ext uri="{FF2B5EF4-FFF2-40B4-BE49-F238E27FC236}">
                <a16:creationId xmlns:a16="http://schemas.microsoft.com/office/drawing/2014/main" id="{DAB71C95-C243-5B5A-F990-5946BEBA3EF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AU"/>
          </a:p>
        </p:txBody>
      </p:sp>
      <p:sp>
        <p:nvSpPr>
          <p:cNvPr id="6" name="Slide Number Placeholder 5">
            <a:extLst>
              <a:ext uri="{FF2B5EF4-FFF2-40B4-BE49-F238E27FC236}">
                <a16:creationId xmlns:a16="http://schemas.microsoft.com/office/drawing/2014/main" id="{355C94B5-11B7-355B-78F8-A12A0590197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C6577AE-A47D-4D8A-AD4C-413C46E529CA}" type="slidenum">
              <a:rPr lang="en-AU" smtClean="0"/>
              <a:t>‹#›</a:t>
            </a:fld>
            <a:endParaRPr lang="en-AU"/>
          </a:p>
        </p:txBody>
      </p:sp>
    </p:spTree>
    <p:extLst>
      <p:ext uri="{BB962C8B-B14F-4D97-AF65-F5344CB8AC3E}">
        <p14:creationId xmlns:p14="http://schemas.microsoft.com/office/powerpoint/2010/main" val="7592800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hyperlink" Target="https://supplier.ariba.com/" TargetMode="Externa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hyperlink" Target="https://supplier.ariba.com/" TargetMode="Externa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hyperlink" Target="https://hc.ariba.com/index.html?sap-ui-language=en#/item/KB0397352" TargetMode="External"/><Relationship Id="rId2" Type="http://schemas.openxmlformats.org/officeDocument/2006/relationships/hyperlink" Target="https://supplier.ariba.com/" TargetMode="External"/><Relationship Id="rId1" Type="http://schemas.openxmlformats.org/officeDocument/2006/relationships/slideLayout" Target="../slideLayouts/slideLayout12.xml"/><Relationship Id="rId4" Type="http://schemas.openxmlformats.org/officeDocument/2006/relationships/hyperlink" Target="https://hc.ariba.com/index.html?sap-ui-language=en#/item/KB0392441" TargetMode="External"/></Relationships>
</file>

<file path=ppt/slides/_rels/slide5.xml.rels><?xml version="1.0" encoding="UTF-8" standalone="yes"?>
<Relationships xmlns="http://schemas.openxmlformats.org/package/2006/relationships"><Relationship Id="rId2" Type="http://schemas.openxmlformats.org/officeDocument/2006/relationships/hyperlink" Target="https://supplier.ariba.com/" TargetMode="Externa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hyperlink" Target="http://supplier.ariba.com/" TargetMode="External"/><Relationship Id="rId2" Type="http://schemas.openxmlformats.org/officeDocument/2006/relationships/hyperlink" Target="https://helpcenter.ariba.com/index.html?sap-language=en#/item&amp;/i/160943" TargetMode="External"/><Relationship Id="rId1" Type="http://schemas.openxmlformats.org/officeDocument/2006/relationships/slideLayout" Target="../slideLayouts/slideLayout12.xml"/><Relationship Id="rId4" Type="http://schemas.openxmlformats.org/officeDocument/2006/relationships/hyperlink" Target="https://supplier.ariba.com/" TargetMode="External"/></Relationships>
</file>

<file path=ppt/slides/_rels/slide7.xml.rels><?xml version="1.0" encoding="UTF-8" standalone="yes"?>
<Relationships xmlns="http://schemas.openxmlformats.org/package/2006/relationships"><Relationship Id="rId2" Type="http://schemas.openxmlformats.org/officeDocument/2006/relationships/hyperlink" Target="https://support.ariba.com/item/view/KB0392438" TargetMode="Externa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hyperlink" Target="https://support.ariba.com/item/view/KB0398648" TargetMode="External"/><Relationship Id="rId2" Type="http://schemas.openxmlformats.org/officeDocument/2006/relationships/hyperlink" Target="https://helpcenter.ariba.com/index.html?sap-language=en#/item&amp;/i/139440" TargetMode="External"/><Relationship Id="rId1" Type="http://schemas.openxmlformats.org/officeDocument/2006/relationships/slideLayout" Target="../slideLayouts/slideLayout12.xml"/><Relationship Id="rId6" Type="http://schemas.openxmlformats.org/officeDocument/2006/relationships/image" Target="../media/image40.png"/><Relationship Id="rId5" Type="http://schemas.openxmlformats.org/officeDocument/2006/relationships/slide" Target="slide6.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12D317-6336-47A3-2FBD-E7064180965E}"/>
              </a:ext>
            </a:extLst>
          </p:cNvPr>
          <p:cNvSpPr>
            <a:spLocks noGrp="1"/>
          </p:cNvSpPr>
          <p:nvPr>
            <p:ph type="ctrTitle"/>
          </p:nvPr>
        </p:nvSpPr>
        <p:spPr>
          <a:xfrm>
            <a:off x="1403230" y="1130990"/>
            <a:ext cx="9144000" cy="2387600"/>
          </a:xfrm>
        </p:spPr>
        <p:txBody>
          <a:bodyPr/>
          <a:lstStyle/>
          <a:p>
            <a:r>
              <a:rPr lang="en-AU" dirty="0"/>
              <a:t>Ariba supplier account support - FAQs</a:t>
            </a:r>
          </a:p>
        </p:txBody>
      </p:sp>
    </p:spTree>
    <p:extLst>
      <p:ext uri="{BB962C8B-B14F-4D97-AF65-F5344CB8AC3E}">
        <p14:creationId xmlns:p14="http://schemas.microsoft.com/office/powerpoint/2010/main" val="20094676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CE71C6-655F-475F-76E2-F9325D43906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582AFFB-0DCD-9A4F-DED3-27E968C5132A}"/>
              </a:ext>
            </a:extLst>
          </p:cNvPr>
          <p:cNvSpPr>
            <a:spLocks noGrp="1"/>
          </p:cNvSpPr>
          <p:nvPr>
            <p:ph type="title"/>
          </p:nvPr>
        </p:nvSpPr>
        <p:spPr>
          <a:xfrm>
            <a:off x="503868" y="504761"/>
            <a:ext cx="11183564" cy="369236"/>
          </a:xfrm>
          <a:noFill/>
          <a:extLst>
            <a:ext uri="{909E8E84-426E-40DD-AFC4-6F175D3DCCD1}">
              <a14:hiddenFill xmlns:a14="http://schemas.microsoft.com/office/drawing/2010/main">
                <a:solidFill>
                  <a:srgbClr val="FFC933"/>
                </a:solidFill>
              </a14:hiddenFill>
            </a:ext>
          </a:extLst>
        </p:spPr>
        <p:txBody>
          <a:bodyPr>
            <a:normAutofit/>
          </a:bodyPr>
          <a:lstStyle/>
          <a:p>
            <a:r>
              <a:rPr lang="en-US" sz="1900" b="1" dirty="0">
                <a:solidFill>
                  <a:srgbClr val="000000"/>
                </a:solidFill>
              </a:rPr>
              <a:t>Error When I Sign It to My Supplier Account</a:t>
            </a:r>
            <a:endParaRPr lang="en-GB" sz="1900" b="1" dirty="0">
              <a:solidFill>
                <a:srgbClr val="000000"/>
              </a:solidFill>
            </a:endParaRPr>
          </a:p>
        </p:txBody>
      </p:sp>
      <p:sp>
        <p:nvSpPr>
          <p:cNvPr id="4" name="Text Placeholder 1">
            <a:extLst>
              <a:ext uri="{FF2B5EF4-FFF2-40B4-BE49-F238E27FC236}">
                <a16:creationId xmlns:a16="http://schemas.microsoft.com/office/drawing/2014/main" id="{2277AAAC-CDB6-773A-DD67-8AEE19E48D69}"/>
              </a:ext>
            </a:extLst>
          </p:cNvPr>
          <p:cNvSpPr txBox="1">
            <a:spLocks/>
          </p:cNvSpPr>
          <p:nvPr/>
        </p:nvSpPr>
        <p:spPr bwMode="black">
          <a:xfrm>
            <a:off x="6221381" y="1154892"/>
            <a:ext cx="5717510" cy="4775356"/>
          </a:xfrm>
          <a:prstGeom prst="rect">
            <a:avLst/>
          </a:prstGeom>
        </p:spPr>
        <p:txBody>
          <a:bodyPr vert="horz" lIns="0" tIns="0" rIns="0" bIns="0" rtlCol="0">
            <a:noAutofit/>
          </a:bodyPr>
          <a:lstStyle>
            <a:lvl1pPr marL="0" indent="0" algn="l" defTabSz="1088558" rtl="0" eaLnBrk="1" latinLnBrk="0" hangingPunct="1">
              <a:spcBef>
                <a:spcPts val="1800"/>
              </a:spcBef>
              <a:buClrTx/>
              <a:buSzPct val="80000"/>
              <a:buFont typeface="72 Brand" panose="02000000000000000000" pitchFamily="2" charset="0"/>
              <a:buChar char="​"/>
              <a:defRPr sz="2000" b="0" i="0" kern="1200">
                <a:solidFill>
                  <a:schemeClr val="tx1"/>
                </a:solidFill>
                <a:latin typeface="+mn-lt"/>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b="0" i="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457063" indent="-457063">
              <a:buFont typeface="+mj-lt"/>
              <a:buAutoNum type="arabicPeriod"/>
            </a:pPr>
            <a:endParaRPr lang="en-US" sz="1999" dirty="0"/>
          </a:p>
        </p:txBody>
      </p:sp>
      <p:sp>
        <p:nvSpPr>
          <p:cNvPr id="9" name="Text Placeholder 1">
            <a:extLst>
              <a:ext uri="{FF2B5EF4-FFF2-40B4-BE49-F238E27FC236}">
                <a16:creationId xmlns:a16="http://schemas.microsoft.com/office/drawing/2014/main" id="{BDD7E39E-A2BE-B6C3-69DD-655079C501DD}"/>
              </a:ext>
            </a:extLst>
          </p:cNvPr>
          <p:cNvSpPr txBox="1">
            <a:spLocks/>
          </p:cNvSpPr>
          <p:nvPr/>
        </p:nvSpPr>
        <p:spPr bwMode="black">
          <a:xfrm>
            <a:off x="503870" y="1052927"/>
            <a:ext cx="11183563" cy="713264"/>
          </a:xfrm>
          <a:prstGeom prst="rect">
            <a:avLst/>
          </a:prstGeom>
          <a:solidFill>
            <a:schemeClr val="bg1">
              <a:lumMod val="85000"/>
            </a:schemeClr>
          </a:solidFill>
        </p:spPr>
        <p:txBody>
          <a:bodyPr vert="horz" lIns="0" tIns="0" rIns="0" bIns="0" rtlCol="0">
            <a:noAutofit/>
          </a:bodyPr>
          <a:lstStyle>
            <a:lvl1pPr marL="0" indent="0" algn="l" defTabSz="1088558" rtl="0" eaLnBrk="1" latinLnBrk="0" hangingPunct="1">
              <a:spcBef>
                <a:spcPts val="1800"/>
              </a:spcBef>
              <a:buClrTx/>
              <a:buSzPct val="80000"/>
              <a:buFont typeface="72 Brand" panose="02000000000000000000" pitchFamily="2" charset="0"/>
              <a:buChar char="​"/>
              <a:defRPr sz="2000" b="0" i="0" kern="1200">
                <a:solidFill>
                  <a:schemeClr val="tx1"/>
                </a:solidFill>
                <a:latin typeface="+mn-lt"/>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b="0" i="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None/>
            </a:pPr>
            <a:r>
              <a:rPr lang="en-US" sz="1600" b="1" dirty="0">
                <a:solidFill>
                  <a:srgbClr val="32363A"/>
                </a:solidFill>
                <a:latin typeface="+mj-lt"/>
              </a:rPr>
              <a:t>I received the following error: System error</a:t>
            </a:r>
            <a:br>
              <a:rPr lang="en-US" sz="1600" b="1" dirty="0">
                <a:latin typeface="+mj-lt"/>
              </a:rPr>
            </a:br>
            <a:r>
              <a:rPr lang="en-US" sz="1600" b="1" dirty="0">
                <a:solidFill>
                  <a:srgbClr val="32363A"/>
                </a:solidFill>
                <a:latin typeface="+mj-lt"/>
              </a:rPr>
              <a:t>Sorry, we could not complete your request at this time. Please try again later. (error code: system-toggle-</a:t>
            </a:r>
            <a:r>
              <a:rPr lang="en-US" sz="1600" b="1" dirty="0" err="1">
                <a:solidFill>
                  <a:srgbClr val="32363A"/>
                </a:solidFill>
                <a:latin typeface="+mj-lt"/>
              </a:rPr>
              <a:t>init</a:t>
            </a:r>
            <a:r>
              <a:rPr lang="en-US" sz="1600" b="1" dirty="0">
                <a:solidFill>
                  <a:srgbClr val="32363A"/>
                </a:solidFill>
                <a:latin typeface="+mj-lt"/>
              </a:rPr>
              <a:t>-timeout-error Request ID: )</a:t>
            </a:r>
            <a:endParaRPr lang="en-US" sz="1600" b="1" dirty="0"/>
          </a:p>
        </p:txBody>
      </p:sp>
      <p:sp>
        <p:nvSpPr>
          <p:cNvPr id="10" name="Text Placeholder 1">
            <a:extLst>
              <a:ext uri="{FF2B5EF4-FFF2-40B4-BE49-F238E27FC236}">
                <a16:creationId xmlns:a16="http://schemas.microsoft.com/office/drawing/2014/main" id="{3ECA965D-1989-ED36-2E19-A59FC871024A}"/>
              </a:ext>
            </a:extLst>
          </p:cNvPr>
          <p:cNvSpPr txBox="1">
            <a:spLocks/>
          </p:cNvSpPr>
          <p:nvPr/>
        </p:nvSpPr>
        <p:spPr bwMode="black">
          <a:xfrm>
            <a:off x="503868" y="1868156"/>
            <a:ext cx="11088333" cy="4164057"/>
          </a:xfrm>
          <a:prstGeom prst="rect">
            <a:avLst/>
          </a:prstGeom>
        </p:spPr>
        <p:txBody>
          <a:bodyPr vert="horz" lIns="0" tIns="0" rIns="0" bIns="0" rtlCol="0">
            <a:noAutofit/>
          </a:bodyPr>
          <a:lstStyle>
            <a:lvl1pPr marL="0" indent="0" algn="l" defTabSz="1088558" rtl="0" eaLnBrk="1" latinLnBrk="0" hangingPunct="1">
              <a:spcBef>
                <a:spcPts val="1800"/>
              </a:spcBef>
              <a:buClrTx/>
              <a:buSzPct val="80000"/>
              <a:buFont typeface="72 Brand" panose="02000000000000000000" pitchFamily="2" charset="0"/>
              <a:buChar char="​"/>
              <a:defRPr sz="2000" b="0" i="0" kern="1200">
                <a:solidFill>
                  <a:schemeClr val="tx1"/>
                </a:solidFill>
                <a:latin typeface="+mn-lt"/>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b="0" i="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lgn="just">
              <a:buNone/>
            </a:pPr>
            <a:r>
              <a:rPr lang="en-US" sz="1500" dirty="0"/>
              <a:t>This error can be caused by if one or all of the domains below are not accessible from your network environment. Please contact your IT department to make sure the domains below are not filtered by your network firewall:</a:t>
            </a:r>
          </a:p>
          <a:p>
            <a:pPr lvl="1" algn="just">
              <a:spcBef>
                <a:spcPts val="1800"/>
              </a:spcBef>
              <a:buClrTx/>
              <a:buSzPct val="80000"/>
            </a:pPr>
            <a:r>
              <a:rPr lang="en-US" sz="1500" dirty="0"/>
              <a:t>.sap.com</a:t>
            </a:r>
          </a:p>
          <a:p>
            <a:pPr lvl="1" algn="just">
              <a:spcBef>
                <a:spcPts val="1800"/>
              </a:spcBef>
              <a:buClrTx/>
              <a:buSzPct val="80000"/>
            </a:pPr>
            <a:r>
              <a:rPr lang="en-US" sz="1500" dirty="0"/>
              <a:t>.</a:t>
            </a:r>
            <a:r>
              <a:rPr lang="en-US" sz="1500" dirty="0" err="1"/>
              <a:t>cloud.sap</a:t>
            </a:r>
            <a:endParaRPr lang="en-US" sz="1500" dirty="0"/>
          </a:p>
          <a:p>
            <a:pPr lvl="1" algn="just">
              <a:spcBef>
                <a:spcPts val="1800"/>
              </a:spcBef>
              <a:buClrTx/>
              <a:buSzPct val="80000"/>
            </a:pPr>
            <a:r>
              <a:rPr lang="en-US" sz="1500" dirty="0"/>
              <a:t>.split.io</a:t>
            </a:r>
          </a:p>
          <a:p>
            <a:pPr algn="just">
              <a:buNone/>
            </a:pPr>
            <a:r>
              <a:rPr lang="en-US" sz="1500" dirty="0"/>
              <a:t>Please check any DNS ad blockers as well to ensure these are not blocking the above domains.</a:t>
            </a:r>
          </a:p>
          <a:p>
            <a:br>
              <a:rPr lang="en-US" sz="1400" dirty="0"/>
            </a:br>
            <a:endParaRPr lang="en-US" sz="1400" dirty="0">
              <a:solidFill>
                <a:srgbClr val="32363A"/>
              </a:solidFill>
            </a:endParaRPr>
          </a:p>
        </p:txBody>
      </p:sp>
    </p:spTree>
    <p:extLst>
      <p:ext uri="{BB962C8B-B14F-4D97-AF65-F5344CB8AC3E}">
        <p14:creationId xmlns:p14="http://schemas.microsoft.com/office/powerpoint/2010/main" val="23280191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4669AA-775A-FDE2-3CD7-B868DD1D157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10AEC85-7AAC-5F40-076D-FF4510E0235A}"/>
              </a:ext>
            </a:extLst>
          </p:cNvPr>
          <p:cNvSpPr>
            <a:spLocks noGrp="1"/>
          </p:cNvSpPr>
          <p:nvPr>
            <p:ph type="title"/>
          </p:nvPr>
        </p:nvSpPr>
        <p:spPr>
          <a:xfrm>
            <a:off x="503869" y="504761"/>
            <a:ext cx="11183564" cy="369236"/>
          </a:xfrm>
          <a:noFill/>
          <a:extLst>
            <a:ext uri="{909E8E84-426E-40DD-AFC4-6F175D3DCCD1}">
              <a14:hiddenFill xmlns:a14="http://schemas.microsoft.com/office/drawing/2010/main">
                <a:solidFill>
                  <a:srgbClr val="FFC933"/>
                </a:solidFill>
              </a14:hiddenFill>
            </a:ext>
          </a:extLst>
        </p:spPr>
        <p:txBody>
          <a:bodyPr>
            <a:normAutofit/>
          </a:bodyPr>
          <a:lstStyle/>
          <a:p>
            <a:r>
              <a:rPr lang="en-US" sz="1900" b="1" dirty="0">
                <a:solidFill>
                  <a:srgbClr val="000000"/>
                </a:solidFill>
              </a:rPr>
              <a:t>Contact Account Administrator</a:t>
            </a:r>
            <a:endParaRPr lang="en-GB" sz="1900" b="1" dirty="0">
              <a:solidFill>
                <a:srgbClr val="000000"/>
              </a:solidFill>
            </a:endParaRPr>
          </a:p>
        </p:txBody>
      </p:sp>
      <p:sp>
        <p:nvSpPr>
          <p:cNvPr id="4" name="Text Placeholder 1">
            <a:extLst>
              <a:ext uri="{FF2B5EF4-FFF2-40B4-BE49-F238E27FC236}">
                <a16:creationId xmlns:a16="http://schemas.microsoft.com/office/drawing/2014/main" id="{DDAB58D9-16A9-0E87-6089-F0ECCB800924}"/>
              </a:ext>
            </a:extLst>
          </p:cNvPr>
          <p:cNvSpPr txBox="1">
            <a:spLocks/>
          </p:cNvSpPr>
          <p:nvPr/>
        </p:nvSpPr>
        <p:spPr bwMode="black">
          <a:xfrm>
            <a:off x="6221381" y="1154892"/>
            <a:ext cx="5717510" cy="4775356"/>
          </a:xfrm>
          <a:prstGeom prst="rect">
            <a:avLst/>
          </a:prstGeom>
        </p:spPr>
        <p:txBody>
          <a:bodyPr vert="horz" lIns="0" tIns="0" rIns="0" bIns="0" rtlCol="0">
            <a:noAutofit/>
          </a:bodyPr>
          <a:lstStyle>
            <a:lvl1pPr marL="0" indent="0" algn="l" defTabSz="1088558" rtl="0" eaLnBrk="1" latinLnBrk="0" hangingPunct="1">
              <a:spcBef>
                <a:spcPts val="1800"/>
              </a:spcBef>
              <a:buClrTx/>
              <a:buSzPct val="80000"/>
              <a:buFont typeface="72 Brand" panose="02000000000000000000" pitchFamily="2" charset="0"/>
              <a:buChar char="​"/>
              <a:defRPr sz="2000" b="0" i="0" kern="1200">
                <a:solidFill>
                  <a:schemeClr val="tx1"/>
                </a:solidFill>
                <a:latin typeface="+mn-lt"/>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b="0" i="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457063" indent="-457063">
              <a:buFont typeface="+mj-lt"/>
              <a:buAutoNum type="arabicPeriod"/>
            </a:pPr>
            <a:endParaRPr lang="en-US" sz="1999" dirty="0"/>
          </a:p>
        </p:txBody>
      </p:sp>
      <p:sp>
        <p:nvSpPr>
          <p:cNvPr id="9" name="Text Placeholder 1">
            <a:extLst>
              <a:ext uri="{FF2B5EF4-FFF2-40B4-BE49-F238E27FC236}">
                <a16:creationId xmlns:a16="http://schemas.microsoft.com/office/drawing/2014/main" id="{3CC3AE6C-F5A9-A946-074B-D5EFF2628BC3}"/>
              </a:ext>
            </a:extLst>
          </p:cNvPr>
          <p:cNvSpPr txBox="1">
            <a:spLocks/>
          </p:cNvSpPr>
          <p:nvPr/>
        </p:nvSpPr>
        <p:spPr bwMode="black">
          <a:xfrm>
            <a:off x="503870" y="1052926"/>
            <a:ext cx="11183563" cy="312285"/>
          </a:xfrm>
          <a:prstGeom prst="rect">
            <a:avLst/>
          </a:prstGeom>
          <a:solidFill>
            <a:schemeClr val="bg1">
              <a:lumMod val="85000"/>
            </a:schemeClr>
          </a:solidFill>
        </p:spPr>
        <p:txBody>
          <a:bodyPr vert="horz" lIns="0" tIns="0" rIns="0" bIns="0" rtlCol="0">
            <a:noAutofit/>
          </a:bodyPr>
          <a:lstStyle>
            <a:lvl1pPr marL="0" indent="0" algn="l" defTabSz="1088558" rtl="0" eaLnBrk="1" latinLnBrk="0" hangingPunct="1">
              <a:spcBef>
                <a:spcPts val="1800"/>
              </a:spcBef>
              <a:buClrTx/>
              <a:buSzPct val="80000"/>
              <a:buFont typeface="72 Brand" panose="02000000000000000000" pitchFamily="2" charset="0"/>
              <a:buChar char="​"/>
              <a:defRPr sz="2000" b="0" i="0" kern="1200">
                <a:solidFill>
                  <a:schemeClr val="tx1"/>
                </a:solidFill>
                <a:latin typeface="+mn-lt"/>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b="0" i="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None/>
            </a:pPr>
            <a:r>
              <a:rPr lang="en-US" sz="1600" dirty="0">
                <a:solidFill>
                  <a:srgbClr val="32363A"/>
                </a:solidFill>
                <a:latin typeface="+mj-lt"/>
              </a:rPr>
              <a:t>How do I contact the account administrator for my company?</a:t>
            </a:r>
            <a:br>
              <a:rPr lang="en-US" sz="1400" dirty="0"/>
            </a:br>
            <a:endParaRPr lang="en-US" sz="1799" dirty="0"/>
          </a:p>
          <a:p>
            <a:pPr>
              <a:buFont typeface="72 Brand" panose="02000000000000000000" pitchFamily="2" charset="0"/>
              <a:buNone/>
            </a:pPr>
            <a:endParaRPr lang="en-US" sz="1600" dirty="0"/>
          </a:p>
        </p:txBody>
      </p:sp>
      <p:sp>
        <p:nvSpPr>
          <p:cNvPr id="10" name="Text Placeholder 1">
            <a:extLst>
              <a:ext uri="{FF2B5EF4-FFF2-40B4-BE49-F238E27FC236}">
                <a16:creationId xmlns:a16="http://schemas.microsoft.com/office/drawing/2014/main" id="{0892C75D-26A7-8585-9016-8CF892020616}"/>
              </a:ext>
            </a:extLst>
          </p:cNvPr>
          <p:cNvSpPr txBox="1">
            <a:spLocks/>
          </p:cNvSpPr>
          <p:nvPr/>
        </p:nvSpPr>
        <p:spPr bwMode="black">
          <a:xfrm>
            <a:off x="503870" y="1544139"/>
            <a:ext cx="11088333" cy="3927113"/>
          </a:xfrm>
          <a:prstGeom prst="rect">
            <a:avLst/>
          </a:prstGeom>
        </p:spPr>
        <p:txBody>
          <a:bodyPr vert="horz" lIns="0" tIns="0" rIns="0" bIns="0" rtlCol="0">
            <a:noAutofit/>
          </a:bodyPr>
          <a:lstStyle>
            <a:lvl1pPr marL="0" indent="0" algn="l" defTabSz="1088558" rtl="0" eaLnBrk="1" latinLnBrk="0" hangingPunct="1">
              <a:spcBef>
                <a:spcPts val="1800"/>
              </a:spcBef>
              <a:buClrTx/>
              <a:buSzPct val="80000"/>
              <a:buFont typeface="72 Brand" panose="02000000000000000000" pitchFamily="2" charset="0"/>
              <a:buChar char="​"/>
              <a:defRPr sz="2000" b="0" i="0" kern="1200">
                <a:solidFill>
                  <a:schemeClr val="tx1"/>
                </a:solidFill>
                <a:latin typeface="+mn-lt"/>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b="0" i="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None/>
            </a:pPr>
            <a:r>
              <a:rPr lang="en-US" sz="1500" dirty="0"/>
              <a:t>You can locate your administrator's contact information by using the following steps:</a:t>
            </a:r>
          </a:p>
          <a:p>
            <a:pPr marL="522810" lvl="1" indent="-342900">
              <a:buFont typeface="+mj-lt"/>
              <a:buAutoNum type="arabicPeriod"/>
            </a:pPr>
            <a:r>
              <a:rPr lang="en-US" sz="1500" dirty="0"/>
              <a:t>Sign in to your </a:t>
            </a:r>
            <a:r>
              <a:rPr lang="en-US" sz="1500" dirty="0">
                <a:hlinkClick r:id="rId2">
                  <a:extLst>
                    <a:ext uri="{A12FA001-AC4F-418D-AE19-62706E023703}">
                      <ahyp:hlinkClr xmlns:ahyp="http://schemas.microsoft.com/office/drawing/2018/hyperlinkcolor" val="tx"/>
                    </a:ext>
                  </a:extLst>
                </a:hlinkClick>
              </a:rPr>
              <a:t>Supplier Business Network</a:t>
            </a:r>
            <a:r>
              <a:rPr lang="en-US" sz="1500" dirty="0"/>
              <a:t> account.</a:t>
            </a:r>
          </a:p>
          <a:p>
            <a:pPr marL="522810" lvl="1" indent="-342900">
              <a:buFont typeface="+mj-lt"/>
              <a:buAutoNum type="arabicPeriod"/>
            </a:pPr>
            <a:r>
              <a:rPr lang="en-US" sz="1500" dirty="0"/>
              <a:t>In the upper right corner, click </a:t>
            </a:r>
            <a:r>
              <a:rPr lang="en-US" sz="1500" b="1" dirty="0"/>
              <a:t>[user initials] &gt; Contact Administrator</a:t>
            </a:r>
            <a:r>
              <a:rPr lang="en-US" sz="1500" dirty="0"/>
              <a:t>.</a:t>
            </a:r>
          </a:p>
          <a:p>
            <a:pPr marL="522810" lvl="1" indent="-342900">
              <a:buFont typeface="+mj-lt"/>
              <a:buAutoNum type="arabicPeriod"/>
            </a:pPr>
            <a:r>
              <a:rPr lang="en-US" sz="1500" dirty="0"/>
              <a:t>Details found under </a:t>
            </a:r>
            <a:r>
              <a:rPr lang="en-US" sz="1500" b="1" dirty="0"/>
              <a:t>Account Administrator Information</a:t>
            </a:r>
            <a:r>
              <a:rPr lang="en-US" sz="1500" dirty="0"/>
              <a:t>.</a:t>
            </a:r>
          </a:p>
          <a:p>
            <a:pPr>
              <a:spcBef>
                <a:spcPts val="600"/>
              </a:spcBef>
              <a:buNone/>
            </a:pPr>
            <a:endParaRPr lang="en-US" sz="1500" dirty="0"/>
          </a:p>
          <a:p>
            <a:pPr>
              <a:spcBef>
                <a:spcPts val="600"/>
              </a:spcBef>
              <a:buNone/>
            </a:pPr>
            <a:r>
              <a:rPr lang="en-US" sz="1500" dirty="0"/>
              <a:t>You should contact your account administrator for the following types of requests:</a:t>
            </a:r>
          </a:p>
          <a:p>
            <a:pPr marL="408441" lvl="1" indent="-228531"/>
            <a:r>
              <a:rPr lang="en-US" sz="1500" dirty="0"/>
              <a:t>You cannot access your account and need to request a password reset.</a:t>
            </a:r>
          </a:p>
          <a:p>
            <a:pPr marL="408441" lvl="1" indent="-228531"/>
            <a:r>
              <a:rPr lang="en-US" sz="1500" dirty="0"/>
              <a:t>You need to access another user's account.</a:t>
            </a:r>
          </a:p>
          <a:p>
            <a:pPr marL="408441" lvl="1" indent="-228531"/>
            <a:r>
              <a:rPr lang="en-US" sz="1500" dirty="0"/>
              <a:t>You require additional permissions for your user account.</a:t>
            </a:r>
          </a:p>
          <a:p>
            <a:pPr marL="408441" lvl="1" indent="-228531"/>
            <a:r>
              <a:rPr lang="en-US" sz="1500" dirty="0"/>
              <a:t>You need help updating your user information.</a:t>
            </a:r>
          </a:p>
          <a:p>
            <a:pPr marL="408441" lvl="1" indent="-228531"/>
            <a:r>
              <a:rPr lang="en-US" sz="1500" dirty="0"/>
              <a:t>You need access to your company's test account.</a:t>
            </a:r>
          </a:p>
          <a:p>
            <a:pPr marL="408441" lvl="1" indent="-228531"/>
            <a:r>
              <a:rPr lang="en-US" sz="1500" dirty="0"/>
              <a:t>You receive an error that refers you to your administrator.</a:t>
            </a:r>
          </a:p>
          <a:p>
            <a:pPr marL="408441" lvl="1" indent="-228531"/>
            <a:r>
              <a:rPr lang="en-US" sz="1500" dirty="0"/>
              <a:t>You need to become the administrator. The current administrator is still with your company but is no longer the correct person to manage your company's account.</a:t>
            </a:r>
          </a:p>
          <a:p>
            <a:pPr marL="408441" lvl="1" indent="-228531"/>
            <a:r>
              <a:rPr lang="en-US" sz="1500" dirty="0"/>
              <a:t>You need to request a user account for another employee at your company.</a:t>
            </a:r>
          </a:p>
          <a:p>
            <a:pPr marL="408441" lvl="1" indent="-228531"/>
            <a:r>
              <a:rPr lang="en-US" sz="1500" dirty="0"/>
              <a:t>You want to have your user account deleted.</a:t>
            </a:r>
          </a:p>
        </p:txBody>
      </p:sp>
    </p:spTree>
    <p:extLst>
      <p:ext uri="{BB962C8B-B14F-4D97-AF65-F5344CB8AC3E}">
        <p14:creationId xmlns:p14="http://schemas.microsoft.com/office/powerpoint/2010/main" val="41530919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36896B7-CEAE-58FD-DDCD-DDBCDE4798FF}"/>
              </a:ext>
            </a:extLst>
          </p:cNvPr>
          <p:cNvSpPr>
            <a:spLocks noGrp="1"/>
          </p:cNvSpPr>
          <p:nvPr>
            <p:ph type="body" sz="quarter" idx="10"/>
          </p:nvPr>
        </p:nvSpPr>
        <p:spPr>
          <a:xfrm>
            <a:off x="484443" y="1239913"/>
            <a:ext cx="6977406" cy="3810408"/>
          </a:xfrm>
        </p:spPr>
        <p:txBody>
          <a:bodyPr/>
          <a:lstStyle/>
          <a:p>
            <a:pPr marL="457063" indent="-457063">
              <a:buFont typeface="+mj-lt"/>
              <a:buAutoNum type="arabicPeriod"/>
            </a:pPr>
            <a:r>
              <a:rPr lang="en-US" sz="1400" dirty="0">
                <a:solidFill>
                  <a:schemeClr val="tx1">
                    <a:lumMod val="100000"/>
                  </a:schemeClr>
                </a:solidFill>
              </a:rPr>
              <a:t>Click the help icon        in the upper right corner of the application.</a:t>
            </a:r>
          </a:p>
          <a:p>
            <a:pPr marL="457063" indent="-457063">
              <a:buFont typeface="+mj-lt"/>
              <a:buAutoNum type="arabicPeriod"/>
            </a:pPr>
            <a:r>
              <a:rPr lang="en-US" sz="1400" dirty="0">
                <a:solidFill>
                  <a:schemeClr val="tx1">
                    <a:lumMod val="100000"/>
                  </a:schemeClr>
                </a:solidFill>
              </a:rPr>
              <a:t>Click </a:t>
            </a:r>
            <a:r>
              <a:rPr lang="en-US" sz="1400" b="1" dirty="0">
                <a:solidFill>
                  <a:schemeClr val="tx1">
                    <a:lumMod val="100000"/>
                  </a:schemeClr>
                </a:solidFill>
              </a:rPr>
              <a:t>Support</a:t>
            </a:r>
            <a:r>
              <a:rPr lang="en-US" sz="1400" dirty="0">
                <a:solidFill>
                  <a:schemeClr val="tx1">
                    <a:lumMod val="100000"/>
                  </a:schemeClr>
                </a:solidFill>
              </a:rPr>
              <a:t> at the top of the help menu.</a:t>
            </a:r>
          </a:p>
          <a:p>
            <a:pPr marL="457063" indent="-457063">
              <a:buFont typeface="+mj-lt"/>
              <a:buAutoNum type="arabicPeriod"/>
            </a:pPr>
            <a:r>
              <a:rPr lang="en-US" sz="1400" dirty="0">
                <a:solidFill>
                  <a:schemeClr val="tx1">
                    <a:lumMod val="100000"/>
                  </a:schemeClr>
                </a:solidFill>
              </a:rPr>
              <a:t>Click the </a:t>
            </a:r>
            <a:r>
              <a:rPr lang="en-US" sz="1400" b="1" dirty="0">
                <a:solidFill>
                  <a:schemeClr val="tx1">
                    <a:lumMod val="100000"/>
                  </a:schemeClr>
                </a:solidFill>
              </a:rPr>
              <a:t>Contact</a:t>
            </a:r>
            <a:r>
              <a:rPr lang="en-US" sz="1400" dirty="0">
                <a:solidFill>
                  <a:schemeClr val="tx1">
                    <a:lumMod val="100000"/>
                  </a:schemeClr>
                </a:solidFill>
              </a:rPr>
              <a:t> </a:t>
            </a:r>
            <a:r>
              <a:rPr lang="en-US" sz="1400" b="1" dirty="0">
                <a:solidFill>
                  <a:schemeClr val="tx1">
                    <a:lumMod val="100000"/>
                  </a:schemeClr>
                </a:solidFill>
              </a:rPr>
              <a:t>Support</a:t>
            </a:r>
            <a:r>
              <a:rPr lang="en-US" sz="1400" dirty="0">
                <a:solidFill>
                  <a:schemeClr val="tx1">
                    <a:lumMod val="100000"/>
                  </a:schemeClr>
                </a:solidFill>
              </a:rPr>
              <a:t> tab.</a:t>
            </a:r>
          </a:p>
          <a:p>
            <a:pPr marL="457063" indent="-457063">
              <a:buFont typeface="+mj-lt"/>
              <a:buAutoNum type="arabicPeriod"/>
            </a:pPr>
            <a:r>
              <a:rPr lang="en-US" sz="1400" dirty="0">
                <a:solidFill>
                  <a:schemeClr val="tx1">
                    <a:lumMod val="100000"/>
                  </a:schemeClr>
                </a:solidFill>
              </a:rPr>
              <a:t>Fill out the fields necessary so the support person understands the issue you are having.</a:t>
            </a:r>
          </a:p>
          <a:p>
            <a:pPr marL="457063" indent="-457063">
              <a:buFont typeface="+mj-lt"/>
              <a:buAutoNum type="arabicPeriod"/>
            </a:pPr>
            <a:r>
              <a:rPr lang="en-US" sz="1400" dirty="0">
                <a:solidFill>
                  <a:schemeClr val="tx1">
                    <a:lumMod val="100000"/>
                  </a:schemeClr>
                </a:solidFill>
              </a:rPr>
              <a:t>Review the directions for troubleshooting or create a case to chat with an SAP support person, if you do not find the help on the recommended resources page.</a:t>
            </a:r>
          </a:p>
        </p:txBody>
      </p:sp>
      <p:pic>
        <p:nvPicPr>
          <p:cNvPr id="7" name="Picture 6">
            <a:extLst>
              <a:ext uri="{FF2B5EF4-FFF2-40B4-BE49-F238E27FC236}">
                <a16:creationId xmlns:a16="http://schemas.microsoft.com/office/drawing/2014/main" id="{4C07FBE3-B381-EB48-817F-9933C36E31E5}"/>
              </a:ext>
            </a:extLst>
          </p:cNvPr>
          <p:cNvPicPr>
            <a:picLocks noChangeAspect="1"/>
          </p:cNvPicPr>
          <p:nvPr/>
        </p:nvPicPr>
        <p:blipFill>
          <a:blip r:embed="rId2"/>
          <a:stretch>
            <a:fillRect/>
          </a:stretch>
        </p:blipFill>
        <p:spPr>
          <a:xfrm>
            <a:off x="2480794" y="1239913"/>
            <a:ext cx="252121" cy="258167"/>
          </a:xfrm>
          <a:prstGeom prst="rect">
            <a:avLst/>
          </a:prstGeom>
        </p:spPr>
      </p:pic>
      <p:sp>
        <p:nvSpPr>
          <p:cNvPr id="3" name="Title 2">
            <a:extLst>
              <a:ext uri="{FF2B5EF4-FFF2-40B4-BE49-F238E27FC236}">
                <a16:creationId xmlns:a16="http://schemas.microsoft.com/office/drawing/2014/main" id="{EDACEC4D-7038-1120-1402-0837905F66D6}"/>
              </a:ext>
            </a:extLst>
          </p:cNvPr>
          <p:cNvSpPr>
            <a:spLocks noGrp="1"/>
          </p:cNvSpPr>
          <p:nvPr>
            <p:ph type="title"/>
          </p:nvPr>
        </p:nvSpPr>
        <p:spPr>
          <a:xfrm>
            <a:off x="503869" y="504761"/>
            <a:ext cx="11183564" cy="369236"/>
          </a:xfrm>
          <a:noFill/>
          <a:extLst>
            <a:ext uri="{909E8E84-426E-40DD-AFC4-6F175D3DCCD1}">
              <a14:hiddenFill xmlns:a14="http://schemas.microsoft.com/office/drawing/2010/main">
                <a:solidFill>
                  <a:srgbClr val="FFC933"/>
                </a:solidFill>
              </a14:hiddenFill>
            </a:ext>
          </a:extLst>
        </p:spPr>
        <p:txBody>
          <a:bodyPr vert="horz" lIns="91440" tIns="45720" rIns="91440" bIns="45720" rtlCol="0" anchor="ctr">
            <a:noAutofit/>
          </a:bodyPr>
          <a:lstStyle/>
          <a:p>
            <a:r>
              <a:rPr lang="en-US" sz="1900" b="1" dirty="0">
                <a:solidFill>
                  <a:srgbClr val="000000"/>
                </a:solidFill>
              </a:rPr>
              <a:t>How Do I Contact SAP Business Network Customer Support as a Supplier?</a:t>
            </a:r>
            <a:endParaRPr lang="en-GB" sz="1900" b="1" dirty="0">
              <a:solidFill>
                <a:srgbClr val="000000"/>
              </a:solidFill>
            </a:endParaRPr>
          </a:p>
        </p:txBody>
      </p:sp>
      <p:pic>
        <p:nvPicPr>
          <p:cNvPr id="8" name="Picture 7">
            <a:extLst>
              <a:ext uri="{FF2B5EF4-FFF2-40B4-BE49-F238E27FC236}">
                <a16:creationId xmlns:a16="http://schemas.microsoft.com/office/drawing/2014/main" id="{32BEC685-7411-6DD3-CEB7-A4D1E3B376C6}"/>
              </a:ext>
            </a:extLst>
          </p:cNvPr>
          <p:cNvPicPr>
            <a:picLocks noChangeAspect="1"/>
          </p:cNvPicPr>
          <p:nvPr/>
        </p:nvPicPr>
        <p:blipFill>
          <a:blip r:embed="rId3"/>
          <a:stretch>
            <a:fillRect/>
          </a:stretch>
        </p:blipFill>
        <p:spPr>
          <a:xfrm>
            <a:off x="7596046" y="1211429"/>
            <a:ext cx="4128581" cy="1850101"/>
          </a:xfrm>
          <a:prstGeom prst="rect">
            <a:avLst/>
          </a:prstGeom>
          <a:ln>
            <a:solidFill>
              <a:schemeClr val="accent1"/>
            </a:solidFill>
          </a:ln>
        </p:spPr>
      </p:pic>
      <p:pic>
        <p:nvPicPr>
          <p:cNvPr id="10" name="Picture 9">
            <a:extLst>
              <a:ext uri="{FF2B5EF4-FFF2-40B4-BE49-F238E27FC236}">
                <a16:creationId xmlns:a16="http://schemas.microsoft.com/office/drawing/2014/main" id="{4A43B37E-4954-9F33-9F1B-E1A0998CC701}"/>
              </a:ext>
            </a:extLst>
          </p:cNvPr>
          <p:cNvPicPr>
            <a:picLocks noChangeAspect="1"/>
          </p:cNvPicPr>
          <p:nvPr/>
        </p:nvPicPr>
        <p:blipFill>
          <a:blip r:embed="rId4"/>
          <a:stretch>
            <a:fillRect/>
          </a:stretch>
        </p:blipFill>
        <p:spPr>
          <a:xfrm>
            <a:off x="357976" y="3683482"/>
            <a:ext cx="6573936" cy="2790645"/>
          </a:xfrm>
          <a:prstGeom prst="rect">
            <a:avLst/>
          </a:prstGeom>
          <a:ln>
            <a:solidFill>
              <a:schemeClr val="accent1"/>
            </a:solidFill>
          </a:ln>
        </p:spPr>
      </p:pic>
      <p:pic>
        <p:nvPicPr>
          <p:cNvPr id="13" name="Picture 12">
            <a:extLst>
              <a:ext uri="{FF2B5EF4-FFF2-40B4-BE49-F238E27FC236}">
                <a16:creationId xmlns:a16="http://schemas.microsoft.com/office/drawing/2014/main" id="{85C39ED9-CD97-C7F7-A8B4-68FD2C3557EE}"/>
              </a:ext>
            </a:extLst>
          </p:cNvPr>
          <p:cNvPicPr>
            <a:picLocks noChangeAspect="1"/>
          </p:cNvPicPr>
          <p:nvPr/>
        </p:nvPicPr>
        <p:blipFill>
          <a:blip r:embed="rId5"/>
          <a:stretch>
            <a:fillRect/>
          </a:stretch>
        </p:blipFill>
        <p:spPr>
          <a:xfrm>
            <a:off x="7142789" y="4154160"/>
            <a:ext cx="4581838" cy="2319967"/>
          </a:xfrm>
          <a:prstGeom prst="rect">
            <a:avLst/>
          </a:prstGeom>
          <a:ln>
            <a:solidFill>
              <a:schemeClr val="accent1"/>
            </a:solidFill>
          </a:ln>
        </p:spPr>
      </p:pic>
    </p:spTree>
    <p:extLst>
      <p:ext uri="{BB962C8B-B14F-4D97-AF65-F5344CB8AC3E}">
        <p14:creationId xmlns:p14="http://schemas.microsoft.com/office/powerpoint/2010/main" val="12199696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FB3A16E-B048-75D6-194B-D66563099F8D}"/>
              </a:ext>
            </a:extLst>
          </p:cNvPr>
          <p:cNvSpPr>
            <a:spLocks noGrp="1"/>
          </p:cNvSpPr>
          <p:nvPr>
            <p:ph type="body" sz="quarter" idx="10"/>
          </p:nvPr>
        </p:nvSpPr>
        <p:spPr>
          <a:xfrm>
            <a:off x="503868" y="1147313"/>
            <a:ext cx="11183565" cy="2786333"/>
          </a:xfrm>
        </p:spPr>
        <p:txBody>
          <a:bodyPr>
            <a:noAutofit/>
          </a:bodyPr>
          <a:lstStyle/>
          <a:p>
            <a:pPr marL="0" indent="0" algn="l">
              <a:buNone/>
            </a:pPr>
            <a:r>
              <a:rPr lang="en-US" sz="1500" dirty="0">
                <a:solidFill>
                  <a:schemeClr val="tx1">
                    <a:lumMod val="100000"/>
                  </a:schemeClr>
                </a:solidFill>
              </a:rPr>
              <a:t>During account creation, the email domain and company name you enter is used to search for possible existing accounts. </a:t>
            </a:r>
          </a:p>
          <a:p>
            <a:pPr marL="0" indent="0" algn="l">
              <a:buNone/>
            </a:pPr>
            <a:r>
              <a:rPr lang="en-US" sz="1500" dirty="0">
                <a:solidFill>
                  <a:schemeClr val="tx1">
                    <a:lumMod val="100000"/>
                  </a:schemeClr>
                </a:solidFill>
              </a:rPr>
              <a:t>Follow these steps if you want to search for accounts or if you're not sure if you should register:</a:t>
            </a:r>
          </a:p>
          <a:p>
            <a:pPr marL="457063" indent="-457063">
              <a:buFont typeface="+mj-lt"/>
              <a:buAutoNum type="arabicPeriod"/>
            </a:pPr>
            <a:r>
              <a:rPr lang="en-US" sz="1500" dirty="0">
                <a:solidFill>
                  <a:schemeClr val="tx1">
                    <a:lumMod val="100000"/>
                  </a:schemeClr>
                </a:solidFill>
              </a:rPr>
              <a:t>Click the </a:t>
            </a:r>
            <a:r>
              <a:rPr lang="en-US" sz="1500" b="1" dirty="0">
                <a:solidFill>
                  <a:schemeClr val="tx1">
                    <a:lumMod val="100000"/>
                  </a:schemeClr>
                </a:solidFill>
              </a:rPr>
              <a:t>Register Now</a:t>
            </a:r>
            <a:r>
              <a:rPr lang="en-US" sz="1500" dirty="0">
                <a:solidFill>
                  <a:schemeClr val="tx1">
                    <a:lumMod val="100000"/>
                  </a:schemeClr>
                </a:solidFill>
              </a:rPr>
              <a:t> link from the </a:t>
            </a:r>
            <a:r>
              <a:rPr lang="en-US" sz="1500" dirty="0">
                <a:solidFill>
                  <a:schemeClr val="tx2">
                    <a:lumMod val="50000"/>
                    <a:lumOff val="50000"/>
                  </a:schemeClr>
                </a:solidFill>
                <a:hlinkClick r:id="rId2">
                  <a:extLst>
                    <a:ext uri="{A12FA001-AC4F-418D-AE19-62706E023703}">
                      <ahyp:hlinkClr xmlns:ahyp="http://schemas.microsoft.com/office/drawing/2018/hyperlinkcolor" val="tx"/>
                    </a:ext>
                  </a:extLst>
                </a:hlinkClick>
              </a:rPr>
              <a:t>login page</a:t>
            </a:r>
            <a:r>
              <a:rPr lang="en-US" sz="1500" dirty="0">
                <a:solidFill>
                  <a:schemeClr val="tx1">
                    <a:lumMod val="100000"/>
                  </a:schemeClr>
                </a:solidFill>
              </a:rPr>
              <a:t>.</a:t>
            </a:r>
          </a:p>
          <a:p>
            <a:pPr marL="457063" indent="-457063">
              <a:buFont typeface="+mj-lt"/>
              <a:buAutoNum type="arabicPeriod"/>
            </a:pPr>
            <a:r>
              <a:rPr lang="en-US" sz="1500" dirty="0">
                <a:solidFill>
                  <a:schemeClr val="tx1">
                    <a:lumMod val="100000"/>
                  </a:schemeClr>
                </a:solidFill>
              </a:rPr>
              <a:t>Fill out all mandatory fields in the registration form (marked with an *).</a:t>
            </a:r>
          </a:p>
          <a:p>
            <a:pPr marL="457063" indent="-457063">
              <a:buFont typeface="+mj-lt"/>
              <a:buAutoNum type="arabicPeriod"/>
            </a:pPr>
            <a:r>
              <a:rPr lang="en-US" sz="1500" dirty="0">
                <a:solidFill>
                  <a:schemeClr val="tx1">
                    <a:lumMod val="100000"/>
                  </a:schemeClr>
                </a:solidFill>
              </a:rPr>
              <a:t>Review and accept the </a:t>
            </a:r>
            <a:r>
              <a:rPr lang="en-US" sz="1500" b="1" dirty="0">
                <a:solidFill>
                  <a:schemeClr val="tx1">
                    <a:lumMod val="100000"/>
                  </a:schemeClr>
                </a:solidFill>
              </a:rPr>
              <a:t>Terms of Use </a:t>
            </a:r>
            <a:r>
              <a:rPr lang="en-US" sz="1500" dirty="0">
                <a:solidFill>
                  <a:schemeClr val="tx1">
                    <a:lumMod val="100000"/>
                  </a:schemeClr>
                </a:solidFill>
              </a:rPr>
              <a:t>and the </a:t>
            </a:r>
            <a:r>
              <a:rPr lang="en-US" sz="1500" b="1" dirty="0">
                <a:solidFill>
                  <a:schemeClr val="tx1">
                    <a:lumMod val="100000"/>
                  </a:schemeClr>
                </a:solidFill>
              </a:rPr>
              <a:t>Privacy Statement</a:t>
            </a:r>
            <a:r>
              <a:rPr lang="en-US" sz="1500" dirty="0">
                <a:solidFill>
                  <a:schemeClr val="tx1">
                    <a:lumMod val="100000"/>
                  </a:schemeClr>
                </a:solidFill>
              </a:rPr>
              <a:t> at the bottom of the page.</a:t>
            </a:r>
          </a:p>
          <a:p>
            <a:pPr marL="457063" indent="-457063">
              <a:buFont typeface="+mj-lt"/>
              <a:buAutoNum type="arabicPeriod"/>
            </a:pPr>
            <a:r>
              <a:rPr lang="en-US" sz="1500" dirty="0">
                <a:solidFill>
                  <a:schemeClr val="tx1">
                    <a:lumMod val="100000"/>
                  </a:schemeClr>
                </a:solidFill>
              </a:rPr>
              <a:t>Click </a:t>
            </a:r>
            <a:r>
              <a:rPr lang="en-US" sz="1500" b="1" dirty="0">
                <a:solidFill>
                  <a:schemeClr val="tx1">
                    <a:lumMod val="100000"/>
                  </a:schemeClr>
                </a:solidFill>
              </a:rPr>
              <a:t>Create account. </a:t>
            </a:r>
          </a:p>
          <a:p>
            <a:pPr marL="914263" lvl="1" indent="-457063">
              <a:buFont typeface="+mj-lt"/>
              <a:buAutoNum type="alphaLcParenR"/>
            </a:pPr>
            <a:r>
              <a:rPr lang="en-US" sz="1500" dirty="0">
                <a:solidFill>
                  <a:schemeClr val="tx1">
                    <a:lumMod val="100000"/>
                  </a:schemeClr>
                </a:solidFill>
              </a:rPr>
              <a:t>If your company's name and/or email address domain has been used in the past to create an account, you'll see a message about existing accounts and can click </a:t>
            </a:r>
            <a:r>
              <a:rPr lang="en-US" sz="1500" b="1" dirty="0">
                <a:solidFill>
                  <a:schemeClr val="tx1">
                    <a:lumMod val="100000"/>
                  </a:schemeClr>
                </a:solidFill>
              </a:rPr>
              <a:t>Review accounts</a:t>
            </a:r>
            <a:r>
              <a:rPr lang="en-US" sz="1500" dirty="0">
                <a:solidFill>
                  <a:schemeClr val="tx1">
                    <a:lumMod val="100000"/>
                  </a:schemeClr>
                </a:solidFill>
              </a:rPr>
              <a:t> to see possible matches.</a:t>
            </a:r>
          </a:p>
          <a:p>
            <a:pPr marL="914263" lvl="1" indent="-457063">
              <a:buFont typeface="+mj-lt"/>
              <a:buAutoNum type="alphaLcParenR"/>
            </a:pPr>
            <a:r>
              <a:rPr lang="en-US" sz="1500" dirty="0">
                <a:solidFill>
                  <a:schemeClr val="tx1">
                    <a:lumMod val="100000"/>
                  </a:schemeClr>
                </a:solidFill>
              </a:rPr>
              <a:t>If this is the first time your company's name and email domain are used, a new account will be created so you can start collaborating with customers for business transactions, events, and more!</a:t>
            </a:r>
            <a:br>
              <a:rPr lang="en-US" sz="1500" dirty="0">
                <a:solidFill>
                  <a:schemeClr val="tx1">
                    <a:lumMod val="100000"/>
                  </a:schemeClr>
                </a:solidFill>
              </a:rPr>
            </a:br>
            <a:endParaRPr lang="en-GB" sz="1500" dirty="0">
              <a:solidFill>
                <a:schemeClr val="tx1">
                  <a:lumMod val="100000"/>
                </a:schemeClr>
              </a:solidFill>
            </a:endParaRPr>
          </a:p>
        </p:txBody>
      </p:sp>
      <p:sp>
        <p:nvSpPr>
          <p:cNvPr id="3" name="Title 2">
            <a:extLst>
              <a:ext uri="{FF2B5EF4-FFF2-40B4-BE49-F238E27FC236}">
                <a16:creationId xmlns:a16="http://schemas.microsoft.com/office/drawing/2014/main" id="{3D85856E-3976-06AD-CB84-452766859CA3}"/>
              </a:ext>
            </a:extLst>
          </p:cNvPr>
          <p:cNvSpPr>
            <a:spLocks noGrp="1"/>
          </p:cNvSpPr>
          <p:nvPr>
            <p:ph type="title"/>
          </p:nvPr>
        </p:nvSpPr>
        <p:spPr>
          <a:xfrm>
            <a:off x="503868" y="547893"/>
            <a:ext cx="11183565" cy="369236"/>
          </a:xfrm>
          <a:noFill/>
          <a:extLst>
            <a:ext uri="{909E8E84-426E-40DD-AFC4-6F175D3DCCD1}">
              <a14:hiddenFill xmlns:a14="http://schemas.microsoft.com/office/drawing/2010/main">
                <a:solidFill>
                  <a:srgbClr val="FFC933"/>
                </a:solidFill>
              </a14:hiddenFill>
            </a:ext>
          </a:extLst>
        </p:spPr>
        <p:txBody>
          <a:bodyPr>
            <a:noAutofit/>
          </a:bodyPr>
          <a:lstStyle/>
          <a:p>
            <a:r>
              <a:rPr lang="en-US" sz="1900" b="1" dirty="0">
                <a:solidFill>
                  <a:srgbClr val="000000"/>
                </a:solidFill>
              </a:rPr>
              <a:t>Do I Have an Account? Does My Company Have an Existing Account ?</a:t>
            </a:r>
            <a:endParaRPr lang="en-GB" sz="2800" b="1" dirty="0">
              <a:latin typeface="+mj-lt"/>
            </a:endParaRPr>
          </a:p>
        </p:txBody>
      </p:sp>
    </p:spTree>
    <p:extLst>
      <p:ext uri="{BB962C8B-B14F-4D97-AF65-F5344CB8AC3E}">
        <p14:creationId xmlns:p14="http://schemas.microsoft.com/office/powerpoint/2010/main" val="37684152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F834BF-9411-AE7F-654B-F1FF9724291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3970F3E-A844-BEFE-6225-B6ED409629D1}"/>
              </a:ext>
            </a:extLst>
          </p:cNvPr>
          <p:cNvSpPr>
            <a:spLocks noGrp="1"/>
          </p:cNvSpPr>
          <p:nvPr>
            <p:ph type="body" sz="quarter" idx="10"/>
          </p:nvPr>
        </p:nvSpPr>
        <p:spPr>
          <a:xfrm>
            <a:off x="503869" y="1103586"/>
            <a:ext cx="11183564" cy="5503364"/>
          </a:xfrm>
        </p:spPr>
        <p:txBody>
          <a:bodyPr>
            <a:normAutofit/>
          </a:bodyPr>
          <a:lstStyle/>
          <a:p>
            <a:pPr marL="342900" indent="-342900">
              <a:buFont typeface="+mj-lt"/>
              <a:buAutoNum type="arabicPeriod"/>
            </a:pPr>
            <a:r>
              <a:rPr lang="en-US" sz="1500" dirty="0">
                <a:solidFill>
                  <a:schemeClr val="tx1">
                    <a:lumMod val="100000"/>
                  </a:schemeClr>
                </a:solidFill>
              </a:rPr>
              <a:t>If you are not the administrator, but you have access to the email address listed on the admin account, click the </a:t>
            </a:r>
            <a:r>
              <a:rPr lang="en-US" sz="1500" b="1" dirty="0">
                <a:solidFill>
                  <a:schemeClr val="tx1">
                    <a:lumMod val="100000"/>
                  </a:schemeClr>
                </a:solidFill>
              </a:rPr>
              <a:t>Forgot password</a:t>
            </a:r>
            <a:r>
              <a:rPr lang="en-US" sz="1500" dirty="0">
                <a:solidFill>
                  <a:schemeClr val="tx1">
                    <a:lumMod val="100000"/>
                  </a:schemeClr>
                </a:solidFill>
              </a:rPr>
              <a:t> link on the </a:t>
            </a:r>
            <a:r>
              <a:rPr lang="en-US" sz="1500" dirty="0">
                <a:solidFill>
                  <a:schemeClr val="tx2">
                    <a:lumMod val="50000"/>
                    <a:lumOff val="50000"/>
                  </a:schemeClr>
                </a:solidFill>
                <a:hlinkClick r:id="rId2">
                  <a:extLst>
                    <a:ext uri="{A12FA001-AC4F-418D-AE19-62706E023703}">
                      <ahyp:hlinkClr xmlns:ahyp="http://schemas.microsoft.com/office/drawing/2018/hyperlinkcolor" val="tx"/>
                    </a:ext>
                  </a:extLst>
                </a:hlinkClick>
              </a:rPr>
              <a:t>login page</a:t>
            </a:r>
            <a:r>
              <a:rPr lang="en-US" sz="1500" dirty="0">
                <a:solidFill>
                  <a:schemeClr val="tx2">
                    <a:lumMod val="50000"/>
                    <a:lumOff val="50000"/>
                  </a:schemeClr>
                </a:solidFill>
              </a:rPr>
              <a:t> </a:t>
            </a:r>
            <a:r>
              <a:rPr lang="en-US" sz="1500" dirty="0">
                <a:solidFill>
                  <a:schemeClr val="tx1">
                    <a:lumMod val="100000"/>
                  </a:schemeClr>
                </a:solidFill>
              </a:rPr>
              <a:t>to reset the account details and login. </a:t>
            </a:r>
          </a:p>
          <a:p>
            <a:pPr marL="342900" indent="-342900">
              <a:buFont typeface="+mj-lt"/>
              <a:buAutoNum type="arabicPeriod"/>
            </a:pPr>
            <a:r>
              <a:rPr lang="en-AU" sz="1500" dirty="0">
                <a:solidFill>
                  <a:schemeClr val="tx1">
                    <a:lumMod val="100000"/>
                  </a:schemeClr>
                </a:solidFill>
              </a:rPr>
              <a:t>If the former administrator's email address is no longer active, submit a support request and provide the below details. The support team can then reassign the account to the new administrator:</a:t>
            </a:r>
          </a:p>
          <a:p>
            <a:pPr marL="800100" lvl="1" indent="-342900">
              <a:lnSpc>
                <a:spcPct val="50000"/>
              </a:lnSpc>
              <a:buFont typeface="+mj-lt"/>
              <a:buAutoNum type="alphaLcParenR"/>
            </a:pPr>
            <a:r>
              <a:rPr lang="en-AU" sz="1400" dirty="0">
                <a:solidFill>
                  <a:schemeClr val="tx1">
                    <a:lumMod val="100000"/>
                  </a:schemeClr>
                </a:solidFill>
              </a:rPr>
              <a:t>The ANID number of the account</a:t>
            </a:r>
          </a:p>
          <a:p>
            <a:pPr marL="800100" lvl="1" indent="-342900">
              <a:lnSpc>
                <a:spcPct val="50000"/>
              </a:lnSpc>
              <a:buFont typeface="+mj-lt"/>
              <a:buAutoNum type="alphaLcParenR"/>
            </a:pPr>
            <a:r>
              <a:rPr lang="en-AU" sz="1400" dirty="0">
                <a:solidFill>
                  <a:schemeClr val="tx1">
                    <a:lumMod val="100000"/>
                  </a:schemeClr>
                </a:solidFill>
              </a:rPr>
              <a:t>The name of the former administrator</a:t>
            </a:r>
          </a:p>
          <a:p>
            <a:pPr marL="800100" lvl="1" indent="-342900">
              <a:lnSpc>
                <a:spcPct val="50000"/>
              </a:lnSpc>
              <a:buFont typeface="+mj-lt"/>
              <a:buAutoNum type="alphaLcParenR"/>
            </a:pPr>
            <a:r>
              <a:rPr lang="en-AU" sz="1400" dirty="0">
                <a:solidFill>
                  <a:schemeClr val="tx1">
                    <a:lumMod val="100000"/>
                  </a:schemeClr>
                </a:solidFill>
              </a:rPr>
              <a:t>The former administrator's email address</a:t>
            </a:r>
          </a:p>
          <a:p>
            <a:pPr marL="800100" lvl="1" indent="-342900">
              <a:lnSpc>
                <a:spcPct val="50000"/>
              </a:lnSpc>
              <a:buFont typeface="+mj-lt"/>
              <a:buAutoNum type="alphaLcParenR"/>
            </a:pPr>
            <a:r>
              <a:rPr lang="en-AU" sz="1400" dirty="0">
                <a:solidFill>
                  <a:schemeClr val="tx1">
                    <a:lumMod val="100000"/>
                  </a:schemeClr>
                </a:solidFill>
              </a:rPr>
              <a:t>One customer relationship on the account</a:t>
            </a:r>
          </a:p>
          <a:p>
            <a:pPr marL="800100" lvl="1" indent="-342900">
              <a:lnSpc>
                <a:spcPct val="50000"/>
              </a:lnSpc>
              <a:buFont typeface="+mj-lt"/>
              <a:buAutoNum type="alphaLcParenR"/>
            </a:pPr>
            <a:r>
              <a:rPr lang="en-AU" sz="1400" dirty="0">
                <a:solidFill>
                  <a:schemeClr val="tx1">
                    <a:lumMod val="100000"/>
                  </a:schemeClr>
                </a:solidFill>
              </a:rPr>
              <a:t>The new administrator email address</a:t>
            </a:r>
          </a:p>
          <a:p>
            <a:pPr marL="457200" lvl="1" indent="0">
              <a:lnSpc>
                <a:spcPct val="50000"/>
              </a:lnSpc>
              <a:buNone/>
            </a:pPr>
            <a:endParaRPr lang="en-US" sz="1400" dirty="0">
              <a:solidFill>
                <a:schemeClr val="tx1">
                  <a:lumMod val="100000"/>
                </a:schemeClr>
              </a:solidFill>
            </a:endParaRPr>
          </a:p>
          <a:p>
            <a:pPr marL="342900" indent="-342900">
              <a:buFont typeface="+mj-lt"/>
              <a:buAutoNum type="arabicPeriod"/>
            </a:pPr>
            <a:r>
              <a:rPr lang="en-AU" sz="1500" dirty="0"/>
              <a:t>If you do not have any information regarding the account, please reach out to your customer and ask them to provide the below details for your company's Ariba account. When you have these details, please </a:t>
            </a:r>
            <a:r>
              <a:rPr lang="en-AU" sz="1500" dirty="0">
                <a:solidFill>
                  <a:schemeClr val="tx2">
                    <a:lumMod val="50000"/>
                    <a:lumOff val="50000"/>
                  </a:schemeClr>
                </a:solidFill>
                <a:hlinkClick r:id="rId3">
                  <a:extLst>
                    <a:ext uri="{A12FA001-AC4F-418D-AE19-62706E023703}">
                      <ahyp:hlinkClr xmlns:ahyp="http://schemas.microsoft.com/office/drawing/2018/hyperlinkcolor" val="tx"/>
                    </a:ext>
                  </a:extLst>
                </a:hlinkClick>
              </a:rPr>
              <a:t>submit a support request</a:t>
            </a:r>
            <a:r>
              <a:rPr lang="en-AU" sz="1500" dirty="0">
                <a:solidFill>
                  <a:schemeClr val="tx2">
                    <a:lumMod val="50000"/>
                    <a:lumOff val="50000"/>
                  </a:schemeClr>
                </a:solidFill>
              </a:rPr>
              <a:t> </a:t>
            </a:r>
            <a:r>
              <a:rPr lang="en-AU" sz="1500" dirty="0"/>
              <a:t>to receive access to the account. SAP Ariba Support is not authorized to provide this information and cannot proceed with reassigning the account until this information is provided.</a:t>
            </a:r>
            <a:endParaRPr lang="en-AU" sz="1500" b="1" dirty="0"/>
          </a:p>
          <a:p>
            <a:pPr marL="914400" lvl="1" indent="-457200">
              <a:lnSpc>
                <a:spcPct val="50000"/>
              </a:lnSpc>
              <a:buFont typeface="+mj-lt"/>
              <a:buAutoNum type="alphaLcParenR"/>
            </a:pPr>
            <a:r>
              <a:rPr lang="en-AU" sz="1400" dirty="0"/>
              <a:t>The ANID number of the account:</a:t>
            </a:r>
          </a:p>
          <a:p>
            <a:pPr marL="914400" lvl="1" indent="-457200">
              <a:lnSpc>
                <a:spcPct val="50000"/>
              </a:lnSpc>
              <a:buFont typeface="+mj-lt"/>
              <a:buAutoNum type="alphaLcParenR"/>
            </a:pPr>
            <a:r>
              <a:rPr lang="en-AU" sz="1400" dirty="0"/>
              <a:t>Previous Administrator's Full Name:</a:t>
            </a:r>
          </a:p>
          <a:p>
            <a:pPr marL="914400" lvl="1" indent="-457200">
              <a:lnSpc>
                <a:spcPct val="50000"/>
              </a:lnSpc>
              <a:buFont typeface="+mj-lt"/>
              <a:buAutoNum type="alphaLcParenR"/>
            </a:pPr>
            <a:r>
              <a:rPr lang="en-AU" sz="1400" dirty="0"/>
              <a:t>Previous Administrator's Email Address:</a:t>
            </a:r>
          </a:p>
          <a:p>
            <a:pPr marL="457200" lvl="1" indent="0">
              <a:lnSpc>
                <a:spcPct val="50000"/>
              </a:lnSpc>
              <a:buNone/>
            </a:pPr>
            <a:endParaRPr lang="en-AU" sz="1300" dirty="0"/>
          </a:p>
          <a:p>
            <a:pPr marL="342900" indent="-342900">
              <a:buFont typeface="+mj-lt"/>
              <a:buAutoNum type="arabicPeriod" startAt="4"/>
            </a:pPr>
            <a:r>
              <a:rPr lang="en-US" sz="1500" dirty="0">
                <a:solidFill>
                  <a:schemeClr val="tx1">
                    <a:lumMod val="100000"/>
                  </a:schemeClr>
                </a:solidFill>
              </a:rPr>
              <a:t>If you are an </a:t>
            </a:r>
            <a:r>
              <a:rPr lang="en-US" sz="1500" b="1" dirty="0">
                <a:solidFill>
                  <a:schemeClr val="tx1">
                    <a:lumMod val="100000"/>
                  </a:schemeClr>
                </a:solidFill>
              </a:rPr>
              <a:t>administrator</a:t>
            </a:r>
            <a:r>
              <a:rPr lang="en-US" sz="1500" dirty="0">
                <a:solidFill>
                  <a:schemeClr val="tx1">
                    <a:lumMod val="100000"/>
                  </a:schemeClr>
                </a:solidFill>
              </a:rPr>
              <a:t> and need to transfer the account or change the email address, login to your account and update the user access through the settings.  How to: </a:t>
            </a:r>
            <a:r>
              <a:rPr lang="en-US" sz="1500" dirty="0">
                <a:solidFill>
                  <a:schemeClr val="tx2">
                    <a:lumMod val="50000"/>
                    <a:lumOff val="50000"/>
                  </a:schemeClr>
                </a:solidFill>
                <a:hlinkClick r:id="rId4">
                  <a:extLst>
                    <a:ext uri="{A12FA001-AC4F-418D-AE19-62706E023703}">
                      <ahyp:hlinkClr xmlns:ahyp="http://schemas.microsoft.com/office/drawing/2018/hyperlinkcolor" val="tx"/>
                    </a:ext>
                  </a:extLst>
                </a:hlinkClick>
              </a:rPr>
              <a:t>https://hc.ariba.com/index.html?sap-ui-language=en#/item/KB0392441</a:t>
            </a:r>
            <a:r>
              <a:rPr lang="en-US" sz="1500" dirty="0">
                <a:solidFill>
                  <a:schemeClr val="tx2">
                    <a:lumMod val="50000"/>
                    <a:lumOff val="50000"/>
                  </a:schemeClr>
                </a:solidFill>
              </a:rPr>
              <a:t>	</a:t>
            </a:r>
          </a:p>
        </p:txBody>
      </p:sp>
      <p:sp>
        <p:nvSpPr>
          <p:cNvPr id="3" name="Title 2">
            <a:extLst>
              <a:ext uri="{FF2B5EF4-FFF2-40B4-BE49-F238E27FC236}">
                <a16:creationId xmlns:a16="http://schemas.microsoft.com/office/drawing/2014/main" id="{B2A8D8C5-466E-63BD-4AE9-5CAC0AD43BEA}"/>
              </a:ext>
            </a:extLst>
          </p:cNvPr>
          <p:cNvSpPr>
            <a:spLocks noGrp="1"/>
          </p:cNvSpPr>
          <p:nvPr>
            <p:ph type="title"/>
          </p:nvPr>
        </p:nvSpPr>
        <p:spPr>
          <a:xfrm>
            <a:off x="503869" y="504761"/>
            <a:ext cx="11183564" cy="369236"/>
          </a:xfrm>
          <a:noFill/>
          <a:extLst>
            <a:ext uri="{909E8E84-426E-40DD-AFC4-6F175D3DCCD1}">
              <a14:hiddenFill xmlns:a14="http://schemas.microsoft.com/office/drawing/2010/main">
                <a:solidFill>
                  <a:srgbClr val="FFC933"/>
                </a:solidFill>
              </a14:hiddenFill>
            </a:ext>
          </a:extLst>
        </p:spPr>
        <p:txBody>
          <a:bodyPr vert="horz" lIns="91440" tIns="45720" rIns="91440" bIns="45720" rtlCol="0" anchor="ctr">
            <a:noAutofit/>
          </a:bodyPr>
          <a:lstStyle/>
          <a:p>
            <a:r>
              <a:rPr lang="en-US" sz="1900" b="1" dirty="0">
                <a:solidFill>
                  <a:srgbClr val="000000"/>
                </a:solidFill>
              </a:rPr>
              <a:t>How Do I Reassign / Transfer Account Admin</a:t>
            </a:r>
            <a:endParaRPr lang="en-GB" sz="1900" b="1" dirty="0">
              <a:solidFill>
                <a:srgbClr val="000000"/>
              </a:solidFill>
            </a:endParaRPr>
          </a:p>
        </p:txBody>
      </p:sp>
    </p:spTree>
    <p:extLst>
      <p:ext uri="{BB962C8B-B14F-4D97-AF65-F5344CB8AC3E}">
        <p14:creationId xmlns:p14="http://schemas.microsoft.com/office/powerpoint/2010/main" val="9523902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E140C0-E873-6C04-8681-4466DEC12CC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36634AF-A6FF-EDC9-9D32-C2455BBC43B5}"/>
              </a:ext>
            </a:extLst>
          </p:cNvPr>
          <p:cNvSpPr>
            <a:spLocks noGrp="1"/>
          </p:cNvSpPr>
          <p:nvPr>
            <p:ph type="body" sz="quarter" idx="10"/>
          </p:nvPr>
        </p:nvSpPr>
        <p:spPr>
          <a:xfrm>
            <a:off x="544682" y="1554838"/>
            <a:ext cx="5425242" cy="2894432"/>
          </a:xfrm>
        </p:spPr>
        <p:txBody>
          <a:bodyPr>
            <a:normAutofit/>
          </a:bodyPr>
          <a:lstStyle/>
          <a:p>
            <a:pPr marL="342900" indent="-342900">
              <a:buFont typeface="+mj-lt"/>
              <a:buAutoNum type="arabicPeriod"/>
            </a:pPr>
            <a:r>
              <a:rPr lang="en-US" sz="1500" dirty="0">
                <a:solidFill>
                  <a:schemeClr val="tx1">
                    <a:lumMod val="100000"/>
                  </a:schemeClr>
                </a:solidFill>
              </a:rPr>
              <a:t>Keep in mind, your username is in the format of a full email address, but it can be associated with any email address you entered previously.</a:t>
            </a:r>
          </a:p>
          <a:p>
            <a:pPr marL="342900" indent="-342900">
              <a:buFont typeface="+mj-lt"/>
              <a:buAutoNum type="arabicPeriod"/>
            </a:pPr>
            <a:r>
              <a:rPr lang="en-US" sz="1500" dirty="0">
                <a:solidFill>
                  <a:schemeClr val="tx1">
                    <a:lumMod val="100000"/>
                  </a:schemeClr>
                </a:solidFill>
              </a:rPr>
              <a:t>Your username is also case-sensitive.</a:t>
            </a:r>
          </a:p>
          <a:p>
            <a:pPr marL="342900" indent="-342900">
              <a:buFont typeface="+mj-lt"/>
              <a:buAutoNum type="arabicPeriod"/>
            </a:pPr>
            <a:r>
              <a:rPr lang="en-US" sz="1500" dirty="0">
                <a:solidFill>
                  <a:schemeClr val="tx1">
                    <a:lumMod val="100000"/>
                  </a:schemeClr>
                </a:solidFill>
              </a:rPr>
              <a:t>To confirm that you are using the correct username and format, return to the</a:t>
            </a:r>
            <a:r>
              <a:rPr lang="en-US" sz="1500" dirty="0">
                <a:solidFill>
                  <a:schemeClr val="tx2">
                    <a:lumMod val="50000"/>
                    <a:lumOff val="50000"/>
                  </a:schemeClr>
                </a:solidFill>
              </a:rPr>
              <a:t> </a:t>
            </a:r>
            <a:r>
              <a:rPr lang="en-US" sz="1500" dirty="0">
                <a:solidFill>
                  <a:schemeClr val="tx2">
                    <a:lumMod val="50000"/>
                    <a:lumOff val="50000"/>
                  </a:schemeClr>
                </a:solidFill>
                <a:hlinkClick r:id="rId2">
                  <a:extLst>
                    <a:ext uri="{A12FA001-AC4F-418D-AE19-62706E023703}">
                      <ahyp:hlinkClr xmlns:ahyp="http://schemas.microsoft.com/office/drawing/2018/hyperlinkcolor" val="tx"/>
                    </a:ext>
                  </a:extLst>
                </a:hlinkClick>
              </a:rPr>
              <a:t>Supplier login page</a:t>
            </a:r>
            <a:r>
              <a:rPr lang="en-US" sz="1500" dirty="0">
                <a:solidFill>
                  <a:schemeClr val="tx2">
                    <a:lumMod val="50000"/>
                    <a:lumOff val="50000"/>
                  </a:schemeClr>
                </a:solidFill>
              </a:rPr>
              <a:t> </a:t>
            </a:r>
            <a:r>
              <a:rPr lang="en-US" sz="1500" dirty="0">
                <a:solidFill>
                  <a:schemeClr val="tx1">
                    <a:lumMod val="100000"/>
                  </a:schemeClr>
                </a:solidFill>
              </a:rPr>
              <a:t>and click the </a:t>
            </a:r>
            <a:r>
              <a:rPr lang="en-US" sz="1500" b="1" dirty="0">
                <a:solidFill>
                  <a:schemeClr val="tx1">
                    <a:lumMod val="100000"/>
                  </a:schemeClr>
                </a:solidFill>
              </a:rPr>
              <a:t>Forgot Username</a:t>
            </a:r>
            <a:r>
              <a:rPr lang="en-US" sz="1500" dirty="0">
                <a:solidFill>
                  <a:schemeClr val="tx1">
                    <a:lumMod val="100000"/>
                  </a:schemeClr>
                </a:solidFill>
              </a:rPr>
              <a:t> link. </a:t>
            </a:r>
          </a:p>
          <a:p>
            <a:pPr marL="342900" indent="-342900">
              <a:buFont typeface="+mj-lt"/>
              <a:buAutoNum type="arabicPeriod"/>
            </a:pPr>
            <a:r>
              <a:rPr lang="en-US" sz="1500" dirty="0">
                <a:solidFill>
                  <a:schemeClr val="tx1">
                    <a:lumMod val="100000"/>
                  </a:schemeClr>
                </a:solidFill>
              </a:rPr>
              <a:t>Enter the email address associated with your account and click </a:t>
            </a:r>
            <a:r>
              <a:rPr lang="en-US" sz="1500" b="1" dirty="0">
                <a:solidFill>
                  <a:schemeClr val="tx1">
                    <a:lumMod val="100000"/>
                  </a:schemeClr>
                </a:solidFill>
              </a:rPr>
              <a:t>Submit</a:t>
            </a:r>
            <a:r>
              <a:rPr lang="en-US" sz="1500" dirty="0">
                <a:solidFill>
                  <a:schemeClr val="tx1">
                    <a:lumMod val="100000"/>
                  </a:schemeClr>
                </a:solidFill>
              </a:rPr>
              <a:t>. </a:t>
            </a:r>
          </a:p>
          <a:p>
            <a:pPr marL="342900" indent="-342900">
              <a:buFont typeface="+mj-lt"/>
              <a:buAutoNum type="arabicPeriod"/>
            </a:pPr>
            <a:r>
              <a:rPr lang="en-US" sz="1500" dirty="0">
                <a:solidFill>
                  <a:schemeClr val="tx1">
                    <a:lumMod val="100000"/>
                  </a:schemeClr>
                </a:solidFill>
              </a:rPr>
              <a:t>You will receive an email that lists the exact format of the username associated with the email you entered.</a:t>
            </a:r>
          </a:p>
          <a:p>
            <a:pPr algn="l">
              <a:buNone/>
            </a:pPr>
            <a:endParaRPr lang="en-US" sz="1400" dirty="0">
              <a:solidFill>
                <a:schemeClr val="tx1">
                  <a:lumMod val="100000"/>
                </a:schemeClr>
              </a:solidFill>
              <a:latin typeface="72 Brand" panose="020B0504030603020204" pitchFamily="34" charset="0"/>
            </a:endParaRPr>
          </a:p>
          <a:p>
            <a:pPr>
              <a:buNone/>
            </a:pPr>
            <a:endParaRPr lang="en-US" sz="1400" dirty="0"/>
          </a:p>
        </p:txBody>
      </p:sp>
      <p:sp>
        <p:nvSpPr>
          <p:cNvPr id="3" name="Title 2">
            <a:extLst>
              <a:ext uri="{FF2B5EF4-FFF2-40B4-BE49-F238E27FC236}">
                <a16:creationId xmlns:a16="http://schemas.microsoft.com/office/drawing/2014/main" id="{06327201-01FC-D654-8DC8-186089381B6F}"/>
              </a:ext>
            </a:extLst>
          </p:cNvPr>
          <p:cNvSpPr>
            <a:spLocks noGrp="1"/>
          </p:cNvSpPr>
          <p:nvPr>
            <p:ph type="title"/>
          </p:nvPr>
        </p:nvSpPr>
        <p:spPr>
          <a:xfrm>
            <a:off x="483465" y="500474"/>
            <a:ext cx="11183564" cy="369236"/>
          </a:xfrm>
          <a:noFill/>
          <a:extLst>
            <a:ext uri="{909E8E84-426E-40DD-AFC4-6F175D3DCCD1}">
              <a14:hiddenFill xmlns:a14="http://schemas.microsoft.com/office/drawing/2010/main">
                <a:solidFill>
                  <a:srgbClr val="FFC933"/>
                </a:solidFill>
              </a14:hiddenFill>
            </a:ext>
          </a:extLst>
        </p:spPr>
        <p:txBody>
          <a:bodyPr>
            <a:normAutofit/>
          </a:bodyPr>
          <a:lstStyle/>
          <a:p>
            <a:r>
              <a:rPr lang="en-US" sz="1900" b="1" dirty="0">
                <a:solidFill>
                  <a:srgbClr val="000000"/>
                </a:solidFill>
              </a:rPr>
              <a:t>I Didn’t Get Any Email Reset Password</a:t>
            </a:r>
            <a:endParaRPr lang="en-GB" sz="1900" b="1" dirty="0">
              <a:solidFill>
                <a:srgbClr val="000000"/>
              </a:solidFill>
            </a:endParaRPr>
          </a:p>
        </p:txBody>
      </p:sp>
      <p:sp>
        <p:nvSpPr>
          <p:cNvPr id="4" name="Text Placeholder 1">
            <a:extLst>
              <a:ext uri="{FF2B5EF4-FFF2-40B4-BE49-F238E27FC236}">
                <a16:creationId xmlns:a16="http://schemas.microsoft.com/office/drawing/2014/main" id="{DD55B333-122B-F3AE-7233-29778C4F059A}"/>
              </a:ext>
            </a:extLst>
          </p:cNvPr>
          <p:cNvSpPr txBox="1">
            <a:spLocks/>
          </p:cNvSpPr>
          <p:nvPr/>
        </p:nvSpPr>
        <p:spPr bwMode="black">
          <a:xfrm>
            <a:off x="6221381" y="1154892"/>
            <a:ext cx="5717510" cy="4775356"/>
          </a:xfrm>
          <a:prstGeom prst="rect">
            <a:avLst/>
          </a:prstGeom>
        </p:spPr>
        <p:txBody>
          <a:bodyPr vert="horz" lIns="0" tIns="0" rIns="0" bIns="0" rtlCol="0">
            <a:noAutofit/>
          </a:bodyPr>
          <a:lstStyle>
            <a:lvl1pPr marL="0" indent="0" algn="l" defTabSz="1088558" rtl="0" eaLnBrk="1" latinLnBrk="0" hangingPunct="1">
              <a:spcBef>
                <a:spcPts val="1800"/>
              </a:spcBef>
              <a:buClrTx/>
              <a:buSzPct val="80000"/>
              <a:buFont typeface="72 Brand" panose="02000000000000000000" pitchFamily="2" charset="0"/>
              <a:buChar char="​"/>
              <a:defRPr sz="2000" b="0" i="0" kern="1200">
                <a:solidFill>
                  <a:schemeClr val="tx1"/>
                </a:solidFill>
                <a:latin typeface="+mn-lt"/>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b="0" i="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457063" indent="-457063">
              <a:buFont typeface="+mj-lt"/>
              <a:buAutoNum type="arabicPeriod"/>
            </a:pPr>
            <a:endParaRPr lang="en-US" sz="1999" dirty="0"/>
          </a:p>
        </p:txBody>
      </p:sp>
      <p:sp>
        <p:nvSpPr>
          <p:cNvPr id="5" name="Text Placeholder 1">
            <a:extLst>
              <a:ext uri="{FF2B5EF4-FFF2-40B4-BE49-F238E27FC236}">
                <a16:creationId xmlns:a16="http://schemas.microsoft.com/office/drawing/2014/main" id="{5F82AE13-64C6-B7D5-3849-A31E6B4D021C}"/>
              </a:ext>
            </a:extLst>
          </p:cNvPr>
          <p:cNvSpPr txBox="1">
            <a:spLocks/>
          </p:cNvSpPr>
          <p:nvPr/>
        </p:nvSpPr>
        <p:spPr bwMode="black">
          <a:xfrm>
            <a:off x="6450376" y="1588886"/>
            <a:ext cx="5216653" cy="4399404"/>
          </a:xfrm>
          <a:prstGeom prst="rect">
            <a:avLst/>
          </a:prstGeom>
        </p:spPr>
        <p:txBody>
          <a:bodyPr vert="horz" lIns="0" tIns="0" rIns="0" bIns="0" rtlCol="0">
            <a:noAutofit/>
          </a:bodyPr>
          <a:lstStyle>
            <a:lvl1pPr marL="0" indent="0" algn="l" defTabSz="1088558" rtl="0" eaLnBrk="1" latinLnBrk="0" hangingPunct="1">
              <a:spcBef>
                <a:spcPts val="1800"/>
              </a:spcBef>
              <a:buClrTx/>
              <a:buSzPct val="80000"/>
              <a:buFont typeface="72 Brand" panose="02000000000000000000" pitchFamily="2" charset="0"/>
              <a:buChar char="​"/>
              <a:defRPr sz="2000" b="0" i="0" kern="1200">
                <a:solidFill>
                  <a:schemeClr val="tx1"/>
                </a:solidFill>
                <a:latin typeface="+mn-lt"/>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b="0" i="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342900" indent="-342900" defTabSz="914400">
              <a:lnSpc>
                <a:spcPct val="90000"/>
              </a:lnSpc>
              <a:spcBef>
                <a:spcPts val="1000"/>
              </a:spcBef>
              <a:buSzPct val="100000"/>
              <a:buFont typeface="+mj-lt"/>
              <a:buAutoNum type="arabicPeriod"/>
            </a:pPr>
            <a:r>
              <a:rPr lang="en-US" sz="1500" dirty="0">
                <a:solidFill>
                  <a:schemeClr val="tx1">
                    <a:lumMod val="100000"/>
                  </a:schemeClr>
                </a:solidFill>
              </a:rPr>
              <a:t>This can occur if the configured email address is different from the account you are checking.</a:t>
            </a:r>
          </a:p>
          <a:p>
            <a:pPr marL="342900" indent="-342900" defTabSz="914400">
              <a:lnSpc>
                <a:spcPct val="90000"/>
              </a:lnSpc>
              <a:spcBef>
                <a:spcPts val="1000"/>
              </a:spcBef>
              <a:buSzPct val="100000"/>
              <a:buFont typeface="+mj-lt"/>
              <a:buAutoNum type="arabicPeriod"/>
            </a:pPr>
            <a:r>
              <a:rPr lang="en-US" sz="1500" dirty="0">
                <a:solidFill>
                  <a:schemeClr val="tx1">
                    <a:lumMod val="100000"/>
                  </a:schemeClr>
                </a:solidFill>
              </a:rPr>
              <a:t>You Your email address for your account may contain a typo if your account administrator created you as a user.</a:t>
            </a:r>
          </a:p>
          <a:p>
            <a:pPr marL="342900" indent="-342900" defTabSz="914400">
              <a:lnSpc>
                <a:spcPct val="90000"/>
              </a:lnSpc>
              <a:spcBef>
                <a:spcPts val="1000"/>
              </a:spcBef>
              <a:buSzPct val="100000"/>
              <a:buFont typeface="+mj-lt"/>
              <a:buAutoNum type="arabicPeriod"/>
            </a:pPr>
            <a:r>
              <a:rPr lang="en-US" sz="1500" dirty="0">
                <a:solidFill>
                  <a:schemeClr val="tx1">
                    <a:lumMod val="100000"/>
                  </a:schemeClr>
                </a:solidFill>
              </a:rPr>
              <a:t>might have multiple accounts for your company, so make sure you are attempting to access the correct account.</a:t>
            </a:r>
          </a:p>
          <a:p>
            <a:pPr marL="342900" indent="-342900" defTabSz="914400">
              <a:lnSpc>
                <a:spcPct val="90000"/>
              </a:lnSpc>
              <a:spcBef>
                <a:spcPts val="1000"/>
              </a:spcBef>
              <a:buSzPct val="100000"/>
              <a:buFont typeface="+mj-lt"/>
              <a:buAutoNum type="arabicPeriod"/>
            </a:pPr>
            <a:r>
              <a:rPr lang="en-US" sz="1500" dirty="0">
                <a:solidFill>
                  <a:schemeClr val="tx1">
                    <a:lumMod val="100000"/>
                  </a:schemeClr>
                </a:solidFill>
              </a:rPr>
              <a:t>Your email configuration or company's security settings might also prevent you from receiving the password reset email. To find out, check your junk mail folder or email filter settings to verify that automated emails from SAP are not blocked from your email account.</a:t>
            </a:r>
          </a:p>
          <a:p>
            <a:pPr marL="342900" indent="-342900" defTabSz="914400">
              <a:lnSpc>
                <a:spcPct val="90000"/>
              </a:lnSpc>
              <a:spcBef>
                <a:spcPts val="1000"/>
              </a:spcBef>
              <a:buSzPct val="100000"/>
              <a:buFont typeface="+mj-lt"/>
              <a:buAutoNum type="arabicPeriod"/>
            </a:pPr>
            <a:r>
              <a:rPr lang="en-US" sz="1500" dirty="0">
                <a:solidFill>
                  <a:schemeClr val="tx1">
                    <a:lumMod val="100000"/>
                  </a:schemeClr>
                </a:solidFill>
              </a:rPr>
              <a:t>You might also need to add SAP's originating email address to allow list. Ask your IT department to allow ordersender-prod@ansmtp.ariba.com.</a:t>
            </a:r>
          </a:p>
          <a:p>
            <a:pPr algn="just">
              <a:buFont typeface="Wingdings" panose="05000000000000000000" pitchFamily="2" charset="2"/>
              <a:buChar char="Ø"/>
            </a:pPr>
            <a:endParaRPr lang="en-US" sz="1400" dirty="0">
              <a:solidFill>
                <a:srgbClr val="32363A"/>
              </a:solidFill>
            </a:endParaRPr>
          </a:p>
          <a:p>
            <a:pPr marL="342797" indent="-342797">
              <a:buFont typeface="Wingdings" panose="05000000000000000000" pitchFamily="2" charset="2"/>
              <a:buChar char="Ø"/>
            </a:pPr>
            <a:endParaRPr lang="en-US" sz="1400" dirty="0">
              <a:solidFill>
                <a:srgbClr val="32363A"/>
              </a:solidFill>
            </a:endParaRPr>
          </a:p>
          <a:p>
            <a:pPr marL="342797" indent="-342797">
              <a:buFont typeface="Wingdings" panose="05000000000000000000" pitchFamily="2" charset="2"/>
              <a:buChar char="Ø"/>
            </a:pPr>
            <a:endParaRPr lang="en-US" sz="1400" dirty="0"/>
          </a:p>
        </p:txBody>
      </p:sp>
      <p:cxnSp>
        <p:nvCxnSpPr>
          <p:cNvPr id="8" name="Straight Connector 7">
            <a:extLst>
              <a:ext uri="{FF2B5EF4-FFF2-40B4-BE49-F238E27FC236}">
                <a16:creationId xmlns:a16="http://schemas.microsoft.com/office/drawing/2014/main" id="{9B4D7467-9614-325A-D8A8-4DF37DB6FEB5}"/>
              </a:ext>
            </a:extLst>
          </p:cNvPr>
          <p:cNvCxnSpPr/>
          <p:nvPr/>
        </p:nvCxnSpPr>
        <p:spPr>
          <a:xfrm>
            <a:off x="6325675" y="1027925"/>
            <a:ext cx="0" cy="4902323"/>
          </a:xfrm>
          <a:prstGeom prst="line">
            <a:avLst/>
          </a:prstGeom>
          <a:ln w="25400" cap="flat" cmpd="sng" algn="ctr">
            <a:solidFill>
              <a:schemeClr val="accent1"/>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7" name="Text Placeholder 1">
            <a:extLst>
              <a:ext uri="{FF2B5EF4-FFF2-40B4-BE49-F238E27FC236}">
                <a16:creationId xmlns:a16="http://schemas.microsoft.com/office/drawing/2014/main" id="{9C42A899-1205-339F-EAF6-6F29E9D9AE85}"/>
              </a:ext>
            </a:extLst>
          </p:cNvPr>
          <p:cNvSpPr txBox="1">
            <a:spLocks/>
          </p:cNvSpPr>
          <p:nvPr/>
        </p:nvSpPr>
        <p:spPr bwMode="black">
          <a:xfrm>
            <a:off x="546948" y="1027925"/>
            <a:ext cx="5654028" cy="433994"/>
          </a:xfrm>
          <a:prstGeom prst="rect">
            <a:avLst/>
          </a:prstGeom>
          <a:solidFill>
            <a:schemeClr val="bg1">
              <a:lumMod val="85000"/>
            </a:schemeClr>
          </a:solidFill>
        </p:spPr>
        <p:txBody>
          <a:bodyPr vert="horz" lIns="0" tIns="0" rIns="0" bIns="0" rtlCol="0">
            <a:noAutofit/>
          </a:bodyPr>
          <a:lstStyle>
            <a:lvl1pPr marL="0" indent="0" algn="l" defTabSz="1088558" rtl="0" eaLnBrk="1" latinLnBrk="0" hangingPunct="1">
              <a:spcBef>
                <a:spcPts val="1800"/>
              </a:spcBef>
              <a:buClrTx/>
              <a:buSzPct val="80000"/>
              <a:buFont typeface="72 Brand" panose="02000000000000000000" pitchFamily="2" charset="0"/>
              <a:buChar char="​"/>
              <a:defRPr sz="2000" b="0" i="0" kern="1200">
                <a:solidFill>
                  <a:schemeClr val="tx1"/>
                </a:solidFill>
                <a:latin typeface="+mn-lt"/>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b="0" i="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None/>
            </a:pPr>
            <a:r>
              <a:rPr lang="en-US" sz="1400" dirty="0">
                <a:solidFill>
                  <a:schemeClr val="tx1">
                    <a:lumMod val="100000"/>
                  </a:schemeClr>
                </a:solidFill>
                <a:latin typeface="+mj-lt"/>
              </a:rPr>
              <a:t>Error: The username you entered is in the wrong format, or it isn't associated with the email address you are checking.</a:t>
            </a:r>
          </a:p>
          <a:p>
            <a:pPr>
              <a:buFont typeface="72 Brand" panose="02000000000000000000" pitchFamily="2" charset="0"/>
              <a:buNone/>
            </a:pPr>
            <a:endParaRPr lang="en-US" sz="1400" dirty="0">
              <a:latin typeface="+mj-lt"/>
            </a:endParaRPr>
          </a:p>
        </p:txBody>
      </p:sp>
      <p:sp>
        <p:nvSpPr>
          <p:cNvPr id="9" name="Text Placeholder 1">
            <a:extLst>
              <a:ext uri="{FF2B5EF4-FFF2-40B4-BE49-F238E27FC236}">
                <a16:creationId xmlns:a16="http://schemas.microsoft.com/office/drawing/2014/main" id="{3901A90D-C63D-0A95-0E9B-FF89DCBC23BB}"/>
              </a:ext>
            </a:extLst>
          </p:cNvPr>
          <p:cNvSpPr txBox="1">
            <a:spLocks/>
          </p:cNvSpPr>
          <p:nvPr/>
        </p:nvSpPr>
        <p:spPr bwMode="black">
          <a:xfrm>
            <a:off x="6450376" y="1042309"/>
            <a:ext cx="5237057" cy="433994"/>
          </a:xfrm>
          <a:prstGeom prst="rect">
            <a:avLst/>
          </a:prstGeom>
          <a:solidFill>
            <a:schemeClr val="bg1">
              <a:lumMod val="85000"/>
            </a:schemeClr>
          </a:solidFill>
        </p:spPr>
        <p:txBody>
          <a:bodyPr vert="horz" lIns="0" tIns="0" rIns="0" bIns="0" rtlCol="0">
            <a:noAutofit/>
          </a:bodyPr>
          <a:lstStyle>
            <a:lvl1pPr marL="0" indent="0" algn="l" defTabSz="1088558" rtl="0" eaLnBrk="1" latinLnBrk="0" hangingPunct="1">
              <a:spcBef>
                <a:spcPts val="1800"/>
              </a:spcBef>
              <a:buClrTx/>
              <a:buSzPct val="80000"/>
              <a:buFont typeface="72 Brand" panose="02000000000000000000" pitchFamily="2" charset="0"/>
              <a:buChar char="​"/>
              <a:defRPr sz="2000" b="0" i="0" kern="1200">
                <a:solidFill>
                  <a:schemeClr val="tx1"/>
                </a:solidFill>
                <a:latin typeface="+mn-lt"/>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b="0" i="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Font typeface="72 Brand" panose="02000000000000000000" pitchFamily="2" charset="0"/>
              <a:buNone/>
            </a:pPr>
            <a:r>
              <a:rPr lang="en-US" sz="1400" dirty="0">
                <a:solidFill>
                  <a:schemeClr val="tx1">
                    <a:lumMod val="75000"/>
                    <a:lumOff val="25000"/>
                  </a:schemeClr>
                </a:solidFill>
                <a:latin typeface="+mj-lt"/>
              </a:rPr>
              <a:t>You entered the correct</a:t>
            </a:r>
            <a:r>
              <a:rPr lang="en-US" sz="1400" dirty="0">
                <a:solidFill>
                  <a:srgbClr val="32363A"/>
                </a:solidFill>
                <a:latin typeface="+mj-lt"/>
              </a:rPr>
              <a:t> </a:t>
            </a:r>
            <a:r>
              <a:rPr lang="en-US" sz="1400" dirty="0">
                <a:solidFill>
                  <a:schemeClr val="tx1">
                    <a:lumMod val="75000"/>
                    <a:lumOff val="25000"/>
                  </a:schemeClr>
                </a:solidFill>
                <a:latin typeface="+mj-lt"/>
              </a:rPr>
              <a:t>username, but you still didn't receive the password reset email notification</a:t>
            </a:r>
            <a:r>
              <a:rPr lang="en-US" sz="1400" dirty="0">
                <a:solidFill>
                  <a:schemeClr val="tx1">
                    <a:lumMod val="75000"/>
                    <a:lumOff val="25000"/>
                  </a:schemeClr>
                </a:solidFill>
              </a:rPr>
              <a:t>.</a:t>
            </a:r>
          </a:p>
        </p:txBody>
      </p:sp>
    </p:spTree>
    <p:extLst>
      <p:ext uri="{BB962C8B-B14F-4D97-AF65-F5344CB8AC3E}">
        <p14:creationId xmlns:p14="http://schemas.microsoft.com/office/powerpoint/2010/main" val="14031467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E8414A-DD13-0029-60B9-7FFED3DC588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5710F68-5A90-0EB7-D724-976D03F17C66}"/>
              </a:ext>
            </a:extLst>
          </p:cNvPr>
          <p:cNvSpPr>
            <a:spLocks noGrp="1"/>
          </p:cNvSpPr>
          <p:nvPr>
            <p:ph type="body" sz="quarter" idx="10"/>
          </p:nvPr>
        </p:nvSpPr>
        <p:spPr>
          <a:xfrm>
            <a:off x="429537" y="988267"/>
            <a:ext cx="5654028" cy="333249"/>
          </a:xfrm>
          <a:solidFill>
            <a:schemeClr val="bg1">
              <a:lumMod val="85000"/>
            </a:schemeClr>
          </a:solidFill>
        </p:spPr>
        <p:txBody>
          <a:bodyPr/>
          <a:lstStyle/>
          <a:p>
            <a:pPr>
              <a:buNone/>
            </a:pPr>
            <a:r>
              <a:rPr lang="en-US" sz="1400" b="1" dirty="0">
                <a:solidFill>
                  <a:schemeClr val="tx1">
                    <a:lumMod val="75000"/>
                    <a:lumOff val="25000"/>
                  </a:schemeClr>
                </a:solidFill>
                <a:latin typeface="+mj-lt"/>
              </a:rPr>
              <a:t>Error message: User already exists. Please enter a different username</a:t>
            </a:r>
          </a:p>
          <a:p>
            <a:pPr>
              <a:buNone/>
            </a:pPr>
            <a:endParaRPr lang="en-US" sz="1400" dirty="0">
              <a:latin typeface="+mj-lt"/>
            </a:endParaRPr>
          </a:p>
        </p:txBody>
      </p:sp>
      <p:sp>
        <p:nvSpPr>
          <p:cNvPr id="3" name="Title 2">
            <a:extLst>
              <a:ext uri="{FF2B5EF4-FFF2-40B4-BE49-F238E27FC236}">
                <a16:creationId xmlns:a16="http://schemas.microsoft.com/office/drawing/2014/main" id="{751CB9D7-C5B1-8F6A-E4DE-3FEE9A6E8268}"/>
              </a:ext>
            </a:extLst>
          </p:cNvPr>
          <p:cNvSpPr>
            <a:spLocks noGrp="1"/>
          </p:cNvSpPr>
          <p:nvPr>
            <p:ph type="title"/>
          </p:nvPr>
        </p:nvSpPr>
        <p:spPr>
          <a:xfrm>
            <a:off x="503869" y="504761"/>
            <a:ext cx="11183564" cy="369236"/>
          </a:xfrm>
          <a:noFill/>
          <a:extLst>
            <a:ext uri="{909E8E84-426E-40DD-AFC4-6F175D3DCCD1}">
              <a14:hiddenFill xmlns:a14="http://schemas.microsoft.com/office/drawing/2010/main">
                <a:solidFill>
                  <a:srgbClr val="FFC933"/>
                </a:solidFill>
              </a14:hiddenFill>
            </a:ext>
          </a:extLst>
        </p:spPr>
        <p:txBody>
          <a:bodyPr>
            <a:normAutofit fontScale="90000"/>
          </a:bodyPr>
          <a:lstStyle/>
          <a:p>
            <a:r>
              <a:rPr lang="en-US" sz="2100" b="1" dirty="0">
                <a:solidFill>
                  <a:srgbClr val="000000"/>
                </a:solidFill>
              </a:rPr>
              <a:t>Errors while creating an account</a:t>
            </a:r>
            <a:endParaRPr lang="en-GB" sz="2100" b="1" dirty="0">
              <a:solidFill>
                <a:srgbClr val="000000"/>
              </a:solidFill>
            </a:endParaRPr>
          </a:p>
        </p:txBody>
      </p:sp>
      <p:sp>
        <p:nvSpPr>
          <p:cNvPr id="4" name="Text Placeholder 1">
            <a:extLst>
              <a:ext uri="{FF2B5EF4-FFF2-40B4-BE49-F238E27FC236}">
                <a16:creationId xmlns:a16="http://schemas.microsoft.com/office/drawing/2014/main" id="{58CBB84D-98BF-5519-EFB0-B154884320BA}"/>
              </a:ext>
            </a:extLst>
          </p:cNvPr>
          <p:cNvSpPr txBox="1">
            <a:spLocks/>
          </p:cNvSpPr>
          <p:nvPr/>
        </p:nvSpPr>
        <p:spPr bwMode="black">
          <a:xfrm>
            <a:off x="6356238" y="1493302"/>
            <a:ext cx="5550906" cy="2112540"/>
          </a:xfrm>
          <a:prstGeom prst="rect">
            <a:avLst/>
          </a:prstGeom>
        </p:spPr>
        <p:txBody>
          <a:bodyPr vert="horz" lIns="0" tIns="0" rIns="0" bIns="0" rtlCol="0">
            <a:noAutofit/>
          </a:bodyPr>
          <a:lstStyle>
            <a:lvl1pPr marL="0" indent="0" algn="l" defTabSz="1088558" rtl="0" eaLnBrk="1" latinLnBrk="0" hangingPunct="1">
              <a:spcBef>
                <a:spcPts val="1800"/>
              </a:spcBef>
              <a:buClrTx/>
              <a:buSzPct val="80000"/>
              <a:buFont typeface="72 Brand" panose="02000000000000000000" pitchFamily="2" charset="0"/>
              <a:buChar char="​"/>
              <a:defRPr sz="2000" b="0" i="0" kern="1200">
                <a:solidFill>
                  <a:schemeClr val="tx1"/>
                </a:solidFill>
                <a:latin typeface="+mn-lt"/>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b="0" i="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457063" indent="-457063">
              <a:buFont typeface="+mj-lt"/>
              <a:buAutoNum type="arabicPeriod"/>
            </a:pPr>
            <a:endParaRPr lang="en-US" sz="1999" dirty="0"/>
          </a:p>
        </p:txBody>
      </p:sp>
      <p:sp>
        <p:nvSpPr>
          <p:cNvPr id="5" name="Text Placeholder 1">
            <a:extLst>
              <a:ext uri="{FF2B5EF4-FFF2-40B4-BE49-F238E27FC236}">
                <a16:creationId xmlns:a16="http://schemas.microsoft.com/office/drawing/2014/main" id="{43637A8A-A39B-9488-6F0C-5FEB23F1D321}"/>
              </a:ext>
            </a:extLst>
          </p:cNvPr>
          <p:cNvSpPr txBox="1">
            <a:spLocks/>
          </p:cNvSpPr>
          <p:nvPr/>
        </p:nvSpPr>
        <p:spPr bwMode="black">
          <a:xfrm>
            <a:off x="6358393" y="984035"/>
            <a:ext cx="5590541" cy="509267"/>
          </a:xfrm>
          <a:prstGeom prst="rect">
            <a:avLst/>
          </a:prstGeom>
          <a:solidFill>
            <a:schemeClr val="bg1">
              <a:lumMod val="85000"/>
            </a:schemeClr>
          </a:solidFill>
        </p:spPr>
        <p:txBody>
          <a:bodyPr vert="horz" lIns="0" tIns="0" rIns="0" bIns="0" rtlCol="0">
            <a:noAutofit/>
          </a:bodyPr>
          <a:lstStyle>
            <a:lvl1pPr marL="0" indent="0" algn="l" defTabSz="1088558" rtl="0" eaLnBrk="1" latinLnBrk="0" hangingPunct="1">
              <a:spcBef>
                <a:spcPts val="1800"/>
              </a:spcBef>
              <a:buClrTx/>
              <a:buSzPct val="80000"/>
              <a:buFont typeface="72 Brand" panose="02000000000000000000" pitchFamily="2" charset="0"/>
              <a:buChar char="​"/>
              <a:defRPr sz="2000" b="0" i="0" kern="1200">
                <a:solidFill>
                  <a:schemeClr val="tx1"/>
                </a:solidFill>
                <a:latin typeface="+mn-lt"/>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b="0" i="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Font typeface="72 Brand" panose="02000000000000000000" pitchFamily="2" charset="0"/>
              <a:buNone/>
            </a:pPr>
            <a:r>
              <a:rPr lang="en-US" sz="1400" b="1" dirty="0">
                <a:solidFill>
                  <a:schemeClr val="tx1">
                    <a:lumMod val="75000"/>
                    <a:lumOff val="25000"/>
                  </a:schemeClr>
                </a:solidFill>
                <a:latin typeface="+mj-lt"/>
              </a:rPr>
              <a:t>Error message: The Username and Password entered has already merged to another Ariba Sourcing User account.</a:t>
            </a:r>
          </a:p>
          <a:p>
            <a:pPr marL="342797" indent="-342797">
              <a:buFont typeface="Wingdings" panose="05000000000000000000" pitchFamily="2" charset="2"/>
              <a:buChar char="Ø"/>
            </a:pPr>
            <a:endParaRPr lang="en-US" sz="1400" b="1" dirty="0">
              <a:latin typeface="+mj-lt"/>
            </a:endParaRPr>
          </a:p>
        </p:txBody>
      </p:sp>
      <p:cxnSp>
        <p:nvCxnSpPr>
          <p:cNvPr id="8" name="Straight Connector 7">
            <a:extLst>
              <a:ext uri="{FF2B5EF4-FFF2-40B4-BE49-F238E27FC236}">
                <a16:creationId xmlns:a16="http://schemas.microsoft.com/office/drawing/2014/main" id="{585B098A-9F2E-39E0-B5F5-5BC7ED96E2DB}"/>
              </a:ext>
            </a:extLst>
          </p:cNvPr>
          <p:cNvCxnSpPr>
            <a:cxnSpLocks/>
          </p:cNvCxnSpPr>
          <p:nvPr/>
        </p:nvCxnSpPr>
        <p:spPr>
          <a:xfrm>
            <a:off x="6274013" y="988267"/>
            <a:ext cx="0" cy="5671325"/>
          </a:xfrm>
          <a:prstGeom prst="line">
            <a:avLst/>
          </a:prstGeom>
          <a:ln w="25400" cap="flat" cmpd="sng" algn="ctr">
            <a:solidFill>
              <a:schemeClr val="accent1"/>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6" name="Text Placeholder 1">
            <a:extLst>
              <a:ext uri="{FF2B5EF4-FFF2-40B4-BE49-F238E27FC236}">
                <a16:creationId xmlns:a16="http://schemas.microsoft.com/office/drawing/2014/main" id="{71AC375E-0A23-FCB7-C92B-D7A9E30B72F5}"/>
              </a:ext>
            </a:extLst>
          </p:cNvPr>
          <p:cNvSpPr txBox="1">
            <a:spLocks/>
          </p:cNvSpPr>
          <p:nvPr/>
        </p:nvSpPr>
        <p:spPr bwMode="black">
          <a:xfrm>
            <a:off x="427381" y="1386790"/>
            <a:ext cx="5654029" cy="1598048"/>
          </a:xfrm>
          <a:prstGeom prst="rect">
            <a:avLst/>
          </a:prstGeom>
        </p:spPr>
        <p:txBody>
          <a:bodyPr vert="horz" lIns="0" tIns="0" rIns="0" bIns="0" rtlCol="0">
            <a:noAutofit/>
          </a:bodyPr>
          <a:lstStyle>
            <a:lvl1pPr marL="0" indent="0" algn="l" defTabSz="1088558" rtl="0" eaLnBrk="1" latinLnBrk="0" hangingPunct="1">
              <a:spcBef>
                <a:spcPts val="1800"/>
              </a:spcBef>
              <a:buClrTx/>
              <a:buSzPct val="80000"/>
              <a:buFont typeface="72 Brand" panose="02000000000000000000" pitchFamily="2" charset="0"/>
              <a:buChar char="​"/>
              <a:defRPr sz="2000" b="0" i="0" kern="1200">
                <a:solidFill>
                  <a:schemeClr val="tx1"/>
                </a:solidFill>
                <a:latin typeface="+mn-lt"/>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b="0" i="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lgn="just">
              <a:buNone/>
            </a:pPr>
            <a:r>
              <a:rPr lang="en-US" sz="1500" dirty="0"/>
              <a:t>This indicates that there is an account already created under the username that has been entered. </a:t>
            </a:r>
          </a:p>
          <a:p>
            <a:pPr algn="just">
              <a:buNone/>
            </a:pPr>
            <a:r>
              <a:rPr lang="en-US" sz="1500" dirty="0"/>
              <a:t>To progress, either access your existing account or create a new user account with a unique username by deselecting the </a:t>
            </a:r>
            <a:r>
              <a:rPr lang="en-US" sz="1500" b="1" dirty="0"/>
              <a:t>Use my email as my username</a:t>
            </a:r>
            <a:r>
              <a:rPr lang="en-US" sz="1500" dirty="0"/>
              <a:t> box under the </a:t>
            </a:r>
            <a:r>
              <a:rPr lang="en-US" sz="1500" b="1" dirty="0"/>
              <a:t>Email</a:t>
            </a:r>
            <a:r>
              <a:rPr lang="en-US" sz="1500" dirty="0"/>
              <a:t> field. </a:t>
            </a:r>
          </a:p>
          <a:p>
            <a:pPr algn="just">
              <a:buNone/>
            </a:pPr>
            <a:r>
              <a:rPr lang="en-US" sz="1500" dirty="0"/>
              <a:t>Your username does not need to match your email address or be valid, but it must be written in the form of an email address (</a:t>
            </a:r>
            <a:r>
              <a:rPr lang="en-US" sz="1500" dirty="0" err="1"/>
              <a:t>eg.</a:t>
            </a:r>
            <a:r>
              <a:rPr lang="en-US" sz="1500" dirty="0"/>
              <a:t> "XXX@1234.com").</a:t>
            </a:r>
          </a:p>
        </p:txBody>
      </p:sp>
      <p:sp>
        <p:nvSpPr>
          <p:cNvPr id="7" name="Text Placeholder 1">
            <a:extLst>
              <a:ext uri="{FF2B5EF4-FFF2-40B4-BE49-F238E27FC236}">
                <a16:creationId xmlns:a16="http://schemas.microsoft.com/office/drawing/2014/main" id="{4F34614C-897A-B47B-FF9A-A925193FB0E8}"/>
              </a:ext>
            </a:extLst>
          </p:cNvPr>
          <p:cNvSpPr txBox="1">
            <a:spLocks/>
          </p:cNvSpPr>
          <p:nvPr/>
        </p:nvSpPr>
        <p:spPr bwMode="black">
          <a:xfrm>
            <a:off x="6382238" y="1659927"/>
            <a:ext cx="5558795" cy="1885530"/>
          </a:xfrm>
          <a:prstGeom prst="rect">
            <a:avLst/>
          </a:prstGeom>
        </p:spPr>
        <p:txBody>
          <a:bodyPr vert="horz" lIns="0" tIns="0" rIns="0" bIns="0" rtlCol="0">
            <a:noAutofit/>
          </a:bodyPr>
          <a:lstStyle>
            <a:lvl1pPr marL="0" indent="0" algn="l" defTabSz="1088558" rtl="0" eaLnBrk="1" latinLnBrk="0" hangingPunct="1">
              <a:spcBef>
                <a:spcPts val="1800"/>
              </a:spcBef>
              <a:buClrTx/>
              <a:buSzPct val="80000"/>
              <a:buFont typeface="72 Brand" panose="02000000000000000000" pitchFamily="2" charset="0"/>
              <a:buChar char="​"/>
              <a:defRPr sz="2000" b="0" i="0" kern="1200">
                <a:solidFill>
                  <a:schemeClr val="tx1"/>
                </a:solidFill>
                <a:latin typeface="+mn-lt"/>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b="0" i="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lgn="just">
              <a:buNone/>
            </a:pPr>
            <a:r>
              <a:rPr lang="en-US" sz="1500" dirty="0"/>
              <a:t>The </a:t>
            </a:r>
            <a:r>
              <a:rPr lang="en-US" sz="1500" b="1" dirty="0"/>
              <a:t>account</a:t>
            </a:r>
            <a:r>
              <a:rPr lang="en-US" sz="1500" dirty="0"/>
              <a:t> is already linked to the sourcing buyer with whom you are trying to register. Contact the buyer to find the linked account and ask to have any duplicate accounts deactivated</a:t>
            </a:r>
            <a:r>
              <a:rPr lang="en-US" sz="1500" dirty="0">
                <a:latin typeface="72 Brand" panose="020B0504030603020204" pitchFamily="34" charset="0"/>
              </a:rPr>
              <a:t>.</a:t>
            </a:r>
          </a:p>
          <a:p>
            <a:pPr algn="just">
              <a:buNone/>
            </a:pPr>
            <a:r>
              <a:rPr lang="en-US" sz="1500" dirty="0"/>
              <a:t>If the buyer asks you to keep separate accounts, return to the previous page and click </a:t>
            </a:r>
            <a:r>
              <a:rPr lang="en-US" sz="1500" b="1" dirty="0"/>
              <a:t>Continue</a:t>
            </a:r>
            <a:r>
              <a:rPr lang="en-US" sz="1500" dirty="0"/>
              <a:t> to create a new account. After registration, you can create an account hierarchy and/or link user accounts to manage multiple accounts.</a:t>
            </a:r>
          </a:p>
        </p:txBody>
      </p:sp>
      <p:sp>
        <p:nvSpPr>
          <p:cNvPr id="11" name="Text Placeholder 1">
            <a:extLst>
              <a:ext uri="{FF2B5EF4-FFF2-40B4-BE49-F238E27FC236}">
                <a16:creationId xmlns:a16="http://schemas.microsoft.com/office/drawing/2014/main" id="{77FD6BB2-CCB0-16F4-F2F8-56DDC411DC9B}"/>
              </a:ext>
            </a:extLst>
          </p:cNvPr>
          <p:cNvSpPr txBox="1">
            <a:spLocks/>
          </p:cNvSpPr>
          <p:nvPr/>
        </p:nvSpPr>
        <p:spPr bwMode="black">
          <a:xfrm>
            <a:off x="427381" y="3960538"/>
            <a:ext cx="5730518" cy="333249"/>
          </a:xfrm>
          <a:prstGeom prst="rect">
            <a:avLst/>
          </a:prstGeom>
          <a:solidFill>
            <a:schemeClr val="bg1">
              <a:lumMod val="85000"/>
            </a:schemeClr>
          </a:solidFill>
        </p:spPr>
        <p:txBody>
          <a:bodyPr vert="horz" lIns="0" tIns="0" rIns="0" bIns="0" rtlCol="0">
            <a:noAutofit/>
          </a:bodyPr>
          <a:lstStyle>
            <a:lvl1pPr marL="0" indent="0" algn="l" defTabSz="1088558" rtl="0" eaLnBrk="1" latinLnBrk="0" hangingPunct="1">
              <a:spcBef>
                <a:spcPts val="1800"/>
              </a:spcBef>
              <a:buClrTx/>
              <a:buSzPct val="80000"/>
              <a:buFont typeface="72 Brand" panose="02000000000000000000" pitchFamily="2" charset="0"/>
              <a:buChar char="​"/>
              <a:defRPr sz="2000" b="0" i="0" kern="1200">
                <a:solidFill>
                  <a:schemeClr val="tx1"/>
                </a:solidFill>
                <a:latin typeface="+mn-lt"/>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b="0" i="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Font typeface="72 Brand" panose="02000000000000000000" pitchFamily="2" charset="0"/>
              <a:buNone/>
            </a:pPr>
            <a:r>
              <a:rPr lang="en-US" sz="1600" b="1" dirty="0">
                <a:solidFill>
                  <a:schemeClr val="tx1">
                    <a:lumMod val="75000"/>
                    <a:lumOff val="25000"/>
                  </a:schemeClr>
                </a:solidFill>
              </a:rPr>
              <a:t>Error message: ANERR Error</a:t>
            </a:r>
            <a:endParaRPr lang="en-US" sz="1600" dirty="0">
              <a:solidFill>
                <a:schemeClr val="tx1">
                  <a:lumMod val="75000"/>
                  <a:lumOff val="25000"/>
                </a:schemeClr>
              </a:solidFill>
            </a:endParaRPr>
          </a:p>
        </p:txBody>
      </p:sp>
      <p:sp>
        <p:nvSpPr>
          <p:cNvPr id="12" name="Text Placeholder 1">
            <a:extLst>
              <a:ext uri="{FF2B5EF4-FFF2-40B4-BE49-F238E27FC236}">
                <a16:creationId xmlns:a16="http://schemas.microsoft.com/office/drawing/2014/main" id="{0C7C6647-C8DA-B553-2497-ACBBB5E7555A}"/>
              </a:ext>
            </a:extLst>
          </p:cNvPr>
          <p:cNvSpPr txBox="1">
            <a:spLocks/>
          </p:cNvSpPr>
          <p:nvPr/>
        </p:nvSpPr>
        <p:spPr bwMode="black">
          <a:xfrm>
            <a:off x="425225" y="4408058"/>
            <a:ext cx="5730519" cy="2124438"/>
          </a:xfrm>
          <a:prstGeom prst="rect">
            <a:avLst/>
          </a:prstGeom>
        </p:spPr>
        <p:txBody>
          <a:bodyPr vert="horz" lIns="0" tIns="0" rIns="0" bIns="0" rtlCol="0">
            <a:noAutofit/>
          </a:bodyPr>
          <a:lstStyle>
            <a:lvl1pPr marL="0" indent="0" algn="l" defTabSz="1088558" rtl="0" eaLnBrk="1" latinLnBrk="0" hangingPunct="1">
              <a:spcBef>
                <a:spcPts val="1800"/>
              </a:spcBef>
              <a:buClrTx/>
              <a:buSzPct val="80000"/>
              <a:buFont typeface="72 Brand" panose="02000000000000000000" pitchFamily="2" charset="0"/>
              <a:buChar char="​"/>
              <a:defRPr sz="2000" b="0" i="0" kern="1200">
                <a:solidFill>
                  <a:schemeClr val="tx1"/>
                </a:solidFill>
                <a:latin typeface="+mn-lt"/>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b="0" i="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342900" indent="-342900">
              <a:spcBef>
                <a:spcPts val="600"/>
              </a:spcBef>
              <a:buFont typeface="+mj-lt"/>
              <a:buAutoNum type="arabicPeriod"/>
            </a:pPr>
            <a:r>
              <a:rPr lang="en-US" sz="1500" dirty="0">
                <a:hlinkClick r:id="rId2">
                  <a:extLst>
                    <a:ext uri="{A12FA001-AC4F-418D-AE19-62706E023703}">
                      <ahyp:hlinkClr xmlns:ahyp="http://schemas.microsoft.com/office/drawing/2018/hyperlinkcolor" val="tx"/>
                    </a:ext>
                  </a:extLst>
                </a:hlinkClick>
              </a:rPr>
              <a:t>Delete the cookies and browsing history</a:t>
            </a:r>
            <a:r>
              <a:rPr lang="en-US" sz="1500" dirty="0"/>
              <a:t> in your internet browser.</a:t>
            </a:r>
          </a:p>
          <a:p>
            <a:pPr marL="342900" indent="-342900">
              <a:spcBef>
                <a:spcPts val="600"/>
              </a:spcBef>
              <a:buFont typeface="+mj-lt"/>
              <a:buAutoNum type="arabicPeriod"/>
            </a:pPr>
            <a:r>
              <a:rPr lang="en-US" sz="1500" dirty="0"/>
              <a:t>Close all browser windows.</a:t>
            </a:r>
          </a:p>
          <a:p>
            <a:pPr marL="342900" indent="-342900">
              <a:spcBef>
                <a:spcPts val="600"/>
              </a:spcBef>
              <a:buFont typeface="+mj-lt"/>
              <a:buAutoNum type="arabicPeriod"/>
            </a:pPr>
            <a:r>
              <a:rPr lang="en-US" sz="1500" dirty="0"/>
              <a:t>Open a new browser window and try to </a:t>
            </a:r>
            <a:r>
              <a:rPr lang="en-US" sz="1500" dirty="0">
                <a:hlinkClick r:id="rId3">
                  <a:extLst>
                    <a:ext uri="{A12FA001-AC4F-418D-AE19-62706E023703}">
                      <ahyp:hlinkClr xmlns:ahyp="http://schemas.microsoft.com/office/drawing/2018/hyperlinkcolor" val="tx"/>
                    </a:ext>
                  </a:extLst>
                </a:hlinkClick>
              </a:rPr>
              <a:t>log in to your account</a:t>
            </a:r>
            <a:r>
              <a:rPr lang="en-US" sz="1500" dirty="0"/>
              <a:t> again.</a:t>
            </a:r>
          </a:p>
          <a:p>
            <a:pPr>
              <a:buNone/>
            </a:pPr>
            <a:r>
              <a:rPr lang="en-US" sz="1500" dirty="0"/>
              <a:t>If you were trying to </a:t>
            </a:r>
            <a:r>
              <a:rPr lang="en-US" sz="1500" b="1" dirty="0"/>
              <a:t>reset your password</a:t>
            </a:r>
            <a:r>
              <a:rPr lang="en-US" sz="1500" dirty="0"/>
              <a:t>, </a:t>
            </a:r>
            <a:r>
              <a:rPr lang="en-US" sz="1500" dirty="0">
                <a:hlinkClick r:id="rId4">
                  <a:extLst>
                    <a:ext uri="{A12FA001-AC4F-418D-AE19-62706E023703}">
                      <ahyp:hlinkClr xmlns:ahyp="http://schemas.microsoft.com/office/drawing/2018/hyperlinkcolor" val="tx"/>
                    </a:ext>
                  </a:extLst>
                </a:hlinkClick>
              </a:rPr>
              <a:t>go to the login page</a:t>
            </a:r>
            <a:r>
              <a:rPr lang="en-US" sz="1500" dirty="0"/>
              <a:t> and resend the password reset email by clicking Password and following the prompts, as the link in the email may have expired.</a:t>
            </a:r>
          </a:p>
          <a:p>
            <a:pPr algn="l">
              <a:buNone/>
            </a:pPr>
            <a:endParaRPr lang="en-US" sz="1600" dirty="0">
              <a:solidFill>
                <a:srgbClr val="32363A"/>
              </a:solidFill>
            </a:endParaRPr>
          </a:p>
        </p:txBody>
      </p:sp>
    </p:spTree>
    <p:extLst>
      <p:ext uri="{BB962C8B-B14F-4D97-AF65-F5344CB8AC3E}">
        <p14:creationId xmlns:p14="http://schemas.microsoft.com/office/powerpoint/2010/main" val="14603775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E4DB4D-F52D-6688-C1F2-33BF0062533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ED47528-25F7-BCEF-BA27-3F4847BAA723}"/>
              </a:ext>
            </a:extLst>
          </p:cNvPr>
          <p:cNvSpPr>
            <a:spLocks noGrp="1"/>
          </p:cNvSpPr>
          <p:nvPr>
            <p:ph type="title"/>
          </p:nvPr>
        </p:nvSpPr>
        <p:spPr>
          <a:xfrm>
            <a:off x="503869" y="504761"/>
            <a:ext cx="11183564" cy="369236"/>
          </a:xfrm>
          <a:noFill/>
          <a:extLst>
            <a:ext uri="{909E8E84-426E-40DD-AFC4-6F175D3DCCD1}">
              <a14:hiddenFill xmlns:a14="http://schemas.microsoft.com/office/drawing/2010/main">
                <a:solidFill>
                  <a:srgbClr val="FFC933"/>
                </a:solidFill>
              </a14:hiddenFill>
            </a:ext>
          </a:extLst>
        </p:spPr>
        <p:txBody>
          <a:bodyPr>
            <a:normAutofit fontScale="90000"/>
          </a:bodyPr>
          <a:lstStyle/>
          <a:p>
            <a:r>
              <a:rPr lang="en-US" sz="2300" b="1" dirty="0">
                <a:solidFill>
                  <a:srgbClr val="000000"/>
                </a:solidFill>
              </a:rPr>
              <a:t>Error While Account Creation</a:t>
            </a:r>
            <a:endParaRPr lang="en-GB" sz="2300" b="1" dirty="0">
              <a:solidFill>
                <a:srgbClr val="000000"/>
              </a:solidFill>
            </a:endParaRPr>
          </a:p>
        </p:txBody>
      </p:sp>
      <p:sp>
        <p:nvSpPr>
          <p:cNvPr id="4" name="Text Placeholder 1">
            <a:extLst>
              <a:ext uri="{FF2B5EF4-FFF2-40B4-BE49-F238E27FC236}">
                <a16:creationId xmlns:a16="http://schemas.microsoft.com/office/drawing/2014/main" id="{D5BE5599-F807-6578-FAC1-02F2C69F4BD7}"/>
              </a:ext>
            </a:extLst>
          </p:cNvPr>
          <p:cNvSpPr txBox="1">
            <a:spLocks/>
          </p:cNvSpPr>
          <p:nvPr/>
        </p:nvSpPr>
        <p:spPr bwMode="black">
          <a:xfrm>
            <a:off x="6221381" y="1154892"/>
            <a:ext cx="5717510" cy="4775356"/>
          </a:xfrm>
          <a:prstGeom prst="rect">
            <a:avLst/>
          </a:prstGeom>
        </p:spPr>
        <p:txBody>
          <a:bodyPr vert="horz" lIns="0" tIns="0" rIns="0" bIns="0" rtlCol="0">
            <a:noAutofit/>
          </a:bodyPr>
          <a:lstStyle>
            <a:lvl1pPr marL="0" indent="0" algn="l" defTabSz="1088558" rtl="0" eaLnBrk="1" latinLnBrk="0" hangingPunct="1">
              <a:spcBef>
                <a:spcPts val="1800"/>
              </a:spcBef>
              <a:buClrTx/>
              <a:buSzPct val="80000"/>
              <a:buFont typeface="72 Brand" panose="02000000000000000000" pitchFamily="2" charset="0"/>
              <a:buChar char="​"/>
              <a:defRPr sz="2000" b="0" i="0" kern="1200">
                <a:solidFill>
                  <a:schemeClr val="tx1"/>
                </a:solidFill>
                <a:latin typeface="+mn-lt"/>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b="0" i="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457063" indent="-457063">
              <a:buFont typeface="+mj-lt"/>
              <a:buAutoNum type="arabicPeriod"/>
            </a:pPr>
            <a:endParaRPr lang="en-US" sz="1999" dirty="0"/>
          </a:p>
        </p:txBody>
      </p:sp>
      <p:sp>
        <p:nvSpPr>
          <p:cNvPr id="9" name="Text Placeholder 1">
            <a:extLst>
              <a:ext uri="{FF2B5EF4-FFF2-40B4-BE49-F238E27FC236}">
                <a16:creationId xmlns:a16="http://schemas.microsoft.com/office/drawing/2014/main" id="{0BF62908-0230-0514-DCEF-F32CA77AE3BF}"/>
              </a:ext>
            </a:extLst>
          </p:cNvPr>
          <p:cNvSpPr txBox="1">
            <a:spLocks/>
          </p:cNvSpPr>
          <p:nvPr/>
        </p:nvSpPr>
        <p:spPr bwMode="black">
          <a:xfrm>
            <a:off x="503868" y="1169352"/>
            <a:ext cx="11183563" cy="369236"/>
          </a:xfrm>
          <a:prstGeom prst="rect">
            <a:avLst/>
          </a:prstGeom>
          <a:solidFill>
            <a:schemeClr val="bg1">
              <a:lumMod val="85000"/>
            </a:schemeClr>
          </a:solidFill>
        </p:spPr>
        <p:txBody>
          <a:bodyPr vert="horz" lIns="0" tIns="0" rIns="0" bIns="0" rtlCol="0">
            <a:noAutofit/>
          </a:bodyPr>
          <a:lstStyle>
            <a:lvl1pPr marL="0" indent="0" algn="l" defTabSz="1088558" rtl="0" eaLnBrk="1" latinLnBrk="0" hangingPunct="1">
              <a:spcBef>
                <a:spcPts val="1800"/>
              </a:spcBef>
              <a:buClrTx/>
              <a:buSzPct val="80000"/>
              <a:buFont typeface="72 Brand" panose="02000000000000000000" pitchFamily="2" charset="0"/>
              <a:buChar char="​"/>
              <a:defRPr sz="2000" b="0" i="0" kern="1200">
                <a:solidFill>
                  <a:schemeClr val="tx1"/>
                </a:solidFill>
                <a:latin typeface="+mn-lt"/>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b="0" i="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Font typeface="72 Brand" panose="02000000000000000000" pitchFamily="2" charset="0"/>
              <a:buNone/>
            </a:pPr>
            <a:r>
              <a:rPr lang="en-US" sz="1600" b="1" dirty="0">
                <a:solidFill>
                  <a:schemeClr val="tx1">
                    <a:lumMod val="75000"/>
                    <a:lumOff val="25000"/>
                  </a:schemeClr>
                </a:solidFill>
              </a:rPr>
              <a:t>Error message: You must enter the username and password associated with your account </a:t>
            </a:r>
            <a:endParaRPr lang="en-US" sz="1600" dirty="0">
              <a:solidFill>
                <a:schemeClr val="tx1">
                  <a:lumMod val="75000"/>
                  <a:lumOff val="25000"/>
                </a:schemeClr>
              </a:solidFill>
            </a:endParaRPr>
          </a:p>
        </p:txBody>
      </p:sp>
      <p:sp>
        <p:nvSpPr>
          <p:cNvPr id="10" name="Text Placeholder 1">
            <a:extLst>
              <a:ext uri="{FF2B5EF4-FFF2-40B4-BE49-F238E27FC236}">
                <a16:creationId xmlns:a16="http://schemas.microsoft.com/office/drawing/2014/main" id="{987365A8-23D4-4EAA-A8DF-5C6FFB6E68C7}"/>
              </a:ext>
            </a:extLst>
          </p:cNvPr>
          <p:cNvSpPr txBox="1">
            <a:spLocks/>
          </p:cNvSpPr>
          <p:nvPr/>
        </p:nvSpPr>
        <p:spPr bwMode="black">
          <a:xfrm>
            <a:off x="503868" y="1579013"/>
            <a:ext cx="11088333" cy="3927113"/>
          </a:xfrm>
          <a:prstGeom prst="rect">
            <a:avLst/>
          </a:prstGeom>
        </p:spPr>
        <p:txBody>
          <a:bodyPr vert="horz" lIns="0" tIns="0" rIns="0" bIns="0" rtlCol="0">
            <a:noAutofit/>
          </a:bodyPr>
          <a:lstStyle>
            <a:lvl1pPr marL="0" indent="0" algn="l" defTabSz="1088558" rtl="0" eaLnBrk="1" latinLnBrk="0" hangingPunct="1">
              <a:spcBef>
                <a:spcPts val="1800"/>
              </a:spcBef>
              <a:buClrTx/>
              <a:buSzPct val="80000"/>
              <a:buFont typeface="72 Brand" panose="02000000000000000000" pitchFamily="2" charset="0"/>
              <a:buChar char="​"/>
              <a:defRPr sz="2000" b="0" i="0" kern="1200">
                <a:solidFill>
                  <a:schemeClr val="tx1"/>
                </a:solidFill>
                <a:latin typeface="+mn-lt"/>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b="0" i="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lgn="just">
              <a:buNone/>
            </a:pPr>
            <a:r>
              <a:rPr lang="en-US" sz="1500" dirty="0"/>
              <a:t>There are other users from your company linked to the sourcing buyer. The registered company account differs from the one you entered in the Username and Password fields.</a:t>
            </a:r>
          </a:p>
          <a:p>
            <a:pPr algn="just">
              <a:buNone/>
            </a:pPr>
            <a:r>
              <a:rPr lang="en-US" sz="1500" dirty="0"/>
              <a:t>Enquire within your company to identify users who have already worked with the buyer or contact your buyer directly to determine the company account in use. The </a:t>
            </a:r>
            <a:r>
              <a:rPr lang="en-US" sz="1500" dirty="0">
                <a:hlinkClick r:id="rId2">
                  <a:extLst>
                    <a:ext uri="{A12FA001-AC4F-418D-AE19-62706E023703}">
                      <ahyp:hlinkClr xmlns:ahyp="http://schemas.microsoft.com/office/drawing/2018/hyperlinkcolor" val="tx"/>
                    </a:ext>
                  </a:extLst>
                </a:hlinkClick>
              </a:rPr>
              <a:t>ANID number</a:t>
            </a:r>
            <a:r>
              <a:rPr lang="en-US" sz="1500" dirty="0"/>
              <a:t> is a unique identification for your company account. </a:t>
            </a:r>
          </a:p>
          <a:p>
            <a:pPr algn="just">
              <a:buNone/>
            </a:pPr>
            <a:r>
              <a:rPr lang="en-US" sz="1500" dirty="0"/>
              <a:t>If you already have a user account under the registered company account, use that associated username and password to link with the existing account. Only user accounts from the matching company account are eligible for merging.</a:t>
            </a:r>
          </a:p>
          <a:p>
            <a:pPr algn="just">
              <a:buNone/>
            </a:pPr>
            <a:r>
              <a:rPr lang="en-US" sz="1500" dirty="0"/>
              <a:t>If you do not have a user account under the registered company account, return to the previous page and click Continue to create a new user account. The user account is automatically created under the same company account, and the account administrator can approve it.</a:t>
            </a:r>
          </a:p>
        </p:txBody>
      </p:sp>
    </p:spTree>
    <p:extLst>
      <p:ext uri="{BB962C8B-B14F-4D97-AF65-F5344CB8AC3E}">
        <p14:creationId xmlns:p14="http://schemas.microsoft.com/office/powerpoint/2010/main" val="13425575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10CECC-B041-99D1-E7E8-59D2EFFC238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7992BC2-000A-8ABE-3517-65D1E7BBEB22}"/>
              </a:ext>
            </a:extLst>
          </p:cNvPr>
          <p:cNvSpPr>
            <a:spLocks noGrp="1"/>
          </p:cNvSpPr>
          <p:nvPr>
            <p:ph type="title"/>
          </p:nvPr>
        </p:nvSpPr>
        <p:spPr>
          <a:xfrm>
            <a:off x="503869" y="504761"/>
            <a:ext cx="11183564" cy="369236"/>
          </a:xfrm>
          <a:noFill/>
          <a:extLst>
            <a:ext uri="{909E8E84-426E-40DD-AFC4-6F175D3DCCD1}">
              <a14:hiddenFill xmlns:a14="http://schemas.microsoft.com/office/drawing/2010/main">
                <a:solidFill>
                  <a:srgbClr val="FFC933"/>
                </a:solidFill>
              </a14:hiddenFill>
            </a:ext>
          </a:extLst>
        </p:spPr>
        <p:txBody>
          <a:bodyPr>
            <a:normAutofit fontScale="90000"/>
          </a:bodyPr>
          <a:lstStyle/>
          <a:p>
            <a:r>
              <a:rPr lang="en-US" sz="2100" b="1" dirty="0">
                <a:solidFill>
                  <a:srgbClr val="000000"/>
                </a:solidFill>
              </a:rPr>
              <a:t>Accessing Sourcing Event</a:t>
            </a:r>
            <a:endParaRPr lang="en-GB" sz="2100" b="1" dirty="0">
              <a:solidFill>
                <a:srgbClr val="000000"/>
              </a:solidFill>
            </a:endParaRPr>
          </a:p>
        </p:txBody>
      </p:sp>
      <p:sp>
        <p:nvSpPr>
          <p:cNvPr id="4" name="Text Placeholder 1">
            <a:extLst>
              <a:ext uri="{FF2B5EF4-FFF2-40B4-BE49-F238E27FC236}">
                <a16:creationId xmlns:a16="http://schemas.microsoft.com/office/drawing/2014/main" id="{0617F962-4517-167D-0CE8-2165E2845E1A}"/>
              </a:ext>
            </a:extLst>
          </p:cNvPr>
          <p:cNvSpPr txBox="1">
            <a:spLocks/>
          </p:cNvSpPr>
          <p:nvPr/>
        </p:nvSpPr>
        <p:spPr bwMode="black">
          <a:xfrm>
            <a:off x="6184788" y="1253949"/>
            <a:ext cx="5717510" cy="4775356"/>
          </a:xfrm>
          <a:prstGeom prst="rect">
            <a:avLst/>
          </a:prstGeom>
        </p:spPr>
        <p:txBody>
          <a:bodyPr vert="horz" lIns="0" tIns="0" rIns="0" bIns="0" rtlCol="0">
            <a:noAutofit/>
          </a:bodyPr>
          <a:lstStyle>
            <a:lvl1pPr marL="0" indent="0" algn="l" defTabSz="1088558" rtl="0" eaLnBrk="1" latinLnBrk="0" hangingPunct="1">
              <a:spcBef>
                <a:spcPts val="1800"/>
              </a:spcBef>
              <a:buClrTx/>
              <a:buSzPct val="80000"/>
              <a:buFont typeface="72 Brand" panose="02000000000000000000" pitchFamily="2" charset="0"/>
              <a:buChar char="​"/>
              <a:defRPr sz="2000" b="0" i="0" kern="1200">
                <a:solidFill>
                  <a:schemeClr val="tx1"/>
                </a:solidFill>
                <a:latin typeface="+mn-lt"/>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b="0" i="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457063" indent="-457063">
              <a:buFont typeface="+mj-lt"/>
              <a:buAutoNum type="arabicPeriod"/>
            </a:pPr>
            <a:endParaRPr lang="en-US" sz="1999" dirty="0"/>
          </a:p>
        </p:txBody>
      </p:sp>
      <p:sp>
        <p:nvSpPr>
          <p:cNvPr id="9" name="Text Placeholder 1">
            <a:extLst>
              <a:ext uri="{FF2B5EF4-FFF2-40B4-BE49-F238E27FC236}">
                <a16:creationId xmlns:a16="http://schemas.microsoft.com/office/drawing/2014/main" id="{B7039BBF-08B0-A76F-454E-0218D3241FC4}"/>
              </a:ext>
            </a:extLst>
          </p:cNvPr>
          <p:cNvSpPr txBox="1">
            <a:spLocks/>
          </p:cNvSpPr>
          <p:nvPr/>
        </p:nvSpPr>
        <p:spPr bwMode="black">
          <a:xfrm>
            <a:off x="503868" y="1169352"/>
            <a:ext cx="11183563" cy="369236"/>
          </a:xfrm>
          <a:prstGeom prst="rect">
            <a:avLst/>
          </a:prstGeom>
          <a:solidFill>
            <a:schemeClr val="bg1">
              <a:lumMod val="85000"/>
            </a:schemeClr>
          </a:solidFill>
        </p:spPr>
        <p:txBody>
          <a:bodyPr vert="horz" lIns="0" tIns="0" rIns="0" bIns="0" rtlCol="0">
            <a:noAutofit/>
          </a:bodyPr>
          <a:lstStyle>
            <a:lvl1pPr marL="0" indent="0" algn="l" defTabSz="1088558" rtl="0" eaLnBrk="1" latinLnBrk="0" hangingPunct="1">
              <a:spcBef>
                <a:spcPts val="1800"/>
              </a:spcBef>
              <a:buClrTx/>
              <a:buSzPct val="80000"/>
              <a:buFont typeface="72 Brand" panose="02000000000000000000" pitchFamily="2" charset="0"/>
              <a:buChar char="​"/>
              <a:defRPr sz="2000" b="0" i="0" kern="1200">
                <a:solidFill>
                  <a:schemeClr val="tx1"/>
                </a:solidFill>
                <a:latin typeface="+mn-lt"/>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b="0" i="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Font typeface="72 Brand" panose="02000000000000000000" pitchFamily="2" charset="0"/>
              <a:buNone/>
            </a:pPr>
            <a:r>
              <a:rPr lang="en-US" sz="1600" b="1" dirty="0">
                <a:solidFill>
                  <a:schemeClr val="tx1">
                    <a:lumMod val="75000"/>
                    <a:lumOff val="25000"/>
                  </a:schemeClr>
                </a:solidFill>
                <a:latin typeface="+mj-lt"/>
              </a:rPr>
              <a:t>Error message: Why can't I find a sourcing event that I was invited to? Why can't I access an event?</a:t>
            </a:r>
            <a:br>
              <a:rPr lang="en-US" sz="1600" b="1" dirty="0">
                <a:latin typeface="+mj-lt"/>
              </a:rPr>
            </a:br>
            <a:r>
              <a:rPr lang="en-US" sz="1600" b="1" dirty="0">
                <a:solidFill>
                  <a:srgbClr val="32363A"/>
                </a:solidFill>
              </a:rPr>
              <a:t> </a:t>
            </a:r>
            <a:endParaRPr lang="en-US" sz="1600" dirty="0"/>
          </a:p>
        </p:txBody>
      </p:sp>
      <p:sp>
        <p:nvSpPr>
          <p:cNvPr id="10" name="Text Placeholder 1">
            <a:extLst>
              <a:ext uri="{FF2B5EF4-FFF2-40B4-BE49-F238E27FC236}">
                <a16:creationId xmlns:a16="http://schemas.microsoft.com/office/drawing/2014/main" id="{35996FDD-4C90-5C8D-5D35-FB51AB1044D3}"/>
              </a:ext>
            </a:extLst>
          </p:cNvPr>
          <p:cNvSpPr txBox="1">
            <a:spLocks/>
          </p:cNvSpPr>
          <p:nvPr/>
        </p:nvSpPr>
        <p:spPr bwMode="black">
          <a:xfrm>
            <a:off x="503870" y="1593744"/>
            <a:ext cx="5403181" cy="300140"/>
          </a:xfrm>
          <a:prstGeom prst="rect">
            <a:avLst/>
          </a:prstGeom>
          <a:solidFill>
            <a:schemeClr val="tx2">
              <a:lumMod val="10000"/>
              <a:lumOff val="90000"/>
            </a:schemeClr>
          </a:solidFill>
        </p:spPr>
        <p:txBody>
          <a:bodyPr vert="horz" lIns="0" tIns="0" rIns="0" bIns="0" rtlCol="0">
            <a:noAutofit/>
          </a:bodyPr>
          <a:lstStyle>
            <a:lvl1pPr marL="0" indent="0" algn="l" defTabSz="1088558" rtl="0" eaLnBrk="1" latinLnBrk="0" hangingPunct="1">
              <a:spcBef>
                <a:spcPts val="1800"/>
              </a:spcBef>
              <a:buClrTx/>
              <a:buSzPct val="80000"/>
              <a:buFont typeface="72 Brand" panose="02000000000000000000" pitchFamily="2" charset="0"/>
              <a:buChar char="​"/>
              <a:defRPr sz="2000" b="0" i="0" kern="1200">
                <a:solidFill>
                  <a:schemeClr val="tx1"/>
                </a:solidFill>
                <a:latin typeface="+mn-lt"/>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b="0" i="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342797" indent="-342797">
              <a:buFont typeface="72 Brand" panose="020B0504030603020204" pitchFamily="34" charset="0"/>
              <a:buChar char="​"/>
            </a:pPr>
            <a:r>
              <a:rPr lang="en-US" sz="1400" dirty="0">
                <a:solidFill>
                  <a:schemeClr val="tx1">
                    <a:lumMod val="75000"/>
                    <a:lumOff val="25000"/>
                  </a:schemeClr>
                </a:solidFill>
                <a:latin typeface="+mj-lt"/>
              </a:rPr>
              <a:t>Did you receive an event invitation in your email inbox?</a:t>
            </a:r>
          </a:p>
        </p:txBody>
      </p:sp>
      <p:sp>
        <p:nvSpPr>
          <p:cNvPr id="2" name="Text Placeholder 1">
            <a:extLst>
              <a:ext uri="{FF2B5EF4-FFF2-40B4-BE49-F238E27FC236}">
                <a16:creationId xmlns:a16="http://schemas.microsoft.com/office/drawing/2014/main" id="{BD3AE23D-03FF-FEC3-B84A-96666B5D2BB8}"/>
              </a:ext>
            </a:extLst>
          </p:cNvPr>
          <p:cNvSpPr txBox="1">
            <a:spLocks/>
          </p:cNvSpPr>
          <p:nvPr/>
        </p:nvSpPr>
        <p:spPr bwMode="black">
          <a:xfrm>
            <a:off x="351867" y="1998757"/>
            <a:ext cx="5555186" cy="2471771"/>
          </a:xfrm>
          <a:prstGeom prst="rect">
            <a:avLst/>
          </a:prstGeom>
        </p:spPr>
        <p:txBody>
          <a:bodyPr vert="horz" lIns="0" tIns="0" rIns="0" bIns="0" rtlCol="0">
            <a:noAutofit/>
          </a:bodyPr>
          <a:lstStyle>
            <a:lvl1pPr marL="0" indent="0" algn="l" defTabSz="1088558" rtl="0" eaLnBrk="1" latinLnBrk="0" hangingPunct="1">
              <a:spcBef>
                <a:spcPts val="1800"/>
              </a:spcBef>
              <a:buClrTx/>
              <a:buSzPct val="80000"/>
              <a:buFont typeface="72 Brand" panose="02000000000000000000" pitchFamily="2" charset="0"/>
              <a:buChar char="​"/>
              <a:defRPr sz="2000" b="0" i="0" kern="1200">
                <a:solidFill>
                  <a:schemeClr val="tx1"/>
                </a:solidFill>
                <a:latin typeface="+mn-lt"/>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b="0" i="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522707" lvl="1" indent="-342797" algn="just"/>
            <a:r>
              <a:rPr lang="en-US" sz="1400" dirty="0">
                <a:solidFill>
                  <a:schemeClr val="tx1">
                    <a:lumMod val="75000"/>
                    <a:lumOff val="25000"/>
                  </a:schemeClr>
                </a:solidFill>
              </a:rPr>
              <a:t>Buyers invite suppliers to events by selecting each participant, so there is a chance that only one person from the company received an invitation. Only those who are invited to the event will have access.</a:t>
            </a:r>
          </a:p>
          <a:p>
            <a:pPr marL="522707" lvl="1" indent="-342797" algn="just"/>
            <a:r>
              <a:rPr lang="en-US" sz="1400" dirty="0">
                <a:solidFill>
                  <a:schemeClr val="tx1">
                    <a:lumMod val="75000"/>
                    <a:lumOff val="25000"/>
                  </a:schemeClr>
                </a:solidFill>
              </a:rPr>
              <a:t>To request an invitation for yourself or additional people from your organization, you will need to contact the project owner.</a:t>
            </a:r>
          </a:p>
          <a:p>
            <a:pPr marL="522707" lvl="1" indent="-342797" algn="just"/>
            <a:r>
              <a:rPr lang="en-US" sz="1400" dirty="0">
                <a:solidFill>
                  <a:schemeClr val="tx1">
                    <a:lumMod val="75000"/>
                    <a:lumOff val="25000"/>
                  </a:schemeClr>
                </a:solidFill>
              </a:rPr>
              <a:t>Double-check the email address and if there is a typo the buyer will need to edit it.</a:t>
            </a:r>
            <a:r>
              <a:rPr lang="en-US" sz="1400" dirty="0">
                <a:solidFill>
                  <a:srgbClr val="32363A"/>
                </a:solidFill>
              </a:rPr>
              <a:t>	</a:t>
            </a:r>
          </a:p>
        </p:txBody>
      </p:sp>
      <p:sp>
        <p:nvSpPr>
          <p:cNvPr id="5" name="Text Placeholder 1">
            <a:extLst>
              <a:ext uri="{FF2B5EF4-FFF2-40B4-BE49-F238E27FC236}">
                <a16:creationId xmlns:a16="http://schemas.microsoft.com/office/drawing/2014/main" id="{BEFCA8DD-5975-0DF5-6F84-2A415C4D3A05}"/>
              </a:ext>
            </a:extLst>
          </p:cNvPr>
          <p:cNvSpPr txBox="1">
            <a:spLocks/>
          </p:cNvSpPr>
          <p:nvPr/>
        </p:nvSpPr>
        <p:spPr bwMode="black">
          <a:xfrm>
            <a:off x="566736" y="4291900"/>
            <a:ext cx="5366591" cy="314870"/>
          </a:xfrm>
          <a:prstGeom prst="rect">
            <a:avLst/>
          </a:prstGeom>
          <a:solidFill>
            <a:schemeClr val="tx2">
              <a:lumMod val="10000"/>
              <a:lumOff val="90000"/>
            </a:schemeClr>
          </a:solidFill>
        </p:spPr>
        <p:txBody>
          <a:bodyPr vert="horz" lIns="0" tIns="0" rIns="0" bIns="0" rtlCol="0">
            <a:noAutofit/>
          </a:bodyPr>
          <a:lstStyle>
            <a:lvl1pPr marL="0" indent="0" algn="l" defTabSz="1088558" rtl="0" eaLnBrk="1" latinLnBrk="0" hangingPunct="1">
              <a:spcBef>
                <a:spcPts val="1800"/>
              </a:spcBef>
              <a:buClrTx/>
              <a:buSzPct val="80000"/>
              <a:buFont typeface="72 Brand" panose="02000000000000000000" pitchFamily="2" charset="0"/>
              <a:buChar char="​"/>
              <a:defRPr sz="2000" b="0" i="0" kern="1200">
                <a:solidFill>
                  <a:schemeClr val="tx1"/>
                </a:solidFill>
                <a:latin typeface="+mn-lt"/>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b="0" i="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342797" indent="-342797">
              <a:buFont typeface="72 Brand" panose="020B0504030603020204" pitchFamily="34" charset="0"/>
              <a:buChar char="​"/>
            </a:pPr>
            <a:r>
              <a:rPr lang="en-US" sz="1400" dirty="0">
                <a:solidFill>
                  <a:schemeClr val="tx1">
                    <a:lumMod val="75000"/>
                    <a:lumOff val="25000"/>
                  </a:schemeClr>
                </a:solidFill>
                <a:latin typeface="+mj-lt"/>
              </a:rPr>
              <a:t>Did you log in to the correct account?</a:t>
            </a:r>
          </a:p>
        </p:txBody>
      </p:sp>
      <p:sp>
        <p:nvSpPr>
          <p:cNvPr id="6" name="Text Placeholder 1">
            <a:extLst>
              <a:ext uri="{FF2B5EF4-FFF2-40B4-BE49-F238E27FC236}">
                <a16:creationId xmlns:a16="http://schemas.microsoft.com/office/drawing/2014/main" id="{5F908D1B-AEE4-67B4-01EA-1178790F25D0}"/>
              </a:ext>
            </a:extLst>
          </p:cNvPr>
          <p:cNvSpPr txBox="1">
            <a:spLocks/>
          </p:cNvSpPr>
          <p:nvPr/>
        </p:nvSpPr>
        <p:spPr bwMode="black">
          <a:xfrm>
            <a:off x="351866" y="4599353"/>
            <a:ext cx="5555185" cy="922337"/>
          </a:xfrm>
          <a:prstGeom prst="rect">
            <a:avLst/>
          </a:prstGeom>
        </p:spPr>
        <p:txBody>
          <a:bodyPr vert="horz" lIns="0" tIns="0" rIns="0" bIns="0" rtlCol="0">
            <a:noAutofit/>
          </a:bodyPr>
          <a:lstStyle>
            <a:lvl1pPr marL="0" indent="0" algn="l" defTabSz="1088558" rtl="0" eaLnBrk="1" latinLnBrk="0" hangingPunct="1">
              <a:spcBef>
                <a:spcPts val="1800"/>
              </a:spcBef>
              <a:buClrTx/>
              <a:buSzPct val="80000"/>
              <a:buFont typeface="72 Brand" panose="02000000000000000000" pitchFamily="2" charset="0"/>
              <a:buChar char="​"/>
              <a:defRPr sz="2000" b="0" i="0" kern="1200">
                <a:solidFill>
                  <a:schemeClr val="tx1"/>
                </a:solidFill>
                <a:latin typeface="+mn-lt"/>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b="0" i="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522707" lvl="1" indent="-342797" algn="just"/>
            <a:r>
              <a:rPr lang="en-US" sz="1400" dirty="0">
                <a:solidFill>
                  <a:schemeClr val="tx1">
                    <a:lumMod val="75000"/>
                    <a:lumOff val="25000"/>
                  </a:schemeClr>
                </a:solidFill>
              </a:rPr>
              <a:t>You might have more than one SAP Ariba account. If you have multiple accounts, make sure you are logged into the account that was invited.</a:t>
            </a:r>
          </a:p>
        </p:txBody>
      </p:sp>
      <p:sp>
        <p:nvSpPr>
          <p:cNvPr id="7" name="Text Placeholder 1">
            <a:extLst>
              <a:ext uri="{FF2B5EF4-FFF2-40B4-BE49-F238E27FC236}">
                <a16:creationId xmlns:a16="http://schemas.microsoft.com/office/drawing/2014/main" id="{F69BA544-93E4-C6F1-DC0D-6CD76238DF82}"/>
              </a:ext>
            </a:extLst>
          </p:cNvPr>
          <p:cNvSpPr txBox="1">
            <a:spLocks/>
          </p:cNvSpPr>
          <p:nvPr/>
        </p:nvSpPr>
        <p:spPr bwMode="black">
          <a:xfrm>
            <a:off x="6096000" y="1593744"/>
            <a:ext cx="5591430" cy="300140"/>
          </a:xfrm>
          <a:prstGeom prst="rect">
            <a:avLst/>
          </a:prstGeom>
          <a:solidFill>
            <a:schemeClr val="tx2">
              <a:lumMod val="10000"/>
              <a:lumOff val="90000"/>
            </a:schemeClr>
          </a:solidFill>
        </p:spPr>
        <p:txBody>
          <a:bodyPr vert="horz" lIns="0" tIns="0" rIns="0" bIns="0" rtlCol="0">
            <a:noAutofit/>
          </a:bodyPr>
          <a:lstStyle>
            <a:lvl1pPr marL="0" indent="0" algn="l" defTabSz="1088558" rtl="0" eaLnBrk="1" latinLnBrk="0" hangingPunct="1">
              <a:spcBef>
                <a:spcPts val="1800"/>
              </a:spcBef>
              <a:buClrTx/>
              <a:buSzPct val="80000"/>
              <a:buFont typeface="72 Brand" panose="02000000000000000000" pitchFamily="2" charset="0"/>
              <a:buChar char="​"/>
              <a:defRPr sz="2000" b="0" i="0" kern="1200">
                <a:solidFill>
                  <a:schemeClr val="tx1"/>
                </a:solidFill>
                <a:latin typeface="+mn-lt"/>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b="0" i="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342797" indent="-342797">
              <a:buFont typeface="72 Brand" panose="020B0504030603020204" pitchFamily="34" charset="0"/>
              <a:buChar char="​"/>
            </a:pPr>
            <a:r>
              <a:rPr lang="en-US" sz="1400" dirty="0">
                <a:solidFill>
                  <a:schemeClr val="tx1">
                    <a:lumMod val="75000"/>
                    <a:lumOff val="25000"/>
                  </a:schemeClr>
                </a:solidFill>
                <a:latin typeface="+mj-lt"/>
              </a:rPr>
              <a:t>Do you have permissions to see the page?</a:t>
            </a:r>
          </a:p>
        </p:txBody>
      </p:sp>
      <p:sp>
        <p:nvSpPr>
          <p:cNvPr id="8" name="Text Placeholder 1">
            <a:extLst>
              <a:ext uri="{FF2B5EF4-FFF2-40B4-BE49-F238E27FC236}">
                <a16:creationId xmlns:a16="http://schemas.microsoft.com/office/drawing/2014/main" id="{F97AEF9B-AD67-83DD-A167-62FC864E6D55}"/>
              </a:ext>
            </a:extLst>
          </p:cNvPr>
          <p:cNvSpPr txBox="1">
            <a:spLocks/>
          </p:cNvSpPr>
          <p:nvPr/>
        </p:nvSpPr>
        <p:spPr bwMode="black">
          <a:xfrm>
            <a:off x="5933327" y="2000058"/>
            <a:ext cx="5754103" cy="2101867"/>
          </a:xfrm>
          <a:prstGeom prst="rect">
            <a:avLst/>
          </a:prstGeom>
        </p:spPr>
        <p:txBody>
          <a:bodyPr vert="horz" lIns="0" tIns="0" rIns="0" bIns="0" rtlCol="0">
            <a:noAutofit/>
          </a:bodyPr>
          <a:lstStyle>
            <a:lvl1pPr marL="0" indent="0" algn="l" defTabSz="1088558" rtl="0" eaLnBrk="1" latinLnBrk="0" hangingPunct="1">
              <a:spcBef>
                <a:spcPts val="1800"/>
              </a:spcBef>
              <a:buClrTx/>
              <a:buSzPct val="80000"/>
              <a:buFont typeface="72 Brand" panose="02000000000000000000" pitchFamily="2" charset="0"/>
              <a:buChar char="​"/>
              <a:defRPr sz="2000" b="0" i="0" kern="1200">
                <a:solidFill>
                  <a:schemeClr val="tx1"/>
                </a:solidFill>
                <a:latin typeface="+mn-lt"/>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b="0" i="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522707" lvl="1" indent="-342797" algn="just"/>
            <a:r>
              <a:rPr lang="en-US" sz="1400" dirty="0">
                <a:solidFill>
                  <a:schemeClr val="tx1">
                    <a:lumMod val="75000"/>
                    <a:lumOff val="25000"/>
                  </a:schemeClr>
                </a:solidFill>
              </a:rPr>
              <a:t>To view your organization's Ariba Sourcing events, questionnaires, and Ariba Contract Management contracts, documents, and tasks, sub users need to have the permission </a:t>
            </a:r>
            <a:r>
              <a:rPr lang="en-US" sz="1400" b="1" dirty="0">
                <a:solidFill>
                  <a:schemeClr val="tx1">
                    <a:lumMod val="75000"/>
                    <a:lumOff val="25000"/>
                  </a:schemeClr>
                </a:solidFill>
              </a:rPr>
              <a:t>Access Proposals and Contracts</a:t>
            </a:r>
            <a:r>
              <a:rPr lang="en-US" sz="1400" dirty="0">
                <a:solidFill>
                  <a:schemeClr val="tx1">
                    <a:lumMod val="75000"/>
                    <a:lumOff val="25000"/>
                  </a:schemeClr>
                </a:solidFill>
              </a:rPr>
              <a:t> assigned. If you do not have the correct permissions, please contact your administrator.</a:t>
            </a:r>
          </a:p>
          <a:p>
            <a:pPr marL="522707" lvl="1" indent="-342797" algn="just"/>
            <a:r>
              <a:rPr lang="en-US" sz="1400" dirty="0">
                <a:solidFill>
                  <a:schemeClr val="tx1">
                    <a:lumMod val="75000"/>
                    <a:lumOff val="25000"/>
                  </a:schemeClr>
                </a:solidFill>
              </a:rPr>
              <a:t>You can find the administrator's contact information by following these steps:</a:t>
            </a:r>
          </a:p>
          <a:p>
            <a:pPr marL="701464" lvl="2" indent="-342797" algn="just"/>
            <a:r>
              <a:rPr lang="en-US" sz="1400" dirty="0">
                <a:solidFill>
                  <a:schemeClr val="tx1">
                    <a:lumMod val="75000"/>
                    <a:lumOff val="25000"/>
                  </a:schemeClr>
                </a:solidFill>
              </a:rPr>
              <a:t>Click your initials in the top right corner.</a:t>
            </a:r>
          </a:p>
          <a:p>
            <a:pPr marL="701464" lvl="2" indent="-342797" algn="just"/>
            <a:r>
              <a:rPr lang="en-US" sz="1400" dirty="0">
                <a:solidFill>
                  <a:schemeClr val="tx1">
                    <a:lumMod val="75000"/>
                    <a:lumOff val="25000"/>
                  </a:schemeClr>
                </a:solidFill>
              </a:rPr>
              <a:t>Click </a:t>
            </a:r>
            <a:r>
              <a:rPr lang="en-US" sz="1400" b="1" dirty="0">
                <a:solidFill>
                  <a:schemeClr val="tx1">
                    <a:lumMod val="75000"/>
                    <a:lumOff val="25000"/>
                  </a:schemeClr>
                </a:solidFill>
              </a:rPr>
              <a:t>Contact Administrator</a:t>
            </a:r>
            <a:r>
              <a:rPr lang="en-US" sz="1400" dirty="0">
                <a:solidFill>
                  <a:schemeClr val="tx1">
                    <a:lumMod val="75000"/>
                    <a:lumOff val="25000"/>
                  </a:schemeClr>
                </a:solidFill>
              </a:rPr>
              <a:t>.</a:t>
            </a:r>
          </a:p>
        </p:txBody>
      </p:sp>
      <p:sp>
        <p:nvSpPr>
          <p:cNvPr id="12" name="Text Placeholder 1">
            <a:extLst>
              <a:ext uri="{FF2B5EF4-FFF2-40B4-BE49-F238E27FC236}">
                <a16:creationId xmlns:a16="http://schemas.microsoft.com/office/drawing/2014/main" id="{1E4E82DD-59B8-69E5-B2ED-7EF6023AA7BC}"/>
              </a:ext>
            </a:extLst>
          </p:cNvPr>
          <p:cNvSpPr txBox="1">
            <a:spLocks/>
          </p:cNvSpPr>
          <p:nvPr/>
        </p:nvSpPr>
        <p:spPr bwMode="black">
          <a:xfrm>
            <a:off x="6007213" y="4661804"/>
            <a:ext cx="5555185" cy="1963913"/>
          </a:xfrm>
          <a:prstGeom prst="rect">
            <a:avLst/>
          </a:prstGeom>
        </p:spPr>
        <p:txBody>
          <a:bodyPr vert="horz" lIns="0" tIns="0" rIns="0" bIns="0" rtlCol="0">
            <a:noAutofit/>
          </a:bodyPr>
          <a:lstStyle>
            <a:lvl1pPr marL="0" indent="0" algn="l" defTabSz="1088558" rtl="0" eaLnBrk="1" latinLnBrk="0" hangingPunct="1">
              <a:spcBef>
                <a:spcPts val="1800"/>
              </a:spcBef>
              <a:buClrTx/>
              <a:buSzPct val="80000"/>
              <a:buFont typeface="72 Brand" panose="02000000000000000000" pitchFamily="2" charset="0"/>
              <a:buChar char="​"/>
              <a:defRPr sz="2000" b="0" i="0" kern="1200">
                <a:solidFill>
                  <a:schemeClr val="tx1"/>
                </a:solidFill>
                <a:latin typeface="+mn-lt"/>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b="0" i="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522707" lvl="1" indent="-342797" algn="just"/>
            <a:r>
              <a:rPr lang="en-US" sz="1400" dirty="0">
                <a:solidFill>
                  <a:schemeClr val="tx1">
                    <a:lumMod val="75000"/>
                    <a:lumOff val="25000"/>
                  </a:schemeClr>
                </a:solidFill>
              </a:rPr>
              <a:t>If you see SAP Business Network Discovery, Ariba Contract Management, or SAP Business Network in the upper-left corner of the application, you are currently accessing another app within your SAP Ariba Commerce Cloud account and will not see the event here.</a:t>
            </a:r>
          </a:p>
          <a:p>
            <a:pPr marL="711129" lvl="3" indent="-171399" algn="just"/>
            <a:r>
              <a:rPr lang="en-US" sz="1200" dirty="0">
                <a:solidFill>
                  <a:schemeClr val="tx1">
                    <a:lumMod val="75000"/>
                    <a:lumOff val="25000"/>
                  </a:schemeClr>
                </a:solidFill>
              </a:rPr>
              <a:t>Click the app drop-down in the upper-left corner.</a:t>
            </a:r>
          </a:p>
          <a:p>
            <a:pPr marL="711129" lvl="3" indent="-171399" algn="just"/>
            <a:r>
              <a:rPr lang="en-US" sz="1200" dirty="0">
                <a:solidFill>
                  <a:schemeClr val="tx1">
                    <a:lumMod val="75000"/>
                    <a:lumOff val="25000"/>
                  </a:schemeClr>
                </a:solidFill>
              </a:rPr>
              <a:t>Click </a:t>
            </a:r>
            <a:r>
              <a:rPr lang="en-US" sz="1200" b="1" dirty="0">
                <a:solidFill>
                  <a:schemeClr val="tx1">
                    <a:lumMod val="75000"/>
                    <a:lumOff val="25000"/>
                  </a:schemeClr>
                </a:solidFill>
              </a:rPr>
              <a:t>Ariba Proposals &amp; Questionnaires</a:t>
            </a:r>
            <a:r>
              <a:rPr lang="en-US" sz="1200" dirty="0">
                <a:solidFill>
                  <a:schemeClr val="tx1">
                    <a:lumMod val="75000"/>
                    <a:lumOff val="25000"/>
                  </a:schemeClr>
                </a:solidFill>
              </a:rPr>
              <a:t>.</a:t>
            </a:r>
          </a:p>
          <a:p>
            <a:pPr marL="711129" lvl="3" indent="-171399" algn="just"/>
            <a:r>
              <a:rPr lang="en-US" sz="1200" dirty="0">
                <a:solidFill>
                  <a:schemeClr val="tx1">
                    <a:lumMod val="75000"/>
                    <a:lumOff val="25000"/>
                  </a:schemeClr>
                </a:solidFill>
              </a:rPr>
              <a:t>Click the name of the buyer dashboard you need to access.</a:t>
            </a:r>
          </a:p>
        </p:txBody>
      </p:sp>
      <p:sp>
        <p:nvSpPr>
          <p:cNvPr id="13" name="Text Placeholder 1">
            <a:extLst>
              <a:ext uri="{FF2B5EF4-FFF2-40B4-BE49-F238E27FC236}">
                <a16:creationId xmlns:a16="http://schemas.microsoft.com/office/drawing/2014/main" id="{C1B7C234-A1DF-DB6B-DFFA-3ABD2D3F677A}"/>
              </a:ext>
            </a:extLst>
          </p:cNvPr>
          <p:cNvSpPr txBox="1">
            <a:spLocks/>
          </p:cNvSpPr>
          <p:nvPr/>
        </p:nvSpPr>
        <p:spPr bwMode="black">
          <a:xfrm>
            <a:off x="6096000" y="4291900"/>
            <a:ext cx="5591430" cy="314870"/>
          </a:xfrm>
          <a:prstGeom prst="rect">
            <a:avLst/>
          </a:prstGeom>
          <a:solidFill>
            <a:schemeClr val="tx2">
              <a:lumMod val="10000"/>
              <a:lumOff val="90000"/>
            </a:schemeClr>
          </a:solidFill>
        </p:spPr>
        <p:txBody>
          <a:bodyPr vert="horz" lIns="0" tIns="0" rIns="0" bIns="0" rtlCol="0">
            <a:noAutofit/>
          </a:bodyPr>
          <a:lstStyle>
            <a:lvl1pPr marL="0" indent="0" algn="l" defTabSz="1088558" rtl="0" eaLnBrk="1" latinLnBrk="0" hangingPunct="1">
              <a:spcBef>
                <a:spcPts val="1800"/>
              </a:spcBef>
              <a:buClrTx/>
              <a:buSzPct val="80000"/>
              <a:buFont typeface="72 Brand" panose="02000000000000000000" pitchFamily="2" charset="0"/>
              <a:buChar char="​"/>
              <a:defRPr sz="2000" b="0" i="0" kern="1200">
                <a:solidFill>
                  <a:schemeClr val="tx1"/>
                </a:solidFill>
                <a:latin typeface="+mn-lt"/>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b="0" i="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342797" indent="-342797">
              <a:buFont typeface="72 Brand" panose="020B0504030603020204" pitchFamily="34" charset="0"/>
              <a:buChar char="​"/>
            </a:pPr>
            <a:r>
              <a:rPr lang="en-US" sz="1400" dirty="0">
                <a:solidFill>
                  <a:schemeClr val="tx1">
                    <a:lumMod val="75000"/>
                    <a:lumOff val="25000"/>
                  </a:schemeClr>
                </a:solidFill>
                <a:latin typeface="+mj-lt"/>
              </a:rPr>
              <a:t>Are you in the SAP Ariba Sourcing solution?</a:t>
            </a:r>
          </a:p>
        </p:txBody>
      </p:sp>
    </p:spTree>
    <p:extLst>
      <p:ext uri="{BB962C8B-B14F-4D97-AF65-F5344CB8AC3E}">
        <p14:creationId xmlns:p14="http://schemas.microsoft.com/office/powerpoint/2010/main" val="12834335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F91E57-C176-DAAF-36AB-AF958D2A0DD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D0E08DA-9834-B761-CC44-C8610BFC76BE}"/>
              </a:ext>
            </a:extLst>
          </p:cNvPr>
          <p:cNvSpPr>
            <a:spLocks noGrp="1"/>
          </p:cNvSpPr>
          <p:nvPr>
            <p:ph type="title"/>
          </p:nvPr>
        </p:nvSpPr>
        <p:spPr>
          <a:xfrm>
            <a:off x="503869" y="504761"/>
            <a:ext cx="11183564" cy="369236"/>
          </a:xfrm>
          <a:noFill/>
          <a:extLst>
            <a:ext uri="{909E8E84-426E-40DD-AFC4-6F175D3DCCD1}">
              <a14:hiddenFill xmlns:a14="http://schemas.microsoft.com/office/drawing/2010/main">
                <a:solidFill>
                  <a:srgbClr val="FFC933"/>
                </a:solidFill>
              </a14:hiddenFill>
            </a:ext>
          </a:extLst>
        </p:spPr>
        <p:txBody>
          <a:bodyPr>
            <a:normAutofit/>
          </a:bodyPr>
          <a:lstStyle/>
          <a:p>
            <a:r>
              <a:rPr lang="en-US" sz="1900" b="1" dirty="0">
                <a:solidFill>
                  <a:srgbClr val="000000"/>
                </a:solidFill>
              </a:rPr>
              <a:t>Accessing Sourcing Event</a:t>
            </a:r>
            <a:endParaRPr lang="en-GB" sz="1900" b="1" dirty="0">
              <a:solidFill>
                <a:srgbClr val="000000"/>
              </a:solidFill>
            </a:endParaRPr>
          </a:p>
        </p:txBody>
      </p:sp>
      <p:sp>
        <p:nvSpPr>
          <p:cNvPr id="9" name="Text Placeholder 1">
            <a:extLst>
              <a:ext uri="{FF2B5EF4-FFF2-40B4-BE49-F238E27FC236}">
                <a16:creationId xmlns:a16="http://schemas.microsoft.com/office/drawing/2014/main" id="{E4637FF4-EAD3-3549-5A66-9AB657379816}"/>
              </a:ext>
            </a:extLst>
          </p:cNvPr>
          <p:cNvSpPr txBox="1">
            <a:spLocks/>
          </p:cNvSpPr>
          <p:nvPr/>
        </p:nvSpPr>
        <p:spPr bwMode="black">
          <a:xfrm>
            <a:off x="503868" y="1169352"/>
            <a:ext cx="11183563" cy="369236"/>
          </a:xfrm>
          <a:prstGeom prst="rect">
            <a:avLst/>
          </a:prstGeom>
          <a:solidFill>
            <a:schemeClr val="bg1">
              <a:lumMod val="85000"/>
            </a:schemeClr>
          </a:solidFill>
        </p:spPr>
        <p:txBody>
          <a:bodyPr vert="horz" lIns="0" tIns="0" rIns="0" bIns="0" rtlCol="0">
            <a:noAutofit/>
          </a:bodyPr>
          <a:lstStyle>
            <a:lvl1pPr marL="0" indent="0" algn="l" defTabSz="1088558" rtl="0" eaLnBrk="1" latinLnBrk="0" hangingPunct="1">
              <a:spcBef>
                <a:spcPts val="1800"/>
              </a:spcBef>
              <a:buClrTx/>
              <a:buSzPct val="80000"/>
              <a:buFont typeface="72 Brand" panose="02000000000000000000" pitchFamily="2" charset="0"/>
              <a:buChar char="​"/>
              <a:defRPr sz="2000" b="0" i="0" kern="1200">
                <a:solidFill>
                  <a:schemeClr val="tx1"/>
                </a:solidFill>
                <a:latin typeface="+mn-lt"/>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b="0" i="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Font typeface="72 Brand" panose="02000000000000000000" pitchFamily="2" charset="0"/>
              <a:buNone/>
            </a:pPr>
            <a:r>
              <a:rPr lang="en-US" sz="1600" b="1" dirty="0">
                <a:solidFill>
                  <a:schemeClr val="tx1">
                    <a:lumMod val="75000"/>
                    <a:lumOff val="25000"/>
                  </a:schemeClr>
                </a:solidFill>
                <a:latin typeface="+mj-lt"/>
              </a:rPr>
              <a:t>Error message: Why can't I find a sourcing event that I was invited to? Why can't I access an event?</a:t>
            </a:r>
            <a:br>
              <a:rPr lang="en-US" sz="1600" b="1" dirty="0">
                <a:latin typeface="+mj-lt"/>
              </a:rPr>
            </a:br>
            <a:r>
              <a:rPr lang="en-US" sz="1600" b="1" dirty="0">
                <a:solidFill>
                  <a:srgbClr val="32363A"/>
                </a:solidFill>
              </a:rPr>
              <a:t> </a:t>
            </a:r>
            <a:endParaRPr lang="en-US" sz="1600" dirty="0"/>
          </a:p>
        </p:txBody>
      </p:sp>
      <p:sp>
        <p:nvSpPr>
          <p:cNvPr id="10" name="Text Placeholder 1">
            <a:extLst>
              <a:ext uri="{FF2B5EF4-FFF2-40B4-BE49-F238E27FC236}">
                <a16:creationId xmlns:a16="http://schemas.microsoft.com/office/drawing/2014/main" id="{0F61CD99-885B-D6A6-D6F5-F5F31A30E93E}"/>
              </a:ext>
            </a:extLst>
          </p:cNvPr>
          <p:cNvSpPr txBox="1">
            <a:spLocks/>
          </p:cNvSpPr>
          <p:nvPr/>
        </p:nvSpPr>
        <p:spPr bwMode="black">
          <a:xfrm>
            <a:off x="503869" y="1593744"/>
            <a:ext cx="5429458" cy="240199"/>
          </a:xfrm>
          <a:prstGeom prst="rect">
            <a:avLst/>
          </a:prstGeom>
          <a:solidFill>
            <a:schemeClr val="bg2">
              <a:lumMod val="20000"/>
              <a:lumOff val="80000"/>
            </a:schemeClr>
          </a:solidFill>
        </p:spPr>
        <p:txBody>
          <a:bodyPr vert="horz" lIns="0" tIns="0" rIns="0" bIns="0" rtlCol="0">
            <a:noAutofit/>
          </a:bodyPr>
          <a:lstStyle>
            <a:lvl1pPr marL="0" indent="0" algn="l" defTabSz="1088558" rtl="0" eaLnBrk="1" latinLnBrk="0" hangingPunct="1">
              <a:spcBef>
                <a:spcPts val="1800"/>
              </a:spcBef>
              <a:buClrTx/>
              <a:buSzPct val="80000"/>
              <a:buFont typeface="72 Brand" panose="02000000000000000000" pitchFamily="2" charset="0"/>
              <a:buChar char="​"/>
              <a:defRPr sz="2000" b="0" i="0" kern="1200">
                <a:solidFill>
                  <a:schemeClr val="tx1"/>
                </a:solidFill>
                <a:latin typeface="+mn-lt"/>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b="0" i="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342797" indent="-342797">
              <a:buFont typeface="72 Brand" panose="020B0504030603020204" pitchFamily="34" charset="0"/>
              <a:buChar char="​"/>
            </a:pPr>
            <a:r>
              <a:rPr lang="en-US" sz="1400" dirty="0">
                <a:solidFill>
                  <a:schemeClr val="tx1">
                    <a:lumMod val="75000"/>
                    <a:lumOff val="25000"/>
                  </a:schemeClr>
                </a:solidFill>
                <a:latin typeface="+mj-lt"/>
              </a:rPr>
              <a:t>Are you locked out of the event?</a:t>
            </a:r>
          </a:p>
        </p:txBody>
      </p:sp>
      <p:sp>
        <p:nvSpPr>
          <p:cNvPr id="2" name="Text Placeholder 1">
            <a:extLst>
              <a:ext uri="{FF2B5EF4-FFF2-40B4-BE49-F238E27FC236}">
                <a16:creationId xmlns:a16="http://schemas.microsoft.com/office/drawing/2014/main" id="{F2835C49-A852-C0C4-3039-FE1DC7B1B4C4}"/>
              </a:ext>
            </a:extLst>
          </p:cNvPr>
          <p:cNvSpPr txBox="1">
            <a:spLocks/>
          </p:cNvSpPr>
          <p:nvPr/>
        </p:nvSpPr>
        <p:spPr bwMode="black">
          <a:xfrm>
            <a:off x="351867" y="1926892"/>
            <a:ext cx="5581461" cy="997563"/>
          </a:xfrm>
          <a:prstGeom prst="rect">
            <a:avLst/>
          </a:prstGeom>
        </p:spPr>
        <p:txBody>
          <a:bodyPr vert="horz" lIns="0" tIns="0" rIns="0" bIns="0" rtlCol="0">
            <a:noAutofit/>
          </a:bodyPr>
          <a:lstStyle>
            <a:lvl1pPr marL="0" indent="0" algn="l" defTabSz="1088558" rtl="0" eaLnBrk="1" latinLnBrk="0" hangingPunct="1">
              <a:spcBef>
                <a:spcPts val="1800"/>
              </a:spcBef>
              <a:buClrTx/>
              <a:buSzPct val="80000"/>
              <a:buFont typeface="72 Brand" panose="02000000000000000000" pitchFamily="2" charset="0"/>
              <a:buChar char="​"/>
              <a:defRPr sz="2000" b="0" i="0" kern="1200">
                <a:solidFill>
                  <a:schemeClr val="tx1"/>
                </a:solidFill>
                <a:latin typeface="+mn-lt"/>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b="0" i="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522707" lvl="1" indent="-342797" algn="just"/>
            <a:r>
              <a:rPr lang="en-US" sz="1400" dirty="0">
                <a:solidFill>
                  <a:schemeClr val="tx1">
                    <a:lumMod val="75000"/>
                    <a:lumOff val="25000"/>
                  </a:schemeClr>
                </a:solidFill>
              </a:rPr>
              <a:t>If the buyer has locked your account from the event, you will not see the event on your dashboard Check your email to see if you were notified of being locked out of the event and contact the project owner.</a:t>
            </a:r>
            <a:r>
              <a:rPr lang="en-US" sz="1400" dirty="0">
                <a:solidFill>
                  <a:srgbClr val="32363A"/>
                </a:solidFill>
              </a:rPr>
              <a:t>	</a:t>
            </a:r>
          </a:p>
        </p:txBody>
      </p:sp>
      <p:sp>
        <p:nvSpPr>
          <p:cNvPr id="5" name="Text Placeholder 1">
            <a:extLst>
              <a:ext uri="{FF2B5EF4-FFF2-40B4-BE49-F238E27FC236}">
                <a16:creationId xmlns:a16="http://schemas.microsoft.com/office/drawing/2014/main" id="{129F5B5D-87C3-0690-8CFE-0DA81DD28C94}"/>
              </a:ext>
            </a:extLst>
          </p:cNvPr>
          <p:cNvSpPr txBox="1">
            <a:spLocks/>
          </p:cNvSpPr>
          <p:nvPr/>
        </p:nvSpPr>
        <p:spPr bwMode="black">
          <a:xfrm>
            <a:off x="640621" y="3009050"/>
            <a:ext cx="5292707" cy="511817"/>
          </a:xfrm>
          <a:prstGeom prst="rect">
            <a:avLst/>
          </a:prstGeom>
          <a:solidFill>
            <a:schemeClr val="bg2">
              <a:lumMod val="20000"/>
              <a:lumOff val="80000"/>
            </a:schemeClr>
          </a:solidFill>
        </p:spPr>
        <p:txBody>
          <a:bodyPr vert="horz" lIns="0" tIns="0" rIns="0" bIns="0" rtlCol="0">
            <a:noAutofit/>
          </a:bodyPr>
          <a:lstStyle>
            <a:lvl1pPr marL="0" indent="0" algn="l" defTabSz="1088558" rtl="0" eaLnBrk="1" latinLnBrk="0" hangingPunct="1">
              <a:spcBef>
                <a:spcPts val="1800"/>
              </a:spcBef>
              <a:buClrTx/>
              <a:buSzPct val="80000"/>
              <a:buFont typeface="72 Brand" panose="02000000000000000000" pitchFamily="2" charset="0"/>
              <a:buChar char="​"/>
              <a:defRPr sz="2000" b="0" i="0" kern="1200">
                <a:solidFill>
                  <a:schemeClr val="tx1"/>
                </a:solidFill>
                <a:latin typeface="+mn-lt"/>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b="0" i="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342797" indent="-342797">
              <a:buFont typeface="72 Brand" panose="020B0504030603020204" pitchFamily="34" charset="0"/>
              <a:buChar char="​"/>
            </a:pPr>
            <a:r>
              <a:rPr lang="en-US" sz="1400" dirty="0">
                <a:solidFill>
                  <a:schemeClr val="tx1">
                    <a:lumMod val="75000"/>
                    <a:lumOff val="25000"/>
                  </a:schemeClr>
                </a:solidFill>
                <a:latin typeface="+mj-lt"/>
              </a:rPr>
              <a:t>When I click on the invitation link and try to access with my username and password the following message appears</a:t>
            </a:r>
          </a:p>
        </p:txBody>
      </p:sp>
      <p:sp>
        <p:nvSpPr>
          <p:cNvPr id="6" name="Text Placeholder 1">
            <a:extLst>
              <a:ext uri="{FF2B5EF4-FFF2-40B4-BE49-F238E27FC236}">
                <a16:creationId xmlns:a16="http://schemas.microsoft.com/office/drawing/2014/main" id="{4F8486CE-389B-E59E-83D0-229881D46804}"/>
              </a:ext>
            </a:extLst>
          </p:cNvPr>
          <p:cNvSpPr txBox="1">
            <a:spLocks/>
          </p:cNvSpPr>
          <p:nvPr/>
        </p:nvSpPr>
        <p:spPr bwMode="black">
          <a:xfrm>
            <a:off x="640621" y="3605463"/>
            <a:ext cx="5292707" cy="2481684"/>
          </a:xfrm>
          <a:prstGeom prst="rect">
            <a:avLst/>
          </a:prstGeom>
        </p:spPr>
        <p:txBody>
          <a:bodyPr vert="horz" lIns="0" tIns="0" rIns="0" bIns="0" rtlCol="0">
            <a:noAutofit/>
          </a:bodyPr>
          <a:lstStyle>
            <a:lvl1pPr marL="0" indent="0" algn="l" defTabSz="1088558" rtl="0" eaLnBrk="1" latinLnBrk="0" hangingPunct="1">
              <a:spcBef>
                <a:spcPts val="1800"/>
              </a:spcBef>
              <a:buClrTx/>
              <a:buSzPct val="80000"/>
              <a:buFont typeface="72 Brand" panose="02000000000000000000" pitchFamily="2" charset="0"/>
              <a:buChar char="​"/>
              <a:defRPr sz="2000" b="0" i="0" kern="1200">
                <a:solidFill>
                  <a:schemeClr val="tx1"/>
                </a:solidFill>
                <a:latin typeface="+mn-lt"/>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b="0" i="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lgn="l">
              <a:buNone/>
            </a:pPr>
            <a:r>
              <a:rPr lang="en-US" sz="1400" dirty="0">
                <a:solidFill>
                  <a:schemeClr val="tx1">
                    <a:lumMod val="75000"/>
                    <a:lumOff val="25000"/>
                  </a:schemeClr>
                </a:solidFill>
                <a:hlinkClick r:id="rId2">
                  <a:extLst>
                    <a:ext uri="{A12FA001-AC4F-418D-AE19-62706E023703}">
                      <ahyp:hlinkClr xmlns:ahyp="http://schemas.microsoft.com/office/drawing/2018/hyperlinkcolor" val="tx"/>
                    </a:ext>
                  </a:extLst>
                </a:hlinkClick>
              </a:rPr>
              <a:t>Your company has already connected with this buyer company using a different account and SAP Business Network ID (ANID) than the one you are trying to log into. To connect with this buyer company, you need to log into the already connected account. Please contact your company's account administrator and request that they create you as a new user under ANID (ANID).</a:t>
            </a:r>
            <a:endParaRPr lang="en-US" sz="1400" dirty="0">
              <a:solidFill>
                <a:schemeClr val="tx1">
                  <a:lumMod val="75000"/>
                  <a:lumOff val="25000"/>
                </a:schemeClr>
              </a:solidFill>
            </a:endParaRPr>
          </a:p>
          <a:p>
            <a:pPr algn="l">
              <a:buNone/>
            </a:pPr>
            <a:r>
              <a:rPr lang="en-US" sz="1400" b="1" dirty="0">
                <a:solidFill>
                  <a:schemeClr val="tx1">
                    <a:lumMod val="75000"/>
                    <a:lumOff val="25000"/>
                  </a:schemeClr>
                </a:solidFill>
              </a:rPr>
              <a:t>Cause:</a:t>
            </a:r>
            <a:r>
              <a:rPr lang="en-US" sz="1400" b="1" dirty="0">
                <a:solidFill>
                  <a:srgbClr val="32363A"/>
                </a:solidFill>
              </a:rPr>
              <a:t> </a:t>
            </a:r>
            <a:r>
              <a:rPr lang="en-US" sz="1400" dirty="0">
                <a:solidFill>
                  <a:srgbClr val="32363A"/>
                </a:solidFill>
              </a:rPr>
              <a:t>The username you are attempting to use is associated with an SAP Business Network account ID (ANID) that does not match the account currently connected to your company's profile that was invited to the event. This can indicate that your organization has more than one account.. See related slide.</a:t>
            </a:r>
          </a:p>
        </p:txBody>
      </p:sp>
      <p:sp>
        <p:nvSpPr>
          <p:cNvPr id="7" name="Text Placeholder 1">
            <a:extLst>
              <a:ext uri="{FF2B5EF4-FFF2-40B4-BE49-F238E27FC236}">
                <a16:creationId xmlns:a16="http://schemas.microsoft.com/office/drawing/2014/main" id="{07CFDD02-F416-807F-5735-124FD7D54495}"/>
              </a:ext>
            </a:extLst>
          </p:cNvPr>
          <p:cNvSpPr txBox="1">
            <a:spLocks/>
          </p:cNvSpPr>
          <p:nvPr/>
        </p:nvSpPr>
        <p:spPr bwMode="black">
          <a:xfrm>
            <a:off x="6007213" y="1593744"/>
            <a:ext cx="5680217" cy="439527"/>
          </a:xfrm>
          <a:prstGeom prst="rect">
            <a:avLst/>
          </a:prstGeom>
          <a:solidFill>
            <a:schemeClr val="bg2">
              <a:lumMod val="20000"/>
              <a:lumOff val="80000"/>
            </a:schemeClr>
          </a:solidFill>
        </p:spPr>
        <p:txBody>
          <a:bodyPr vert="horz" lIns="0" tIns="0" rIns="0" bIns="0" rtlCol="0">
            <a:noAutofit/>
          </a:bodyPr>
          <a:lstStyle>
            <a:lvl1pPr marL="0" indent="0" algn="l" defTabSz="1088558" rtl="0" eaLnBrk="1" latinLnBrk="0" hangingPunct="1">
              <a:spcBef>
                <a:spcPts val="1800"/>
              </a:spcBef>
              <a:buClrTx/>
              <a:buSzPct val="80000"/>
              <a:buFont typeface="72 Brand" panose="02000000000000000000" pitchFamily="2" charset="0"/>
              <a:buChar char="​"/>
              <a:defRPr sz="2000" b="0" i="0" kern="1200">
                <a:solidFill>
                  <a:schemeClr val="tx1"/>
                </a:solidFill>
                <a:latin typeface="+mn-lt"/>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b="0" i="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342797" indent="-342797">
              <a:buFont typeface="72 Brand" panose="020B0504030603020204" pitchFamily="34" charset="0"/>
              <a:buChar char="​"/>
            </a:pPr>
            <a:r>
              <a:rPr lang="en-US" sz="1400" dirty="0">
                <a:solidFill>
                  <a:srgbClr val="32363A"/>
                </a:solidFill>
                <a:latin typeface="+mj-lt"/>
              </a:rPr>
              <a:t>Are you directed to a blank page when you click on an event within your account?</a:t>
            </a:r>
          </a:p>
        </p:txBody>
      </p:sp>
      <p:sp>
        <p:nvSpPr>
          <p:cNvPr id="8" name="Text Placeholder 1">
            <a:extLst>
              <a:ext uri="{FF2B5EF4-FFF2-40B4-BE49-F238E27FC236}">
                <a16:creationId xmlns:a16="http://schemas.microsoft.com/office/drawing/2014/main" id="{79083105-46F0-CD51-4947-9871EE8BD783}"/>
              </a:ext>
            </a:extLst>
          </p:cNvPr>
          <p:cNvSpPr txBox="1">
            <a:spLocks/>
          </p:cNvSpPr>
          <p:nvPr/>
        </p:nvSpPr>
        <p:spPr bwMode="black">
          <a:xfrm>
            <a:off x="5933328" y="2135000"/>
            <a:ext cx="5754103" cy="2101867"/>
          </a:xfrm>
          <a:prstGeom prst="rect">
            <a:avLst/>
          </a:prstGeom>
        </p:spPr>
        <p:txBody>
          <a:bodyPr vert="horz" lIns="0" tIns="0" rIns="0" bIns="0" rtlCol="0">
            <a:noAutofit/>
          </a:bodyPr>
          <a:lstStyle>
            <a:lvl1pPr marL="0" indent="0" algn="l" defTabSz="1088558" rtl="0" eaLnBrk="1" latinLnBrk="0" hangingPunct="1">
              <a:spcBef>
                <a:spcPts val="1800"/>
              </a:spcBef>
              <a:buClrTx/>
              <a:buSzPct val="80000"/>
              <a:buFont typeface="72 Brand" panose="02000000000000000000" pitchFamily="2" charset="0"/>
              <a:buChar char="​"/>
              <a:defRPr sz="2000" b="0" i="0" kern="1200">
                <a:solidFill>
                  <a:schemeClr val="tx1"/>
                </a:solidFill>
                <a:latin typeface="+mn-lt"/>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b="0" i="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342797" indent="-342797">
              <a:buFont typeface="72 Brand" panose="020B0504030603020204" pitchFamily="34" charset="0"/>
              <a:buChar char="​"/>
            </a:pPr>
            <a:r>
              <a:rPr lang="en-US" sz="1400">
                <a:solidFill>
                  <a:srgbClr val="32363A"/>
                </a:solidFill>
              </a:rPr>
              <a:t>Security </a:t>
            </a:r>
            <a:r>
              <a:rPr lang="en-US" sz="1400" dirty="0">
                <a:solidFill>
                  <a:srgbClr val="32363A"/>
                </a:solidFill>
              </a:rPr>
              <a:t>features on your computer might cause a blank page when accessing an event, check </a:t>
            </a:r>
            <a:r>
              <a:rPr lang="en-US" sz="1400" dirty="0">
                <a:solidFill>
                  <a:srgbClr val="32363A"/>
                </a:solidFill>
                <a:hlinkClick r:id="rId3"/>
              </a:rPr>
              <a:t>here</a:t>
            </a:r>
            <a:r>
              <a:rPr lang="en-US" sz="1400" dirty="0">
                <a:solidFill>
                  <a:srgbClr val="32363A"/>
                </a:solidFill>
              </a:rPr>
              <a:t> what to do to fix it.</a:t>
            </a:r>
          </a:p>
        </p:txBody>
      </p:sp>
      <mc:AlternateContent xmlns:mc="http://schemas.openxmlformats.org/markup-compatibility/2006" xmlns:pslz="http://schemas.microsoft.com/office/powerpoint/2016/slidezoom">
        <mc:Choice Requires="pslz">
          <p:graphicFrame>
            <p:nvGraphicFramePr>
              <p:cNvPr id="14" name="Slide Zoom 13">
                <a:extLst>
                  <a:ext uri="{FF2B5EF4-FFF2-40B4-BE49-F238E27FC236}">
                    <a16:creationId xmlns:a16="http://schemas.microsoft.com/office/drawing/2014/main" id="{F8540105-CB81-7C5D-6C47-6D12E8F953C7}"/>
                  </a:ext>
                </a:extLst>
              </p:cNvPr>
              <p:cNvGraphicFramePr>
                <a:graphicFrameLocks noChangeAspect="1"/>
              </p:cNvGraphicFramePr>
              <p:nvPr/>
            </p:nvGraphicFramePr>
            <p:xfrm>
              <a:off x="6117626" y="2952379"/>
              <a:ext cx="5569804" cy="3132198"/>
            </p:xfrm>
            <a:graphic>
              <a:graphicData uri="http://schemas.microsoft.com/office/powerpoint/2016/slidezoom">
                <pslz:sldZm>
                  <pslz:sldZmObj sldId="2147483554" cId="1460377522">
                    <pslz:zmPr id="{4061FED5-ED04-4387-9B79-B7FF9B1DBDEE}" returnToParent="0" transitionDur="1000">
                      <p166:blipFill xmlns:p166="http://schemas.microsoft.com/office/powerpoint/2016/6/main">
                        <a:blip r:embed="rId4"/>
                        <a:stretch>
                          <a:fillRect/>
                        </a:stretch>
                      </p166:blipFill>
                      <p166:spPr xmlns:p166="http://schemas.microsoft.com/office/powerpoint/2016/6/main">
                        <a:xfrm>
                          <a:off x="0" y="0"/>
                          <a:ext cx="5569804" cy="3132198"/>
                        </a:xfrm>
                        <a:prstGeom prst="rect">
                          <a:avLst/>
                        </a:prstGeom>
                        <a:ln w="3175">
                          <a:solidFill>
                            <a:prstClr val="ltGray"/>
                          </a:solidFill>
                        </a:ln>
                        <a:effectLst>
                          <a:outerShdw blurRad="50800" dist="50800" dir="5400000" algn="ctr" rotWithShape="0">
                            <a:schemeClr val="tx1"/>
                          </a:outerShdw>
                        </a:effectLst>
                      </p166:spPr>
                    </pslz:zmPr>
                  </pslz:sldZmObj>
                </pslz:sldZm>
              </a:graphicData>
            </a:graphic>
          </p:graphicFrame>
        </mc:Choice>
        <mc:Fallback xmlns="">
          <p:pic>
            <p:nvPicPr>
              <p:cNvPr id="14" name="Slide Zoom 13">
                <a:hlinkClick r:id="rId5" action="ppaction://hlinksldjump"/>
                <a:extLst>
                  <a:ext uri="{FF2B5EF4-FFF2-40B4-BE49-F238E27FC236}">
                    <a16:creationId xmlns:a16="http://schemas.microsoft.com/office/drawing/2014/main" id="{F8540105-CB81-7C5D-6C47-6D12E8F953C7}"/>
                  </a:ext>
                </a:extLst>
              </p:cNvPr>
              <p:cNvPicPr>
                <a:picLocks noGrp="1" noRot="1" noChangeAspect="1" noMove="1" noResize="1" noEditPoints="1" noAdjustHandles="1" noChangeArrowheads="1" noChangeShapeType="1"/>
              </p:cNvPicPr>
              <p:nvPr/>
            </p:nvPicPr>
            <p:blipFill>
              <a:blip r:embed="rId6"/>
              <a:stretch>
                <a:fillRect/>
              </a:stretch>
            </p:blipFill>
            <p:spPr>
              <a:xfrm>
                <a:off x="6117626" y="2952379"/>
                <a:ext cx="5569804" cy="3132198"/>
              </a:xfrm>
              <a:prstGeom prst="rect">
                <a:avLst/>
              </a:prstGeom>
              <a:ln w="3175">
                <a:solidFill>
                  <a:prstClr val="ltGray"/>
                </a:solidFill>
              </a:ln>
              <a:effectLst>
                <a:outerShdw blurRad="50800" dist="50800" dir="5400000" algn="ctr" rotWithShape="0">
                  <a:schemeClr val="tx1"/>
                </a:outerShdw>
              </a:effectLst>
            </p:spPr>
          </p:pic>
        </mc:Fallback>
      </mc:AlternateContent>
    </p:spTree>
    <p:extLst>
      <p:ext uri="{BB962C8B-B14F-4D97-AF65-F5344CB8AC3E}">
        <p14:creationId xmlns:p14="http://schemas.microsoft.com/office/powerpoint/2010/main" val="91132453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c97677d-d5df-4de3-9378-a7384fe09b53">
      <Terms xmlns="http://schemas.microsoft.com/office/infopath/2007/PartnerControls"/>
    </lcf76f155ced4ddcb4097134ff3c332f>
    <TaxCatchAll xmlns="cb154c20-bccc-4d8c-a921-f7663d8d45b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EB7C3A70E1EF443A54AAC8654A9C34C" ma:contentTypeVersion="14" ma:contentTypeDescription="Create a new document." ma:contentTypeScope="" ma:versionID="1b89d596354242619a64e572cff5ceb4">
  <xsd:schema xmlns:xsd="http://www.w3.org/2001/XMLSchema" xmlns:xs="http://www.w3.org/2001/XMLSchema" xmlns:p="http://schemas.microsoft.com/office/2006/metadata/properties" xmlns:ns2="0c97677d-d5df-4de3-9378-a7384fe09b53" xmlns:ns3="cb154c20-bccc-4d8c-a921-f7663d8d45b5" targetNamespace="http://schemas.microsoft.com/office/2006/metadata/properties" ma:root="true" ma:fieldsID="0b228936a64890d5d93848763cde396c" ns2:_="" ns3:_="">
    <xsd:import namespace="0c97677d-d5df-4de3-9378-a7384fe09b53"/>
    <xsd:import namespace="cb154c20-bccc-4d8c-a921-f7663d8d45b5"/>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c97677d-d5df-4de3-9378-a7384fe09b5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e83da222-7b83-473f-b32a-ab7de7c3ac08"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b154c20-bccc-4d8c-a921-f7663d8d45b5"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fde44f42-a9a8-4008-9b8d-73aced705680}" ma:internalName="TaxCatchAll" ma:showField="CatchAllData" ma:web="cb154c20-bccc-4d8c-a921-f7663d8d45b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70ECCA3-1E79-487F-A25A-92E109C29FF0}">
  <ds:schemaRefs>
    <ds:schemaRef ds:uri="http://schemas.microsoft.com/office/2006/metadata/properties"/>
    <ds:schemaRef ds:uri="http://schemas.microsoft.com/office/infopath/2007/PartnerControls"/>
    <ds:schemaRef ds:uri="0c97677d-d5df-4de3-9378-a7384fe09b53"/>
    <ds:schemaRef ds:uri="cb154c20-bccc-4d8c-a921-f7663d8d45b5"/>
  </ds:schemaRefs>
</ds:datastoreItem>
</file>

<file path=customXml/itemProps2.xml><?xml version="1.0" encoding="utf-8"?>
<ds:datastoreItem xmlns:ds="http://schemas.openxmlformats.org/officeDocument/2006/customXml" ds:itemID="{A31F5457-3AC1-4FF9-BD6B-BC2AA5E0A474}">
  <ds:schemaRefs>
    <ds:schemaRef ds:uri="http://schemas.microsoft.com/sharepoint/v3/contenttype/forms"/>
  </ds:schemaRefs>
</ds:datastoreItem>
</file>

<file path=customXml/itemProps3.xml><?xml version="1.0" encoding="utf-8"?>
<ds:datastoreItem xmlns:ds="http://schemas.openxmlformats.org/officeDocument/2006/customXml" ds:itemID="{810B34E2-5B97-427D-A6C6-F0874E0D3A4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c97677d-d5df-4de3-9378-a7384fe09b53"/>
    <ds:schemaRef ds:uri="cb154c20-bccc-4d8c-a921-f7663d8d45b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644</TotalTime>
  <Words>2121</Words>
  <Application>Microsoft Office PowerPoint</Application>
  <PresentationFormat>Widescreen</PresentationFormat>
  <Paragraphs>116</Paragraphs>
  <Slides>11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72 Brand</vt:lpstr>
      <vt:lpstr>Aptos</vt:lpstr>
      <vt:lpstr>Aptos Display</vt:lpstr>
      <vt:lpstr>Arial</vt:lpstr>
      <vt:lpstr>Wingdings</vt:lpstr>
      <vt:lpstr>Office Theme</vt:lpstr>
      <vt:lpstr>Ariba supplier account support - FAQs</vt:lpstr>
      <vt:lpstr>How Do I Contact SAP Business Network Customer Support as a Supplier?</vt:lpstr>
      <vt:lpstr>Do I Have an Account? Does My Company Have an Existing Account ?</vt:lpstr>
      <vt:lpstr>How Do I Reassign / Transfer Account Admin</vt:lpstr>
      <vt:lpstr>I Didn’t Get Any Email Reset Password</vt:lpstr>
      <vt:lpstr>Errors while creating an account</vt:lpstr>
      <vt:lpstr>Error While Account Creation</vt:lpstr>
      <vt:lpstr>Accessing Sourcing Event</vt:lpstr>
      <vt:lpstr>Accessing Sourcing Event</vt:lpstr>
      <vt:lpstr>Error When I Sign It to My Supplier Account</vt:lpstr>
      <vt:lpstr>Contact Account Administrator</vt:lpstr>
    </vt:vector>
  </TitlesOfParts>
  <Company>Metrotrains Melbourne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Janina Corsi</dc:creator>
  <cp:lastModifiedBy>Janina Corsi</cp:lastModifiedBy>
  <cp:revision>1</cp:revision>
  <dcterms:created xsi:type="dcterms:W3CDTF">2026-03-12T23:34:41Z</dcterms:created>
  <dcterms:modified xsi:type="dcterms:W3CDTF">2026-04-21T01:05:40Z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0x0101000EB7C3A70E1EF443A54AAC8654A9C34C</vt:lpwstr>
  </property>
  <property fmtid="{D5CDD505-2E9C-101B-9397-08002B2CF9AE}" pid="3" name="MediaServiceImageTags">
    <vt:lpwstr/>
  </property>
</Properties>
</file>