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26"/>
  </p:sldMasterIdLst>
  <p:notesMasterIdLst>
    <p:notesMasterId r:id="rId48"/>
  </p:notesMasterIdLst>
  <p:handoutMasterIdLst>
    <p:handoutMasterId r:id="rId49"/>
  </p:handoutMasterIdLst>
  <p:sldIdLst>
    <p:sldId id="2213" r:id="rId27"/>
    <p:sldId id="2147483555" r:id="rId28"/>
    <p:sldId id="2175" r:id="rId29"/>
    <p:sldId id="2202" r:id="rId30"/>
    <p:sldId id="2128" r:id="rId31"/>
    <p:sldId id="2147374181" r:id="rId32"/>
    <p:sldId id="2147483561" r:id="rId33"/>
    <p:sldId id="2147374178" r:id="rId34"/>
    <p:sldId id="2147374179" r:id="rId35"/>
    <p:sldId id="2147374182" r:id="rId36"/>
    <p:sldId id="2147483567" r:id="rId37"/>
    <p:sldId id="2147483565" r:id="rId38"/>
    <p:sldId id="2147483557" r:id="rId39"/>
    <p:sldId id="2216" r:id="rId40"/>
    <p:sldId id="2153" r:id="rId41"/>
    <p:sldId id="2147483564" r:id="rId42"/>
    <p:sldId id="2147483563" r:id="rId43"/>
    <p:sldId id="2147483562" r:id="rId44"/>
    <p:sldId id="2147374184" r:id="rId45"/>
    <p:sldId id="2147374187" r:id="rId46"/>
    <p:sldId id="2147483566" r:id="rId47"/>
  </p:sldIdLst>
  <p:sldSz cx="12195175" cy="6858000"/>
  <p:notesSz cx="6858000" cy="9144000"/>
  <p:embeddedFontLst>
    <p:embeddedFont>
      <p:font typeface="72" panose="020B0604020202020204" charset="0"/>
      <p:regular r:id="rId50"/>
      <p:bold r:id="rId51"/>
      <p:italic r:id="rId52"/>
      <p:boldItalic r:id="rId53"/>
    </p:embeddedFont>
    <p:embeddedFont>
      <p:font typeface="72 Brand" panose="020B0604020202020204" charset="0"/>
      <p:regular r:id="rId54"/>
      <p:bold r:id="rId55"/>
      <p:italic r:id="rId56"/>
      <p:boldItalic r:id="rId57"/>
    </p:embeddedFont>
    <p:embeddedFont>
      <p:font typeface="72 Brand Black" panose="020B0604020202020204" charset="0"/>
      <p:bold r:id="rId58"/>
      <p:italic r:id="rId59"/>
      <p:boldItalic r:id="rId60"/>
    </p:embeddedFont>
    <p:embeddedFont>
      <p:font typeface="72 Brand Medium" panose="020B0604020202020204" charset="0"/>
      <p:regular r:id="rId61"/>
      <p:italic r:id="rId62"/>
    </p:embeddedFont>
    <p:embeddedFont>
      <p:font typeface="Segoe UI" panose="020B0502040204020203" pitchFamily="34" charset="0"/>
      <p:regular r:id="rId63"/>
      <p:bold r:id="rId64"/>
      <p:italic r:id="rId65"/>
      <p:boldItalic r:id="rId66"/>
    </p:embeddedFont>
  </p:embeddedFontLst>
  <p:custDataLst>
    <p:tags r:id="rId67"/>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AF4452-297F-EC41-21BD-21A10A61AA5D}" name="KHALIL, Sarah" initials="KS" userId="S::sarah.khalil@sap.com::436d6b63-d471-4709-ac7b-76aec947cd84" providerId="AD"/>
  <p188:author id="{2BCB8455-26B8-7E18-94B6-B8D45EE760A0}" name="Baker, Bob" initials="BB" userId="S::bob.baker@sap.com::29d3f336-cad9-4fbe-8d27-68c8cbc84a7d" providerId="AD"/>
  <p188:author id="{D4F09956-AA77-B594-6A0C-B4214BA5803C}" name="Bullock, Barbara" initials="BB" userId="S::barbara.bullock@sap.com::6c7ee53b-817d-4fc4-97d8-ff1bbd98b754" providerId="AD"/>
  <p188:author id="{55F75658-D84C-B43A-C433-36B93E65D4AD}" name="Mishra, Devbrat" initials="MD" userId="S::devbrat.mishra@sap.com::a4f977a7-3887-4c69-a2e9-0621bb5edd4f" providerId="AD"/>
  <p188:author id="{5D8BAE62-0267-D217-E0E8-0F6A26E9B41B}" name="Winters, Angie" initials="AW" userId="S::angie.winters@sap.com::3678c497-5a9e-4c0a-ada7-764ddb351e8f" providerId="AD"/>
  <p188:author id="{14129D76-F603-411C-408C-D25D29EFD5D2}" name="Ingale, Kishor" initials="KI" userId="S::kishor.ingale@sap.com::498e9970-8f86-4a31-837e-8226e129d52c" providerId="AD"/>
  <p188:author id="{03A0BA78-C6C9-3CAD-0F23-23DDDFF4EABF}" name="Maciak-Spiess, Katarzyna" initials="MK" userId="S::katarzyna.maciak-spiess@sap.com::d80f87b9-5515-452a-a5eb-55dc6ff8ab22" providerId="AD"/>
  <p188:author id="{E379F38E-D76D-3C25-9F00-90150849AB1F}" name="Shafiulla, Mohammed Saifulla" initials="SS" userId="S::mohammed.saifulla.shafiulla@sap.com::1751daee-9641-444b-9fc1-603244778513"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E15B44-ABCE-999C-4BE1-AF81124727C5}" v="66" dt="2026-07-08T21:25:08.085"/>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0" d="100"/>
          <a:sy n="100" d="100"/>
        </p:scale>
        <p:origin x="524" y="270"/>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1.xml"/><Relationship Id="rId21" Type="http://schemas.openxmlformats.org/officeDocument/2006/relationships/customXml" Target="../customXml/item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font" Target="fonts/font14.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3.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customXml" Target="../customXml/item5.xml"/><Relationship Id="rId61" Type="http://schemas.openxmlformats.org/officeDocument/2006/relationships/font" Target="fonts/font12.fntdata"/><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font" Target="fonts/font2.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font" Target="fonts/font10.fntdata"/><Relationship Id="rId67" Type="http://schemas.openxmlformats.org/officeDocument/2006/relationships/tags" Target="tags/tag1.xml"/><Relationship Id="rId20" Type="http://schemas.openxmlformats.org/officeDocument/2006/relationships/customXml" Target="../customXml/item20.xml"/><Relationship Id="rId41" Type="http://schemas.openxmlformats.org/officeDocument/2006/relationships/slide" Target="slides/slide15.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customXml" Target="../customXml/item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customXml" Target="../customXml/item7.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72 Brand" panose="020B0504030603020204" pitchFamily="34" charset="0"/>
              </a:rPr>
              <a:pPr algn="ctr"/>
              <a:t>‹#›</a:t>
            </a:fld>
            <a:endParaRPr lang="de-DE" sz="1000">
              <a:latin typeface="72 Brand" panose="020B0504030603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72 Brand" panose="020B0504030603020204" pitchFamily="34" charset="0"/>
              </a:defRPr>
            </a:lvl1pPr>
          </a:lstStyle>
          <a:p>
            <a:fld id="{7D8C2C35-2B8A-446E-BEC0-FD36716C29AC}" type="slidenum">
              <a:rPr lang="en-DE" smtClean="0"/>
              <a:pPr/>
              <a:t>‹#›</a:t>
            </a:fld>
            <a:endParaRPr lang="en-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72 Brand" panose="020B0504030603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72 Brand" panose="020B0504030603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72 Brand" panose="020B0504030603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1</a:t>
            </a:fld>
            <a:endParaRPr lang="en-DE"/>
          </a:p>
        </p:txBody>
      </p:sp>
    </p:spTree>
    <p:extLst>
      <p:ext uri="{BB962C8B-B14F-4D97-AF65-F5344CB8AC3E}">
        <p14:creationId xmlns:p14="http://schemas.microsoft.com/office/powerpoint/2010/main" val="407881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13</a:t>
            </a:fld>
            <a:endParaRPr lang="en-DE"/>
          </a:p>
        </p:txBody>
      </p:sp>
    </p:spTree>
    <p:extLst>
      <p:ext uri="{BB962C8B-B14F-4D97-AF65-F5344CB8AC3E}">
        <p14:creationId xmlns:p14="http://schemas.microsoft.com/office/powerpoint/2010/main" val="333704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14</a:t>
            </a:fld>
            <a:endParaRPr lang="en-DE"/>
          </a:p>
        </p:txBody>
      </p:sp>
    </p:spTree>
    <p:extLst>
      <p:ext uri="{BB962C8B-B14F-4D97-AF65-F5344CB8AC3E}">
        <p14:creationId xmlns:p14="http://schemas.microsoft.com/office/powerpoint/2010/main" val="2037053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is the standard disclaimer that you have probably seen before because this is not a generally available functionality at the moment so things could be changed.</a:t>
            </a:r>
          </a:p>
        </p:txBody>
      </p:sp>
      <p:sp>
        <p:nvSpPr>
          <p:cNvPr id="4" name="Slide Number Placeholder 3"/>
          <p:cNvSpPr>
            <a:spLocks noGrp="1"/>
          </p:cNvSpPr>
          <p:nvPr>
            <p:ph type="sldNum" sz="quarter" idx="5"/>
          </p:nvPr>
        </p:nvSpPr>
        <p:spPr/>
        <p:txBody>
          <a:bodyPr/>
          <a:lstStyle/>
          <a:p>
            <a:fld id="{E83FB78E-F87C-D24C-BD52-8E3070DCD303}" type="slidenum">
              <a:rPr lang="en-US" smtClean="0"/>
              <a:t>2</a:t>
            </a:fld>
            <a:endParaRPr lang="en-US"/>
          </a:p>
        </p:txBody>
      </p:sp>
    </p:spTree>
    <p:extLst>
      <p:ext uri="{BB962C8B-B14F-4D97-AF65-F5344CB8AC3E}">
        <p14:creationId xmlns:p14="http://schemas.microsoft.com/office/powerpoint/2010/main" val="125503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3</a:t>
            </a:fld>
            <a:endParaRPr lang="en-DE"/>
          </a:p>
        </p:txBody>
      </p:sp>
    </p:spTree>
    <p:extLst>
      <p:ext uri="{BB962C8B-B14F-4D97-AF65-F5344CB8AC3E}">
        <p14:creationId xmlns:p14="http://schemas.microsoft.com/office/powerpoint/2010/main" val="3249154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4</a:t>
            </a:fld>
            <a:endParaRPr lang="en-DE"/>
          </a:p>
        </p:txBody>
      </p:sp>
    </p:spTree>
    <p:extLst>
      <p:ext uri="{BB962C8B-B14F-4D97-AF65-F5344CB8AC3E}">
        <p14:creationId xmlns:p14="http://schemas.microsoft.com/office/powerpoint/2010/main" val="374836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C2C35-2B8A-446E-BEC0-FD36716C29AC}" type="slidenum">
              <a:rPr lang="en-DE" smtClean="0"/>
              <a:pPr/>
              <a:t>5</a:t>
            </a:fld>
            <a:endParaRPr lang="en-DE"/>
          </a:p>
        </p:txBody>
      </p:sp>
    </p:spTree>
    <p:extLst>
      <p:ext uri="{BB962C8B-B14F-4D97-AF65-F5344CB8AC3E}">
        <p14:creationId xmlns:p14="http://schemas.microsoft.com/office/powerpoint/2010/main" val="763638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5756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65189-442F-116D-6375-7E6925A3D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1B627-D91E-752E-0298-D920C20A5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F4310-C70D-8DD5-C7A5-DBC0594D71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C338F5-DA0F-0FC4-C53F-D67EBE046AFB}"/>
              </a:ext>
            </a:extLst>
          </p:cNvPr>
          <p:cNvSpPr>
            <a:spLocks noGrp="1"/>
          </p:cNvSpPr>
          <p:nvPr>
            <p:ph type="sldNum" sz="quarter" idx="5"/>
          </p:nvPr>
        </p:nvSpPr>
        <p:spPr/>
        <p:txBody>
          <a:bodyPr/>
          <a:lstStyle/>
          <a:p>
            <a:fld id="{7D8C2C35-2B8A-446E-BEC0-FD36716C29AC}" type="slidenum">
              <a:rPr lang="en-DE" smtClean="0"/>
              <a:pPr/>
              <a:t>8</a:t>
            </a:fld>
            <a:endParaRPr lang="en-DE"/>
          </a:p>
        </p:txBody>
      </p:sp>
    </p:spTree>
    <p:extLst>
      <p:ext uri="{BB962C8B-B14F-4D97-AF65-F5344CB8AC3E}">
        <p14:creationId xmlns:p14="http://schemas.microsoft.com/office/powerpoint/2010/main" val="223212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5F525-E2A0-AA64-26CE-8E278CB1A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B2D79-9F52-3CDE-7262-40C1DA612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2AF14-68B2-22D7-CCFD-2919E1412D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BED061-DBA4-3043-2F64-A7F3FA85F04E}"/>
              </a:ext>
            </a:extLst>
          </p:cNvPr>
          <p:cNvSpPr>
            <a:spLocks noGrp="1"/>
          </p:cNvSpPr>
          <p:nvPr>
            <p:ph type="sldNum" sz="quarter" idx="5"/>
          </p:nvPr>
        </p:nvSpPr>
        <p:spPr/>
        <p:txBody>
          <a:bodyPr/>
          <a:lstStyle/>
          <a:p>
            <a:fld id="{7D8C2C35-2B8A-446E-BEC0-FD36716C29AC}" type="slidenum">
              <a:rPr lang="en-DE" smtClean="0"/>
              <a:pPr/>
              <a:t>9</a:t>
            </a:fld>
            <a:endParaRPr lang="en-DE"/>
          </a:p>
        </p:txBody>
      </p:sp>
    </p:spTree>
    <p:extLst>
      <p:ext uri="{BB962C8B-B14F-4D97-AF65-F5344CB8AC3E}">
        <p14:creationId xmlns:p14="http://schemas.microsoft.com/office/powerpoint/2010/main" val="2315624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57CE7-BF82-F6BC-DC32-8D50974AD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87104-2178-ADA7-2E05-BA7F440EE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03D22-FCCD-2510-3BC8-F62337B25A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C6D4C6-6FFE-640D-B92B-58424F1FE797}"/>
              </a:ext>
            </a:extLst>
          </p:cNvPr>
          <p:cNvSpPr>
            <a:spLocks noGrp="1"/>
          </p:cNvSpPr>
          <p:nvPr>
            <p:ph type="sldNum" sz="quarter" idx="5"/>
          </p:nvPr>
        </p:nvSpPr>
        <p:spPr/>
        <p:txBody>
          <a:bodyPr/>
          <a:lstStyle/>
          <a:p>
            <a:fld id="{7D8C2C35-2B8A-446E-BEC0-FD36716C29AC}" type="slidenum">
              <a:rPr lang="en-DE" smtClean="0"/>
              <a:pPr/>
              <a:t>10</a:t>
            </a:fld>
            <a:endParaRPr lang="en-DE"/>
          </a:p>
        </p:txBody>
      </p:sp>
    </p:spTree>
    <p:extLst>
      <p:ext uri="{BB962C8B-B14F-4D97-AF65-F5344CB8AC3E}">
        <p14:creationId xmlns:p14="http://schemas.microsoft.com/office/powerpoint/2010/main" val="845545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brand.sap.com/media-library/index.html#/" TargetMode="External"/><Relationship Id="rId3" Type="http://schemas.openxmlformats.org/officeDocument/2006/relationships/image" Target="../media/image25.svg"/><Relationship Id="rId7" Type="http://schemas.openxmlformats.org/officeDocument/2006/relationships/hyperlink" Target="https://brand.sap.com/naming-center#/dashboard" TargetMode="External"/><Relationship Id="rId2" Type="http://schemas.openxmlformats.org/officeDocument/2006/relationships/image" Target="../media/image24.svg"/><Relationship Id="rId1" Type="http://schemas.openxmlformats.org/officeDocument/2006/relationships/slideMaster" Target="../slideMasters/slideMaster1.xml"/><Relationship Id="rId6" Type="http://schemas.openxmlformats.org/officeDocument/2006/relationships/hyperlink" Target="https://brand.sap.com/" TargetMode="External"/><Relationship Id="rId5" Type="http://schemas.openxmlformats.org/officeDocument/2006/relationships/image" Target="../media/image27.svg"/><Relationship Id="rId4" Type="http://schemas.openxmlformats.org/officeDocument/2006/relationships/image" Target="../media/image26.svg"/><Relationship Id="rId9" Type="http://schemas.openxmlformats.org/officeDocument/2006/relationships/hyperlink" Target="https://brand.sap.com/writing-assistant/"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8.sv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25.xml"/><Relationship Id="rId4" Type="http://schemas.openxmlformats.org/officeDocument/2006/relationships/image" Target="../media/image2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bg>
      <p:bgRef idx="1001">
        <a:schemeClr val="bg1"/>
      </p:bgRef>
    </p:bg>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03238" y="2706317"/>
            <a:ext cx="4765449" cy="997196"/>
          </a:xfrm>
        </p:spPr>
        <p:txBody>
          <a:bodyPr anchor="b" anchorCtr="0">
            <a:noAutofit/>
          </a:bodyPr>
          <a:lstStyle>
            <a:lvl1pPr>
              <a:lnSpc>
                <a:spcPct val="90000"/>
              </a:lnSpc>
              <a:defRPr sz="3600" b="0" i="0">
                <a:latin typeface="+mj-lt"/>
                <a:cs typeface="Arial" panose="020B0604020202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5969000" y="0"/>
            <a:ext cx="6226175" cy="6858000"/>
          </a:xfrm>
        </p:spPr>
        <p:txBody>
          <a:bodyPr anchor="ctr" anchorCtr="0"/>
          <a:lstStyle>
            <a:lvl1pPr marL="0" indent="0" algn="ctr">
              <a:buNone/>
              <a:defRPr/>
            </a:lvl1pPr>
          </a:lstStyle>
          <a:p>
            <a:r>
              <a:rPr lang="en-US"/>
              <a:t>Click to insert picture</a:t>
            </a:r>
          </a:p>
        </p:txBody>
      </p:sp>
      <p:pic>
        <p:nvPicPr>
          <p:cNvPr id="311259163" name="LogoBlue-Dynamic" descr="{&quot;templafy&quot;:{&quot;id&quot;:&quot;c846a084-0a7d-4d66-b70e-fcd6aa19c4b1&quot;}}"/>
          <p:cNvPicPr>
            <a:picLocks noChangeAspect="1"/>
          </p:cNvPicPr>
          <p:nvPr/>
        </p:nvPicPr>
        <p:blipFill>
          <a:blip r:embed="rId2"/>
          <a:stretch>
            <a:fillRect/>
          </a:stretch>
        </p:blipFill>
        <p:spPr>
          <a:xfrm>
            <a:off x="504000" y="504000"/>
            <a:ext cx="1464202" cy="360000"/>
          </a:xfrm>
          <a:prstGeom prst="rect">
            <a:avLst/>
          </a:prstGeom>
        </p:spPr>
      </p:pic>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701" userDrawn="1">
          <p15:clr>
            <a:srgbClr val="FBAE40"/>
          </p15:clr>
        </p15:guide>
        <p15:guide id="3" orient="horz" pos="2682" userDrawn="1">
          <p15:clr>
            <a:srgbClr val="FBAE40"/>
          </p15:clr>
        </p15:guide>
        <p15:guide id="4" orient="horz" pos="2334" userDrawn="1">
          <p15:clr>
            <a:srgbClr val="FBAE40"/>
          </p15:clr>
        </p15:guide>
        <p15:guide id="5" orient="horz" pos="299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J">
    <p:bg>
      <p:bgRef idx="1001">
        <a:schemeClr val="bg1"/>
      </p:bgRef>
    </p:bg>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3238" y="4024430"/>
            <a:ext cx="10683936"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pic>
        <p:nvPicPr>
          <p:cNvPr id="1623983367" name="LogoBlue-Dynamic" descr="{&quot;templafy&quot;:{&quot;id&quot;:&quot;947b71e1-2d91-4b5f-b7e1-dbac5e52f0b4&quot;}}"/>
          <p:cNvPicPr>
            <a:picLocks noChangeAspect="1"/>
          </p:cNvPicPr>
          <p:nvPr/>
        </p:nvPicPr>
        <p:blipFill>
          <a:blip r:embed="rId2"/>
          <a:stretch>
            <a:fillRect/>
          </a:stretch>
        </p:blipFill>
        <p:spPr>
          <a:xfrm>
            <a:off x="504000" y="5997600"/>
            <a:ext cx="1464202" cy="360000"/>
          </a:xfrm>
          <a:prstGeom prst="rect">
            <a:avLst/>
          </a:prstGeom>
        </p:spPr>
      </p:pic>
      <p:sp>
        <p:nvSpPr>
          <p:cNvPr id="2" name="Rectangle 1">
            <a:extLst>
              <a:ext uri="{FF2B5EF4-FFF2-40B4-BE49-F238E27FC236}">
                <a16:creationId xmlns:a16="http://schemas.microsoft.com/office/drawing/2014/main" id="{22A511F2-AB36-486F-DD38-75D70E7966D1}"/>
              </a:ext>
            </a:extLst>
          </p:cNvPr>
          <p:cNvSpPr/>
          <p:nvPr userDrawn="1"/>
        </p:nvSpPr>
        <p:spPr bwMode="gray">
          <a:xfrm>
            <a:off x="0" y="-1"/>
            <a:ext cx="12195175" cy="3429001"/>
          </a:xfrm>
          <a:prstGeom prst="rect">
            <a:avLst/>
          </a:prstGeom>
          <a:solidFill>
            <a:srgbClr val="002A86"/>
          </a:solidFill>
          <a:ln w="2857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400" b="0" i="0" u="none" strike="noStrike" kern="0" cap="none" spc="0" normalizeH="0" baseline="0" noProof="0" err="1">
              <a:ln>
                <a:noFill/>
              </a:ln>
              <a:effectLst/>
              <a:uLnTx/>
              <a:uFillTx/>
              <a:latin typeface="+mn-lt"/>
              <a:ea typeface="72 Brand" pitchFamily="34" charset="-128"/>
              <a:cs typeface="72 Brand" pitchFamily="34" charset="-128"/>
            </a:endParaRPr>
          </a:p>
        </p:txBody>
      </p:sp>
      <p:pic>
        <p:nvPicPr>
          <p:cNvPr id="5" name="Image 1" descr="preencoded.png">
            <a:extLst>
              <a:ext uri="{FF2B5EF4-FFF2-40B4-BE49-F238E27FC236}">
                <a16:creationId xmlns:a16="http://schemas.microsoft.com/office/drawing/2014/main" id="{F499F4C9-2427-3F8A-52CC-B08C56B79E1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10894" y="503238"/>
            <a:ext cx="4085806" cy="2006067"/>
          </a:xfrm>
          <a:prstGeom prst="rect">
            <a:avLst/>
          </a:prstGeom>
        </p:spPr>
      </p:pic>
    </p:spTree>
    <p:extLst>
      <p:ext uri="{BB962C8B-B14F-4D97-AF65-F5344CB8AC3E}">
        <p14:creationId xmlns:p14="http://schemas.microsoft.com/office/powerpoint/2010/main" val="33403214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2">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K">
    <p:bg>
      <p:bgPr>
        <a:solidFill>
          <a:srgbClr val="1B90FF"/>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503238" y="2706317"/>
            <a:ext cx="6134326" cy="997196"/>
          </a:xfrm>
        </p:spPr>
        <p:txBody>
          <a:bodyPr anchor="b"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912610364" name="LogoWhite-Dynamic" descr="{&quot;templafy&quot;:{&quot;id&quot;:&quot;0d95f1d5-1a9d-494e-8b9d-7aeb6aebdbec&quot;}}"/>
          <p:cNvPicPr>
            <a:picLocks noChangeAspect="1"/>
          </p:cNvPicPr>
          <p:nvPr/>
        </p:nvPicPr>
        <p:blipFill>
          <a:blip r:embed="rId2"/>
          <a:stretch>
            <a:fillRect/>
          </a:stretch>
        </p:blipFill>
        <p:spPr>
          <a:xfrm>
            <a:off x="504000" y="504000"/>
            <a:ext cx="1461176" cy="360000"/>
          </a:xfrm>
          <a:prstGeom prst="rect">
            <a:avLst/>
          </a:prstGeom>
        </p:spPr>
      </p:pic>
      <p:sp>
        <p:nvSpPr>
          <p:cNvPr id="4" name="Free-form: Shape 3">
            <a:extLst>
              <a:ext uri="{FF2B5EF4-FFF2-40B4-BE49-F238E27FC236}">
                <a16:creationId xmlns:a16="http://schemas.microsoft.com/office/drawing/2014/main" id="{DE5B3AD0-1D89-347D-1FDC-8F83FFF6F994}"/>
              </a:ext>
            </a:extLst>
          </p:cNvPr>
          <p:cNvSpPr/>
          <p:nvPr userDrawn="1"/>
        </p:nvSpPr>
        <p:spPr bwMode="gray">
          <a:xfrm>
            <a:off x="6923314" y="0"/>
            <a:ext cx="5271861" cy="6858000"/>
          </a:xfrm>
          <a:custGeom>
            <a:avLst/>
            <a:gdLst>
              <a:gd name="connsiteX0" fmla="*/ 4527845 w 5271861"/>
              <a:gd name="connsiteY0" fmla="*/ 6407328 h 6858000"/>
              <a:gd name="connsiteX1" fmla="*/ 4527845 w 5271861"/>
              <a:gd name="connsiteY1" fmla="*/ 6579564 h 6858000"/>
              <a:gd name="connsiteX2" fmla="*/ 4716336 w 5271861"/>
              <a:gd name="connsiteY2" fmla="*/ 6579564 h 6858000"/>
              <a:gd name="connsiteX3" fmla="*/ 4898746 w 5271861"/>
              <a:gd name="connsiteY3" fmla="*/ 6407328 h 6858000"/>
              <a:gd name="connsiteX4" fmla="*/ 3485857 w 5271861"/>
              <a:gd name="connsiteY4" fmla="*/ 6407328 h 6858000"/>
              <a:gd name="connsiteX5" fmla="*/ 3485857 w 5271861"/>
              <a:gd name="connsiteY5" fmla="*/ 6579564 h 6858000"/>
              <a:gd name="connsiteX6" fmla="*/ 3674348 w 5271861"/>
              <a:gd name="connsiteY6" fmla="*/ 6579564 h 6858000"/>
              <a:gd name="connsiteX7" fmla="*/ 3856758 w 5271861"/>
              <a:gd name="connsiteY7" fmla="*/ 6407328 h 6858000"/>
              <a:gd name="connsiteX8" fmla="*/ 2443870 w 5271861"/>
              <a:gd name="connsiteY8" fmla="*/ 6407328 h 6858000"/>
              <a:gd name="connsiteX9" fmla="*/ 2443870 w 5271861"/>
              <a:gd name="connsiteY9" fmla="*/ 6579564 h 6858000"/>
              <a:gd name="connsiteX10" fmla="*/ 2635134 w 5271861"/>
              <a:gd name="connsiteY10" fmla="*/ 6579564 h 6858000"/>
              <a:gd name="connsiteX11" fmla="*/ 2820227 w 5271861"/>
              <a:gd name="connsiteY11" fmla="*/ 6407328 h 6858000"/>
              <a:gd name="connsiteX12" fmla="*/ 1407336 w 5271861"/>
              <a:gd name="connsiteY12" fmla="*/ 6407328 h 6858000"/>
              <a:gd name="connsiteX13" fmla="*/ 1407336 w 5271861"/>
              <a:gd name="connsiteY13" fmla="*/ 6579564 h 6858000"/>
              <a:gd name="connsiteX14" fmla="*/ 1595827 w 5271861"/>
              <a:gd name="connsiteY14" fmla="*/ 6579564 h 6858000"/>
              <a:gd name="connsiteX15" fmla="*/ 1778237 w 5271861"/>
              <a:gd name="connsiteY15" fmla="*/ 6407328 h 6858000"/>
              <a:gd name="connsiteX16" fmla="*/ 365348 w 5271861"/>
              <a:gd name="connsiteY16" fmla="*/ 6407328 h 6858000"/>
              <a:gd name="connsiteX17" fmla="*/ 365348 w 5271861"/>
              <a:gd name="connsiteY17" fmla="*/ 6579564 h 6858000"/>
              <a:gd name="connsiteX18" fmla="*/ 553839 w 5271861"/>
              <a:gd name="connsiteY18" fmla="*/ 6579564 h 6858000"/>
              <a:gd name="connsiteX19" fmla="*/ 736249 w 5271861"/>
              <a:gd name="connsiteY19" fmla="*/ 6407328 h 6858000"/>
              <a:gd name="connsiteX20" fmla="*/ 4527845 w 5271861"/>
              <a:gd name="connsiteY20" fmla="*/ 5635335 h 6858000"/>
              <a:gd name="connsiteX21" fmla="*/ 4527845 w 5271861"/>
              <a:gd name="connsiteY21" fmla="*/ 5807571 h 6858000"/>
              <a:gd name="connsiteX22" fmla="*/ 4716336 w 5271861"/>
              <a:gd name="connsiteY22" fmla="*/ 5807571 h 6858000"/>
              <a:gd name="connsiteX23" fmla="*/ 4898746 w 5271861"/>
              <a:gd name="connsiteY23" fmla="*/ 5635335 h 6858000"/>
              <a:gd name="connsiteX24" fmla="*/ 3485857 w 5271861"/>
              <a:gd name="connsiteY24" fmla="*/ 5635335 h 6858000"/>
              <a:gd name="connsiteX25" fmla="*/ 3485857 w 5271861"/>
              <a:gd name="connsiteY25" fmla="*/ 5807571 h 6858000"/>
              <a:gd name="connsiteX26" fmla="*/ 3674348 w 5271861"/>
              <a:gd name="connsiteY26" fmla="*/ 5807571 h 6858000"/>
              <a:gd name="connsiteX27" fmla="*/ 3856758 w 5271861"/>
              <a:gd name="connsiteY27" fmla="*/ 5635335 h 6858000"/>
              <a:gd name="connsiteX28" fmla="*/ 2443870 w 5271861"/>
              <a:gd name="connsiteY28" fmla="*/ 5635335 h 6858000"/>
              <a:gd name="connsiteX29" fmla="*/ 2443870 w 5271861"/>
              <a:gd name="connsiteY29" fmla="*/ 5807571 h 6858000"/>
              <a:gd name="connsiteX30" fmla="*/ 2635134 w 5271861"/>
              <a:gd name="connsiteY30" fmla="*/ 5807571 h 6858000"/>
              <a:gd name="connsiteX31" fmla="*/ 2820227 w 5271861"/>
              <a:gd name="connsiteY31" fmla="*/ 5635335 h 6858000"/>
              <a:gd name="connsiteX32" fmla="*/ 1407336 w 5271861"/>
              <a:gd name="connsiteY32" fmla="*/ 5635335 h 6858000"/>
              <a:gd name="connsiteX33" fmla="*/ 1407336 w 5271861"/>
              <a:gd name="connsiteY33" fmla="*/ 5807571 h 6858000"/>
              <a:gd name="connsiteX34" fmla="*/ 1595827 w 5271861"/>
              <a:gd name="connsiteY34" fmla="*/ 5807571 h 6858000"/>
              <a:gd name="connsiteX35" fmla="*/ 1778237 w 5271861"/>
              <a:gd name="connsiteY35" fmla="*/ 5635335 h 6858000"/>
              <a:gd name="connsiteX36" fmla="*/ 365348 w 5271861"/>
              <a:gd name="connsiteY36" fmla="*/ 5635335 h 6858000"/>
              <a:gd name="connsiteX37" fmla="*/ 365348 w 5271861"/>
              <a:gd name="connsiteY37" fmla="*/ 5807571 h 6858000"/>
              <a:gd name="connsiteX38" fmla="*/ 553839 w 5271861"/>
              <a:gd name="connsiteY38" fmla="*/ 5807571 h 6858000"/>
              <a:gd name="connsiteX39" fmla="*/ 736249 w 5271861"/>
              <a:gd name="connsiteY39" fmla="*/ 5635335 h 6858000"/>
              <a:gd name="connsiteX40" fmla="*/ 4527845 w 5271861"/>
              <a:gd name="connsiteY40" fmla="*/ 4869722 h 6858000"/>
              <a:gd name="connsiteX41" fmla="*/ 4527845 w 5271861"/>
              <a:gd name="connsiteY41" fmla="*/ 5041958 h 6858000"/>
              <a:gd name="connsiteX42" fmla="*/ 4716336 w 5271861"/>
              <a:gd name="connsiteY42" fmla="*/ 5041958 h 6858000"/>
              <a:gd name="connsiteX43" fmla="*/ 4898746 w 5271861"/>
              <a:gd name="connsiteY43" fmla="*/ 4869722 h 6858000"/>
              <a:gd name="connsiteX44" fmla="*/ 3485857 w 5271861"/>
              <a:gd name="connsiteY44" fmla="*/ 4869722 h 6858000"/>
              <a:gd name="connsiteX45" fmla="*/ 3485857 w 5271861"/>
              <a:gd name="connsiteY45" fmla="*/ 5041958 h 6858000"/>
              <a:gd name="connsiteX46" fmla="*/ 3674348 w 5271861"/>
              <a:gd name="connsiteY46" fmla="*/ 5041958 h 6858000"/>
              <a:gd name="connsiteX47" fmla="*/ 3856758 w 5271861"/>
              <a:gd name="connsiteY47" fmla="*/ 4869722 h 6858000"/>
              <a:gd name="connsiteX48" fmla="*/ 2443870 w 5271861"/>
              <a:gd name="connsiteY48" fmla="*/ 4869722 h 6858000"/>
              <a:gd name="connsiteX49" fmla="*/ 2443870 w 5271861"/>
              <a:gd name="connsiteY49" fmla="*/ 5041958 h 6858000"/>
              <a:gd name="connsiteX50" fmla="*/ 2635134 w 5271861"/>
              <a:gd name="connsiteY50" fmla="*/ 5041958 h 6858000"/>
              <a:gd name="connsiteX51" fmla="*/ 2820227 w 5271861"/>
              <a:gd name="connsiteY51" fmla="*/ 4869722 h 6858000"/>
              <a:gd name="connsiteX52" fmla="*/ 1407336 w 5271861"/>
              <a:gd name="connsiteY52" fmla="*/ 4869722 h 6858000"/>
              <a:gd name="connsiteX53" fmla="*/ 1407336 w 5271861"/>
              <a:gd name="connsiteY53" fmla="*/ 5041958 h 6858000"/>
              <a:gd name="connsiteX54" fmla="*/ 1595827 w 5271861"/>
              <a:gd name="connsiteY54" fmla="*/ 5041958 h 6858000"/>
              <a:gd name="connsiteX55" fmla="*/ 1778237 w 5271861"/>
              <a:gd name="connsiteY55" fmla="*/ 4869722 h 6858000"/>
              <a:gd name="connsiteX56" fmla="*/ 365348 w 5271861"/>
              <a:gd name="connsiteY56" fmla="*/ 4869722 h 6858000"/>
              <a:gd name="connsiteX57" fmla="*/ 365348 w 5271861"/>
              <a:gd name="connsiteY57" fmla="*/ 5041958 h 6858000"/>
              <a:gd name="connsiteX58" fmla="*/ 553839 w 5271861"/>
              <a:gd name="connsiteY58" fmla="*/ 5041958 h 6858000"/>
              <a:gd name="connsiteX59" fmla="*/ 736249 w 5271861"/>
              <a:gd name="connsiteY59" fmla="*/ 4869722 h 6858000"/>
              <a:gd name="connsiteX60" fmla="*/ 4527845 w 5271861"/>
              <a:gd name="connsiteY60" fmla="*/ 4097728 h 6858000"/>
              <a:gd name="connsiteX61" fmla="*/ 4527845 w 5271861"/>
              <a:gd name="connsiteY61" fmla="*/ 4269964 h 6858000"/>
              <a:gd name="connsiteX62" fmla="*/ 4716336 w 5271861"/>
              <a:gd name="connsiteY62" fmla="*/ 4269964 h 6858000"/>
              <a:gd name="connsiteX63" fmla="*/ 4898746 w 5271861"/>
              <a:gd name="connsiteY63" fmla="*/ 4097728 h 6858000"/>
              <a:gd name="connsiteX64" fmla="*/ 3485857 w 5271861"/>
              <a:gd name="connsiteY64" fmla="*/ 4097728 h 6858000"/>
              <a:gd name="connsiteX65" fmla="*/ 3485857 w 5271861"/>
              <a:gd name="connsiteY65" fmla="*/ 4269964 h 6858000"/>
              <a:gd name="connsiteX66" fmla="*/ 3674348 w 5271861"/>
              <a:gd name="connsiteY66" fmla="*/ 4269964 h 6858000"/>
              <a:gd name="connsiteX67" fmla="*/ 3856758 w 5271861"/>
              <a:gd name="connsiteY67" fmla="*/ 4097728 h 6858000"/>
              <a:gd name="connsiteX68" fmla="*/ 2443870 w 5271861"/>
              <a:gd name="connsiteY68" fmla="*/ 4097728 h 6858000"/>
              <a:gd name="connsiteX69" fmla="*/ 2443870 w 5271861"/>
              <a:gd name="connsiteY69" fmla="*/ 4269964 h 6858000"/>
              <a:gd name="connsiteX70" fmla="*/ 2635134 w 5271861"/>
              <a:gd name="connsiteY70" fmla="*/ 4269964 h 6858000"/>
              <a:gd name="connsiteX71" fmla="*/ 2820227 w 5271861"/>
              <a:gd name="connsiteY71" fmla="*/ 4097728 h 6858000"/>
              <a:gd name="connsiteX72" fmla="*/ 1407336 w 5271861"/>
              <a:gd name="connsiteY72" fmla="*/ 4097728 h 6858000"/>
              <a:gd name="connsiteX73" fmla="*/ 1407336 w 5271861"/>
              <a:gd name="connsiteY73" fmla="*/ 4269964 h 6858000"/>
              <a:gd name="connsiteX74" fmla="*/ 1595827 w 5271861"/>
              <a:gd name="connsiteY74" fmla="*/ 4269964 h 6858000"/>
              <a:gd name="connsiteX75" fmla="*/ 1778237 w 5271861"/>
              <a:gd name="connsiteY75" fmla="*/ 4097728 h 6858000"/>
              <a:gd name="connsiteX76" fmla="*/ 365348 w 5271861"/>
              <a:gd name="connsiteY76" fmla="*/ 4097728 h 6858000"/>
              <a:gd name="connsiteX77" fmla="*/ 365348 w 5271861"/>
              <a:gd name="connsiteY77" fmla="*/ 4269964 h 6858000"/>
              <a:gd name="connsiteX78" fmla="*/ 553839 w 5271861"/>
              <a:gd name="connsiteY78" fmla="*/ 4269964 h 6858000"/>
              <a:gd name="connsiteX79" fmla="*/ 736249 w 5271861"/>
              <a:gd name="connsiteY79" fmla="*/ 4097728 h 6858000"/>
              <a:gd name="connsiteX80" fmla="*/ 4527847 w 5271861"/>
              <a:gd name="connsiteY80" fmla="*/ 3332115 h 6858000"/>
              <a:gd name="connsiteX81" fmla="*/ 4527847 w 5271861"/>
              <a:gd name="connsiteY81" fmla="*/ 3497972 h 6858000"/>
              <a:gd name="connsiteX82" fmla="*/ 4716338 w 5271861"/>
              <a:gd name="connsiteY82" fmla="*/ 3497972 h 6858000"/>
              <a:gd name="connsiteX83" fmla="*/ 4898750 w 5271861"/>
              <a:gd name="connsiteY83" fmla="*/ 3332115 h 6858000"/>
              <a:gd name="connsiteX84" fmla="*/ 3485859 w 5271861"/>
              <a:gd name="connsiteY84" fmla="*/ 3332115 h 6858000"/>
              <a:gd name="connsiteX85" fmla="*/ 3485859 w 5271861"/>
              <a:gd name="connsiteY85" fmla="*/ 3497972 h 6858000"/>
              <a:gd name="connsiteX86" fmla="*/ 3674350 w 5271861"/>
              <a:gd name="connsiteY86" fmla="*/ 3497972 h 6858000"/>
              <a:gd name="connsiteX87" fmla="*/ 3856762 w 5271861"/>
              <a:gd name="connsiteY87" fmla="*/ 3332115 h 6858000"/>
              <a:gd name="connsiteX88" fmla="*/ 2443871 w 5271861"/>
              <a:gd name="connsiteY88" fmla="*/ 3332115 h 6858000"/>
              <a:gd name="connsiteX89" fmla="*/ 2443871 w 5271861"/>
              <a:gd name="connsiteY89" fmla="*/ 3497972 h 6858000"/>
              <a:gd name="connsiteX90" fmla="*/ 2635134 w 5271861"/>
              <a:gd name="connsiteY90" fmla="*/ 3497972 h 6858000"/>
              <a:gd name="connsiteX91" fmla="*/ 2820228 w 5271861"/>
              <a:gd name="connsiteY91" fmla="*/ 3332115 h 6858000"/>
              <a:gd name="connsiteX92" fmla="*/ 1407338 w 5271861"/>
              <a:gd name="connsiteY92" fmla="*/ 3332115 h 6858000"/>
              <a:gd name="connsiteX93" fmla="*/ 1407338 w 5271861"/>
              <a:gd name="connsiteY93" fmla="*/ 3497972 h 6858000"/>
              <a:gd name="connsiteX94" fmla="*/ 1595829 w 5271861"/>
              <a:gd name="connsiteY94" fmla="*/ 3497972 h 6858000"/>
              <a:gd name="connsiteX95" fmla="*/ 1778241 w 5271861"/>
              <a:gd name="connsiteY95" fmla="*/ 3332115 h 6858000"/>
              <a:gd name="connsiteX96" fmla="*/ 365350 w 5271861"/>
              <a:gd name="connsiteY96" fmla="*/ 3332115 h 6858000"/>
              <a:gd name="connsiteX97" fmla="*/ 365350 w 5271861"/>
              <a:gd name="connsiteY97" fmla="*/ 3497972 h 6858000"/>
              <a:gd name="connsiteX98" fmla="*/ 553841 w 5271861"/>
              <a:gd name="connsiteY98" fmla="*/ 3497972 h 6858000"/>
              <a:gd name="connsiteX99" fmla="*/ 736253 w 5271861"/>
              <a:gd name="connsiteY99" fmla="*/ 3332115 h 6858000"/>
              <a:gd name="connsiteX100" fmla="*/ 4527845 w 5271861"/>
              <a:gd name="connsiteY100" fmla="*/ 2560122 h 6858000"/>
              <a:gd name="connsiteX101" fmla="*/ 4527845 w 5271861"/>
              <a:gd name="connsiteY101" fmla="*/ 2732358 h 6858000"/>
              <a:gd name="connsiteX102" fmla="*/ 4716336 w 5271861"/>
              <a:gd name="connsiteY102" fmla="*/ 2732358 h 6858000"/>
              <a:gd name="connsiteX103" fmla="*/ 4898746 w 5271861"/>
              <a:gd name="connsiteY103" fmla="*/ 2560122 h 6858000"/>
              <a:gd name="connsiteX104" fmla="*/ 3485857 w 5271861"/>
              <a:gd name="connsiteY104" fmla="*/ 2560122 h 6858000"/>
              <a:gd name="connsiteX105" fmla="*/ 3485857 w 5271861"/>
              <a:gd name="connsiteY105" fmla="*/ 2732358 h 6858000"/>
              <a:gd name="connsiteX106" fmla="*/ 3674348 w 5271861"/>
              <a:gd name="connsiteY106" fmla="*/ 2732358 h 6858000"/>
              <a:gd name="connsiteX107" fmla="*/ 3856758 w 5271861"/>
              <a:gd name="connsiteY107" fmla="*/ 2560122 h 6858000"/>
              <a:gd name="connsiteX108" fmla="*/ 2443870 w 5271861"/>
              <a:gd name="connsiteY108" fmla="*/ 2560122 h 6858000"/>
              <a:gd name="connsiteX109" fmla="*/ 2443870 w 5271861"/>
              <a:gd name="connsiteY109" fmla="*/ 2732358 h 6858000"/>
              <a:gd name="connsiteX110" fmla="*/ 2635134 w 5271861"/>
              <a:gd name="connsiteY110" fmla="*/ 2732358 h 6858000"/>
              <a:gd name="connsiteX111" fmla="*/ 2820227 w 5271861"/>
              <a:gd name="connsiteY111" fmla="*/ 2560122 h 6858000"/>
              <a:gd name="connsiteX112" fmla="*/ 1407336 w 5271861"/>
              <a:gd name="connsiteY112" fmla="*/ 2560122 h 6858000"/>
              <a:gd name="connsiteX113" fmla="*/ 1407336 w 5271861"/>
              <a:gd name="connsiteY113" fmla="*/ 2732358 h 6858000"/>
              <a:gd name="connsiteX114" fmla="*/ 1595827 w 5271861"/>
              <a:gd name="connsiteY114" fmla="*/ 2732358 h 6858000"/>
              <a:gd name="connsiteX115" fmla="*/ 1778237 w 5271861"/>
              <a:gd name="connsiteY115" fmla="*/ 2560122 h 6858000"/>
              <a:gd name="connsiteX116" fmla="*/ 365348 w 5271861"/>
              <a:gd name="connsiteY116" fmla="*/ 2560122 h 6858000"/>
              <a:gd name="connsiteX117" fmla="*/ 365348 w 5271861"/>
              <a:gd name="connsiteY117" fmla="*/ 2732357 h 6858000"/>
              <a:gd name="connsiteX118" fmla="*/ 553839 w 5271861"/>
              <a:gd name="connsiteY118" fmla="*/ 2732357 h 6858000"/>
              <a:gd name="connsiteX119" fmla="*/ 736249 w 5271861"/>
              <a:gd name="connsiteY119" fmla="*/ 2560122 h 6858000"/>
              <a:gd name="connsiteX120" fmla="*/ 4527845 w 5271861"/>
              <a:gd name="connsiteY120" fmla="*/ 1788129 h 6858000"/>
              <a:gd name="connsiteX121" fmla="*/ 4527845 w 5271861"/>
              <a:gd name="connsiteY121" fmla="*/ 1960365 h 6858000"/>
              <a:gd name="connsiteX122" fmla="*/ 4716336 w 5271861"/>
              <a:gd name="connsiteY122" fmla="*/ 1960365 h 6858000"/>
              <a:gd name="connsiteX123" fmla="*/ 4898746 w 5271861"/>
              <a:gd name="connsiteY123" fmla="*/ 1788129 h 6858000"/>
              <a:gd name="connsiteX124" fmla="*/ 3485857 w 5271861"/>
              <a:gd name="connsiteY124" fmla="*/ 1788129 h 6858000"/>
              <a:gd name="connsiteX125" fmla="*/ 3485857 w 5271861"/>
              <a:gd name="connsiteY125" fmla="*/ 1960365 h 6858000"/>
              <a:gd name="connsiteX126" fmla="*/ 3674348 w 5271861"/>
              <a:gd name="connsiteY126" fmla="*/ 1960365 h 6858000"/>
              <a:gd name="connsiteX127" fmla="*/ 3856758 w 5271861"/>
              <a:gd name="connsiteY127" fmla="*/ 1788129 h 6858000"/>
              <a:gd name="connsiteX128" fmla="*/ 2443870 w 5271861"/>
              <a:gd name="connsiteY128" fmla="*/ 1788129 h 6858000"/>
              <a:gd name="connsiteX129" fmla="*/ 2443870 w 5271861"/>
              <a:gd name="connsiteY129" fmla="*/ 1960365 h 6858000"/>
              <a:gd name="connsiteX130" fmla="*/ 2635134 w 5271861"/>
              <a:gd name="connsiteY130" fmla="*/ 1960365 h 6858000"/>
              <a:gd name="connsiteX131" fmla="*/ 2820227 w 5271861"/>
              <a:gd name="connsiteY131" fmla="*/ 1788129 h 6858000"/>
              <a:gd name="connsiteX132" fmla="*/ 1407336 w 5271861"/>
              <a:gd name="connsiteY132" fmla="*/ 1788129 h 6858000"/>
              <a:gd name="connsiteX133" fmla="*/ 1407336 w 5271861"/>
              <a:gd name="connsiteY133" fmla="*/ 1960365 h 6858000"/>
              <a:gd name="connsiteX134" fmla="*/ 1595827 w 5271861"/>
              <a:gd name="connsiteY134" fmla="*/ 1960365 h 6858000"/>
              <a:gd name="connsiteX135" fmla="*/ 1778237 w 5271861"/>
              <a:gd name="connsiteY135" fmla="*/ 1788129 h 6858000"/>
              <a:gd name="connsiteX136" fmla="*/ 365348 w 5271861"/>
              <a:gd name="connsiteY136" fmla="*/ 1788128 h 6858000"/>
              <a:gd name="connsiteX137" fmla="*/ 365348 w 5271861"/>
              <a:gd name="connsiteY137" fmla="*/ 1960364 h 6858000"/>
              <a:gd name="connsiteX138" fmla="*/ 553839 w 5271861"/>
              <a:gd name="connsiteY138" fmla="*/ 1960364 h 6858000"/>
              <a:gd name="connsiteX139" fmla="*/ 736249 w 5271861"/>
              <a:gd name="connsiteY139" fmla="*/ 1788128 h 6858000"/>
              <a:gd name="connsiteX140" fmla="*/ 4527845 w 5271861"/>
              <a:gd name="connsiteY140" fmla="*/ 1022516 h 6858000"/>
              <a:gd name="connsiteX141" fmla="*/ 4527845 w 5271861"/>
              <a:gd name="connsiteY141" fmla="*/ 1194753 h 6858000"/>
              <a:gd name="connsiteX142" fmla="*/ 4716336 w 5271861"/>
              <a:gd name="connsiteY142" fmla="*/ 1194753 h 6858000"/>
              <a:gd name="connsiteX143" fmla="*/ 4898746 w 5271861"/>
              <a:gd name="connsiteY143" fmla="*/ 1022516 h 6858000"/>
              <a:gd name="connsiteX144" fmla="*/ 3485857 w 5271861"/>
              <a:gd name="connsiteY144" fmla="*/ 1022516 h 6858000"/>
              <a:gd name="connsiteX145" fmla="*/ 3485857 w 5271861"/>
              <a:gd name="connsiteY145" fmla="*/ 1194753 h 6858000"/>
              <a:gd name="connsiteX146" fmla="*/ 3674348 w 5271861"/>
              <a:gd name="connsiteY146" fmla="*/ 1194753 h 6858000"/>
              <a:gd name="connsiteX147" fmla="*/ 3856758 w 5271861"/>
              <a:gd name="connsiteY147" fmla="*/ 1022516 h 6858000"/>
              <a:gd name="connsiteX148" fmla="*/ 2443870 w 5271861"/>
              <a:gd name="connsiteY148" fmla="*/ 1022516 h 6858000"/>
              <a:gd name="connsiteX149" fmla="*/ 2443870 w 5271861"/>
              <a:gd name="connsiteY149" fmla="*/ 1194753 h 6858000"/>
              <a:gd name="connsiteX150" fmla="*/ 2635134 w 5271861"/>
              <a:gd name="connsiteY150" fmla="*/ 1194753 h 6858000"/>
              <a:gd name="connsiteX151" fmla="*/ 2820227 w 5271861"/>
              <a:gd name="connsiteY151" fmla="*/ 1022516 h 6858000"/>
              <a:gd name="connsiteX152" fmla="*/ 1407336 w 5271861"/>
              <a:gd name="connsiteY152" fmla="*/ 1022516 h 6858000"/>
              <a:gd name="connsiteX153" fmla="*/ 1407336 w 5271861"/>
              <a:gd name="connsiteY153" fmla="*/ 1194753 h 6858000"/>
              <a:gd name="connsiteX154" fmla="*/ 1595827 w 5271861"/>
              <a:gd name="connsiteY154" fmla="*/ 1194753 h 6858000"/>
              <a:gd name="connsiteX155" fmla="*/ 1778237 w 5271861"/>
              <a:gd name="connsiteY155" fmla="*/ 1022516 h 6858000"/>
              <a:gd name="connsiteX156" fmla="*/ 365348 w 5271861"/>
              <a:gd name="connsiteY156" fmla="*/ 1022515 h 6858000"/>
              <a:gd name="connsiteX157" fmla="*/ 365348 w 5271861"/>
              <a:gd name="connsiteY157" fmla="*/ 1194751 h 6858000"/>
              <a:gd name="connsiteX158" fmla="*/ 553839 w 5271861"/>
              <a:gd name="connsiteY158" fmla="*/ 1194751 h 6858000"/>
              <a:gd name="connsiteX159" fmla="*/ 736249 w 5271861"/>
              <a:gd name="connsiteY159" fmla="*/ 1022515 h 6858000"/>
              <a:gd name="connsiteX160" fmla="*/ 4527845 w 5271861"/>
              <a:gd name="connsiteY160" fmla="*/ 250524 h 6858000"/>
              <a:gd name="connsiteX161" fmla="*/ 4527845 w 5271861"/>
              <a:gd name="connsiteY161" fmla="*/ 422759 h 6858000"/>
              <a:gd name="connsiteX162" fmla="*/ 4716336 w 5271861"/>
              <a:gd name="connsiteY162" fmla="*/ 422759 h 6858000"/>
              <a:gd name="connsiteX163" fmla="*/ 4898746 w 5271861"/>
              <a:gd name="connsiteY163" fmla="*/ 250524 h 6858000"/>
              <a:gd name="connsiteX164" fmla="*/ 3485857 w 5271861"/>
              <a:gd name="connsiteY164" fmla="*/ 250524 h 6858000"/>
              <a:gd name="connsiteX165" fmla="*/ 3485857 w 5271861"/>
              <a:gd name="connsiteY165" fmla="*/ 422759 h 6858000"/>
              <a:gd name="connsiteX166" fmla="*/ 3674348 w 5271861"/>
              <a:gd name="connsiteY166" fmla="*/ 422759 h 6858000"/>
              <a:gd name="connsiteX167" fmla="*/ 3856758 w 5271861"/>
              <a:gd name="connsiteY167" fmla="*/ 250524 h 6858000"/>
              <a:gd name="connsiteX168" fmla="*/ 2443870 w 5271861"/>
              <a:gd name="connsiteY168" fmla="*/ 250524 h 6858000"/>
              <a:gd name="connsiteX169" fmla="*/ 2443870 w 5271861"/>
              <a:gd name="connsiteY169" fmla="*/ 422759 h 6858000"/>
              <a:gd name="connsiteX170" fmla="*/ 2635134 w 5271861"/>
              <a:gd name="connsiteY170" fmla="*/ 422759 h 6858000"/>
              <a:gd name="connsiteX171" fmla="*/ 2820227 w 5271861"/>
              <a:gd name="connsiteY171" fmla="*/ 250524 h 6858000"/>
              <a:gd name="connsiteX172" fmla="*/ 1407336 w 5271861"/>
              <a:gd name="connsiteY172" fmla="*/ 250524 h 6858000"/>
              <a:gd name="connsiteX173" fmla="*/ 1407336 w 5271861"/>
              <a:gd name="connsiteY173" fmla="*/ 422759 h 6858000"/>
              <a:gd name="connsiteX174" fmla="*/ 1595827 w 5271861"/>
              <a:gd name="connsiteY174" fmla="*/ 422759 h 6858000"/>
              <a:gd name="connsiteX175" fmla="*/ 1778237 w 5271861"/>
              <a:gd name="connsiteY175" fmla="*/ 250524 h 6858000"/>
              <a:gd name="connsiteX176" fmla="*/ 365348 w 5271861"/>
              <a:gd name="connsiteY176" fmla="*/ 250522 h 6858000"/>
              <a:gd name="connsiteX177" fmla="*/ 365348 w 5271861"/>
              <a:gd name="connsiteY177" fmla="*/ 422758 h 6858000"/>
              <a:gd name="connsiteX178" fmla="*/ 553839 w 5271861"/>
              <a:gd name="connsiteY178" fmla="*/ 422758 h 6858000"/>
              <a:gd name="connsiteX179" fmla="*/ 736249 w 5271861"/>
              <a:gd name="connsiteY179" fmla="*/ 250522 h 6858000"/>
              <a:gd name="connsiteX180" fmla="*/ 0 w 5271861"/>
              <a:gd name="connsiteY180" fmla="*/ 0 h 6858000"/>
              <a:gd name="connsiteX181" fmla="*/ 4923065 w 5271861"/>
              <a:gd name="connsiteY181" fmla="*/ 0 h 6858000"/>
              <a:gd name="connsiteX182" fmla="*/ 5092917 w 5271861"/>
              <a:gd name="connsiteY182" fmla="*/ 0 h 6858000"/>
              <a:gd name="connsiteX183" fmla="*/ 5271861 w 5271861"/>
              <a:gd name="connsiteY183" fmla="*/ 0 h 6858000"/>
              <a:gd name="connsiteX184" fmla="*/ 5271861 w 5271861"/>
              <a:gd name="connsiteY184" fmla="*/ 6858000 h 6858000"/>
              <a:gd name="connsiteX185" fmla="*/ 5092917 w 5271861"/>
              <a:gd name="connsiteY185" fmla="*/ 6858000 h 6858000"/>
              <a:gd name="connsiteX186" fmla="*/ 4923065 w 5271861"/>
              <a:gd name="connsiteY186" fmla="*/ 6858000 h 6858000"/>
              <a:gd name="connsiteX187" fmla="*/ 0 w 5271861"/>
              <a:gd name="connsiteY18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271861" h="6858000">
                <a:moveTo>
                  <a:pt x="4527845" y="6407328"/>
                </a:moveTo>
                <a:lnTo>
                  <a:pt x="4527845" y="6579564"/>
                </a:lnTo>
                <a:lnTo>
                  <a:pt x="4716336" y="6579564"/>
                </a:lnTo>
                <a:lnTo>
                  <a:pt x="4898746" y="6407328"/>
                </a:lnTo>
                <a:close/>
                <a:moveTo>
                  <a:pt x="3485857" y="6407328"/>
                </a:moveTo>
                <a:lnTo>
                  <a:pt x="3485857" y="6579564"/>
                </a:lnTo>
                <a:lnTo>
                  <a:pt x="3674348" y="6579564"/>
                </a:lnTo>
                <a:lnTo>
                  <a:pt x="3856758" y="6407328"/>
                </a:lnTo>
                <a:close/>
                <a:moveTo>
                  <a:pt x="2443870" y="6407328"/>
                </a:moveTo>
                <a:lnTo>
                  <a:pt x="2443870" y="6579564"/>
                </a:lnTo>
                <a:lnTo>
                  <a:pt x="2635134" y="6579564"/>
                </a:lnTo>
                <a:lnTo>
                  <a:pt x="2820227" y="6407328"/>
                </a:lnTo>
                <a:close/>
                <a:moveTo>
                  <a:pt x="1407336" y="6407328"/>
                </a:moveTo>
                <a:lnTo>
                  <a:pt x="1407336" y="6579564"/>
                </a:lnTo>
                <a:lnTo>
                  <a:pt x="1595827" y="6579564"/>
                </a:lnTo>
                <a:lnTo>
                  <a:pt x="1778237" y="6407328"/>
                </a:lnTo>
                <a:close/>
                <a:moveTo>
                  <a:pt x="365348" y="6407328"/>
                </a:moveTo>
                <a:lnTo>
                  <a:pt x="365348" y="6579564"/>
                </a:lnTo>
                <a:lnTo>
                  <a:pt x="553839" y="6579564"/>
                </a:lnTo>
                <a:lnTo>
                  <a:pt x="736249" y="6407328"/>
                </a:lnTo>
                <a:close/>
                <a:moveTo>
                  <a:pt x="4527845" y="5635335"/>
                </a:moveTo>
                <a:lnTo>
                  <a:pt x="4527845" y="5807571"/>
                </a:lnTo>
                <a:lnTo>
                  <a:pt x="4716336" y="5807571"/>
                </a:lnTo>
                <a:lnTo>
                  <a:pt x="4898746" y="5635335"/>
                </a:lnTo>
                <a:close/>
                <a:moveTo>
                  <a:pt x="3485857" y="5635335"/>
                </a:moveTo>
                <a:lnTo>
                  <a:pt x="3485857" y="5807571"/>
                </a:lnTo>
                <a:lnTo>
                  <a:pt x="3674348" y="5807571"/>
                </a:lnTo>
                <a:lnTo>
                  <a:pt x="3856758" y="5635335"/>
                </a:lnTo>
                <a:close/>
                <a:moveTo>
                  <a:pt x="2443870" y="5635335"/>
                </a:moveTo>
                <a:lnTo>
                  <a:pt x="2443870" y="5807571"/>
                </a:lnTo>
                <a:lnTo>
                  <a:pt x="2635134" y="5807571"/>
                </a:lnTo>
                <a:lnTo>
                  <a:pt x="2820227" y="5635335"/>
                </a:lnTo>
                <a:close/>
                <a:moveTo>
                  <a:pt x="1407336" y="5635335"/>
                </a:moveTo>
                <a:lnTo>
                  <a:pt x="1407336" y="5807571"/>
                </a:lnTo>
                <a:lnTo>
                  <a:pt x="1595827" y="5807571"/>
                </a:lnTo>
                <a:lnTo>
                  <a:pt x="1778237" y="5635335"/>
                </a:lnTo>
                <a:close/>
                <a:moveTo>
                  <a:pt x="365348" y="5635335"/>
                </a:moveTo>
                <a:lnTo>
                  <a:pt x="365348" y="5807571"/>
                </a:lnTo>
                <a:lnTo>
                  <a:pt x="553839" y="5807571"/>
                </a:lnTo>
                <a:lnTo>
                  <a:pt x="736249" y="5635335"/>
                </a:lnTo>
                <a:close/>
                <a:moveTo>
                  <a:pt x="4527845" y="4869722"/>
                </a:moveTo>
                <a:lnTo>
                  <a:pt x="4527845" y="5041958"/>
                </a:lnTo>
                <a:lnTo>
                  <a:pt x="4716336" y="5041958"/>
                </a:lnTo>
                <a:lnTo>
                  <a:pt x="4898746" y="4869722"/>
                </a:lnTo>
                <a:close/>
                <a:moveTo>
                  <a:pt x="3485857" y="4869722"/>
                </a:moveTo>
                <a:lnTo>
                  <a:pt x="3485857" y="5041958"/>
                </a:lnTo>
                <a:lnTo>
                  <a:pt x="3674348" y="5041958"/>
                </a:lnTo>
                <a:lnTo>
                  <a:pt x="3856758" y="4869722"/>
                </a:lnTo>
                <a:close/>
                <a:moveTo>
                  <a:pt x="2443870" y="4869722"/>
                </a:moveTo>
                <a:lnTo>
                  <a:pt x="2443870" y="5041958"/>
                </a:lnTo>
                <a:lnTo>
                  <a:pt x="2635134" y="5041958"/>
                </a:lnTo>
                <a:lnTo>
                  <a:pt x="2820227" y="4869722"/>
                </a:lnTo>
                <a:close/>
                <a:moveTo>
                  <a:pt x="1407336" y="4869722"/>
                </a:moveTo>
                <a:lnTo>
                  <a:pt x="1407336" y="5041958"/>
                </a:lnTo>
                <a:lnTo>
                  <a:pt x="1595827" y="5041958"/>
                </a:lnTo>
                <a:lnTo>
                  <a:pt x="1778237" y="4869722"/>
                </a:lnTo>
                <a:close/>
                <a:moveTo>
                  <a:pt x="365348" y="4869722"/>
                </a:moveTo>
                <a:lnTo>
                  <a:pt x="365348" y="5041958"/>
                </a:lnTo>
                <a:lnTo>
                  <a:pt x="553839" y="5041958"/>
                </a:lnTo>
                <a:lnTo>
                  <a:pt x="736249" y="4869722"/>
                </a:lnTo>
                <a:close/>
                <a:moveTo>
                  <a:pt x="4527845" y="4097728"/>
                </a:moveTo>
                <a:lnTo>
                  <a:pt x="4527845" y="4269964"/>
                </a:lnTo>
                <a:lnTo>
                  <a:pt x="4716336" y="4269964"/>
                </a:lnTo>
                <a:lnTo>
                  <a:pt x="4898746" y="4097728"/>
                </a:lnTo>
                <a:close/>
                <a:moveTo>
                  <a:pt x="3485857" y="4097728"/>
                </a:moveTo>
                <a:lnTo>
                  <a:pt x="3485857" y="4269964"/>
                </a:lnTo>
                <a:lnTo>
                  <a:pt x="3674348" y="4269964"/>
                </a:lnTo>
                <a:lnTo>
                  <a:pt x="3856758" y="4097728"/>
                </a:lnTo>
                <a:close/>
                <a:moveTo>
                  <a:pt x="2443870" y="4097728"/>
                </a:moveTo>
                <a:lnTo>
                  <a:pt x="2443870" y="4269964"/>
                </a:lnTo>
                <a:lnTo>
                  <a:pt x="2635134" y="4269964"/>
                </a:lnTo>
                <a:lnTo>
                  <a:pt x="2820227" y="4097728"/>
                </a:lnTo>
                <a:close/>
                <a:moveTo>
                  <a:pt x="1407336" y="4097728"/>
                </a:moveTo>
                <a:lnTo>
                  <a:pt x="1407336" y="4269964"/>
                </a:lnTo>
                <a:lnTo>
                  <a:pt x="1595827" y="4269964"/>
                </a:lnTo>
                <a:lnTo>
                  <a:pt x="1778237" y="4097728"/>
                </a:lnTo>
                <a:close/>
                <a:moveTo>
                  <a:pt x="365348" y="4097728"/>
                </a:moveTo>
                <a:lnTo>
                  <a:pt x="365348" y="4269964"/>
                </a:lnTo>
                <a:lnTo>
                  <a:pt x="553839" y="4269964"/>
                </a:lnTo>
                <a:lnTo>
                  <a:pt x="736249" y="4097728"/>
                </a:lnTo>
                <a:close/>
                <a:moveTo>
                  <a:pt x="4527847" y="3332115"/>
                </a:moveTo>
                <a:lnTo>
                  <a:pt x="4527847" y="3497972"/>
                </a:lnTo>
                <a:lnTo>
                  <a:pt x="4716338" y="3497972"/>
                </a:lnTo>
                <a:lnTo>
                  <a:pt x="4898750" y="3332115"/>
                </a:lnTo>
                <a:close/>
                <a:moveTo>
                  <a:pt x="3485859" y="3332115"/>
                </a:moveTo>
                <a:lnTo>
                  <a:pt x="3485859" y="3497972"/>
                </a:lnTo>
                <a:lnTo>
                  <a:pt x="3674350" y="3497972"/>
                </a:lnTo>
                <a:lnTo>
                  <a:pt x="3856762" y="3332115"/>
                </a:lnTo>
                <a:close/>
                <a:moveTo>
                  <a:pt x="2443871" y="3332115"/>
                </a:moveTo>
                <a:lnTo>
                  <a:pt x="2443871" y="3497972"/>
                </a:lnTo>
                <a:lnTo>
                  <a:pt x="2635134" y="3497972"/>
                </a:lnTo>
                <a:lnTo>
                  <a:pt x="2820228" y="3332115"/>
                </a:lnTo>
                <a:close/>
                <a:moveTo>
                  <a:pt x="1407338" y="3332115"/>
                </a:moveTo>
                <a:lnTo>
                  <a:pt x="1407338" y="3497972"/>
                </a:lnTo>
                <a:lnTo>
                  <a:pt x="1595829" y="3497972"/>
                </a:lnTo>
                <a:lnTo>
                  <a:pt x="1778241" y="3332115"/>
                </a:lnTo>
                <a:close/>
                <a:moveTo>
                  <a:pt x="365350" y="3332115"/>
                </a:moveTo>
                <a:lnTo>
                  <a:pt x="365350" y="3497972"/>
                </a:lnTo>
                <a:lnTo>
                  <a:pt x="553841" y="3497972"/>
                </a:lnTo>
                <a:lnTo>
                  <a:pt x="736253" y="3332115"/>
                </a:lnTo>
                <a:close/>
                <a:moveTo>
                  <a:pt x="4527845" y="2560122"/>
                </a:moveTo>
                <a:lnTo>
                  <a:pt x="4527845" y="2732358"/>
                </a:lnTo>
                <a:lnTo>
                  <a:pt x="4716336" y="2732358"/>
                </a:lnTo>
                <a:lnTo>
                  <a:pt x="4898746" y="2560122"/>
                </a:lnTo>
                <a:close/>
                <a:moveTo>
                  <a:pt x="3485857" y="2560122"/>
                </a:moveTo>
                <a:lnTo>
                  <a:pt x="3485857" y="2732358"/>
                </a:lnTo>
                <a:lnTo>
                  <a:pt x="3674348" y="2732358"/>
                </a:lnTo>
                <a:lnTo>
                  <a:pt x="3856758" y="2560122"/>
                </a:lnTo>
                <a:close/>
                <a:moveTo>
                  <a:pt x="2443870" y="2560122"/>
                </a:moveTo>
                <a:lnTo>
                  <a:pt x="2443870" y="2732358"/>
                </a:lnTo>
                <a:lnTo>
                  <a:pt x="2635134" y="2732358"/>
                </a:lnTo>
                <a:lnTo>
                  <a:pt x="2820227" y="2560122"/>
                </a:lnTo>
                <a:close/>
                <a:moveTo>
                  <a:pt x="1407336" y="2560122"/>
                </a:moveTo>
                <a:lnTo>
                  <a:pt x="1407336" y="2732358"/>
                </a:lnTo>
                <a:lnTo>
                  <a:pt x="1595827" y="2732358"/>
                </a:lnTo>
                <a:lnTo>
                  <a:pt x="1778237" y="2560122"/>
                </a:lnTo>
                <a:close/>
                <a:moveTo>
                  <a:pt x="365348" y="2560122"/>
                </a:moveTo>
                <a:lnTo>
                  <a:pt x="365348" y="2732357"/>
                </a:lnTo>
                <a:lnTo>
                  <a:pt x="553839" y="2732357"/>
                </a:lnTo>
                <a:lnTo>
                  <a:pt x="736249" y="2560122"/>
                </a:lnTo>
                <a:close/>
                <a:moveTo>
                  <a:pt x="4527845" y="1788129"/>
                </a:moveTo>
                <a:lnTo>
                  <a:pt x="4527845" y="1960365"/>
                </a:lnTo>
                <a:lnTo>
                  <a:pt x="4716336" y="1960365"/>
                </a:lnTo>
                <a:lnTo>
                  <a:pt x="4898746" y="1788129"/>
                </a:lnTo>
                <a:close/>
                <a:moveTo>
                  <a:pt x="3485857" y="1788129"/>
                </a:moveTo>
                <a:lnTo>
                  <a:pt x="3485857" y="1960365"/>
                </a:lnTo>
                <a:lnTo>
                  <a:pt x="3674348" y="1960365"/>
                </a:lnTo>
                <a:lnTo>
                  <a:pt x="3856758" y="1788129"/>
                </a:lnTo>
                <a:close/>
                <a:moveTo>
                  <a:pt x="2443870" y="1788129"/>
                </a:moveTo>
                <a:lnTo>
                  <a:pt x="2443870" y="1960365"/>
                </a:lnTo>
                <a:lnTo>
                  <a:pt x="2635134" y="1960365"/>
                </a:lnTo>
                <a:lnTo>
                  <a:pt x="2820227" y="1788129"/>
                </a:lnTo>
                <a:close/>
                <a:moveTo>
                  <a:pt x="1407336" y="1788129"/>
                </a:moveTo>
                <a:lnTo>
                  <a:pt x="1407336" y="1960365"/>
                </a:lnTo>
                <a:lnTo>
                  <a:pt x="1595827" y="1960365"/>
                </a:lnTo>
                <a:lnTo>
                  <a:pt x="1778237" y="1788129"/>
                </a:lnTo>
                <a:close/>
                <a:moveTo>
                  <a:pt x="365348" y="1788128"/>
                </a:moveTo>
                <a:lnTo>
                  <a:pt x="365348" y="1960364"/>
                </a:lnTo>
                <a:lnTo>
                  <a:pt x="553839" y="1960364"/>
                </a:lnTo>
                <a:lnTo>
                  <a:pt x="736249" y="1788128"/>
                </a:lnTo>
                <a:close/>
                <a:moveTo>
                  <a:pt x="4527845" y="1022516"/>
                </a:moveTo>
                <a:lnTo>
                  <a:pt x="4527845" y="1194753"/>
                </a:lnTo>
                <a:lnTo>
                  <a:pt x="4716336" y="1194753"/>
                </a:lnTo>
                <a:lnTo>
                  <a:pt x="4898746" y="1022516"/>
                </a:lnTo>
                <a:close/>
                <a:moveTo>
                  <a:pt x="3485857" y="1022516"/>
                </a:moveTo>
                <a:lnTo>
                  <a:pt x="3485857" y="1194753"/>
                </a:lnTo>
                <a:lnTo>
                  <a:pt x="3674348" y="1194753"/>
                </a:lnTo>
                <a:lnTo>
                  <a:pt x="3856758" y="1022516"/>
                </a:lnTo>
                <a:close/>
                <a:moveTo>
                  <a:pt x="2443870" y="1022516"/>
                </a:moveTo>
                <a:lnTo>
                  <a:pt x="2443870" y="1194753"/>
                </a:lnTo>
                <a:lnTo>
                  <a:pt x="2635134" y="1194753"/>
                </a:lnTo>
                <a:lnTo>
                  <a:pt x="2820227" y="1022516"/>
                </a:lnTo>
                <a:close/>
                <a:moveTo>
                  <a:pt x="1407336" y="1022516"/>
                </a:moveTo>
                <a:lnTo>
                  <a:pt x="1407336" y="1194753"/>
                </a:lnTo>
                <a:lnTo>
                  <a:pt x="1595827" y="1194753"/>
                </a:lnTo>
                <a:lnTo>
                  <a:pt x="1778237" y="1022516"/>
                </a:lnTo>
                <a:close/>
                <a:moveTo>
                  <a:pt x="365348" y="1022515"/>
                </a:moveTo>
                <a:lnTo>
                  <a:pt x="365348" y="1194751"/>
                </a:lnTo>
                <a:lnTo>
                  <a:pt x="553839" y="1194751"/>
                </a:lnTo>
                <a:lnTo>
                  <a:pt x="736249" y="1022515"/>
                </a:lnTo>
                <a:close/>
                <a:moveTo>
                  <a:pt x="4527845" y="250524"/>
                </a:moveTo>
                <a:lnTo>
                  <a:pt x="4527845" y="422759"/>
                </a:lnTo>
                <a:lnTo>
                  <a:pt x="4716336" y="422759"/>
                </a:lnTo>
                <a:lnTo>
                  <a:pt x="4898746" y="250524"/>
                </a:lnTo>
                <a:close/>
                <a:moveTo>
                  <a:pt x="3485857" y="250524"/>
                </a:moveTo>
                <a:lnTo>
                  <a:pt x="3485857" y="422759"/>
                </a:lnTo>
                <a:lnTo>
                  <a:pt x="3674348" y="422759"/>
                </a:lnTo>
                <a:lnTo>
                  <a:pt x="3856758" y="250524"/>
                </a:lnTo>
                <a:close/>
                <a:moveTo>
                  <a:pt x="2443870" y="250524"/>
                </a:moveTo>
                <a:lnTo>
                  <a:pt x="2443870" y="422759"/>
                </a:lnTo>
                <a:lnTo>
                  <a:pt x="2635134" y="422759"/>
                </a:lnTo>
                <a:lnTo>
                  <a:pt x="2820227" y="250524"/>
                </a:lnTo>
                <a:close/>
                <a:moveTo>
                  <a:pt x="1407336" y="250524"/>
                </a:moveTo>
                <a:lnTo>
                  <a:pt x="1407336" y="422759"/>
                </a:lnTo>
                <a:lnTo>
                  <a:pt x="1595827" y="422759"/>
                </a:lnTo>
                <a:lnTo>
                  <a:pt x="1778237" y="250524"/>
                </a:lnTo>
                <a:close/>
                <a:moveTo>
                  <a:pt x="365348" y="250522"/>
                </a:moveTo>
                <a:lnTo>
                  <a:pt x="365348" y="422758"/>
                </a:lnTo>
                <a:lnTo>
                  <a:pt x="553839" y="422758"/>
                </a:lnTo>
                <a:lnTo>
                  <a:pt x="736249" y="250522"/>
                </a:lnTo>
                <a:close/>
                <a:moveTo>
                  <a:pt x="0" y="0"/>
                </a:moveTo>
                <a:lnTo>
                  <a:pt x="4923065" y="0"/>
                </a:lnTo>
                <a:lnTo>
                  <a:pt x="5092917" y="0"/>
                </a:lnTo>
                <a:lnTo>
                  <a:pt x="5271861" y="0"/>
                </a:lnTo>
                <a:lnTo>
                  <a:pt x="5271861" y="6858000"/>
                </a:lnTo>
                <a:lnTo>
                  <a:pt x="5092917" y="6858000"/>
                </a:lnTo>
                <a:lnTo>
                  <a:pt x="4923065" y="6858000"/>
                </a:lnTo>
                <a:lnTo>
                  <a:pt x="0" y="6858000"/>
                </a:lnTo>
                <a:close/>
              </a:path>
            </a:pathLst>
          </a:custGeom>
          <a:solidFill>
            <a:srgbClr val="89D1FF"/>
          </a:solidFill>
          <a:ln w="28575" algn="ctr">
            <a:noFill/>
            <a:miter lim="800000"/>
            <a:headEnd/>
            <a:tailEnd/>
          </a:ln>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400" b="0" i="0" u="none" strike="noStrike" kern="0" cap="none" spc="0" normalizeH="0" baseline="0" noProof="0" err="1">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3944710680"/>
      </p:ext>
    </p:extLst>
  </p:cSld>
  <p:clrMapOvr>
    <a:masterClrMapping/>
  </p:clrMapOvr>
  <p:extLst>
    <p:ext uri="{DCECCB84-F9BA-43D5-87BE-67443E8EF086}">
      <p15:sldGuideLst xmlns:p15="http://schemas.microsoft.com/office/powerpoint/2012/main">
        <p15:guide id="2" orient="horz" pos="1701">
          <p15:clr>
            <a:srgbClr val="FBAE40"/>
          </p15:clr>
        </p15:guide>
        <p15:guide id="3" orient="horz" pos="2688">
          <p15:clr>
            <a:srgbClr val="FBAE40"/>
          </p15:clr>
        </p15:guide>
        <p15:guide id="4" orient="horz" pos="2341">
          <p15:clr>
            <a:srgbClr val="FBAE40"/>
          </p15:clr>
        </p15:guide>
        <p15:guide id="5" orient="horz" pos="29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3" name="Agenda title"/>
          <p:cNvSpPr>
            <a:spLocks noGrp="1"/>
          </p:cNvSpPr>
          <p:nvPr>
            <p:ph type="title" hasCustomPrompt="1"/>
          </p:nvPr>
        </p:nvSpPr>
        <p:spPr>
          <a:xfrm>
            <a:off x="504000" y="505381"/>
            <a:ext cx="11186476" cy="369332"/>
          </a:xfrm>
        </p:spPr>
        <p:txBody>
          <a:bodyPr/>
          <a:lstStyle>
            <a:lvl1pPr>
              <a:defRPr b="0" i="0">
                <a:latin typeface="72 Brand Medium" panose="020B0504030603020204" pitchFamily="34" charset="0"/>
              </a:defRPr>
            </a:lvl1pPr>
          </a:lstStyle>
          <a:p>
            <a:r>
              <a:rPr lang="en-US"/>
              <a:t>Agenda</a:t>
            </a:r>
          </a:p>
        </p:txBody>
      </p:sp>
      <p:sp>
        <p:nvSpPr>
          <p:cNvPr id="5" name="Text placeholder">
            <a:extLst>
              <a:ext uri="{FF2B5EF4-FFF2-40B4-BE49-F238E27FC236}">
                <a16:creationId xmlns:a16="http://schemas.microsoft.com/office/drawing/2014/main" id="{8E82BE2B-69B2-5121-2AA4-8473C53F0CF1}"/>
              </a:ext>
            </a:extLst>
          </p:cNvPr>
          <p:cNvSpPr>
            <a:spLocks noGrp="1"/>
          </p:cNvSpPr>
          <p:nvPr>
            <p:ph type="body" sz="quarter" idx="11" hasCustomPrompt="1"/>
          </p:nvPr>
        </p:nvSpPr>
        <p:spPr>
          <a:xfrm>
            <a:off x="504000" y="1548000"/>
            <a:ext cx="11186477" cy="4804619"/>
          </a:xfrm>
        </p:spPr>
        <p:txBody>
          <a:bodyPr/>
          <a:lstStyle>
            <a:lvl1pPr marL="0" indent="0">
              <a:buFont typeface="Arial" panose="020B0604020202020204" pitchFamily="34" charset="0"/>
              <a:buChar char="​"/>
              <a:defRPr lang="en-US" sz="1400" b="0" i="0" kern="1200" dirty="0" smtClean="0">
                <a:solidFill>
                  <a:schemeClr val="tx1"/>
                </a:solidFill>
                <a:latin typeface="+mn-lt"/>
                <a:ea typeface="+mn-ea"/>
                <a:cs typeface="+mn-cs"/>
              </a:defRPr>
            </a:lvl1pPr>
            <a:lvl2pPr marL="252000">
              <a:defRPr lang="en-US" sz="1400" b="0" i="0" kern="1200" dirty="0" smtClean="0">
                <a:solidFill>
                  <a:schemeClr val="tx1"/>
                </a:solidFill>
                <a:latin typeface="+mn-lt"/>
                <a:ea typeface="+mn-ea"/>
                <a:cs typeface="+mn-cs"/>
              </a:defRPr>
            </a:lvl2pPr>
            <a:lvl3pPr marL="285750" indent="-285750">
              <a:defRPr/>
            </a:lvl3pPr>
            <a:lvl4pPr marL="252000" indent="-252000">
              <a:defRPr/>
            </a:lvl4pPr>
            <a:lvl5pPr marL="285750" indent="-285750">
              <a:defRPr/>
            </a:lvl5pPr>
            <a:lvl6pPr marL="252000" indent="-252000">
              <a:defRPr/>
            </a:lvl6pPr>
            <a:lvl7pPr marL="171450" indent="-171450">
              <a:defRPr/>
            </a:lvl7pPr>
            <a:lvl8pPr marL="252000" indent="-252000">
              <a:defRPr/>
            </a:lvl8pPr>
            <a:lvl9pPr marL="857250" indent="-857250">
              <a:defRPr/>
            </a:lvl9pPr>
          </a:lstStyle>
          <a:p>
            <a:pPr lvl="0"/>
            <a:r>
              <a:rPr lang="en-US"/>
              <a:t>Agenda Item/Divider Headline</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2" orient="horz" pos="970"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3" name="Agenda title"/>
          <p:cNvSpPr>
            <a:spLocks noGrp="1"/>
          </p:cNvSpPr>
          <p:nvPr>
            <p:ph type="title" hasCustomPrompt="1"/>
          </p:nvPr>
        </p:nvSpPr>
        <p:spPr>
          <a:xfrm>
            <a:off x="504001" y="505381"/>
            <a:ext cx="7373174" cy="369332"/>
          </a:xfrm>
        </p:spPr>
        <p:txBody>
          <a:bodyPr/>
          <a:lstStyle>
            <a:lvl1pPr>
              <a:defRPr b="0" i="0">
                <a:latin typeface="72 Brand Medium" panose="020B0504030603020204" pitchFamily="34" charset="0"/>
              </a:defRPr>
            </a:lvl1pPr>
          </a:lstStyle>
          <a:p>
            <a:r>
              <a:rPr lang="en-US"/>
              <a:t>Agenda</a:t>
            </a:r>
          </a:p>
        </p:txBody>
      </p:sp>
      <p:sp>
        <p:nvSpPr>
          <p:cNvPr id="5" name="Text placeholder">
            <a:extLst>
              <a:ext uri="{FF2B5EF4-FFF2-40B4-BE49-F238E27FC236}">
                <a16:creationId xmlns:a16="http://schemas.microsoft.com/office/drawing/2014/main" id="{8E82BE2B-69B2-5121-2AA4-8473C53F0CF1}"/>
              </a:ext>
            </a:extLst>
          </p:cNvPr>
          <p:cNvSpPr>
            <a:spLocks noGrp="1"/>
          </p:cNvSpPr>
          <p:nvPr>
            <p:ph type="body" sz="quarter" idx="11" hasCustomPrompt="1"/>
          </p:nvPr>
        </p:nvSpPr>
        <p:spPr>
          <a:xfrm>
            <a:off x="504001" y="1548000"/>
            <a:ext cx="7373174" cy="4805175"/>
          </a:xfrm>
        </p:spPr>
        <p:txBody>
          <a:bodyPr/>
          <a:lstStyle>
            <a:lvl1pPr marL="0" indent="0">
              <a:buFont typeface="Arial" panose="020B0604020202020204" pitchFamily="34" charset="0"/>
              <a:buChar char="​"/>
              <a:defRPr lang="en-US" sz="1400" b="0" i="0" kern="1200" dirty="0" smtClean="0">
                <a:solidFill>
                  <a:schemeClr val="tx1"/>
                </a:solidFill>
                <a:latin typeface="+mn-lt"/>
                <a:ea typeface="+mn-ea"/>
                <a:cs typeface="+mn-cs"/>
              </a:defRPr>
            </a:lvl1pPr>
            <a:lvl2pPr marL="252000">
              <a:defRPr lang="en-US" sz="1400" b="0" i="0" kern="1200" dirty="0" smtClean="0">
                <a:solidFill>
                  <a:schemeClr val="tx1"/>
                </a:solidFill>
                <a:latin typeface="+mn-lt"/>
                <a:ea typeface="+mn-ea"/>
                <a:cs typeface="+mn-cs"/>
              </a:defRPr>
            </a:lvl2pPr>
            <a:lvl3pPr marL="285750" indent="-285750">
              <a:defRPr/>
            </a:lvl3pPr>
            <a:lvl4pPr marL="252000" indent="-252000">
              <a:defRPr/>
            </a:lvl4pPr>
            <a:lvl5pPr marL="285750" indent="-285750">
              <a:defRPr/>
            </a:lvl5pPr>
            <a:lvl6pPr marL="252000" indent="-252000">
              <a:defRPr/>
            </a:lvl6pPr>
            <a:lvl7pPr marL="171450" indent="-171450">
              <a:defRPr/>
            </a:lvl7pPr>
            <a:lvl8pPr marL="252000" indent="-252000">
              <a:defRPr/>
            </a:lvl8pPr>
            <a:lvl9pPr marL="857250" indent="-857250">
              <a:defRPr/>
            </a:lvl9pPr>
          </a:lstStyle>
          <a:p>
            <a:pPr lvl="0"/>
            <a:r>
              <a:rPr lang="en-US"/>
              <a:t>Agenda Item/Divider Headline</a:t>
            </a:r>
          </a:p>
        </p:txBody>
      </p:sp>
      <p:sp>
        <p:nvSpPr>
          <p:cNvPr id="4" name="Rectangle 3">
            <a:extLst>
              <a:ext uri="{FF2B5EF4-FFF2-40B4-BE49-F238E27FC236}">
                <a16:creationId xmlns:a16="http://schemas.microsoft.com/office/drawing/2014/main" id="{DE0D0982-D686-0C55-3C20-38CF602654D3}"/>
              </a:ext>
            </a:extLst>
          </p:cNvPr>
          <p:cNvSpPr/>
          <p:nvPr/>
        </p:nvSpPr>
        <p:spPr>
          <a:xfrm>
            <a:off x="8128001" y="0"/>
            <a:ext cx="4067174" cy="6858000"/>
          </a:xfrm>
          <a:prstGeom prst="rect">
            <a:avLst/>
          </a:prstGeom>
          <a:solidFill>
            <a:srgbClr val="002A86"/>
          </a:soli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73" fontAlgn="base">
              <a:spcBef>
                <a:spcPct val="0"/>
              </a:spcBef>
              <a:spcAft>
                <a:spcPct val="0"/>
              </a:spcAft>
            </a:pPr>
            <a:endParaRPr lang="en-US" sz="1400" kern="0">
              <a:gradFill>
                <a:gsLst>
                  <a:gs pos="0">
                    <a:srgbClr val="002A86"/>
                  </a:gs>
                  <a:gs pos="100000">
                    <a:srgbClr val="002A86"/>
                  </a:gs>
                </a:gsLst>
                <a:lin ang="2700000" scaled="1"/>
              </a:gradFill>
              <a:latin typeface="72 Brand Medium" panose="020B0504030603020204" pitchFamily="34" charset="0"/>
            </a:endParaRPr>
          </a:p>
        </p:txBody>
      </p:sp>
      <p:grpSp>
        <p:nvGrpSpPr>
          <p:cNvPr id="36" name="Group 35">
            <a:extLst>
              <a:ext uri="{FF2B5EF4-FFF2-40B4-BE49-F238E27FC236}">
                <a16:creationId xmlns:a16="http://schemas.microsoft.com/office/drawing/2014/main" id="{35AD2A09-250F-1ADC-43C7-571E869ACEFC}"/>
              </a:ext>
            </a:extLst>
          </p:cNvPr>
          <p:cNvGrpSpPr/>
          <p:nvPr userDrawn="1"/>
        </p:nvGrpSpPr>
        <p:grpSpPr>
          <a:xfrm>
            <a:off x="8831263" y="-1"/>
            <a:ext cx="2895816" cy="6858001"/>
            <a:chOff x="8712092" y="-1"/>
            <a:chExt cx="2895816" cy="6858001"/>
          </a:xfrm>
        </p:grpSpPr>
        <p:sp>
          <p:nvSpPr>
            <p:cNvPr id="7" name="Freeform 139">
              <a:extLst>
                <a:ext uri="{FF2B5EF4-FFF2-40B4-BE49-F238E27FC236}">
                  <a16:creationId xmlns:a16="http://schemas.microsoft.com/office/drawing/2014/main" id="{D7B725F3-3056-4C67-EF57-4A180708DEBC}"/>
                </a:ext>
              </a:extLst>
            </p:cNvPr>
            <p:cNvSpPr/>
            <p:nvPr/>
          </p:nvSpPr>
          <p:spPr>
            <a:xfrm>
              <a:off x="8712092" y="1728123"/>
              <a:ext cx="2895816" cy="1447692"/>
            </a:xfrm>
            <a:custGeom>
              <a:avLst/>
              <a:gdLst>
                <a:gd name="connsiteX0" fmla="*/ 3258914 w 3582451"/>
                <a:gd name="connsiteY0" fmla="*/ 133987 h 1790958"/>
                <a:gd name="connsiteX1" fmla="*/ 1735702 w 3582451"/>
                <a:gd name="connsiteY1" fmla="*/ 1656971 h 1790958"/>
                <a:gd name="connsiteX2" fmla="*/ 134007 w 3582451"/>
                <a:gd name="connsiteY2" fmla="*/ 1656971 h 1790958"/>
                <a:gd name="connsiteX3" fmla="*/ 134007 w 3582451"/>
                <a:gd name="connsiteY3" fmla="*/ 133987 h 1790958"/>
                <a:gd name="connsiteX4" fmla="*/ 3258914 w 3582451"/>
                <a:gd name="connsiteY4" fmla="*/ 133987 h 1790958"/>
                <a:gd name="connsiteX5" fmla="*/ 3582451 w 3582451"/>
                <a:gd name="connsiteY5" fmla="*/ 0 h 1790958"/>
                <a:gd name="connsiteX6" fmla="*/ 0 w 3582451"/>
                <a:gd name="connsiteY6" fmla="*/ 0 h 1790958"/>
                <a:gd name="connsiteX7" fmla="*/ 0 w 3582451"/>
                <a:gd name="connsiteY7" fmla="*/ 1790958 h 1790958"/>
                <a:gd name="connsiteX8" fmla="*/ 1791226 w 3582451"/>
                <a:gd name="connsiteY8" fmla="*/ 1790958 h 1790958"/>
                <a:gd name="connsiteX9" fmla="*/ 3582451 w 3582451"/>
                <a:gd name="connsiteY9" fmla="*/ 0 h 1790958"/>
                <a:gd name="connsiteX10" fmla="*/ 3582451 w 3582451"/>
                <a:gd name="connsiteY10" fmla="*/ 0 h 179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2451" h="1790958">
                  <a:moveTo>
                    <a:pt x="3258914" y="133987"/>
                  </a:moveTo>
                  <a:lnTo>
                    <a:pt x="1735702" y="1656971"/>
                  </a:lnTo>
                  <a:lnTo>
                    <a:pt x="134007" y="1656971"/>
                  </a:lnTo>
                  <a:lnTo>
                    <a:pt x="134007" y="133987"/>
                  </a:lnTo>
                  <a:lnTo>
                    <a:pt x="3258914" y="133987"/>
                  </a:lnTo>
                  <a:moveTo>
                    <a:pt x="3582451" y="0"/>
                  </a:moveTo>
                  <a:lnTo>
                    <a:pt x="0" y="0"/>
                  </a:lnTo>
                  <a:lnTo>
                    <a:pt x="0" y="1790958"/>
                  </a:lnTo>
                  <a:lnTo>
                    <a:pt x="1791226" y="1790958"/>
                  </a:lnTo>
                  <a:lnTo>
                    <a:pt x="3582451" y="0"/>
                  </a:lnTo>
                  <a:lnTo>
                    <a:pt x="3582451" y="0"/>
                  </a:lnTo>
                  <a:close/>
                </a:path>
              </a:pathLst>
            </a:custGeom>
            <a:solidFill>
              <a:srgbClr val="1B90FF"/>
            </a:solidFill>
            <a:ln w="4467" cap="flat">
              <a:noFill/>
              <a:prstDash val="solid"/>
              <a:miter/>
            </a:ln>
          </p:spPr>
          <p:txBody>
            <a:bodyPr rtlCol="0" anchor="ctr"/>
            <a:lstStyle/>
            <a:p>
              <a:pPr defTabSz="1088654"/>
              <a:endParaRPr lang="en-US" sz="2100">
                <a:solidFill>
                  <a:srgbClr val="000000"/>
                </a:solidFill>
                <a:latin typeface="72 Brand" panose="020B0504030603020204" pitchFamily="34" charset="0"/>
              </a:endParaRPr>
            </a:p>
          </p:txBody>
        </p:sp>
        <p:sp>
          <p:nvSpPr>
            <p:cNvPr id="8" name="Freeform 139">
              <a:extLst>
                <a:ext uri="{FF2B5EF4-FFF2-40B4-BE49-F238E27FC236}">
                  <a16:creationId xmlns:a16="http://schemas.microsoft.com/office/drawing/2014/main" id="{9D919D45-FC03-6DF6-A534-7F09777CF3DA}"/>
                </a:ext>
              </a:extLst>
            </p:cNvPr>
            <p:cNvSpPr/>
            <p:nvPr/>
          </p:nvSpPr>
          <p:spPr>
            <a:xfrm>
              <a:off x="8712092" y="3682186"/>
              <a:ext cx="2895816" cy="1447692"/>
            </a:xfrm>
            <a:custGeom>
              <a:avLst/>
              <a:gdLst>
                <a:gd name="connsiteX0" fmla="*/ 3258914 w 3582451"/>
                <a:gd name="connsiteY0" fmla="*/ 133987 h 1790958"/>
                <a:gd name="connsiteX1" fmla="*/ 1735702 w 3582451"/>
                <a:gd name="connsiteY1" fmla="*/ 1656971 h 1790958"/>
                <a:gd name="connsiteX2" fmla="*/ 134007 w 3582451"/>
                <a:gd name="connsiteY2" fmla="*/ 1656971 h 1790958"/>
                <a:gd name="connsiteX3" fmla="*/ 134007 w 3582451"/>
                <a:gd name="connsiteY3" fmla="*/ 133987 h 1790958"/>
                <a:gd name="connsiteX4" fmla="*/ 3258914 w 3582451"/>
                <a:gd name="connsiteY4" fmla="*/ 133987 h 1790958"/>
                <a:gd name="connsiteX5" fmla="*/ 3582451 w 3582451"/>
                <a:gd name="connsiteY5" fmla="*/ 0 h 1790958"/>
                <a:gd name="connsiteX6" fmla="*/ 0 w 3582451"/>
                <a:gd name="connsiteY6" fmla="*/ 0 h 1790958"/>
                <a:gd name="connsiteX7" fmla="*/ 0 w 3582451"/>
                <a:gd name="connsiteY7" fmla="*/ 1790958 h 1790958"/>
                <a:gd name="connsiteX8" fmla="*/ 1791226 w 3582451"/>
                <a:gd name="connsiteY8" fmla="*/ 1790958 h 1790958"/>
                <a:gd name="connsiteX9" fmla="*/ 3582451 w 3582451"/>
                <a:gd name="connsiteY9" fmla="*/ 0 h 1790958"/>
                <a:gd name="connsiteX10" fmla="*/ 3582451 w 3582451"/>
                <a:gd name="connsiteY10" fmla="*/ 0 h 179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2451" h="1790958">
                  <a:moveTo>
                    <a:pt x="3258914" y="133987"/>
                  </a:moveTo>
                  <a:lnTo>
                    <a:pt x="1735702" y="1656971"/>
                  </a:lnTo>
                  <a:lnTo>
                    <a:pt x="134007" y="1656971"/>
                  </a:lnTo>
                  <a:lnTo>
                    <a:pt x="134007" y="133987"/>
                  </a:lnTo>
                  <a:lnTo>
                    <a:pt x="3258914" y="133987"/>
                  </a:lnTo>
                  <a:moveTo>
                    <a:pt x="3582451" y="0"/>
                  </a:moveTo>
                  <a:lnTo>
                    <a:pt x="0" y="0"/>
                  </a:lnTo>
                  <a:lnTo>
                    <a:pt x="0" y="1790958"/>
                  </a:lnTo>
                  <a:lnTo>
                    <a:pt x="1791226" y="1790958"/>
                  </a:lnTo>
                  <a:lnTo>
                    <a:pt x="3582451" y="0"/>
                  </a:lnTo>
                  <a:lnTo>
                    <a:pt x="3582451" y="0"/>
                  </a:lnTo>
                  <a:close/>
                </a:path>
              </a:pathLst>
            </a:custGeom>
            <a:solidFill>
              <a:srgbClr val="1B90FF"/>
            </a:solidFill>
            <a:ln w="4467" cap="flat">
              <a:noFill/>
              <a:prstDash val="solid"/>
              <a:miter/>
            </a:ln>
          </p:spPr>
          <p:txBody>
            <a:bodyPr rtlCol="0" anchor="ctr"/>
            <a:lstStyle/>
            <a:p>
              <a:pPr defTabSz="1088654"/>
              <a:endParaRPr lang="en-US" sz="2100">
                <a:solidFill>
                  <a:srgbClr val="000000"/>
                </a:solidFill>
                <a:latin typeface="72 Brand" panose="020B0504030603020204" pitchFamily="34" charset="0"/>
              </a:endParaRPr>
            </a:p>
          </p:txBody>
        </p:sp>
        <p:sp>
          <p:nvSpPr>
            <p:cNvPr id="11" name="Free-form: Shape 10">
              <a:extLst>
                <a:ext uri="{FF2B5EF4-FFF2-40B4-BE49-F238E27FC236}">
                  <a16:creationId xmlns:a16="http://schemas.microsoft.com/office/drawing/2014/main" id="{0A876687-243B-0F88-E4A6-6D6D20F0B90B}"/>
                </a:ext>
              </a:extLst>
            </p:cNvPr>
            <p:cNvSpPr/>
            <p:nvPr userDrawn="1"/>
          </p:nvSpPr>
          <p:spPr bwMode="gray">
            <a:xfrm>
              <a:off x="8712092" y="-1"/>
              <a:ext cx="2669842" cy="1221752"/>
            </a:xfrm>
            <a:custGeom>
              <a:avLst/>
              <a:gdLst>
                <a:gd name="connsiteX0" fmla="*/ 0 w 2669842"/>
                <a:gd name="connsiteY0" fmla="*/ 0 h 1221752"/>
                <a:gd name="connsiteX1" fmla="*/ 108322 w 2669842"/>
                <a:gd name="connsiteY1" fmla="*/ 0 h 1221752"/>
                <a:gd name="connsiteX2" fmla="*/ 108322 w 2669842"/>
                <a:gd name="connsiteY2" fmla="*/ 1113446 h 1221752"/>
                <a:gd name="connsiteX3" fmla="*/ 1403026 w 2669842"/>
                <a:gd name="connsiteY3" fmla="*/ 1113446 h 1221752"/>
                <a:gd name="connsiteX4" fmla="*/ 2516638 w 2669842"/>
                <a:gd name="connsiteY4" fmla="*/ 0 h 1221752"/>
                <a:gd name="connsiteX5" fmla="*/ 2669842 w 2669842"/>
                <a:gd name="connsiteY5" fmla="*/ 0 h 1221752"/>
                <a:gd name="connsiteX6" fmla="*/ 1447908 w 2669842"/>
                <a:gd name="connsiteY6" fmla="*/ 1221752 h 1221752"/>
                <a:gd name="connsiteX7" fmla="*/ 0 w 2669842"/>
                <a:gd name="connsiteY7" fmla="*/ 1221752 h 1221752"/>
                <a:gd name="connsiteX8" fmla="*/ 0 w 2669842"/>
                <a:gd name="connsiteY8" fmla="*/ 0 h 12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842" h="1221752">
                  <a:moveTo>
                    <a:pt x="0" y="0"/>
                  </a:moveTo>
                  <a:lnTo>
                    <a:pt x="108322" y="0"/>
                  </a:lnTo>
                  <a:lnTo>
                    <a:pt x="108322" y="1113446"/>
                  </a:lnTo>
                  <a:lnTo>
                    <a:pt x="1403026" y="1113446"/>
                  </a:lnTo>
                  <a:lnTo>
                    <a:pt x="2516638" y="0"/>
                  </a:lnTo>
                  <a:lnTo>
                    <a:pt x="2669842" y="0"/>
                  </a:lnTo>
                  <a:lnTo>
                    <a:pt x="1447908" y="1221752"/>
                  </a:lnTo>
                  <a:lnTo>
                    <a:pt x="0" y="1221752"/>
                  </a:lnTo>
                  <a:lnTo>
                    <a:pt x="0" y="0"/>
                  </a:lnTo>
                  <a:close/>
                </a:path>
              </a:pathLst>
            </a:custGeom>
            <a:solidFill>
              <a:srgbClr val="1B90FF"/>
            </a:solidFill>
            <a:ln w="4467" cap="flat">
              <a:noFill/>
              <a:prstDash val="solid"/>
              <a:miter/>
            </a:ln>
          </p:spPr>
          <p:txBody>
            <a:bodyPr rtlCol="0" anchor="ctr"/>
            <a:lstStyle/>
            <a:p>
              <a:pPr lvl="0" defTabSz="1088654"/>
              <a:endParaRPr lang="en-DE" noProof="0" err="1">
                <a:solidFill>
                  <a:srgbClr val="000000"/>
                </a:solidFill>
                <a:latin typeface="72 Brand" panose="020B0504030603020204" pitchFamily="34" charset="0"/>
              </a:endParaRPr>
            </a:p>
          </p:txBody>
        </p:sp>
        <p:sp>
          <p:nvSpPr>
            <p:cNvPr id="33" name="Free-form: Shape 32">
              <a:extLst>
                <a:ext uri="{FF2B5EF4-FFF2-40B4-BE49-F238E27FC236}">
                  <a16:creationId xmlns:a16="http://schemas.microsoft.com/office/drawing/2014/main" id="{6A6C2A84-BDA9-F161-B462-F84F02753B0F}"/>
                </a:ext>
              </a:extLst>
            </p:cNvPr>
            <p:cNvSpPr/>
            <p:nvPr userDrawn="1"/>
          </p:nvSpPr>
          <p:spPr bwMode="gray">
            <a:xfrm>
              <a:off x="8712092" y="5636249"/>
              <a:ext cx="2895816" cy="1221751"/>
            </a:xfrm>
            <a:custGeom>
              <a:avLst/>
              <a:gdLst>
                <a:gd name="connsiteX0" fmla="*/ 0 w 2895816"/>
                <a:gd name="connsiteY0" fmla="*/ 0 h 1221751"/>
                <a:gd name="connsiteX1" fmla="*/ 2895816 w 2895816"/>
                <a:gd name="connsiteY1" fmla="*/ 0 h 1221751"/>
                <a:gd name="connsiteX2" fmla="*/ 1673884 w 2895816"/>
                <a:gd name="connsiteY2" fmla="*/ 1221751 h 1221751"/>
                <a:gd name="connsiteX3" fmla="*/ 1520680 w 2895816"/>
                <a:gd name="connsiteY3" fmla="*/ 1221751 h 1221751"/>
                <a:gd name="connsiteX4" fmla="*/ 2634290 w 2895816"/>
                <a:gd name="connsiteY4" fmla="*/ 108306 h 1221751"/>
                <a:gd name="connsiteX5" fmla="*/ 108323 w 2895816"/>
                <a:gd name="connsiteY5" fmla="*/ 108306 h 1221751"/>
                <a:gd name="connsiteX6" fmla="*/ 108323 w 2895816"/>
                <a:gd name="connsiteY6" fmla="*/ 1221751 h 1221751"/>
                <a:gd name="connsiteX7" fmla="*/ 0 w 2895816"/>
                <a:gd name="connsiteY7" fmla="*/ 1221751 h 1221751"/>
                <a:gd name="connsiteX8" fmla="*/ 0 w 2895816"/>
                <a:gd name="connsiteY8" fmla="*/ 0 h 122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816" h="1221751">
                  <a:moveTo>
                    <a:pt x="0" y="0"/>
                  </a:moveTo>
                  <a:lnTo>
                    <a:pt x="2895816" y="0"/>
                  </a:lnTo>
                  <a:lnTo>
                    <a:pt x="1673884" y="1221751"/>
                  </a:lnTo>
                  <a:lnTo>
                    <a:pt x="1520680" y="1221751"/>
                  </a:lnTo>
                  <a:lnTo>
                    <a:pt x="2634290" y="108306"/>
                  </a:lnTo>
                  <a:lnTo>
                    <a:pt x="108323" y="108306"/>
                  </a:lnTo>
                  <a:lnTo>
                    <a:pt x="108323" y="1221751"/>
                  </a:lnTo>
                  <a:lnTo>
                    <a:pt x="0" y="1221751"/>
                  </a:lnTo>
                  <a:lnTo>
                    <a:pt x="0" y="0"/>
                  </a:lnTo>
                  <a:close/>
                </a:path>
              </a:pathLst>
            </a:custGeom>
            <a:solidFill>
              <a:srgbClr val="1B90FF"/>
            </a:solidFill>
            <a:ln w="4467" cap="flat">
              <a:noFill/>
              <a:prstDash val="solid"/>
              <a:miter/>
            </a:ln>
          </p:spPr>
          <p:txBody>
            <a:bodyPr rtlCol="0" anchor="ctr"/>
            <a:lstStyle/>
            <a:p>
              <a:pPr lvl="0" defTabSz="1088654"/>
              <a:endParaRPr lang="en-DE" noProof="0" err="1">
                <a:solidFill>
                  <a:srgbClr val="000000"/>
                </a:solidFill>
                <a:latin typeface="72 Brand" panose="020B0504030603020204" pitchFamily="34" charset="0"/>
              </a:endParaRPr>
            </a:p>
          </p:txBody>
        </p:sp>
      </p:grpSp>
    </p:spTree>
    <p:extLst>
      <p:ext uri="{BB962C8B-B14F-4D97-AF65-F5344CB8AC3E}">
        <p14:creationId xmlns:p14="http://schemas.microsoft.com/office/powerpoint/2010/main" val="2145801048"/>
      </p:ext>
    </p:extLst>
  </p:cSld>
  <p:clrMapOvr>
    <a:masterClrMapping/>
  </p:clrMapOvr>
  <p:extLst>
    <p:ext uri="{DCECCB84-F9BA-43D5-87BE-67443E8EF086}">
      <p15:sldGuideLst xmlns:p15="http://schemas.microsoft.com/office/powerpoint/2012/main">
        <p15:guide id="2" orient="horz" pos="970">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age A">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2"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age B">
    <p:bg>
      <p:bgPr>
        <a:solidFill>
          <a:srgbClr val="1B90FF"/>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FF6F4229-C80F-03D8-379E-5395A9D91051}"/>
              </a:ext>
            </a:extLst>
          </p:cNvPr>
          <p:cNvSpPr>
            <a:spLocks noGrp="1"/>
          </p:cNvSpPr>
          <p:nvPr>
            <p:ph type="body" sz="quarter" idx="10" hasCustomPrompt="1"/>
          </p:nvPr>
        </p:nvSpPr>
        <p:spPr>
          <a:xfrm>
            <a:off x="503239" y="2305050"/>
            <a:ext cx="4745037" cy="685800"/>
          </a:xfrm>
        </p:spPr>
        <p:txBody>
          <a:bodyPr>
            <a:noAutofit/>
          </a:bodyPr>
          <a:lstStyle>
            <a:lvl1pPr marL="0" indent="0">
              <a:buNone/>
              <a:defRPr sz="3200">
                <a:solidFill>
                  <a:schemeClr val="bg1"/>
                </a:solidFill>
              </a:defRPr>
            </a:lvl1pPr>
          </a:lstStyle>
          <a:p>
            <a:pPr lvl="0"/>
            <a:r>
              <a:rPr lang="en-US"/>
              <a:t>Insert subtitle</a:t>
            </a:r>
          </a:p>
        </p:txBody>
      </p:sp>
      <p:sp>
        <p:nvSpPr>
          <p:cNvPr id="4" name="Divider text">
            <a:extLst>
              <a:ext uri="{FF2B5EF4-FFF2-40B4-BE49-F238E27FC236}">
                <a16:creationId xmlns:a16="http://schemas.microsoft.com/office/drawing/2014/main" id="{6F90880B-34A2-54BD-E54C-D9BEA8FA6891}"/>
              </a:ext>
            </a:extLst>
          </p:cNvPr>
          <p:cNvSpPr>
            <a:spLocks noGrp="1"/>
          </p:cNvSpPr>
          <p:nvPr>
            <p:ph type="ctrTitle" hasCustomPrompt="1"/>
          </p:nvPr>
        </p:nvSpPr>
        <p:spPr bwMode="black">
          <a:xfrm>
            <a:off x="503239" y="1341438"/>
            <a:ext cx="11185200" cy="677108"/>
          </a:xfrm>
        </p:spPr>
        <p:txBody>
          <a:bodyPr anchor="ctr" anchorCtr="0">
            <a:noAutofit/>
          </a:bodyPr>
          <a:lstStyle>
            <a:lvl1pPr marL="0" algn="l" defTabSz="1088558" rtl="0" eaLnBrk="1" latinLnBrk="0" hangingPunct="1">
              <a:spcBef>
                <a:spcPct val="0"/>
              </a:spcBef>
              <a:buNone/>
              <a:defRPr lang="de-DE" sz="4400" b="0" i="0" kern="1200" baseline="0" dirty="0">
                <a:solidFill>
                  <a:schemeClr val="bg1"/>
                </a:solidFill>
                <a:latin typeface="+mj-lt"/>
                <a:ea typeface="+mj-ea"/>
                <a:cs typeface="72" panose="020B0503030000000003" pitchFamily="34" charset="0"/>
              </a:defRPr>
            </a:lvl1pPr>
          </a:lstStyle>
          <a:p>
            <a:r>
              <a:rPr lang="en-US"/>
              <a:t>Divider page</a:t>
            </a:r>
            <a:endParaRPr lang="de-DE"/>
          </a:p>
        </p:txBody>
      </p:sp>
      <p:pic>
        <p:nvPicPr>
          <p:cNvPr id="5" name="Picture 4">
            <a:extLst>
              <a:ext uri="{FF2B5EF4-FFF2-40B4-BE49-F238E27FC236}">
                <a16:creationId xmlns:a16="http://schemas.microsoft.com/office/drawing/2014/main" id="{C2976558-3EEE-080B-A240-E7C3F5ABB868}"/>
              </a:ext>
            </a:extLst>
          </p:cNvPr>
          <p:cNvPicPr>
            <a:picLocks noChangeAspect="1"/>
          </p:cNvPicPr>
          <p:nvPr userDrawn="1"/>
        </p:nvPicPr>
        <p:blipFill>
          <a:blip r:embed="rId2"/>
          <a:stretch>
            <a:fillRect/>
          </a:stretch>
        </p:blipFill>
        <p:spPr>
          <a:xfrm>
            <a:off x="5600141" y="2409572"/>
            <a:ext cx="6090209" cy="3031200"/>
          </a:xfrm>
          <a:prstGeom prst="rect">
            <a:avLst/>
          </a:prstGeom>
        </p:spPr>
      </p:pic>
    </p:spTree>
    <p:extLst>
      <p:ext uri="{BB962C8B-B14F-4D97-AF65-F5344CB8AC3E}">
        <p14:creationId xmlns:p14="http://schemas.microsoft.com/office/powerpoint/2010/main" val="4162748088"/>
      </p:ext>
    </p:extLst>
  </p:cSld>
  <p:clrMapOvr>
    <a:masterClrMapping/>
  </p:clrMapOvr>
  <p:hf sldNum="0" hdr="0" ftr="0" dt="0"/>
  <p:extLst>
    <p:ext uri="{DCECCB84-F9BA-43D5-87BE-67443E8EF086}">
      <p15:sldGuideLst xmlns:p15="http://schemas.microsoft.com/office/powerpoint/2012/main">
        <p15:guide id="2" orient="horz" pos="8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age C">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age D">
    <p:spTree>
      <p:nvGrpSpPr>
        <p:cNvPr id="1" name=""/>
        <p:cNvGrpSpPr/>
        <p:nvPr/>
      </p:nvGrpSpPr>
      <p:grpSpPr>
        <a:xfrm>
          <a:off x="0" y="0"/>
          <a:ext cx="0" cy="0"/>
          <a:chOff x="0" y="0"/>
          <a:chExt cx="0" cy="0"/>
        </a:xfrm>
      </p:grpSpPr>
      <p:sp>
        <p:nvSpPr>
          <p:cNvPr id="3" name="Anvil" descr="preencoded.png">
            <a:extLst>
              <a:ext uri="{FF2B5EF4-FFF2-40B4-BE49-F238E27FC236}">
                <a16:creationId xmlns:a16="http://schemas.microsoft.com/office/drawing/2014/main" id="{3DD38521-14BF-F5D9-2930-AE3A04ABFA30}"/>
              </a:ext>
            </a:extLst>
          </p:cNvPr>
          <p:cNvSpPr>
            <a:spLocks noChangeAspect="1"/>
          </p:cNvSpPr>
          <p:nvPr userDrawn="1"/>
        </p:nvSpPr>
        <p:spPr>
          <a:xfrm>
            <a:off x="2726189" y="1767938"/>
            <a:ext cx="6739622" cy="3322123"/>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D1EFFF"/>
          </a:solidFill>
          <a:ln w="25400" algn="ctr">
            <a:noFill/>
            <a:miter lim="800000"/>
            <a:headEnd/>
            <a:tailEnd/>
          </a:ln>
          <a:effectLst/>
        </p:spPr>
        <p:txBody>
          <a:bodyPr wrap="none" rtlCol="0" anchor="ctr"/>
          <a:lstStyle/>
          <a:p>
            <a:pPr algn="ctr" defTabSz="1088875">
              <a:defRPr/>
            </a:pPr>
            <a:r>
              <a:rPr lang="en-US">
                <a:noFill/>
                <a:latin typeface="72 Brand" panose="020B0504030603020204" pitchFamily="34" charset="0"/>
              </a:rPr>
              <a:t>1</a:t>
            </a:r>
          </a:p>
        </p:txBody>
      </p:sp>
      <p:sp>
        <p:nvSpPr>
          <p:cNvPr id="2" name="Divider text"/>
          <p:cNvSpPr>
            <a:spLocks noGrp="1"/>
          </p:cNvSpPr>
          <p:nvPr>
            <p:ph type="ctrTitle" hasCustomPrompt="1"/>
          </p:nvPr>
        </p:nvSpPr>
        <p:spPr bwMode="black">
          <a:xfrm>
            <a:off x="503238" y="3090446"/>
            <a:ext cx="11187112"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221216048"/>
      </p:ext>
    </p:extLst>
  </p:cSld>
  <p:clrMapOvr>
    <a:masterClrMapping/>
  </p:clrMapOvr>
  <p:hf sldNum="0" hdr="0" ftr="0" dt="0"/>
  <p:extLst>
    <p:ext uri="{DCECCB84-F9BA-43D5-87BE-67443E8EF086}">
      <p15:sldGuideLst xmlns:p15="http://schemas.microsoft.com/office/powerpoint/2012/main">
        <p15:guide id="2"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158288816"/>
      </p:ext>
    </p:extLst>
  </p:cSld>
  <p:clrMapOvr>
    <a:masterClrMapping/>
  </p:clrMapOvr>
  <p:extLst>
    <p:ext uri="{DCECCB84-F9BA-43D5-87BE-67443E8EF086}">
      <p15:sldGuideLst xmlns:p15="http://schemas.microsoft.com/office/powerpoint/2012/main">
        <p15:guide id="2" orient="horz" pos="317">
          <p15:clr>
            <a:srgbClr val="FBAE40"/>
          </p15:clr>
        </p15:guide>
        <p15:guide id="4" orient="horz" pos="55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0" y="1548000"/>
            <a:ext cx="11186477" cy="4805175"/>
          </a:xfrm>
        </p:spPr>
        <p:txBody>
          <a:bodyPr/>
          <a:lstStyle>
            <a:lvl1pPr>
              <a:defRPr/>
            </a:lvl1pPr>
          </a:lstStyle>
          <a:p>
            <a:pPr lvl="0"/>
            <a:r>
              <a:rPr lang="en-GB"/>
              <a:t>Start typing to add text without a bullet point. To add a bullet point, place the cursor at the start of this line and press tab.</a:t>
            </a:r>
            <a:endParaRPr lang="en-US" noProof="0"/>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0"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4" orient="horz" pos="318" userDrawn="1">
          <p15:clr>
            <a:srgbClr val="FBAE40"/>
          </p15:clr>
        </p15:guide>
        <p15:guide id="5" orient="horz" pos="552" userDrawn="1">
          <p15:clr>
            <a:srgbClr val="FBAE40"/>
          </p15:clr>
        </p15:guide>
        <p15:guide id="6" orient="horz" pos="95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bg>
      <p:bgPr>
        <a:solidFill>
          <a:srgbClr val="002A86"/>
        </a:solidFill>
        <a:effectLst/>
      </p:bgPr>
    </p:bg>
    <p:spTree>
      <p:nvGrpSpPr>
        <p:cNvPr id="1" name=""/>
        <p:cNvGrpSpPr/>
        <p:nvPr/>
      </p:nvGrpSpPr>
      <p:grpSpPr>
        <a:xfrm>
          <a:off x="0" y="0"/>
          <a:ext cx="0" cy="0"/>
          <a:chOff x="0" y="0"/>
          <a:chExt cx="0" cy="0"/>
        </a:xfrm>
      </p:grpSpPr>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75176" y="0"/>
            <a:ext cx="4320000" cy="6858000"/>
          </a:xfrm>
        </p:spPr>
        <p:txBody>
          <a:bodyPr anchor="ctr" anchorCtr="0"/>
          <a:lstStyle>
            <a:lvl1pPr marL="0" indent="0" algn="ctr">
              <a:buNone/>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503238" y="2036060"/>
            <a:ext cx="5719762" cy="997196"/>
          </a:xfrm>
        </p:spPr>
        <p:txBody>
          <a:bodyPr anchor="ctr" anchorCtr="0">
            <a:noAutofit/>
          </a:bodyPr>
          <a:lstStyle>
            <a:lvl1pPr>
              <a:lnSpc>
                <a:spcPct val="90000"/>
              </a:lnSpc>
              <a:defRPr sz="3600" b="0" i="0">
                <a:solidFill>
                  <a:schemeClr val="bg1"/>
                </a:solidFill>
                <a:latin typeface="+mj-lt"/>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749222882" name="LogoWhite-Dynamic" descr="{&quot;templafy&quot;:{&quot;id&quot;:&quot;6786dffc-c110-486f-9f21-d1da829b123e&quot;}}"/>
          <p:cNvPicPr>
            <a:picLocks noChangeAspect="1"/>
          </p:cNvPicPr>
          <p:nvPr/>
        </p:nvPicPr>
        <p:blipFill>
          <a:blip r:embed="rId4"/>
          <a:stretch>
            <a:fillRect/>
          </a:stretch>
        </p:blipFill>
        <p:spPr>
          <a:xfrm>
            <a:off x="504000" y="504000"/>
            <a:ext cx="1461176" cy="360000"/>
          </a:xfrm>
          <a:prstGeom prst="rect">
            <a:avLst/>
          </a:prstGeom>
        </p:spPr>
      </p:pic>
    </p:spTree>
    <p:extLst>
      <p:ext uri="{BB962C8B-B14F-4D97-AF65-F5344CB8AC3E}">
        <p14:creationId xmlns:p14="http://schemas.microsoft.com/office/powerpoint/2010/main" val="7789544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11" userDrawn="1">
          <p15:clr>
            <a:srgbClr val="FBAE40"/>
          </p15:clr>
        </p15:guide>
        <p15:guide id="2" orient="horz" pos="2682" userDrawn="1">
          <p15:clr>
            <a:srgbClr val="FBAE40"/>
          </p15:clr>
        </p15:guide>
        <p15:guide id="3" orient="horz" pos="299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225477" y="1548000"/>
            <a:ext cx="5465000" cy="4805175"/>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48000"/>
            <a:ext cx="5465000" cy="4805175"/>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6" orient="horz" pos="317" userDrawn="1">
          <p15:clr>
            <a:srgbClr val="FBAE40"/>
          </p15:clr>
        </p15:guide>
        <p15:guide id="7" orient="horz" pos="551" userDrawn="1">
          <p15:clr>
            <a:srgbClr val="FBAE40"/>
          </p15:clr>
        </p15:guide>
        <p15:guide id="8" orient="horz" pos="97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48000"/>
            <a:ext cx="3564000" cy="480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48000"/>
            <a:ext cx="3564000" cy="480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48000"/>
            <a:ext cx="3564000" cy="480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2" orient="horz" pos="317" userDrawn="1">
          <p15:clr>
            <a:srgbClr val="FBAE40"/>
          </p15:clr>
        </p15:guide>
        <p15:guide id="8" orient="horz" pos="551" userDrawn="1">
          <p15:clr>
            <a:srgbClr val="FBAE40"/>
          </p15:clr>
        </p15:guide>
        <p15:guide id="9" orient="horz" pos="97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221413" y="4770000"/>
            <a:ext cx="5469064" cy="1583175"/>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225477" y="1548000"/>
            <a:ext cx="5465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465000" cy="1583175"/>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48000"/>
            <a:ext cx="5465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2" orient="horz" pos="317" userDrawn="1">
          <p15:clr>
            <a:srgbClr val="FBAE40"/>
          </p15:clr>
        </p15:guide>
        <p15:guide id="3" orient="horz" pos="551" userDrawn="1">
          <p15:clr>
            <a:srgbClr val="FBAE40"/>
          </p15:clr>
        </p15:guide>
        <p15:guide id="4" orient="horz" pos="974" userDrawn="1">
          <p15:clr>
            <a:srgbClr val="FBAE40"/>
          </p15:clr>
        </p15:guide>
        <p15:guide id="5" orient="horz" pos="2750" userDrawn="1">
          <p15:clr>
            <a:srgbClr val="FBAE40"/>
          </p15:clr>
        </p15:guide>
        <p15:guide id="6" orient="horz" pos="300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128000" y="4354921"/>
            <a:ext cx="3562477" cy="1998253"/>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128000" y="1548000"/>
            <a:ext cx="3562477"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314824" y="4354921"/>
            <a:ext cx="3560763" cy="1998253"/>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314826" y="1548000"/>
            <a:ext cx="3560762"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560000" cy="1998253"/>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48000"/>
            <a:ext cx="35600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2" orient="horz" pos="317" userDrawn="1">
          <p15:clr>
            <a:srgbClr val="FBAE40"/>
          </p15:clr>
        </p15:guide>
        <p15:guide id="8" orient="horz" pos="551" userDrawn="1">
          <p15:clr>
            <a:srgbClr val="FBAE40"/>
          </p15:clr>
        </p15:guide>
        <p15:guide id="9" orient="horz" pos="970" userDrawn="1">
          <p15:clr>
            <a:srgbClr val="FBAE40"/>
          </p15:clr>
        </p15:guide>
        <p15:guide id="10" orient="horz" pos="2428" userDrawn="1">
          <p15:clr>
            <a:srgbClr val="FBAE40"/>
          </p15:clr>
        </p15:guide>
        <p15:guide id="11" orient="horz" pos="274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099598" y="3877200"/>
            <a:ext cx="2590879" cy="2475975"/>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080501" y="1548000"/>
            <a:ext cx="2609976"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234398" y="3877200"/>
            <a:ext cx="2590879" cy="2475975"/>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221413" y="1548000"/>
            <a:ext cx="2606675"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369199" y="3877200"/>
            <a:ext cx="2590879" cy="2475975"/>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362325" y="1548000"/>
            <a:ext cx="2606675"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3999" y="3877200"/>
            <a:ext cx="2590879" cy="2475975"/>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999" y="1548000"/>
            <a:ext cx="2605913"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2" orient="horz" pos="317" userDrawn="1">
          <p15:clr>
            <a:srgbClr val="FBAE40"/>
          </p15:clr>
        </p15:guide>
        <p15:guide id="3" orient="horz" pos="551" userDrawn="1">
          <p15:clr>
            <a:srgbClr val="FBAE40"/>
          </p15:clr>
        </p15:guide>
        <p15:guide id="4" orient="horz" pos="974" userDrawn="1">
          <p15:clr>
            <a:srgbClr val="FBAE40"/>
          </p15:clr>
        </p15:guide>
        <p15:guide id="5" orient="horz" pos="2160" userDrawn="1">
          <p15:clr>
            <a:srgbClr val="FBAE40"/>
          </p15:clr>
        </p15:guide>
        <p15:guide id="6" orient="horz" pos="244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8" y="1548000"/>
            <a:ext cx="7371589" cy="4805175"/>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0" y="504000"/>
            <a:ext cx="737158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4" pos="5111" userDrawn="1">
          <p15:clr>
            <a:srgbClr val="FBAE40"/>
          </p15:clr>
        </p15:guide>
        <p15:guide id="5" orient="horz" pos="317" userDrawn="1">
          <p15:clr>
            <a:srgbClr val="FBAE40"/>
          </p15:clr>
        </p15:guide>
        <p15:guide id="6" orient="horz" pos="551" userDrawn="1">
          <p15:clr>
            <a:srgbClr val="FBAE40"/>
          </p15:clr>
        </p15:guide>
        <p15:guide id="7" orient="horz" pos="9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221413" y="1557338"/>
            <a:ext cx="5469064" cy="4795837"/>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48000"/>
            <a:ext cx="5465000" cy="480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2" orient="horz" pos="972" userDrawn="1">
          <p15:clr>
            <a:srgbClr val="FBAE40"/>
          </p15:clr>
        </p15:guide>
        <p15:guide id="6" orient="horz" pos="317" userDrawn="1">
          <p15:clr>
            <a:srgbClr val="FBAE40"/>
          </p15:clr>
        </p15:guide>
        <p15:guide id="7" orient="horz" pos="55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48000"/>
            <a:ext cx="11185200" cy="4805175"/>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2" orient="horz" pos="317" userDrawn="1">
          <p15:clr>
            <a:srgbClr val="FBAE40"/>
          </p15:clr>
        </p15:guide>
        <p15:guide id="3" orient="horz" pos="551" userDrawn="1">
          <p15:clr>
            <a:srgbClr val="FBAE40"/>
          </p15:clr>
        </p15:guide>
        <p15:guide id="4" orient="horz" pos="9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D1EFFF"/>
        </a:solidFill>
        <a:effectLst/>
      </p:bgPr>
    </p:bg>
    <p:spTree>
      <p:nvGrpSpPr>
        <p:cNvPr id="1" name=""/>
        <p:cNvGrpSpPr/>
        <p:nvPr/>
      </p:nvGrpSpPr>
      <p:grpSpPr>
        <a:xfrm>
          <a:off x="0" y="0"/>
          <a:ext cx="0" cy="0"/>
          <a:chOff x="0" y="0"/>
          <a:chExt cx="0" cy="0"/>
        </a:xfrm>
      </p:grpSpPr>
      <p:sp>
        <p:nvSpPr>
          <p:cNvPr id="10" name="Anvil" descr="preencoded.png">
            <a:extLst>
              <a:ext uri="{FF2B5EF4-FFF2-40B4-BE49-F238E27FC236}">
                <a16:creationId xmlns:a16="http://schemas.microsoft.com/office/drawing/2014/main" id="{C4FED2BE-6259-64CE-562B-46975C5747E1}"/>
              </a:ext>
            </a:extLst>
          </p:cNvPr>
          <p:cNvSpPr/>
          <p:nvPr userDrawn="1"/>
        </p:nvSpPr>
        <p:spPr>
          <a:xfrm>
            <a:off x="2409825" y="1543050"/>
            <a:ext cx="8061100" cy="3973513"/>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89D1FF"/>
          </a:solidFill>
          <a:ln w="15238" cap="flat">
            <a:noFill/>
            <a:prstDash val="solid"/>
            <a:miter/>
          </a:ln>
        </p:spPr>
        <p:txBody>
          <a:bodyPr rtlCol="0" anchor="ctr"/>
          <a:lstStyle/>
          <a:p>
            <a:endParaRPr lang="en-US" b="0" i="0">
              <a:latin typeface="72 Brand" panose="020B0504030603020204" pitchFamily="34" charset="0"/>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1455738" y="3256398"/>
            <a:ext cx="9282112" cy="646112"/>
          </a:xfrm>
        </p:spPr>
        <p:txBody>
          <a:bodyPr anchor="ctr" anchorCtr="0">
            <a:noAutofit/>
          </a:bodyPr>
          <a:lstStyle>
            <a:lvl1pPr>
              <a:lnSpc>
                <a:spcPct val="10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“Add Quote”</a:t>
            </a:r>
            <a:endParaRPr lang="de-DE" sz="3600" kern="0" err="1">
              <a:ea typeface="72 Brand" pitchFamily="34" charset="-128"/>
              <a:cs typeface="72 Brand" pitchFamily="34" charset="-128"/>
            </a:endParaRPr>
          </a:p>
        </p:txBody>
      </p:sp>
      <p:sp>
        <p:nvSpPr>
          <p:cNvPr id="9" name="Text Placeholder 8">
            <a:extLst>
              <a:ext uri="{FF2B5EF4-FFF2-40B4-BE49-F238E27FC236}">
                <a16:creationId xmlns:a16="http://schemas.microsoft.com/office/drawing/2014/main" id="{6F45BB20-CC77-71AE-A785-DCD42C2AECFC}"/>
              </a:ext>
            </a:extLst>
          </p:cNvPr>
          <p:cNvSpPr>
            <a:spLocks noGrp="1"/>
          </p:cNvSpPr>
          <p:nvPr>
            <p:ph type="body" sz="quarter" idx="12" hasCustomPrompt="1"/>
          </p:nvPr>
        </p:nvSpPr>
        <p:spPr>
          <a:xfrm>
            <a:off x="2409825" y="5832475"/>
            <a:ext cx="8328025" cy="520700"/>
          </a:xfrm>
        </p:spPr>
        <p:txBody>
          <a:bodyPr/>
          <a:lstStyle>
            <a:lvl1pPr>
              <a:defRPr sz="1400"/>
            </a:lvl1pPr>
          </a:lstStyle>
          <a:p>
            <a:pPr lvl="0"/>
            <a:r>
              <a:rPr lang="en-GB"/>
              <a:t>Speaker,</a:t>
            </a:r>
          </a:p>
          <a:p>
            <a:pPr lvl="0"/>
            <a:r>
              <a:rPr lang="en-GB"/>
              <a:t>Company, Role</a:t>
            </a:r>
            <a:endParaRPr lang="en-DE"/>
          </a:p>
        </p:txBody>
      </p:sp>
      <p:sp>
        <p:nvSpPr>
          <p:cNvPr id="13" name="Text Placeholder 12">
            <a:extLst>
              <a:ext uri="{FF2B5EF4-FFF2-40B4-BE49-F238E27FC236}">
                <a16:creationId xmlns:a16="http://schemas.microsoft.com/office/drawing/2014/main" id="{E96E6B39-45BC-B141-4D4B-63CD006D461E}"/>
              </a:ext>
            </a:extLst>
          </p:cNvPr>
          <p:cNvSpPr>
            <a:spLocks noGrp="1"/>
          </p:cNvSpPr>
          <p:nvPr>
            <p:ph type="body" sz="quarter" idx="13" hasCustomPrompt="1"/>
          </p:nvPr>
        </p:nvSpPr>
        <p:spPr>
          <a:xfrm>
            <a:off x="503238" y="503238"/>
            <a:ext cx="11183937" cy="370800"/>
          </a:xfrm>
        </p:spPr>
        <p:txBody>
          <a:bodyPr/>
          <a:lstStyle>
            <a:lvl1pPr>
              <a:defRPr sz="2400">
                <a:latin typeface="72 Brand Medium" panose="020B0604030603020204" pitchFamily="34" charset="0"/>
              </a:defRPr>
            </a:lvl1pPr>
          </a:lstStyle>
          <a:p>
            <a:pPr lvl="0"/>
            <a:r>
              <a:rPr lang="en-GB"/>
              <a:t>Insert page title (sentence case)</a:t>
            </a:r>
          </a:p>
        </p:txBody>
      </p:sp>
      <p:sp>
        <p:nvSpPr>
          <p:cNvPr id="14" name="Slide number">
            <a:extLst>
              <a:ext uri="{FF2B5EF4-FFF2-40B4-BE49-F238E27FC236}">
                <a16:creationId xmlns:a16="http://schemas.microsoft.com/office/drawing/2014/main" id="{5F0AAD8A-B1FC-600E-7D99-98736F5CDDB9}"/>
              </a:ext>
            </a:extLst>
          </p:cNvP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Tree>
    <p:extLst>
      <p:ext uri="{BB962C8B-B14F-4D97-AF65-F5344CB8AC3E}">
        <p14:creationId xmlns:p14="http://schemas.microsoft.com/office/powerpoint/2010/main" val="2768701216"/>
      </p:ext>
    </p:extLst>
  </p:cSld>
  <p:clrMapOvr>
    <a:masterClrMapping/>
  </p:clrMapOvr>
  <p:extLst>
    <p:ext uri="{DCECCB84-F9BA-43D5-87BE-67443E8EF086}">
      <p15:sldGuideLst xmlns:p15="http://schemas.microsoft.com/office/powerpoint/2012/main">
        <p15:guide id="4" orient="horz" pos="2341">
          <p15:clr>
            <a:srgbClr val="FBAE40"/>
          </p15:clr>
        </p15:guide>
        <p15:guide id="7" orient="horz" pos="3475" userDrawn="1">
          <p15:clr>
            <a:srgbClr val="FBAE40"/>
          </p15:clr>
        </p15:guide>
        <p15:guide id="8" orient="horz" pos="323" userDrawn="1">
          <p15:clr>
            <a:srgbClr val="FBAE40"/>
          </p15:clr>
        </p15:guide>
        <p15:guide id="9" orient="horz" pos="55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bg>
      <p:bgPr>
        <a:solidFill>
          <a:srgbClr val="0014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814E6-1161-2533-DECB-242314C64D32}"/>
              </a:ext>
            </a:extLst>
          </p:cNvPr>
          <p:cNvPicPr>
            <a:picLocks noChangeAspect="1"/>
          </p:cNvPicPr>
          <p:nvPr userDrawn="1"/>
        </p:nvPicPr>
        <p:blipFill>
          <a:blip r:embed="rId2"/>
          <a:srcRect/>
          <a:stretch/>
        </p:blipFill>
        <p:spPr>
          <a:xfrm>
            <a:off x="2409825" y="1294364"/>
            <a:ext cx="7677375" cy="3819591"/>
          </a:xfrm>
          <a:prstGeom prst="rect">
            <a:avLst/>
          </a:prstGeom>
        </p:spPr>
      </p:pic>
      <p:sp>
        <p:nvSpPr>
          <p:cNvPr id="4" name="Title"/>
          <p:cNvSpPr>
            <a:spLocks noGrp="1"/>
          </p:cNvSpPr>
          <p:nvPr>
            <p:ph type="title" hasCustomPrompt="1"/>
          </p:nvPr>
        </p:nvSpPr>
        <p:spPr>
          <a:xfrm>
            <a:off x="503238" y="2706317"/>
            <a:ext cx="11183936" cy="997196"/>
          </a:xfrm>
        </p:spPr>
        <p:txBody>
          <a:bodyPr>
            <a:noAutofit/>
          </a:bodyPr>
          <a:lstStyle>
            <a:lvl1pPr>
              <a:lnSpc>
                <a:spcPct val="90000"/>
              </a:lnSpc>
              <a:defRPr sz="3600" b="0" i="0">
                <a:solidFill>
                  <a:schemeClr val="bg1"/>
                </a:solidFill>
                <a:latin typeface="+mj-lt"/>
                <a:cs typeface="Arial" panose="020B0604020202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772129473" name="LogoWhite-Dynamic" descr="{&quot;templafy&quot;:{&quot;id&quot;:&quot;273553af-9dfd-47bb-9088-f61a97a642c4&quot;}}"/>
          <p:cNvPicPr>
            <a:picLocks noChangeAspect="1"/>
          </p:cNvPicPr>
          <p:nvPr/>
        </p:nvPicPr>
        <p:blipFill>
          <a:blip r:embed="rId3"/>
          <a:stretch>
            <a:fillRect/>
          </a:stretch>
        </p:blipFill>
        <p:spPr>
          <a:xfrm>
            <a:off x="504000" y="504000"/>
            <a:ext cx="1461176" cy="360000"/>
          </a:xfrm>
          <a:prstGeom prst="rect">
            <a:avLst/>
          </a:prstGeom>
        </p:spPr>
      </p:pic>
    </p:spTree>
    <p:extLst>
      <p:ext uri="{BB962C8B-B14F-4D97-AF65-F5344CB8AC3E}">
        <p14:creationId xmlns:p14="http://schemas.microsoft.com/office/powerpoint/2010/main" val="2667257257"/>
      </p:ext>
    </p:extLst>
  </p:cSld>
  <p:clrMapOvr>
    <a:masterClrMapping/>
  </p:clrMapOvr>
  <p:extLst>
    <p:ext uri="{DCECCB84-F9BA-43D5-87BE-67443E8EF086}">
      <p15:sldGuideLst xmlns:p15="http://schemas.microsoft.com/office/powerpoint/2012/main">
        <p15:guide id="2" orient="horz" pos="1701" userDrawn="1">
          <p15:clr>
            <a:srgbClr val="FBAE40"/>
          </p15:clr>
        </p15:guide>
        <p15:guide id="3" orient="horz" pos="2688" userDrawn="1">
          <p15:clr>
            <a:srgbClr val="FBAE40"/>
          </p15:clr>
        </p15:guide>
        <p15:guide id="4" orient="horz" pos="2334" userDrawn="1">
          <p15:clr>
            <a:srgbClr val="FBAE40"/>
          </p15:clr>
        </p15:guide>
        <p15:guide id="5" orient="horz" pos="29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 &amp; A">
    <p:bg>
      <p:bgPr>
        <a:solidFill>
          <a:srgbClr val="1B90FF"/>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503238" y="2781300"/>
            <a:ext cx="4765675" cy="646112"/>
          </a:xfrm>
        </p:spPr>
        <p:txBody>
          <a:bodyPr anchor="ctr" anchorCtr="0">
            <a:noAutofit/>
          </a:bodyPr>
          <a:lstStyle>
            <a:lvl1pPr>
              <a:lnSpc>
                <a:spcPct val="10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What's On Your Mind?</a:t>
            </a:r>
          </a:p>
        </p:txBody>
      </p:sp>
      <p:sp>
        <p:nvSpPr>
          <p:cNvPr id="13" name="Text Placeholder 12">
            <a:extLst>
              <a:ext uri="{FF2B5EF4-FFF2-40B4-BE49-F238E27FC236}">
                <a16:creationId xmlns:a16="http://schemas.microsoft.com/office/drawing/2014/main" id="{E96E6B39-45BC-B141-4D4B-63CD006D461E}"/>
              </a:ext>
            </a:extLst>
          </p:cNvPr>
          <p:cNvSpPr>
            <a:spLocks noGrp="1"/>
          </p:cNvSpPr>
          <p:nvPr>
            <p:ph type="body" sz="quarter" idx="13" hasCustomPrompt="1"/>
          </p:nvPr>
        </p:nvSpPr>
        <p:spPr>
          <a:xfrm>
            <a:off x="503238" y="503238"/>
            <a:ext cx="11183937" cy="370800"/>
          </a:xfrm>
        </p:spPr>
        <p:txBody>
          <a:bodyPr/>
          <a:lstStyle>
            <a:lvl1pPr>
              <a:defRPr sz="2400">
                <a:solidFill>
                  <a:schemeClr val="bg1"/>
                </a:solidFill>
                <a:latin typeface="72 Brand Medium" panose="020B0604030603020204" pitchFamily="34" charset="0"/>
              </a:defRPr>
            </a:lvl1pPr>
          </a:lstStyle>
          <a:p>
            <a:pPr lvl="0"/>
            <a:r>
              <a:rPr lang="en-GB"/>
              <a:t>Insert page title (sentence case)</a:t>
            </a:r>
          </a:p>
        </p:txBody>
      </p:sp>
      <p:sp>
        <p:nvSpPr>
          <p:cNvPr id="14" name="Slide number">
            <a:extLst>
              <a:ext uri="{FF2B5EF4-FFF2-40B4-BE49-F238E27FC236}">
                <a16:creationId xmlns:a16="http://schemas.microsoft.com/office/drawing/2014/main" id="{5F0AAD8A-B1FC-600E-7D99-98736F5CDDB9}"/>
              </a:ext>
            </a:extLst>
          </p:cNvP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Text Placeholder 11">
            <a:extLst>
              <a:ext uri="{FF2B5EF4-FFF2-40B4-BE49-F238E27FC236}">
                <a16:creationId xmlns:a16="http://schemas.microsoft.com/office/drawing/2014/main" id="{15DED969-77E2-26AA-CB6C-CBBE1D08826B}"/>
              </a:ext>
            </a:extLst>
          </p:cNvPr>
          <p:cNvSpPr>
            <a:spLocks noGrp="1"/>
          </p:cNvSpPr>
          <p:nvPr>
            <p:ph type="body" sz="quarter" idx="14" hasCustomPrompt="1"/>
          </p:nvPr>
        </p:nvSpPr>
        <p:spPr>
          <a:xfrm>
            <a:off x="503238" y="3725638"/>
            <a:ext cx="4765675" cy="393925"/>
          </a:xfrm>
        </p:spPr>
        <p:txBody>
          <a:bodyPr/>
          <a:lstStyle>
            <a:lvl1pPr>
              <a:defRPr sz="2000">
                <a:solidFill>
                  <a:schemeClr val="bg1"/>
                </a:solidFill>
              </a:defRPr>
            </a:lvl1pPr>
            <a:lvl5pPr>
              <a:defRPr/>
            </a:lvl5pPr>
          </a:lstStyle>
          <a:p>
            <a:pPr lvl="0"/>
            <a:r>
              <a:rPr lang="en-GB"/>
              <a:t>You Ask, We Answer.</a:t>
            </a:r>
          </a:p>
        </p:txBody>
      </p:sp>
      <p:sp>
        <p:nvSpPr>
          <p:cNvPr id="15" name="Freeform 139">
            <a:extLst>
              <a:ext uri="{FF2B5EF4-FFF2-40B4-BE49-F238E27FC236}">
                <a16:creationId xmlns:a16="http://schemas.microsoft.com/office/drawing/2014/main" id="{56FC0E0D-AC3F-5FC3-96B0-FC51FA509DAC}"/>
              </a:ext>
            </a:extLst>
          </p:cNvPr>
          <p:cNvSpPr>
            <a:spLocks noChangeAspect="1"/>
          </p:cNvSpPr>
          <p:nvPr userDrawn="1"/>
        </p:nvSpPr>
        <p:spPr>
          <a:xfrm>
            <a:off x="5970588" y="1931313"/>
            <a:ext cx="5660044" cy="2829600"/>
          </a:xfrm>
          <a:custGeom>
            <a:avLst/>
            <a:gdLst>
              <a:gd name="connsiteX0" fmla="*/ 3258914 w 3582451"/>
              <a:gd name="connsiteY0" fmla="*/ 133987 h 1790958"/>
              <a:gd name="connsiteX1" fmla="*/ 1735702 w 3582451"/>
              <a:gd name="connsiteY1" fmla="*/ 1656971 h 1790958"/>
              <a:gd name="connsiteX2" fmla="*/ 134007 w 3582451"/>
              <a:gd name="connsiteY2" fmla="*/ 1656971 h 1790958"/>
              <a:gd name="connsiteX3" fmla="*/ 134007 w 3582451"/>
              <a:gd name="connsiteY3" fmla="*/ 133987 h 1790958"/>
              <a:gd name="connsiteX4" fmla="*/ 3258914 w 3582451"/>
              <a:gd name="connsiteY4" fmla="*/ 133987 h 1790958"/>
              <a:gd name="connsiteX5" fmla="*/ 3582451 w 3582451"/>
              <a:gd name="connsiteY5" fmla="*/ 0 h 1790958"/>
              <a:gd name="connsiteX6" fmla="*/ 0 w 3582451"/>
              <a:gd name="connsiteY6" fmla="*/ 0 h 1790958"/>
              <a:gd name="connsiteX7" fmla="*/ 0 w 3582451"/>
              <a:gd name="connsiteY7" fmla="*/ 1790958 h 1790958"/>
              <a:gd name="connsiteX8" fmla="*/ 1791226 w 3582451"/>
              <a:gd name="connsiteY8" fmla="*/ 1790958 h 1790958"/>
              <a:gd name="connsiteX9" fmla="*/ 3582451 w 3582451"/>
              <a:gd name="connsiteY9" fmla="*/ 0 h 1790958"/>
              <a:gd name="connsiteX10" fmla="*/ 3582451 w 3582451"/>
              <a:gd name="connsiteY10" fmla="*/ 0 h 179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2451" h="1790958">
                <a:moveTo>
                  <a:pt x="3258914" y="133987"/>
                </a:moveTo>
                <a:lnTo>
                  <a:pt x="1735702" y="1656971"/>
                </a:lnTo>
                <a:lnTo>
                  <a:pt x="134007" y="1656971"/>
                </a:lnTo>
                <a:lnTo>
                  <a:pt x="134007" y="133987"/>
                </a:lnTo>
                <a:lnTo>
                  <a:pt x="3258914" y="133987"/>
                </a:lnTo>
                <a:moveTo>
                  <a:pt x="3582451" y="0"/>
                </a:moveTo>
                <a:lnTo>
                  <a:pt x="0" y="0"/>
                </a:lnTo>
                <a:lnTo>
                  <a:pt x="0" y="1790958"/>
                </a:lnTo>
                <a:lnTo>
                  <a:pt x="1791226" y="1790958"/>
                </a:lnTo>
                <a:lnTo>
                  <a:pt x="3582451" y="0"/>
                </a:lnTo>
                <a:lnTo>
                  <a:pt x="3582451" y="0"/>
                </a:lnTo>
                <a:close/>
              </a:path>
            </a:pathLst>
          </a:custGeom>
          <a:solidFill>
            <a:srgbClr val="D1EFFF"/>
          </a:solidFill>
          <a:ln w="4467" cap="flat">
            <a:noFill/>
            <a:prstDash val="solid"/>
            <a:miter/>
          </a:ln>
        </p:spPr>
        <p:txBody>
          <a:bodyPr rtlCol="0" anchor="ctr"/>
          <a:lstStyle/>
          <a:p>
            <a:pPr defTabSz="1088654"/>
            <a:endParaRPr lang="en-US" sz="2100">
              <a:solidFill>
                <a:srgbClr val="000000"/>
              </a:solidFill>
              <a:latin typeface="72 Brand" panose="020B0504030603020204" pitchFamily="34" charset="0"/>
            </a:endParaRPr>
          </a:p>
        </p:txBody>
      </p:sp>
    </p:spTree>
    <p:extLst>
      <p:ext uri="{BB962C8B-B14F-4D97-AF65-F5344CB8AC3E}">
        <p14:creationId xmlns:p14="http://schemas.microsoft.com/office/powerpoint/2010/main" val="1108744589"/>
      </p:ext>
    </p:extLst>
  </p:cSld>
  <p:clrMapOvr>
    <a:masterClrMapping/>
  </p:clrMapOvr>
  <p:extLst>
    <p:ext uri="{DCECCB84-F9BA-43D5-87BE-67443E8EF086}">
      <p15:sldGuideLst xmlns:p15="http://schemas.microsoft.com/office/powerpoint/2012/main">
        <p15:guide id="4" orient="horz" pos="2341">
          <p15:clr>
            <a:srgbClr val="FBAE40"/>
          </p15:clr>
        </p15:guide>
        <p15:guide id="7" orient="horz" pos="1752" userDrawn="1">
          <p15:clr>
            <a:srgbClr val="FBAE40"/>
          </p15:clr>
        </p15:guide>
        <p15:guide id="8" orient="horz" pos="323">
          <p15:clr>
            <a:srgbClr val="FBAE40"/>
          </p15:clr>
        </p15:guide>
        <p15:guide id="9" orient="horz" pos="5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43050"/>
            <a:ext cx="5465762"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5" name="Picture 4">
            <a:extLst>
              <a:ext uri="{FF2B5EF4-FFF2-40B4-BE49-F238E27FC236}">
                <a16:creationId xmlns:a16="http://schemas.microsoft.com/office/drawing/2014/main" id="{9B2C865E-BEC1-EE4C-E61C-369AEE2DFC76}"/>
              </a:ext>
            </a:extLst>
          </p:cNvPr>
          <p:cNvPicPr>
            <a:picLocks noChangeAspect="1"/>
          </p:cNvPicPr>
          <p:nvPr userDrawn="1"/>
        </p:nvPicPr>
        <p:blipFill>
          <a:blip r:embed="rId2"/>
          <a:stretch>
            <a:fillRect/>
          </a:stretch>
        </p:blipFill>
        <p:spPr>
          <a:xfrm>
            <a:off x="8183947" y="5990000"/>
            <a:ext cx="3506403" cy="360000"/>
          </a:xfrm>
          <a:prstGeom prst="rect">
            <a:avLst/>
          </a:prstGeom>
        </p:spPr>
      </p:pic>
      <p:sp>
        <p:nvSpPr>
          <p:cNvPr id="2" name="Copyright Placeholder" descr="{&quot;templafy&quot;:{&quot;id&quot;:&quot;ba9fff8e-a26f-4604-9418-39eec7243848&quot;}}">
            <a:extLst>
              <a:ext uri="{FF2B5EF4-FFF2-40B4-BE49-F238E27FC236}">
                <a16:creationId xmlns:a16="http://schemas.microsoft.com/office/drawing/2014/main" id="{565E87ED-3DFA-D2CD-24E2-199538EC4F11}"/>
              </a:ext>
            </a:extLst>
          </p:cNvPr>
          <p:cNvSpPr txBox="1">
            <a:spLocks/>
          </p:cNvSpPr>
          <p:nvPr userDrawn="1"/>
        </p:nvSpPr>
        <p:spPr>
          <a:xfrm>
            <a:off x="504000" y="6145872"/>
            <a:ext cx="6704011" cy="208122"/>
          </a:xfrm>
          <a:prstGeom prst="rect">
            <a:avLst/>
          </a:prstGeom>
          <a:noFill/>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a:latin typeface="72 Brand" panose="020B0504030603020204" pitchFamily="34" charset="0"/>
                <a:cs typeface="Arial" panose="020B0604020202020204" pitchFamily="34" charset="0"/>
              </a:rPr>
              <a:t>© </a:t>
            </a:r>
            <a:fld id="{580B695F-790D-4A7B-8DB0-BF4DCB714F9E}" type="datetimeyyyy">
              <a:rPr lang="en-GB" smtClean="0">
                <a:latin typeface="72 Brand" panose="020B0504030603020204" pitchFamily="34" charset="0"/>
              </a:rPr>
              <a:t>2026</a:t>
            </a:fld>
            <a:r>
              <a:rPr lang="en-GB">
                <a:latin typeface="72 Brand" panose="020B0504030603020204" pitchFamily="34" charset="0"/>
              </a:rPr>
              <a:t> SAP SE or an SAP affiliate company. All rights reserved. See Legal Notice on www.sap.com/legal-notice for use terms, disclaimers, disclosures, or restrictions related to this material.</a:t>
            </a:r>
            <a:endParaRPr lang="en-US">
              <a:latin typeface="72 Brand" panose="020B0504030603020204" pitchFamily="34" charset="0"/>
              <a:cs typeface="Arial" panose="020B0604020202020204" pitchFamily="34" charset="0"/>
            </a:endParaRPr>
          </a:p>
        </p:txBody>
      </p:sp>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2" orient="horz" pos="970" userDrawn="1">
          <p15:clr>
            <a:srgbClr val="FBAE40"/>
          </p15:clr>
        </p15:guide>
        <p15:guide id="4" orient="horz" pos="183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B">
    <p:bg>
      <p:bgRef idx="1001">
        <a:schemeClr val="bg1"/>
      </p:bgRef>
    </p:bg>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0" y="4024430"/>
            <a:ext cx="10899174" cy="998420"/>
          </a:xfrm>
        </p:spPr>
        <p:txBody>
          <a:bodyPr vert="horz" wrap="square" lIns="0" tIns="0" rIns="0" bIns="0" rtlCol="0">
            <a:noAutofit/>
          </a:bodyPr>
          <a:lstStyle>
            <a:lvl1pPr>
              <a:lnSpc>
                <a:spcPct val="90000"/>
              </a:lnSpc>
              <a:defRPr lang="de-DE" sz="5500" b="0" i="0" dirty="0">
                <a:latin typeface="72 Brand Medium" panose="020B0504030603020204" pitchFamily="34" charset="0"/>
                <a:ea typeface="+mn-ea"/>
                <a:cs typeface="+mn-cs"/>
              </a:defRPr>
            </a:lvl1pPr>
          </a:lstStyle>
          <a:p>
            <a:pPr lvl="0"/>
            <a:r>
              <a:rPr lang="en-US"/>
              <a:t>Thank you.</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2" name="Picture 1">
            <a:extLst>
              <a:ext uri="{FF2B5EF4-FFF2-40B4-BE49-F238E27FC236}">
                <a16:creationId xmlns:a16="http://schemas.microsoft.com/office/drawing/2014/main" id="{3F8F6905-A0D4-DA0D-B1C3-892DEA90CF6B}"/>
              </a:ext>
            </a:extLst>
          </p:cNvPr>
          <p:cNvPicPr>
            <a:picLocks noChangeAspect="1"/>
          </p:cNvPicPr>
          <p:nvPr userDrawn="1"/>
        </p:nvPicPr>
        <p:blipFill>
          <a:blip r:embed="rId2"/>
          <a:stretch>
            <a:fillRect/>
          </a:stretch>
        </p:blipFill>
        <p:spPr>
          <a:xfrm>
            <a:off x="8183947" y="5990000"/>
            <a:ext cx="3506403" cy="360000"/>
          </a:xfrm>
          <a:prstGeom prst="rect">
            <a:avLst/>
          </a:prstGeom>
        </p:spPr>
      </p:pic>
      <p:sp>
        <p:nvSpPr>
          <p:cNvPr id="5" name="Copyright Placeholder" descr="{&quot;templafy&quot;:{&quot;id&quot;:&quot;ba9fff8e-a26f-4604-9418-39eec7243848&quot;}}">
            <a:extLst>
              <a:ext uri="{FF2B5EF4-FFF2-40B4-BE49-F238E27FC236}">
                <a16:creationId xmlns:a16="http://schemas.microsoft.com/office/drawing/2014/main" id="{C0F15E99-C02F-C566-8827-500E6A9C1D4E}"/>
              </a:ext>
            </a:extLst>
          </p:cNvPr>
          <p:cNvSpPr txBox="1">
            <a:spLocks/>
          </p:cNvSpPr>
          <p:nvPr userDrawn="1"/>
        </p:nvSpPr>
        <p:spPr>
          <a:xfrm>
            <a:off x="504000" y="6145872"/>
            <a:ext cx="6704011" cy="208122"/>
          </a:xfrm>
          <a:prstGeom prst="rect">
            <a:avLst/>
          </a:prstGeom>
          <a:noFill/>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a:latin typeface="72 Brand" panose="020B0504030603020204" pitchFamily="34" charset="0"/>
                <a:cs typeface="Arial" panose="020B0604020202020204" pitchFamily="34" charset="0"/>
              </a:rPr>
              <a:t>© </a:t>
            </a:r>
            <a:fld id="{C0321556-B0C7-40B5-B24D-A3A0B615DFFF}" type="datetimeyyyy">
              <a:rPr lang="en-GB" smtClean="0">
                <a:latin typeface="72 Brand" panose="020B0504030603020204" pitchFamily="34" charset="0"/>
              </a:rPr>
              <a:t>2026</a:t>
            </a:fld>
            <a:r>
              <a:rPr lang="en-GB">
                <a:latin typeface="72 Brand" panose="020B0504030603020204" pitchFamily="34" charset="0"/>
              </a:rPr>
              <a:t> SAP SE or an SAP affiliate company. All rights reserved. See Legal Notice on www.sap.com/legal-notice for use terms, disclaimers, disclosures, or restrictions related to this material.</a:t>
            </a:r>
            <a:endParaRPr lang="en-US">
              <a:latin typeface="72 Brand" panose="020B0504030603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EC35C5B-3872-7864-2787-0C648AA99BB6}"/>
              </a:ext>
            </a:extLst>
          </p:cNvPr>
          <p:cNvSpPr/>
          <p:nvPr userDrawn="1"/>
        </p:nvSpPr>
        <p:spPr bwMode="gray">
          <a:xfrm>
            <a:off x="11296650" y="6494825"/>
            <a:ext cx="898525" cy="360000"/>
          </a:xfrm>
          <a:prstGeom prst="rect">
            <a:avLst/>
          </a:prstGeom>
          <a:solidFill>
            <a:schemeClr val="bg1"/>
          </a:solidFill>
          <a:ln w="2857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400" b="0" i="0" u="none" strike="noStrike" kern="0" cap="none" spc="0" normalizeH="0" baseline="0" noProof="0" err="1">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15359677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2">
          <p15:clr>
            <a:srgbClr val="FBAE40"/>
          </p15:clr>
        </p15:guide>
        <p15:guide id="4" pos="326" userDrawn="1">
          <p15:clr>
            <a:srgbClr val="A4A3A4"/>
          </p15:clr>
        </p15:guide>
        <p15:guide id="5" orient="horz" pos="2534">
          <p15:clr>
            <a:srgbClr val="FBAE40"/>
          </p15:clr>
        </p15:guide>
        <p15:guide id="6" orient="horz" pos="3164">
          <p15:clr>
            <a:srgbClr val="FBAE40"/>
          </p15:clr>
        </p15:guide>
        <p15:guide id="7" orient="horz" pos="3232">
          <p15:clr>
            <a:srgbClr val="FBAE40"/>
          </p15:clr>
        </p15:guide>
        <p15:guide id="8" orient="horz" pos="354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ser guide TIPS &amp; TRICK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A4BFCE-B81D-CBD1-C182-360E8B61B7DF}"/>
              </a:ext>
            </a:extLst>
          </p:cNvPr>
          <p:cNvPicPr>
            <a:picLocks noChangeAspect="1"/>
          </p:cNvPicPr>
          <p:nvPr userDrawn="1"/>
        </p:nvPicPr>
        <p:blipFill>
          <a:blip r:embed="rId2"/>
          <a:srcRect t="1" r="69235" b="-57172"/>
          <a:stretch/>
        </p:blipFill>
        <p:spPr>
          <a:xfrm>
            <a:off x="8283791" y="1604962"/>
            <a:ext cx="343400" cy="568302"/>
          </a:xfrm>
          <a:prstGeom prst="rect">
            <a:avLst/>
          </a:prstGeom>
        </p:spPr>
      </p:pic>
      <p:pic>
        <p:nvPicPr>
          <p:cNvPr id="26" name="Picture 25">
            <a:extLst>
              <a:ext uri="{FF2B5EF4-FFF2-40B4-BE49-F238E27FC236}">
                <a16:creationId xmlns:a16="http://schemas.microsoft.com/office/drawing/2014/main" id="{0B9183E9-C13E-58A0-4347-EB86D2AEA0FC}"/>
              </a:ext>
            </a:extLst>
          </p:cNvPr>
          <p:cNvPicPr>
            <a:picLocks noChangeAspect="1"/>
          </p:cNvPicPr>
          <p:nvPr userDrawn="1"/>
        </p:nvPicPr>
        <p:blipFill>
          <a:blip r:embed="rId2"/>
          <a:srcRect l="41606" t="3929"/>
          <a:stretch/>
        </p:blipFill>
        <p:spPr>
          <a:xfrm>
            <a:off x="8129588" y="2073216"/>
            <a:ext cx="651804" cy="347377"/>
          </a:xfrm>
          <a:prstGeom prst="rect">
            <a:avLst/>
          </a:prstGeom>
        </p:spPr>
      </p:pic>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3105509" y="1142617"/>
            <a:ext cx="217703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a:solidFill>
                  <a:srgbClr val="000000"/>
                </a:solidFill>
                <a:latin typeface="+mn-lt"/>
                <a:cs typeface="Arial" panose="020B0604020202020204" pitchFamily="34" charset="0"/>
              </a:rPr>
              <a:t>PICTURES</a:t>
            </a:r>
            <a:endParaRPr lang="en-GB" sz="140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b="1" noProof="1">
                <a:solidFill>
                  <a:srgbClr val="000000"/>
                </a:solidFill>
                <a:latin typeface="+mn-lt"/>
                <a:cs typeface="Arial" panose="020B0604020202020204" pitchFamily="34" charset="0"/>
              </a:rPr>
              <a:t>Insert corporate picture from Templafy</a:t>
            </a:r>
            <a:endParaRPr lang="en-GB" altLang="da-DK" sz="900" b="0" noProof="1">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rgbClr val="000000"/>
                </a:solidFill>
                <a:latin typeface="+mn-lt"/>
                <a:cs typeface="Arial" panose="020B0604020202020204" pitchFamily="34" charset="0"/>
              </a:rPr>
              <a:t>1.</a:t>
            </a:r>
            <a:r>
              <a:rPr lang="en-GB" altLang="da-DK" sz="900" b="0" noProof="1">
                <a:solidFill>
                  <a:srgbClr val="000000"/>
                </a:solidFill>
                <a:latin typeface="+mn-lt"/>
                <a:cs typeface="Arial" panose="020B0604020202020204" pitchFamily="34" charset="0"/>
              </a:rPr>
              <a:t> Click the blue </a:t>
            </a:r>
            <a:r>
              <a:rPr lang="en-GB" altLang="da-DK" sz="900" b="1" baseline="0" noProof="1">
                <a:solidFill>
                  <a:srgbClr val="000000"/>
                </a:solidFill>
                <a:latin typeface="+mn-lt"/>
                <a:cs typeface="Arial" panose="020B0604020202020204" pitchFamily="34" charset="0"/>
              </a:rPr>
              <a:t>Templafy </a:t>
            </a:r>
            <a:r>
              <a:rPr lang="en-GB" altLang="da-DK" sz="900" b="0" baseline="0" noProof="1">
                <a:solidFill>
                  <a:srgbClr val="000000"/>
                </a:solidFill>
                <a:latin typeface="+mn-lt"/>
                <a:cs typeface="Arial" panose="020B0604020202020204" pitchFamily="34" charset="0"/>
              </a:rPr>
              <a:t>button to view Templafy pane on right side of the screen, if it is not already there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000000"/>
                </a:solidFill>
                <a:latin typeface="+mn-lt"/>
                <a:cs typeface="Arial" panose="020B0604020202020204" pitchFamily="34" charset="0"/>
              </a:rPr>
              <a:t>2. </a:t>
            </a:r>
            <a:r>
              <a:rPr lang="en-GB" altLang="da-DK" sz="900" b="0" baseline="0" noProof="1">
                <a:solidFill>
                  <a:srgbClr val="000000"/>
                </a:solidFill>
                <a:latin typeface="+mn-lt"/>
                <a:cs typeface="Arial" panose="020B0604020202020204" pitchFamily="34" charset="0"/>
              </a:rPr>
              <a:t>Select picture placeholder by clicking on the frame (at the edge)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000000"/>
                </a:solidFill>
                <a:latin typeface="+mn-lt"/>
                <a:cs typeface="Arial" panose="020B0604020202020204" pitchFamily="34" charset="0"/>
              </a:rPr>
              <a:t>3</a:t>
            </a:r>
            <a:r>
              <a:rPr lang="en-GB" altLang="da-DK" sz="900" b="0" baseline="0" noProof="1">
                <a:solidFill>
                  <a:srgbClr val="000000"/>
                </a:solidFill>
                <a:latin typeface="+mn-lt"/>
                <a:cs typeface="Lundbeck Display" panose="020B0402040504020204" pitchFamily="34" charset="0"/>
              </a:rPr>
              <a:t> Click the </a:t>
            </a:r>
            <a:r>
              <a:rPr lang="en-GB" altLang="da-DK" sz="900" b="1" baseline="0" noProof="1">
                <a:solidFill>
                  <a:srgbClr val="000000"/>
                </a:solidFill>
                <a:latin typeface="+mn-lt"/>
                <a:cs typeface="Lundbeck Display" panose="020B0402040504020204" pitchFamily="34" charset="0"/>
              </a:rPr>
              <a:t>Images </a:t>
            </a:r>
            <a:r>
              <a:rPr lang="en-GB" altLang="da-DK" sz="900" b="0" i="0" baseline="0" noProof="1">
                <a:solidFill>
                  <a:srgbClr val="000000"/>
                </a:solidFill>
                <a:latin typeface="+mn-lt"/>
                <a:cs typeface="Lundbeck Display" panose="020B0402040504020204" pitchFamily="34" charset="0"/>
              </a:rPr>
              <a:t>button</a:t>
            </a:r>
            <a:r>
              <a:rPr lang="en-GB" altLang="da-DK" sz="900" b="0" baseline="0" noProof="1">
                <a:solidFill>
                  <a:srgbClr val="000000"/>
                </a:solidFill>
                <a:latin typeface="+mn-lt"/>
                <a:cs typeface="Lundbeck Display" panose="020B0402040504020204" pitchFamily="34" charset="0"/>
              </a:rPr>
              <a:t> in the Templafy pane</a:t>
            </a:r>
            <a:endParaRPr lang="en-GB" altLang="da-DK" sz="900" b="0" baseline="0" noProof="1">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000000"/>
                </a:solidFill>
                <a:latin typeface="+mn-lt"/>
                <a:cs typeface="Arial" panose="020B0604020202020204" pitchFamily="34" charset="0"/>
              </a:rPr>
              <a:t>Hint: </a:t>
            </a:r>
            <a:r>
              <a:rPr lang="en-GB" altLang="da-DK" sz="900" b="0" baseline="0" noProof="1">
                <a:solidFill>
                  <a:srgbClr val="000000"/>
                </a:solidFill>
                <a:latin typeface="+mn-lt"/>
                <a:cs typeface="Arial" panose="020B0604020202020204" pitchFamily="34" charset="0"/>
              </a:rPr>
              <a:t>You can search for images in the search field.</a:t>
            </a:r>
            <a:br>
              <a:rPr lang="en-GB" altLang="da-DK" sz="900" b="0" baseline="0" noProof="1">
                <a:solidFill>
                  <a:srgbClr val="000000"/>
                </a:solidFill>
                <a:latin typeface="+mn-lt"/>
                <a:cs typeface="Arial" panose="020B0604020202020204" pitchFamily="34" charset="0"/>
              </a:rPr>
            </a:br>
            <a:endParaRPr lang="en-GB" altLang="da-DK" sz="900" noProof="1">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rgbClr val="000000"/>
                </a:solidFill>
                <a:latin typeface="+mn-lt"/>
                <a:cs typeface="Arial" panose="020B0604020202020204" pitchFamily="34" charset="0"/>
              </a:rPr>
              <a:t>Insert picture from other location</a:t>
            </a:r>
          </a:p>
          <a:p>
            <a:pPr eaLnBrk="1" hangingPunct="1">
              <a:lnSpc>
                <a:spcPct val="100000"/>
              </a:lnSpc>
              <a:spcAft>
                <a:spcPts val="600"/>
              </a:spcAft>
              <a:defRPr/>
            </a:pPr>
            <a:r>
              <a:rPr lang="en-GB" altLang="da-DK" sz="900" b="0" noProof="1">
                <a:solidFill>
                  <a:srgbClr val="000000"/>
                </a:solidFill>
                <a:latin typeface="+mn-lt"/>
                <a:cs typeface="Arial" panose="020B0604020202020204" pitchFamily="34" charset="0"/>
              </a:rPr>
              <a:t>On slides with pictureplaceholder, click on the icon and choose </a:t>
            </a:r>
            <a:r>
              <a:rPr lang="en-GB" altLang="da-DK" sz="900" b="1" noProof="1">
                <a:solidFill>
                  <a:srgbClr val="000000"/>
                </a:solidFill>
                <a:latin typeface="+mn-lt"/>
                <a:cs typeface="Arial" panose="020B0604020202020204" pitchFamily="34" charset="0"/>
              </a:rPr>
              <a:t>Insert </a:t>
            </a:r>
            <a:r>
              <a:rPr lang="en-GB" altLang="da-DK" sz="900" b="0" noProof="1">
                <a:solidFill>
                  <a:srgbClr val="000000"/>
                </a:solidFill>
                <a:latin typeface="+mn-lt"/>
                <a:cs typeface="Arial" panose="020B0604020202020204" pitchFamily="34" charset="0"/>
              </a:rPr>
              <a:t>to browse for picture</a:t>
            </a:r>
            <a:endParaRPr lang="en-GB" altLang="da-DK" sz="900" b="1" noProof="1">
              <a:solidFill>
                <a:srgbClr val="000000"/>
              </a:solidFill>
              <a:latin typeface="+mn-lt"/>
              <a:cs typeface="Arial" panose="020B0604020202020204" pitchFamily="34" charset="0"/>
            </a:endParaRPr>
          </a:p>
          <a:p>
            <a:pPr eaLnBrk="1" hangingPunct="1">
              <a:lnSpc>
                <a:spcPct val="100000"/>
              </a:lnSpc>
              <a:spcBef>
                <a:spcPts val="1200"/>
              </a:spcBef>
              <a:spcAft>
                <a:spcPts val="600"/>
              </a:spcAft>
              <a:defRPr/>
            </a:pPr>
            <a:r>
              <a:rPr lang="en-GB" sz="900" b="1" noProof="1">
                <a:solidFill>
                  <a:srgbClr val="000000"/>
                </a:solidFill>
                <a:latin typeface="+mn-lt"/>
                <a:cs typeface="Arial" panose="020B0604020202020204" pitchFamily="34" charset="0"/>
              </a:rPr>
              <a:t>Crop picture</a:t>
            </a:r>
          </a:p>
          <a:p>
            <a:pPr eaLnBrk="1" hangingPunct="1">
              <a:lnSpc>
                <a:spcPct val="100000"/>
              </a:lnSpc>
              <a:spcAft>
                <a:spcPts val="600"/>
              </a:spcAft>
              <a:defRPr/>
            </a:pPr>
            <a:r>
              <a:rPr lang="en-GB" altLang="da-DK" sz="900" b="1" noProof="1">
                <a:solidFill>
                  <a:srgbClr val="000000"/>
                </a:solidFill>
                <a:latin typeface="+mn-lt"/>
                <a:cs typeface="Arial" panose="020B0604020202020204" pitchFamily="34" charset="0"/>
              </a:rPr>
              <a:t>1. </a:t>
            </a:r>
            <a:r>
              <a:rPr lang="en-GB" altLang="da-DK" sz="900" b="0" noProof="1">
                <a:solidFill>
                  <a:srgbClr val="000000"/>
                </a:solidFill>
                <a:latin typeface="+mn-lt"/>
                <a:cs typeface="Arial" panose="020B0604020202020204" pitchFamily="34" charset="0"/>
              </a:rPr>
              <a:t>Click </a:t>
            </a:r>
            <a:r>
              <a:rPr lang="en-GB" altLang="da-DK" sz="900" b="1" noProof="1">
                <a:solidFill>
                  <a:srgbClr val="000000"/>
                </a:solidFill>
                <a:latin typeface="+mn-lt"/>
                <a:cs typeface="Arial" panose="020B0604020202020204" pitchFamily="34" charset="0"/>
              </a:rPr>
              <a:t>Crop</a:t>
            </a:r>
            <a:r>
              <a:rPr lang="en-GB" altLang="da-DK" sz="900" b="0" noProof="1">
                <a:solidFill>
                  <a:srgbClr val="000000"/>
                </a:solidFill>
                <a:latin typeface="+mn-lt"/>
                <a:cs typeface="Arial" panose="020B0604020202020204" pitchFamily="34" charset="0"/>
              </a:rPr>
              <a:t> to change size or focus of the picture</a:t>
            </a:r>
          </a:p>
          <a:p>
            <a:pPr eaLnBrk="1" hangingPunct="1">
              <a:lnSpc>
                <a:spcPct val="100000"/>
              </a:lnSpc>
              <a:spcAft>
                <a:spcPts val="600"/>
              </a:spcAft>
              <a:defRPr/>
            </a:pPr>
            <a:r>
              <a:rPr lang="en-GB" altLang="da-DK" sz="900" b="1" noProof="1">
                <a:solidFill>
                  <a:srgbClr val="000000"/>
                </a:solidFill>
                <a:latin typeface="+mn-lt"/>
                <a:cs typeface="Arial" panose="020B0604020202020204" pitchFamily="34" charset="0"/>
              </a:rPr>
              <a:t>2. </a:t>
            </a:r>
            <a:r>
              <a:rPr lang="en-GB" altLang="da-DK" sz="900" b="0" noProof="1">
                <a:solidFill>
                  <a:srgbClr val="000000"/>
                </a:solidFill>
                <a:latin typeface="+mn-lt"/>
                <a:cs typeface="Arial" panose="020B0604020202020204" pitchFamily="34" charset="0"/>
              </a:rPr>
              <a:t>If you want to scale the picture, hold </a:t>
            </a:r>
            <a:r>
              <a:rPr lang="en-GB" altLang="da-DK" sz="900" b="1" noProof="1">
                <a:solidFill>
                  <a:srgbClr val="000000"/>
                </a:solidFill>
                <a:latin typeface="+mn-lt"/>
                <a:cs typeface="Arial" panose="020B0604020202020204" pitchFamily="34" charset="0"/>
              </a:rPr>
              <a:t>SHIFT</a:t>
            </a:r>
            <a:r>
              <a:rPr lang="en-GB" altLang="da-DK" sz="900" b="0" noProof="1">
                <a:solidFill>
                  <a:srgbClr val="000000"/>
                </a:solidFill>
                <a:latin typeface="+mn-lt"/>
                <a:cs typeface="Arial" panose="020B0604020202020204" pitchFamily="34" charset="0"/>
              </a:rPr>
              <a:t>-key down while dragging the corners of the picture</a:t>
            </a:r>
          </a:p>
          <a:p>
            <a:pPr eaLnBrk="1" hangingPunct="1">
              <a:lnSpc>
                <a:spcPct val="100000"/>
              </a:lnSpc>
              <a:spcAft>
                <a:spcPts val="600"/>
              </a:spcAft>
              <a:defRPr/>
            </a:pPr>
            <a:r>
              <a:rPr lang="en-GB" altLang="da-DK" sz="900" b="1" noProof="1">
                <a:solidFill>
                  <a:srgbClr val="000000"/>
                </a:solidFill>
                <a:latin typeface="+mn-lt"/>
                <a:cs typeface="Arial" panose="020B0604020202020204" pitchFamily="34" charset="0"/>
              </a:rPr>
              <a:t>HINT: </a:t>
            </a:r>
            <a:r>
              <a:rPr lang="en-GB" altLang="da-DK" sz="900" b="0" noProof="1">
                <a:solidFill>
                  <a:srgbClr val="000000"/>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900" b="1" noProof="1">
                <a:solidFill>
                  <a:srgbClr val="000000"/>
                </a:solidFill>
                <a:latin typeface="+mn-lt"/>
                <a:cs typeface="Arial" panose="020B0604020202020204" pitchFamily="34" charset="0"/>
              </a:rPr>
              <a:t>Send to Back</a:t>
            </a:r>
          </a:p>
        </p:txBody>
      </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503238" y="1142617"/>
            <a:ext cx="1741943" cy="479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a:solidFill>
                  <a:srgbClr val="000000"/>
                </a:solidFill>
                <a:latin typeface="+mn-lt"/>
                <a:cs typeface="Arial" panose="020B0604020202020204" pitchFamily="34" charset="0"/>
              </a:rPr>
              <a:t>TEXT STYLES</a:t>
            </a:r>
            <a:endParaRPr lang="en-GB" altLang="da-DK" sz="1200" b="0" noProof="1">
              <a:solidFill>
                <a:srgbClr val="000000"/>
              </a:solidFill>
              <a:latin typeface="+mn-lt"/>
              <a:cs typeface="Arial" panose="020B0604020202020204" pitchFamily="34" charset="0"/>
            </a:endParaRPr>
          </a:p>
          <a:p>
            <a:pPr eaLnBrk="1" hangingPunct="1">
              <a:spcAft>
                <a:spcPts val="600"/>
              </a:spcAft>
              <a:defRPr/>
            </a:pPr>
            <a:r>
              <a:rPr lang="en-GB" altLang="da-DK" sz="900" b="0" noProof="1">
                <a:solidFill>
                  <a:srgbClr val="000000"/>
                </a:solidFill>
                <a:latin typeface="+mn-lt"/>
                <a:cs typeface="Arial" panose="020B0604020202020204" pitchFamily="34" charset="0"/>
              </a:rPr>
              <a:t>Use the </a:t>
            </a:r>
            <a:r>
              <a:rPr lang="en-GB" altLang="da-DK" sz="900" b="1" noProof="1">
                <a:solidFill>
                  <a:srgbClr val="000000"/>
                </a:solidFill>
                <a:latin typeface="+mn-lt"/>
                <a:cs typeface="Arial" panose="020B0604020202020204" pitchFamily="34" charset="0"/>
              </a:rPr>
              <a:t>TAB</a:t>
            </a:r>
            <a:r>
              <a:rPr lang="en-GB" altLang="da-DK" sz="900" b="0" noProof="1">
                <a:solidFill>
                  <a:srgbClr val="000000"/>
                </a:solidFill>
                <a:latin typeface="+mn-lt"/>
                <a:cs typeface="Arial" panose="020B0604020202020204" pitchFamily="34" charset="0"/>
              </a:rPr>
              <a:t>-key</a:t>
            </a:r>
            <a:r>
              <a:rPr lang="en-GB" altLang="da-DK" sz="900" b="0" baseline="0" noProof="1">
                <a:solidFill>
                  <a:srgbClr val="000000"/>
                </a:solidFill>
                <a:latin typeface="+mn-lt"/>
                <a:cs typeface="Arial" panose="020B0604020202020204" pitchFamily="34" charset="0"/>
              </a:rPr>
              <a:t> to jump through levels. Click </a:t>
            </a:r>
            <a:r>
              <a:rPr lang="en-GB" altLang="da-DK" sz="900" b="1" baseline="0" noProof="1">
                <a:solidFill>
                  <a:srgbClr val="000000"/>
                </a:solidFill>
                <a:latin typeface="+mn-lt"/>
                <a:cs typeface="Arial" panose="020B0604020202020204" pitchFamily="34" charset="0"/>
              </a:rPr>
              <a:t>ENTER</a:t>
            </a:r>
            <a:r>
              <a:rPr lang="en-GB" altLang="da-DK" sz="900" b="0" baseline="0" noProof="1">
                <a:solidFill>
                  <a:srgbClr val="000000"/>
                </a:solidFill>
                <a:latin typeface="+mn-lt"/>
                <a:cs typeface="Arial" panose="020B0604020202020204" pitchFamily="34" charset="0"/>
              </a:rPr>
              <a:t>, then </a:t>
            </a:r>
            <a:r>
              <a:rPr lang="en-GB" altLang="da-DK" sz="900" b="1" baseline="0" noProof="1">
                <a:solidFill>
                  <a:srgbClr val="000000"/>
                </a:solidFill>
                <a:latin typeface="+mn-lt"/>
                <a:cs typeface="Arial" panose="020B0604020202020204" pitchFamily="34" charset="0"/>
              </a:rPr>
              <a:t>TAB</a:t>
            </a:r>
            <a:r>
              <a:rPr lang="en-GB" altLang="da-DK" sz="900" b="0" baseline="0" noProof="1">
                <a:solidFill>
                  <a:srgbClr val="000000"/>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rgbClr val="000000"/>
                </a:solidFill>
                <a:latin typeface="+mn-lt"/>
                <a:cs typeface="Arial" panose="020B0604020202020204" pitchFamily="34" charset="0"/>
              </a:rPr>
              <a:t>To go back in levels use </a:t>
            </a:r>
            <a:r>
              <a:rPr lang="en-GB" altLang="da-DK" sz="900" b="1" baseline="0" noProof="1">
                <a:solidFill>
                  <a:srgbClr val="000000"/>
                </a:solidFill>
                <a:latin typeface="+mn-lt"/>
                <a:cs typeface="Arial" panose="020B0604020202020204" pitchFamily="34" charset="0"/>
              </a:rPr>
              <a:t>SHIFT+TAB</a:t>
            </a:r>
            <a:endParaRPr lang="en-GB" sz="900" b="1" noProof="1">
              <a:solidFill>
                <a:srgbClr val="000000"/>
              </a:solidFill>
              <a:latin typeface="+mn-lt"/>
              <a:cs typeface="Arial" panose="020B0604020202020204" pitchFamily="34" charset="0"/>
            </a:endParaRPr>
          </a:p>
          <a:p>
            <a:pPr eaLnBrk="1" hangingPunct="1">
              <a:spcAft>
                <a:spcPts val="600"/>
              </a:spcAft>
              <a:defRPr/>
            </a:pPr>
            <a:r>
              <a:rPr lang="en-GB" sz="900" noProof="1">
                <a:solidFill>
                  <a:srgbClr val="000000"/>
                </a:solidFill>
                <a:latin typeface="+mn-lt"/>
                <a:cs typeface="Arial" panose="020B0604020202020204" pitchFamily="34" charset="0"/>
              </a:rPr>
              <a:t>Alternatively, </a:t>
            </a:r>
            <a:r>
              <a:rPr lang="en-GB" sz="900" b="1" noProof="1">
                <a:solidFill>
                  <a:srgbClr val="000000"/>
                </a:solidFill>
                <a:latin typeface="+mn-lt"/>
                <a:cs typeface="Arial" panose="020B0604020202020204" pitchFamily="34" charset="0"/>
              </a:rPr>
              <a:t>Increase</a:t>
            </a:r>
            <a:r>
              <a:rPr lang="en-GB" sz="900" baseline="0" noProof="1">
                <a:solidFill>
                  <a:srgbClr val="000000"/>
                </a:solidFill>
                <a:latin typeface="+mn-lt"/>
                <a:cs typeface="Arial" panose="020B0604020202020204" pitchFamily="34" charset="0"/>
              </a:rPr>
              <a:t> and </a:t>
            </a:r>
            <a:r>
              <a:rPr lang="en-GB" sz="900" b="1" baseline="0" noProof="1">
                <a:solidFill>
                  <a:srgbClr val="000000"/>
                </a:solidFill>
                <a:latin typeface="+mn-lt"/>
                <a:cs typeface="Arial" panose="020B0604020202020204" pitchFamily="34" charset="0"/>
              </a:rPr>
              <a:t>Decrease </a:t>
            </a:r>
            <a:r>
              <a:rPr lang="en-GB" sz="900" baseline="0" noProof="1">
                <a:solidFill>
                  <a:srgbClr val="000000"/>
                </a:solidFill>
                <a:latin typeface="+mn-lt"/>
                <a:cs typeface="Arial" panose="020B0604020202020204" pitchFamily="34" charset="0"/>
              </a:rPr>
              <a:t>list level can be used</a:t>
            </a:r>
          </a:p>
          <a:p>
            <a:pPr eaLnBrk="1" hangingPunct="1">
              <a:spcAft>
                <a:spcPts val="600"/>
              </a:spcAft>
              <a:defRPr/>
            </a:pPr>
            <a:r>
              <a:rPr lang="en-GB" altLang="da-DK" sz="900" b="1" noProof="1">
                <a:solidFill>
                  <a:srgbClr val="000000"/>
                </a:solidFill>
                <a:latin typeface="+mn-lt"/>
                <a:cs typeface="Arial" panose="020B0604020202020204" pitchFamily="34" charset="0"/>
              </a:rPr>
              <a:t>HINT: </a:t>
            </a:r>
            <a:r>
              <a:rPr lang="en-GB" sz="900" b="1" noProof="1">
                <a:solidFill>
                  <a:srgbClr val="000000"/>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000000"/>
                </a:solidFill>
                <a:latin typeface="+mn-lt"/>
                <a:cs typeface="Arial" panose="020B0604020202020204" pitchFamily="34" charset="0"/>
              </a:rPr>
              <a:t>Delete bullet for regular text.</a:t>
            </a:r>
            <a:br>
              <a:rPr lang="en-GB" altLang="da-DK" sz="900" b="0" noProof="1">
                <a:solidFill>
                  <a:srgbClr val="000000"/>
                </a:solidFill>
                <a:latin typeface="+mn-lt"/>
                <a:cs typeface="Arial" panose="020B0604020202020204" pitchFamily="34" charset="0"/>
              </a:rPr>
            </a:br>
            <a:r>
              <a:rPr lang="en-GB" altLang="da-DK" sz="900" b="0" noProof="1">
                <a:solidFill>
                  <a:srgbClr val="000000"/>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rgbClr val="000000"/>
                </a:solidFill>
                <a:latin typeface="+mn-lt"/>
                <a:cs typeface="Arial" panose="020B0604020202020204" pitchFamily="34" charset="0"/>
              </a:rPr>
            </a:br>
            <a:r>
              <a:rPr lang="en-GB" sz="1200">
                <a:solidFill>
                  <a:srgbClr val="000000"/>
                </a:solidFill>
                <a:latin typeface="+mn-lt"/>
                <a:cs typeface="Arial" panose="020B0604020202020204" pitchFamily="34" charset="0"/>
              </a:rPr>
              <a:t>SLIDES &amp; LAYOUTS</a:t>
            </a:r>
            <a:endParaRPr lang="en-GB" sz="1200" b="1" noProof="1">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000000"/>
                </a:solidFill>
                <a:latin typeface="+mn-lt"/>
                <a:cs typeface="Arial" panose="020B0604020202020204" pitchFamily="34" charset="0"/>
              </a:rPr>
              <a:t>Click on the menu </a:t>
            </a:r>
            <a:r>
              <a:rPr lang="en-GB" altLang="da-DK" sz="900" b="1" noProof="1">
                <a:solidFill>
                  <a:srgbClr val="000000"/>
                </a:solidFill>
                <a:latin typeface="+mn-lt"/>
                <a:cs typeface="Arial" panose="020B0604020202020204" pitchFamily="34" charset="0"/>
              </a:rPr>
              <a:t>New Slide </a:t>
            </a:r>
            <a:r>
              <a:rPr lang="en-GB" altLang="da-DK" sz="900" b="0" noProof="1">
                <a:solidFill>
                  <a:srgbClr val="000000"/>
                </a:solidFill>
                <a:latin typeface="+mn-lt"/>
                <a:cs typeface="Arial" panose="020B0604020202020204" pitchFamily="34" charset="0"/>
              </a:rPr>
              <a:t>in the </a:t>
            </a:r>
            <a:r>
              <a:rPr lang="en-GB" altLang="da-DK" sz="900" b="1" noProof="1">
                <a:solidFill>
                  <a:srgbClr val="000000"/>
                </a:solidFill>
                <a:latin typeface="+mn-lt"/>
                <a:cs typeface="Arial" panose="020B0604020202020204" pitchFamily="34" charset="0"/>
              </a:rPr>
              <a:t>Home</a:t>
            </a:r>
            <a:r>
              <a:rPr lang="en-GB" altLang="da-DK" sz="900" b="0" noProof="1">
                <a:solidFill>
                  <a:srgbClr val="000000"/>
                </a:solidFill>
                <a:latin typeface="+mn-lt"/>
                <a:cs typeface="Arial" panose="020B0604020202020204" pitchFamily="34" charset="0"/>
              </a:rPr>
              <a:t> tab to insert a new slide</a:t>
            </a:r>
            <a:br>
              <a:rPr lang="en-GB" altLang="da-DK" sz="900" b="0" noProof="1">
                <a:solidFill>
                  <a:srgbClr val="000000"/>
                </a:solidFill>
                <a:latin typeface="+mn-lt"/>
                <a:cs typeface="Arial" panose="020B0604020202020204" pitchFamily="34" charset="0"/>
              </a:rPr>
            </a:br>
            <a:br>
              <a:rPr lang="en-GB" altLang="da-DK" sz="900" b="0" noProof="1">
                <a:solidFill>
                  <a:srgbClr val="000000"/>
                </a:solidFill>
                <a:latin typeface="+mn-lt"/>
                <a:cs typeface="Arial" panose="020B0604020202020204" pitchFamily="34" charset="0"/>
              </a:rPr>
            </a:br>
            <a:r>
              <a:rPr lang="en-GB" altLang="da-DK" sz="900" b="1" noProof="1">
                <a:solidFill>
                  <a:srgbClr val="000000"/>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noProof="1">
                <a:solidFill>
                  <a:srgbClr val="000000"/>
                </a:solidFill>
                <a:latin typeface="+mn-lt"/>
                <a:ea typeface="Arial" panose="020B0604020202020204" pitchFamily="34" charset="0"/>
                <a:cs typeface="Arial" panose="020B0604020202020204" pitchFamily="34" charset="0"/>
              </a:rPr>
              <a:t>Click on the arrow next to </a:t>
            </a:r>
            <a:r>
              <a:rPr lang="en-GB" sz="900" b="1" noProof="1">
                <a:solidFill>
                  <a:srgbClr val="000000"/>
                </a:solidFill>
                <a:latin typeface="+mn-lt"/>
                <a:ea typeface="Arial" panose="020B0604020202020204" pitchFamily="34" charset="0"/>
                <a:cs typeface="Arial" panose="020B0604020202020204" pitchFamily="34" charset="0"/>
              </a:rPr>
              <a:t>Layout </a:t>
            </a:r>
            <a:r>
              <a:rPr lang="en-GB" sz="900" noProof="1">
                <a:solidFill>
                  <a:srgbClr val="000000"/>
                </a:solidFill>
                <a:latin typeface="+mn-lt"/>
                <a:ea typeface="Arial" panose="020B0604020202020204" pitchFamily="34" charset="0"/>
                <a:cs typeface="Arial" panose="020B0604020202020204" pitchFamily="34" charset="0"/>
              </a:rPr>
              <a:t>to view a dropdown menu of possible slide layouts</a:t>
            </a:r>
            <a:br>
              <a:rPr lang="en-GB" altLang="da-DK" sz="900" b="0" baseline="0" noProof="1">
                <a:solidFill>
                  <a:srgbClr val="000000"/>
                </a:solidFill>
                <a:latin typeface="+mn-lt"/>
                <a:cs typeface="Arial" panose="020B0604020202020204" pitchFamily="34" charset="0"/>
              </a:rPr>
            </a:br>
            <a:br>
              <a:rPr lang="en-GB" altLang="da-DK" sz="900" b="0" baseline="0" noProof="1">
                <a:solidFill>
                  <a:srgbClr val="000000"/>
                </a:solidFill>
                <a:latin typeface="+mn-lt"/>
                <a:cs typeface="Arial" panose="020B0604020202020204" pitchFamily="34" charset="0"/>
              </a:rPr>
            </a:br>
            <a:r>
              <a:rPr lang="en-GB" sz="900" b="1" noProof="1">
                <a:solidFill>
                  <a:srgbClr val="000000"/>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rgbClr val="000000"/>
                </a:solidFill>
                <a:latin typeface="+mn-lt"/>
                <a:cs typeface="Arial" panose="020B0604020202020204" pitchFamily="34" charset="0"/>
              </a:rPr>
              <a:t>1. </a:t>
            </a:r>
            <a:r>
              <a:rPr lang="en-GB" altLang="da-DK" sz="900" noProof="1">
                <a:solidFill>
                  <a:srgbClr val="000000"/>
                </a:solidFill>
                <a:latin typeface="+mn-lt"/>
                <a:cs typeface="Arial" panose="020B0604020202020204" pitchFamily="34" charset="0"/>
              </a:rPr>
              <a:t>Click the </a:t>
            </a:r>
            <a:r>
              <a:rPr lang="en-GB" altLang="da-DK" sz="900" b="1" noProof="1">
                <a:solidFill>
                  <a:srgbClr val="000000"/>
                </a:solidFill>
                <a:latin typeface="+mn-lt"/>
                <a:cs typeface="Arial" panose="020B0604020202020204" pitchFamily="34" charset="0"/>
              </a:rPr>
              <a:t>Home</a:t>
            </a:r>
            <a:r>
              <a:rPr lang="en-GB" altLang="da-DK" sz="900" noProof="1">
                <a:solidFill>
                  <a:srgbClr val="000000"/>
                </a:solidFill>
                <a:latin typeface="+mn-lt"/>
                <a:cs typeface="Arial" panose="020B0604020202020204" pitchFamily="34" charset="0"/>
              </a:rPr>
              <a:t> tab</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rgbClr val="000000"/>
                </a:solidFill>
                <a:latin typeface="+mn-lt"/>
                <a:cs typeface="Arial" panose="020B0604020202020204" pitchFamily="34" charset="0"/>
              </a:rPr>
              <a:t>2. </a:t>
            </a:r>
            <a:r>
              <a:rPr lang="en-GB" altLang="da-DK" sz="900" noProof="1">
                <a:solidFill>
                  <a:srgbClr val="000000"/>
                </a:solidFill>
                <a:latin typeface="+mn-lt"/>
                <a:cs typeface="Arial" panose="020B0604020202020204" pitchFamily="34" charset="0"/>
              </a:rPr>
              <a:t>Click the </a:t>
            </a:r>
            <a:r>
              <a:rPr lang="en-GB" altLang="da-DK" sz="900" b="1" noProof="1">
                <a:solidFill>
                  <a:srgbClr val="000000"/>
                </a:solidFill>
                <a:latin typeface="+mn-lt"/>
                <a:cs typeface="Arial" panose="020B0604020202020204" pitchFamily="34" charset="0"/>
              </a:rPr>
              <a:t>Reset</a:t>
            </a:r>
            <a:r>
              <a:rPr lang="en-GB" altLang="da-DK" sz="900" noProof="1">
                <a:solidFill>
                  <a:srgbClr val="000000"/>
                </a:solidFill>
                <a:latin typeface="+mn-lt"/>
                <a:cs typeface="Arial" panose="020B0604020202020204" pitchFamily="34" charset="0"/>
              </a:rPr>
              <a:t> menu to reset position, size and formatting of the slide placeholders to their default settings</a:t>
            </a:r>
          </a:p>
          <a:p>
            <a:pPr eaLnBrk="1" hangingPunct="1">
              <a:spcAft>
                <a:spcPts val="600"/>
              </a:spcAft>
              <a:defRPr/>
            </a:pPr>
            <a:endParaRPr lang="en-GB" altLang="da-DK" sz="900" b="0" noProof="1">
              <a:solidFill>
                <a:srgbClr val="000000"/>
              </a:solidFill>
              <a:latin typeface="+mn-lt"/>
              <a:cs typeface="Arial" panose="020B0604020202020204" pitchFamily="34" charset="0"/>
            </a:endParaRPr>
          </a:p>
        </p:txBody>
      </p:sp>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3"/>
          <a:stretch>
            <a:fillRect/>
          </a:stretch>
        </p:blipFill>
        <p:spPr>
          <a:xfrm>
            <a:off x="2251212" y="2382611"/>
            <a:ext cx="457262" cy="257143"/>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4"/>
          <a:stretch>
            <a:fillRect/>
          </a:stretch>
        </p:blipFill>
        <p:spPr>
          <a:xfrm>
            <a:off x="2251212" y="3852636"/>
            <a:ext cx="328967"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5"/>
          <a:stretch>
            <a:fillRect/>
          </a:stretch>
        </p:blipFill>
        <p:spPr>
          <a:xfrm>
            <a:off x="2251212" y="5922364"/>
            <a:ext cx="53860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6"/>
          <a:stretch>
            <a:fillRect/>
          </a:stretch>
        </p:blipFill>
        <p:spPr>
          <a:xfrm>
            <a:off x="5259301" y="4485830"/>
            <a:ext cx="313870"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6238181" y="1142617"/>
            <a:ext cx="2176236"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a:solidFill>
                  <a:srgbClr val="000000"/>
                </a:solidFill>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rgbClr val="000000"/>
                </a:solidFill>
                <a:latin typeface="+mn-lt"/>
                <a:cs typeface="Lundbeck Display" panose="020B0402040504020204" pitchFamily="34" charset="0"/>
              </a:rPr>
              <a:t>Insert predefined slides and elements using the Templafy pane. Choose </a:t>
            </a:r>
            <a:r>
              <a:rPr lang="en-GB" altLang="da-DK" sz="900" b="1" noProof="1">
                <a:solidFill>
                  <a:srgbClr val="000000"/>
                </a:solidFill>
                <a:latin typeface="+mn-lt"/>
                <a:cs typeface="Lundbeck Display" panose="020B0402040504020204" pitchFamily="34" charset="0"/>
              </a:rPr>
              <a:t>Slides</a:t>
            </a:r>
            <a:r>
              <a:rPr lang="en-GB" altLang="da-DK" sz="900" b="0" noProof="1">
                <a:solidFill>
                  <a:srgbClr val="000000"/>
                </a:solidFill>
                <a:latin typeface="+mn-lt"/>
                <a:cs typeface="Lundbeck Display" panose="020B0402040504020204" pitchFamily="34" charset="0"/>
              </a:rPr>
              <a:t> or </a:t>
            </a:r>
            <a:r>
              <a:rPr lang="en-GB" altLang="da-DK" sz="900" b="1" noProof="1">
                <a:solidFill>
                  <a:srgbClr val="000000"/>
                </a:solidFill>
                <a:latin typeface="+mn-lt"/>
                <a:cs typeface="Lundbeck Display" panose="020B0402040504020204" pitchFamily="34" charset="0"/>
              </a:rPr>
              <a:t>Slide elements </a:t>
            </a:r>
            <a:r>
              <a:rPr lang="en-GB" altLang="da-DK" sz="900" b="0" noProof="1">
                <a:solidFill>
                  <a:srgbClr val="000000"/>
                </a:solidFill>
                <a:latin typeface="+mn-lt"/>
                <a:cs typeface="Lundbeck Display" panose="020B0402040504020204" pitchFamily="34" charset="0"/>
              </a:rPr>
              <a:t>from the buttons in the Templafy pane on the right side of the screen</a:t>
            </a:r>
            <a:endParaRPr lang="en-GB" altLang="da-DK" sz="900" b="1" noProof="1">
              <a:solidFill>
                <a:srgbClr val="000000"/>
              </a:solidFill>
              <a:latin typeface="+mn-lt"/>
              <a:cs typeface="Lundbeck Display" panose="020B0402040504020204" pitchFamily="34" charset="0"/>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200">
                <a:solidFill>
                  <a:srgbClr val="000000"/>
                </a:solidFill>
                <a:latin typeface="+mn-lt"/>
                <a:cs typeface="Arial" panose="020B0604020202020204" pitchFamily="34" charset="0"/>
              </a:rPr>
              <a:t>GUIDES</a:t>
            </a:r>
            <a:endParaRPr lang="en-GB" sz="1600" b="1" noProof="1">
              <a:solidFill>
                <a:srgbClr val="000000"/>
              </a:solidFill>
              <a:latin typeface="+mn-lt"/>
              <a:cs typeface="Arial" panose="020B0604020202020204" pitchFamily="34" charset="0"/>
            </a:endParaRPr>
          </a:p>
          <a:p>
            <a:pPr eaLnBrk="1" hangingPunct="1">
              <a:lnSpc>
                <a:spcPct val="100000"/>
              </a:lnSpc>
              <a:spcAft>
                <a:spcPts val="600"/>
              </a:spcAft>
              <a:defRPr/>
            </a:pPr>
            <a:r>
              <a:rPr lang="en-GB" altLang="da-DK" sz="900" b="0" noProof="1">
                <a:solidFill>
                  <a:srgbClr val="000000"/>
                </a:solidFill>
                <a:latin typeface="+mn-lt"/>
                <a:cs typeface="Arial" panose="020B0604020202020204" pitchFamily="34" charset="0"/>
              </a:rPr>
              <a:t>Click the </a:t>
            </a:r>
            <a:r>
              <a:rPr lang="en-GB" altLang="da-DK" sz="900" b="1" noProof="1">
                <a:solidFill>
                  <a:srgbClr val="000000"/>
                </a:solidFill>
                <a:latin typeface="+mn-lt"/>
                <a:cs typeface="Arial" panose="020B0604020202020204" pitchFamily="34" charset="0"/>
              </a:rPr>
              <a:t>View</a:t>
            </a:r>
            <a:r>
              <a:rPr lang="en-GB" altLang="da-DK" sz="900" b="0" noProof="1">
                <a:solidFill>
                  <a:srgbClr val="000000"/>
                </a:solidFill>
                <a:latin typeface="+mn-lt"/>
                <a:cs typeface="Arial" panose="020B0604020202020204" pitchFamily="34" charset="0"/>
              </a:rPr>
              <a:t> tab and set tick mark next to </a:t>
            </a:r>
            <a:r>
              <a:rPr lang="en-GB" altLang="da-DK" sz="900" b="1" noProof="1">
                <a:solidFill>
                  <a:srgbClr val="000000"/>
                </a:solidFill>
                <a:latin typeface="+mn-lt"/>
                <a:cs typeface="Arial" panose="020B0604020202020204" pitchFamily="34" charset="0"/>
              </a:rPr>
              <a:t>Guides</a:t>
            </a:r>
            <a:endParaRPr lang="en-GB" altLang="da-DK" sz="900" b="0" noProof="1">
              <a:solidFill>
                <a:srgbClr val="000000"/>
              </a:solidFill>
              <a:latin typeface="+mn-lt"/>
              <a:cs typeface="Arial" panose="020B0604020202020204" pitchFamily="34" charset="0"/>
            </a:endParaRPr>
          </a:p>
          <a:p>
            <a:pPr eaLnBrk="1" hangingPunct="1">
              <a:lnSpc>
                <a:spcPct val="100000"/>
              </a:lnSpc>
              <a:spcAft>
                <a:spcPts val="600"/>
              </a:spcAft>
              <a:defRPr/>
            </a:pPr>
            <a:r>
              <a:rPr lang="en-GB" altLang="da-DK" sz="900" b="1" noProof="1">
                <a:solidFill>
                  <a:srgbClr val="000000"/>
                </a:solidFill>
                <a:latin typeface="+mn-lt"/>
                <a:cs typeface="Arial" panose="020B0604020202020204" pitchFamily="34" charset="0"/>
              </a:rPr>
              <a:t>HINT: Alt + F9 </a:t>
            </a:r>
            <a:r>
              <a:rPr lang="en-GB" altLang="da-DK" sz="900" b="0" noProof="1">
                <a:solidFill>
                  <a:srgbClr val="000000"/>
                </a:solidFill>
                <a:latin typeface="+mn-lt"/>
                <a:cs typeface="Arial" panose="020B0604020202020204" pitchFamily="34" charset="0"/>
              </a:rPr>
              <a:t>for quick view of guides</a:t>
            </a:r>
            <a:br>
              <a:rPr lang="en-GB" altLang="da-DK" sz="900" b="0" noProof="1">
                <a:solidFill>
                  <a:srgbClr val="000000"/>
                </a:solidFill>
                <a:latin typeface="+mn-lt"/>
                <a:cs typeface="Arial" panose="020B0604020202020204" pitchFamily="34" charset="0"/>
              </a:rPr>
            </a:br>
            <a:r>
              <a:rPr lang="en-GB" altLang="da-DK" sz="900" b="1" noProof="1">
                <a:solidFill>
                  <a:srgbClr val="000000"/>
                </a:solidFill>
                <a:latin typeface="+mn-lt"/>
                <a:cs typeface="Arial" panose="020B0604020202020204" pitchFamily="34" charset="0"/>
              </a:rPr>
              <a:t>Mac: </a:t>
            </a:r>
            <a:r>
              <a:rPr lang="en-GB" sz="900" b="0" i="0">
                <a:solidFill>
                  <a:srgbClr val="000000"/>
                </a:solidFill>
                <a:effectLst/>
                <a:latin typeface="+mn-lt"/>
              </a:rPr>
              <a:t>⌘ </a:t>
            </a:r>
            <a:r>
              <a:rPr lang="en-GB" altLang="da-DK" sz="900" b="0" noProof="1">
                <a:solidFill>
                  <a:srgbClr val="000000"/>
                </a:solidFill>
                <a:latin typeface="+mn-lt"/>
                <a:cs typeface="Arial" panose="020B0604020202020204" pitchFamily="34" charset="0"/>
              </a:rPr>
              <a:t>+ option + ctrl + G</a:t>
            </a:r>
            <a:r>
              <a:rPr lang="en-GB" altLang="da-DK" sz="898" b="0" kern="1200" noProof="1">
                <a:solidFill>
                  <a:srgbClr val="000000"/>
                </a:solidFill>
                <a:latin typeface="+mn-lt"/>
                <a:ea typeface="+mn-ea"/>
                <a:cs typeface="Arial" panose="020B0604020202020204" pitchFamily="34" charset="0"/>
              </a:rPr>
              <a:t>.</a:t>
            </a:r>
            <a:endParaRPr lang="en-GB" altLang="da-DK" sz="900" b="0" noProof="1">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200">
                <a:solidFill>
                  <a:srgbClr val="000000"/>
                </a:solidFill>
                <a:latin typeface="+mn-lt"/>
                <a:cs typeface="Arial" panose="020B0604020202020204" pitchFamily="34" charset="0"/>
              </a:rPr>
              <a:t>COLOR</a:t>
            </a:r>
            <a:br>
              <a:rPr lang="en-GB" sz="1200">
                <a:solidFill>
                  <a:srgbClr val="000000"/>
                </a:solidFill>
                <a:latin typeface="+mn-lt"/>
                <a:cs typeface="Arial" panose="020B0604020202020204" pitchFamily="34" charset="0"/>
              </a:rPr>
            </a:br>
            <a:r>
              <a:rPr lang="en-GB" sz="900" b="0" kern="1200">
                <a:solidFill>
                  <a:srgbClr val="000000"/>
                </a:solidFill>
                <a:latin typeface="+mn-lt"/>
                <a:ea typeface="+mn-ea"/>
                <a:cs typeface="Arial" panose="020B0604020202020204" pitchFamily="34" charset="0"/>
              </a:rPr>
              <a:t>Use the top colors in the Theme Colors or from the Custom Colors</a:t>
            </a:r>
            <a:endParaRPr lang="en-GB" altLang="da-DK" sz="900" b="0" kern="1200" noProof="1">
              <a:solidFill>
                <a:srgbClr val="000000"/>
              </a:solidFill>
              <a:latin typeface="+mn-lt"/>
              <a:ea typeface="+mn-ea"/>
              <a:cs typeface="Arial" panose="020B0604020202020204" pitchFamily="34" charset="0"/>
            </a:endParaRPr>
          </a:p>
        </p:txBody>
      </p:sp>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7"/>
          <a:stretch>
            <a:fillRect/>
          </a:stretch>
        </p:blipFill>
        <p:spPr>
          <a:xfrm>
            <a:off x="2251212" y="4832123"/>
            <a:ext cx="475552" cy="176762"/>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7BBD34-DD59-49E1-9776-D67684F06344}" type="datetime4">
              <a:rPr lang="en-GB" smtClean="0"/>
              <a:pPr/>
              <a:t>08 July 2026</a:t>
            </a:fld>
            <a:endParaRPr lang="en-GB"/>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4038600" y="6433200"/>
            <a:ext cx="4114800" cy="180000"/>
          </a:xfrm>
          <a:prstGeom prst="rect">
            <a:avLst/>
          </a:prstGeom>
        </p:spPr>
        <p:txBody>
          <a:bodyPr vert="horz" lIns="0" tIns="0" rIns="0" bIns="0" rtlCol="0" anchor="b" anchorCtr="0"/>
          <a:lstStyle>
            <a:defPPr>
              <a:defRPr lang="en-US"/>
            </a:defPPr>
            <a:lvl1pPr marL="0" algn="ctr" defTabSz="914400" rtl="0" eaLnBrk="1" latinLnBrk="0" hangingPunct="1">
              <a:defRPr sz="10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11313553" y="6433200"/>
            <a:ext cx="335521" cy="180000"/>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pic>
        <p:nvPicPr>
          <p:cNvPr id="6" name="Picture 2">
            <a:extLst>
              <a:ext uri="{FF2B5EF4-FFF2-40B4-BE49-F238E27FC236}">
                <a16:creationId xmlns:a16="http://schemas.microsoft.com/office/drawing/2014/main" id="{06599777-CEE9-4330-8A6A-3069D39183B6}"/>
              </a:ext>
            </a:extLst>
          </p:cNvPr>
          <p:cNvPicPr>
            <a:picLocks noChangeAspect="1"/>
          </p:cNvPicPr>
          <p:nvPr userDrawn="1"/>
        </p:nvPicPr>
        <p:blipFill>
          <a:blip r:embed="rId8"/>
          <a:stretch>
            <a:fillRect/>
          </a:stretch>
        </p:blipFill>
        <p:spPr>
          <a:xfrm>
            <a:off x="2251212" y="3134689"/>
            <a:ext cx="257210" cy="285714"/>
          </a:xfrm>
          <a:prstGeom prst="rect">
            <a:avLst/>
          </a:prstGeom>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9"/>
          <a:srcRect l="3901" t="45142" r="62601" b="9046"/>
          <a:stretch/>
        </p:blipFill>
        <p:spPr>
          <a:xfrm>
            <a:off x="5245589" y="3691782"/>
            <a:ext cx="341293" cy="321707"/>
          </a:xfrm>
          <a:prstGeom prst="rect">
            <a:avLst/>
          </a:prstGeom>
        </p:spPr>
      </p:pic>
      <p:sp>
        <p:nvSpPr>
          <p:cNvPr id="28" name="Text Box 3">
            <a:extLst>
              <a:ext uri="{FF2B5EF4-FFF2-40B4-BE49-F238E27FC236}">
                <a16:creationId xmlns:a16="http://schemas.microsoft.com/office/drawing/2014/main" id="{DDCB523A-48A3-4250-B4C1-AF02601BB1BD}"/>
              </a:ext>
            </a:extLst>
          </p:cNvPr>
          <p:cNvSpPr txBox="1">
            <a:spLocks noChangeArrowheads="1"/>
          </p:cNvSpPr>
          <p:nvPr userDrawn="1"/>
        </p:nvSpPr>
        <p:spPr bwMode="auto">
          <a:xfrm>
            <a:off x="9082088" y="1142616"/>
            <a:ext cx="223973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en-GB" altLang="da-DK" sz="1200" b="0" noProof="1">
                <a:solidFill>
                  <a:srgbClr val="000000"/>
                </a:solidFill>
                <a:latin typeface="+mn-lt"/>
                <a:cs typeface="Arial" panose="020B0604020202020204" pitchFamily="34" charset="0"/>
              </a:rPr>
              <a:t>COPY/PASTE CONTENT</a:t>
            </a:r>
          </a:p>
          <a:p>
            <a:pPr eaLnBrk="1" hangingPunct="1">
              <a:lnSpc>
                <a:spcPct val="100000"/>
              </a:lnSpc>
              <a:spcAft>
                <a:spcPts val="600"/>
              </a:spcAft>
              <a:defRPr/>
            </a:pPr>
            <a:r>
              <a:rPr lang="en-GB" altLang="da-DK" sz="900" b="0" noProof="1">
                <a:solidFill>
                  <a:srgbClr val="000000"/>
                </a:solidFill>
                <a:latin typeface="+mn-lt"/>
                <a:cs typeface="Arial" panose="020B0604020202020204" pitchFamily="34" charset="0"/>
              </a:rPr>
              <a:t>When copying old content to your new presentation, 2 options are available:</a:t>
            </a:r>
          </a:p>
          <a:p>
            <a:pPr eaLnBrk="1" hangingPunct="1">
              <a:lnSpc>
                <a:spcPct val="100000"/>
              </a:lnSpc>
              <a:spcAft>
                <a:spcPts val="600"/>
              </a:spcAft>
              <a:defRPr/>
            </a:pPr>
            <a:r>
              <a:rPr lang="en-GB" altLang="da-DK" sz="900" b="1" noProof="1">
                <a:solidFill>
                  <a:srgbClr val="000000"/>
                </a:solidFill>
                <a:latin typeface="+mn-lt"/>
                <a:cs typeface="Arial" panose="020B0604020202020204" pitchFamily="34" charset="0"/>
              </a:rPr>
              <a:t>1. Best practice: </a:t>
            </a:r>
            <a:r>
              <a:rPr lang="en-GB" altLang="da-DK" sz="900" b="0" noProof="1">
                <a:solidFill>
                  <a:srgbClr val="000000"/>
                </a:solidFill>
                <a:latin typeface="+mn-lt"/>
                <a:cs typeface="Arial" panose="020B0604020202020204" pitchFamily="34" charset="0"/>
              </a:rPr>
              <a:t>Create a slide in your new presentation and copy </a:t>
            </a:r>
            <a:r>
              <a:rPr lang="en-GB" altLang="da-DK" sz="900" b="0" i="0" u="sng" noProof="1">
                <a:solidFill>
                  <a:srgbClr val="000000"/>
                </a:solidFill>
                <a:latin typeface="+mn-lt"/>
                <a:cs typeface="Arial" panose="020B0604020202020204" pitchFamily="34" charset="0"/>
              </a:rPr>
              <a:t>one</a:t>
            </a:r>
            <a:r>
              <a:rPr lang="en-GB" altLang="da-DK" sz="900" b="0" i="0" u="none" noProof="1">
                <a:solidFill>
                  <a:srgbClr val="000000"/>
                </a:solidFill>
                <a:latin typeface="+mn-lt"/>
                <a:cs typeface="Arial" panose="020B0604020202020204" pitchFamily="34" charset="0"/>
              </a:rPr>
              <a:t> piece of content at a time (e.g. copy all text from </a:t>
            </a:r>
            <a:r>
              <a:rPr lang="en-GB" altLang="da-DK" sz="900" b="0" i="0" u="sng" noProof="1">
                <a:solidFill>
                  <a:srgbClr val="000000"/>
                </a:solidFill>
                <a:latin typeface="+mn-lt"/>
                <a:cs typeface="Arial" panose="020B0604020202020204" pitchFamily="34" charset="0"/>
              </a:rPr>
              <a:t>one</a:t>
            </a:r>
            <a:r>
              <a:rPr lang="en-GB" altLang="da-DK" sz="900" b="0" i="0" u="none" noProof="1">
                <a:solidFill>
                  <a:srgbClr val="000000"/>
                </a:solidFill>
                <a:latin typeface="+mn-lt"/>
                <a:cs typeface="Arial" panose="020B0604020202020204" pitchFamily="34" charset="0"/>
              </a:rPr>
              <a:t> textbox)</a:t>
            </a:r>
            <a:endParaRPr lang="en-GB" altLang="da-DK" sz="900" b="1" i="0" u="sng" noProof="1">
              <a:solidFill>
                <a:srgbClr val="000000"/>
              </a:solidFill>
              <a:latin typeface="+mn-lt"/>
              <a:cs typeface="Arial" panose="020B0604020202020204" pitchFamily="34" charset="0"/>
            </a:endParaRPr>
          </a:p>
          <a:p>
            <a:pPr eaLnBrk="1" hangingPunct="1">
              <a:lnSpc>
                <a:spcPct val="100000"/>
              </a:lnSpc>
              <a:spcAft>
                <a:spcPts val="600"/>
              </a:spcAft>
              <a:defRPr/>
            </a:pPr>
            <a:r>
              <a:rPr lang="en-GB" altLang="da-DK" sz="900" b="1" noProof="1">
                <a:solidFill>
                  <a:srgbClr val="000000"/>
                </a:solidFill>
                <a:latin typeface="+mn-lt"/>
                <a:cs typeface="Arial" panose="020B0604020202020204" pitchFamily="34" charset="0"/>
              </a:rPr>
              <a:t>2. </a:t>
            </a:r>
            <a:r>
              <a:rPr lang="en-GB" altLang="da-DK" sz="900" b="0" noProof="1">
                <a:solidFill>
                  <a:srgbClr val="000000"/>
                </a:solidFill>
                <a:latin typeface="+mn-lt"/>
                <a:cs typeface="Arial" panose="020B0604020202020204" pitchFamily="34" charset="0"/>
              </a:rPr>
              <a:t>Or copy an entire slide into your new presentation and then choose a fitting layout. When presentation is done, open an empty presentation (press Ctrl+N). Copy all slides from presentation, paste them into empty one. This will ensure that there are no extra layouts</a:t>
            </a:r>
          </a:p>
          <a:p>
            <a:pPr eaLnBrk="1" hangingPunct="1">
              <a:lnSpc>
                <a:spcPct val="100000"/>
              </a:lnSpc>
              <a:spcAft>
                <a:spcPts val="600"/>
              </a:spcAft>
              <a:defRPr/>
            </a:pPr>
            <a:endParaRPr lang="en-GB" altLang="da-DK" sz="900" b="0" noProof="1">
              <a:solidFill>
                <a:srgbClr val="000000"/>
              </a:solidFill>
              <a:latin typeface="+mn-lt"/>
              <a:cs typeface="Arial" panose="020B0604020202020204" pitchFamily="34" charset="0"/>
            </a:endParaRPr>
          </a:p>
        </p:txBody>
      </p:sp>
      <p:grpSp>
        <p:nvGrpSpPr>
          <p:cNvPr id="13" name="Group 12">
            <a:extLst>
              <a:ext uri="{FF2B5EF4-FFF2-40B4-BE49-F238E27FC236}">
                <a16:creationId xmlns:a16="http://schemas.microsoft.com/office/drawing/2014/main" id="{E066EECC-2461-0C49-FFE7-C164DD64926E}"/>
              </a:ext>
            </a:extLst>
          </p:cNvPr>
          <p:cNvGrpSpPr/>
          <p:nvPr userDrawn="1"/>
        </p:nvGrpSpPr>
        <p:grpSpPr>
          <a:xfrm>
            <a:off x="6251270" y="4056806"/>
            <a:ext cx="1322734" cy="2015520"/>
            <a:chOff x="6199540" y="4122121"/>
            <a:chExt cx="1322734" cy="2015520"/>
          </a:xfrm>
        </p:grpSpPr>
        <p:pic>
          <p:nvPicPr>
            <p:cNvPr id="12" name="Picture 11">
              <a:extLst>
                <a:ext uri="{FF2B5EF4-FFF2-40B4-BE49-F238E27FC236}">
                  <a16:creationId xmlns:a16="http://schemas.microsoft.com/office/drawing/2014/main" id="{BDFE5DB9-990F-7667-F2A7-10A554709507}"/>
                </a:ext>
              </a:extLst>
            </p:cNvPr>
            <p:cNvPicPr>
              <a:picLocks noChangeAspect="1"/>
            </p:cNvPicPr>
            <p:nvPr userDrawn="1"/>
          </p:nvPicPr>
          <p:blipFill>
            <a:blip r:embed="rId10"/>
            <a:stretch>
              <a:fillRect/>
            </a:stretch>
          </p:blipFill>
          <p:spPr>
            <a:xfrm>
              <a:off x="6221970" y="4122121"/>
              <a:ext cx="1265349" cy="2015520"/>
            </a:xfrm>
            <a:prstGeom prst="rect">
              <a:avLst/>
            </a:prstGeom>
          </p:spPr>
        </p:pic>
        <p:sp>
          <p:nvSpPr>
            <p:cNvPr id="32" name="Rectangle 31">
              <a:extLst>
                <a:ext uri="{FF2B5EF4-FFF2-40B4-BE49-F238E27FC236}">
                  <a16:creationId xmlns:a16="http://schemas.microsoft.com/office/drawing/2014/main" id="{B67F39F8-AFAA-4F1A-823C-3AD53FA01A6C}"/>
                </a:ext>
              </a:extLst>
            </p:cNvPr>
            <p:cNvSpPr/>
            <p:nvPr userDrawn="1"/>
          </p:nvSpPr>
          <p:spPr>
            <a:xfrm>
              <a:off x="6199540" y="4135123"/>
              <a:ext cx="1322734" cy="3224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796" err="1"/>
            </a:p>
          </p:txBody>
        </p:sp>
        <p:grpSp>
          <p:nvGrpSpPr>
            <p:cNvPr id="16" name="Group 15">
              <a:extLst>
                <a:ext uri="{FF2B5EF4-FFF2-40B4-BE49-F238E27FC236}">
                  <a16:creationId xmlns:a16="http://schemas.microsoft.com/office/drawing/2014/main" id="{71F8064C-EA32-2695-A62E-0FD19E6488D2}"/>
                </a:ext>
              </a:extLst>
            </p:cNvPr>
            <p:cNvGrpSpPr/>
            <p:nvPr userDrawn="1"/>
          </p:nvGrpSpPr>
          <p:grpSpPr>
            <a:xfrm>
              <a:off x="6264683" y="4489006"/>
              <a:ext cx="1227581" cy="430507"/>
              <a:chOff x="9633073" y="4865213"/>
              <a:chExt cx="1340678" cy="543868"/>
            </a:xfrm>
          </p:grpSpPr>
          <p:cxnSp>
            <p:nvCxnSpPr>
              <p:cNvPr id="33" name="Straight Connector 32">
                <a:extLst>
                  <a:ext uri="{FF2B5EF4-FFF2-40B4-BE49-F238E27FC236}">
                    <a16:creationId xmlns:a16="http://schemas.microsoft.com/office/drawing/2014/main" id="{275A4E6E-E1F4-43FD-B8CF-26E4922501BE}"/>
                  </a:ext>
                </a:extLst>
              </p:cNvPr>
              <p:cNvCxnSpPr>
                <a:cxnSpLocks/>
              </p:cNvCxnSpPr>
              <p:nvPr userDrawn="1"/>
            </p:nvCxnSpPr>
            <p:spPr>
              <a:xfrm>
                <a:off x="9633073" y="4865213"/>
                <a:ext cx="1340678" cy="5438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D1501F-27A0-4700-9931-9C3FAB584CBF}"/>
                  </a:ext>
                </a:extLst>
              </p:cNvPr>
              <p:cNvCxnSpPr>
                <a:cxnSpLocks/>
              </p:cNvCxnSpPr>
              <p:nvPr userDrawn="1"/>
            </p:nvCxnSpPr>
            <p:spPr>
              <a:xfrm flipV="1">
                <a:off x="9638376" y="4871464"/>
                <a:ext cx="1325413" cy="5376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5D02872-5612-DE62-3C76-69A4C63D6028}"/>
                </a:ext>
              </a:extLst>
            </p:cNvPr>
            <p:cNvGrpSpPr/>
            <p:nvPr userDrawn="1"/>
          </p:nvGrpSpPr>
          <p:grpSpPr>
            <a:xfrm>
              <a:off x="6272862" y="5981737"/>
              <a:ext cx="1210972" cy="131714"/>
              <a:chOff x="9641250" y="5721348"/>
              <a:chExt cx="1322539" cy="131714"/>
            </a:xfrm>
          </p:grpSpPr>
          <p:cxnSp>
            <p:nvCxnSpPr>
              <p:cNvPr id="35" name="Straight Connector 34">
                <a:extLst>
                  <a:ext uri="{FF2B5EF4-FFF2-40B4-BE49-F238E27FC236}">
                    <a16:creationId xmlns:a16="http://schemas.microsoft.com/office/drawing/2014/main" id="{3B373B96-DCE8-4A3E-B352-6213002B76DB}"/>
                  </a:ext>
                </a:extLst>
              </p:cNvPr>
              <p:cNvCxnSpPr>
                <a:cxnSpLocks/>
              </p:cNvCxnSpPr>
              <p:nvPr userDrawn="1"/>
            </p:nvCxnSpPr>
            <p:spPr>
              <a:xfrm>
                <a:off x="9644154" y="5721348"/>
                <a:ext cx="1319634" cy="1317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E09DDC-6C4A-434B-BFC0-03680F334496}"/>
                  </a:ext>
                </a:extLst>
              </p:cNvPr>
              <p:cNvCxnSpPr>
                <a:cxnSpLocks/>
              </p:cNvCxnSpPr>
              <p:nvPr userDrawn="1"/>
            </p:nvCxnSpPr>
            <p:spPr>
              <a:xfrm flipV="1">
                <a:off x="9641250" y="5721349"/>
                <a:ext cx="1322539" cy="1317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7D6A5B63-704C-D12A-FEDD-DDC178A0A966}"/>
                </a:ext>
              </a:extLst>
            </p:cNvPr>
            <p:cNvSpPr/>
            <p:nvPr userDrawn="1"/>
          </p:nvSpPr>
          <p:spPr>
            <a:xfrm>
              <a:off x="6199540" y="5068106"/>
              <a:ext cx="1322734" cy="7840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796" err="1"/>
            </a:p>
          </p:txBody>
        </p:sp>
      </p:grpSp>
      <p:pic>
        <p:nvPicPr>
          <p:cNvPr id="37" name="Picture 36">
            <a:extLst>
              <a:ext uri="{FF2B5EF4-FFF2-40B4-BE49-F238E27FC236}">
                <a16:creationId xmlns:a16="http://schemas.microsoft.com/office/drawing/2014/main" id="{B7425079-9463-D918-BC58-9BB2E4C1F1F7}"/>
              </a:ext>
            </a:extLst>
          </p:cNvPr>
          <p:cNvPicPr>
            <a:picLocks noChangeAspect="1"/>
          </p:cNvPicPr>
          <p:nvPr userDrawn="1"/>
        </p:nvPicPr>
        <p:blipFill>
          <a:blip r:embed="rId11"/>
          <a:stretch>
            <a:fillRect/>
          </a:stretch>
        </p:blipFill>
        <p:spPr>
          <a:xfrm>
            <a:off x="5207406" y="2480919"/>
            <a:ext cx="417662" cy="410818"/>
          </a:xfrm>
          <a:prstGeom prst="rect">
            <a:avLst/>
          </a:prstGeom>
        </p:spPr>
      </p:pic>
      <p:pic>
        <p:nvPicPr>
          <p:cNvPr id="27" name="Picture 26">
            <a:extLst>
              <a:ext uri="{FF2B5EF4-FFF2-40B4-BE49-F238E27FC236}">
                <a16:creationId xmlns:a16="http://schemas.microsoft.com/office/drawing/2014/main" id="{875D611D-0D6D-59ED-1752-C7417ADF4A76}"/>
              </a:ext>
            </a:extLst>
          </p:cNvPr>
          <p:cNvPicPr>
            <a:picLocks noChangeAspect="1"/>
          </p:cNvPicPr>
          <p:nvPr userDrawn="1"/>
        </p:nvPicPr>
        <p:blipFill>
          <a:blip r:embed="rId12"/>
          <a:stretch>
            <a:fillRect/>
          </a:stretch>
        </p:blipFill>
        <p:spPr>
          <a:xfrm>
            <a:off x="5229878" y="1718612"/>
            <a:ext cx="372718" cy="501344"/>
          </a:xfrm>
          <a:prstGeom prst="rect">
            <a:avLst/>
          </a:prstGeom>
        </p:spPr>
      </p:pic>
      <p:sp>
        <p:nvSpPr>
          <p:cNvPr id="15" name="TextBox 14">
            <a:extLst>
              <a:ext uri="{FF2B5EF4-FFF2-40B4-BE49-F238E27FC236}">
                <a16:creationId xmlns:a16="http://schemas.microsoft.com/office/drawing/2014/main" id="{7801A068-E3DD-7FA1-3B63-14C6C3EFB0AB}"/>
              </a:ext>
            </a:extLst>
          </p:cNvPr>
          <p:cNvSpPr txBox="1"/>
          <p:nvPr userDrawn="1"/>
        </p:nvSpPr>
        <p:spPr>
          <a:xfrm>
            <a:off x="504001" y="309985"/>
            <a:ext cx="5560809" cy="193899"/>
          </a:xfrm>
          <a:prstGeom prst="rect">
            <a:avLst/>
          </a:prstGeom>
          <a:noFill/>
        </p:spPr>
        <p:txBody>
          <a:bodyPr wrap="square" lIns="0" tIns="0" rIns="0" bIns="0" rtlCol="0">
            <a:spAutoFit/>
          </a:bodyPr>
          <a:lstStyle/>
          <a:p>
            <a:pPr>
              <a:lnSpc>
                <a:spcPct val="90000"/>
              </a:lnSpc>
            </a:pPr>
            <a:r>
              <a:rPr lang="en-GB" sz="1400">
                <a:latin typeface="72 Brand" panose="020B0504030603020204" pitchFamily="34" charset="0"/>
              </a:rPr>
              <a:t>Delete this slide after reading</a:t>
            </a:r>
          </a:p>
        </p:txBody>
      </p:sp>
      <p:cxnSp>
        <p:nvCxnSpPr>
          <p:cNvPr id="30" name="Straight Connector 29">
            <a:extLst>
              <a:ext uri="{FF2B5EF4-FFF2-40B4-BE49-F238E27FC236}">
                <a16:creationId xmlns:a16="http://schemas.microsoft.com/office/drawing/2014/main" id="{B0FFC81C-DE75-1214-530C-10EC7C6CE1D9}"/>
              </a:ext>
            </a:extLst>
          </p:cNvPr>
          <p:cNvCxnSpPr/>
          <p:nvPr userDrawn="1"/>
        </p:nvCxnSpPr>
        <p:spPr>
          <a:xfrm>
            <a:off x="2863780" y="1142616"/>
            <a:ext cx="0" cy="5210559"/>
          </a:xfrm>
          <a:prstGeom prst="line">
            <a:avLst/>
          </a:prstGeom>
          <a:ln w="12700">
            <a:solidFill>
              <a:srgbClr val="D1EF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E604B8-AFBB-5795-1B7C-568E9E9D9EF4}"/>
              </a:ext>
            </a:extLst>
          </p:cNvPr>
          <p:cNvCxnSpPr/>
          <p:nvPr userDrawn="1"/>
        </p:nvCxnSpPr>
        <p:spPr>
          <a:xfrm>
            <a:off x="5970588" y="1142616"/>
            <a:ext cx="0" cy="5210559"/>
          </a:xfrm>
          <a:prstGeom prst="line">
            <a:avLst/>
          </a:prstGeom>
          <a:ln w="12700">
            <a:solidFill>
              <a:srgbClr val="D1EF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2DB3B3D-C6F0-D7B9-3B2E-EFBC939A7A54}"/>
              </a:ext>
            </a:extLst>
          </p:cNvPr>
          <p:cNvCxnSpPr/>
          <p:nvPr userDrawn="1"/>
        </p:nvCxnSpPr>
        <p:spPr>
          <a:xfrm>
            <a:off x="8829781" y="1142616"/>
            <a:ext cx="0" cy="5210559"/>
          </a:xfrm>
          <a:prstGeom prst="line">
            <a:avLst/>
          </a:prstGeom>
          <a:ln w="12700">
            <a:solidFill>
              <a:srgbClr val="D1EF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95C9E5E-6280-581F-FC2E-BF17F0A6F2DE}"/>
              </a:ext>
            </a:extLst>
          </p:cNvPr>
          <p:cNvSpPr txBox="1"/>
          <p:nvPr userDrawn="1"/>
        </p:nvSpPr>
        <p:spPr>
          <a:xfrm>
            <a:off x="505575" y="537299"/>
            <a:ext cx="10728000" cy="332399"/>
          </a:xfrm>
          <a:prstGeom prst="rect">
            <a:avLst/>
          </a:prstGeom>
          <a:noFill/>
        </p:spPr>
        <p:txBody>
          <a:bodyPr wrap="square" lIns="0" tIns="0" rIns="0" bIns="0" rtlCol="0" anchor="ctr">
            <a:spAutoFit/>
          </a:bodyPr>
          <a:lstStyle/>
          <a:p>
            <a:pPr>
              <a:lnSpc>
                <a:spcPct val="90000"/>
              </a:lnSpc>
            </a:pPr>
            <a:r>
              <a:rPr lang="en-GB" sz="2400">
                <a:latin typeface="72 Brand Medium" panose="020B0604030603020204" pitchFamily="34" charset="0"/>
              </a:rPr>
              <a:t>Tips &amp; Tricks - Your user guide</a:t>
            </a:r>
          </a:p>
        </p:txBody>
      </p:sp>
      <p:sp>
        <p:nvSpPr>
          <p:cNvPr id="49" name="Slide number">
            <a:extLst>
              <a:ext uri="{FF2B5EF4-FFF2-40B4-BE49-F238E27FC236}">
                <a16:creationId xmlns:a16="http://schemas.microsoft.com/office/drawing/2014/main" id="{08E6B7AB-6B75-1AD1-90E9-9F668FFE5B71}"/>
              </a:ext>
            </a:extLst>
          </p:cNvP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pic>
        <p:nvPicPr>
          <p:cNvPr id="50" name="Picture 49">
            <a:extLst>
              <a:ext uri="{FF2B5EF4-FFF2-40B4-BE49-F238E27FC236}">
                <a16:creationId xmlns:a16="http://schemas.microsoft.com/office/drawing/2014/main" id="{E41DC4AD-29D6-BA7E-0AC2-2D78A458DFDB}"/>
              </a:ext>
            </a:extLst>
          </p:cNvPr>
          <p:cNvPicPr>
            <a:picLocks noChangeAspect="1"/>
          </p:cNvPicPr>
          <p:nvPr userDrawn="1"/>
        </p:nvPicPr>
        <p:blipFill>
          <a:blip r:embed="rId13"/>
          <a:stretch>
            <a:fillRect/>
          </a:stretch>
        </p:blipFill>
        <p:spPr>
          <a:xfrm>
            <a:off x="9082088" y="6085528"/>
            <a:ext cx="2606884" cy="267647"/>
          </a:xfrm>
          <a:prstGeom prst="rect">
            <a:avLst/>
          </a:prstGeom>
        </p:spPr>
      </p:pic>
    </p:spTree>
    <p:extLst>
      <p:ext uri="{BB962C8B-B14F-4D97-AF65-F5344CB8AC3E}">
        <p14:creationId xmlns:p14="http://schemas.microsoft.com/office/powerpoint/2010/main" val="400210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ser guide SAP BRAND SIT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7BBD34-DD59-49E1-9776-D67684F06344}" type="datetime4">
              <a:rPr lang="en-GB" smtClean="0"/>
              <a:pPr/>
              <a:t>08 July 2026</a:t>
            </a:fld>
            <a:endParaRPr lang="en-GB"/>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4038600" y="6433200"/>
            <a:ext cx="4114800" cy="180000"/>
          </a:xfrm>
          <a:prstGeom prst="rect">
            <a:avLst/>
          </a:prstGeom>
        </p:spPr>
        <p:txBody>
          <a:bodyPr vert="horz" lIns="0" tIns="0" rIns="0" bIns="0" rtlCol="0" anchor="b" anchorCtr="0"/>
          <a:lstStyle>
            <a:defPPr>
              <a:defRPr lang="en-US"/>
            </a:defPPr>
            <a:lvl1pPr marL="0" algn="ctr" defTabSz="914400" rtl="0" eaLnBrk="1" latinLnBrk="0" hangingPunct="1">
              <a:defRPr sz="10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11313553" y="6433200"/>
            <a:ext cx="335521" cy="180000"/>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5" name="TextBox 14">
            <a:extLst>
              <a:ext uri="{FF2B5EF4-FFF2-40B4-BE49-F238E27FC236}">
                <a16:creationId xmlns:a16="http://schemas.microsoft.com/office/drawing/2014/main" id="{7801A068-E3DD-7FA1-3B63-14C6C3EFB0AB}"/>
              </a:ext>
            </a:extLst>
          </p:cNvPr>
          <p:cNvSpPr txBox="1"/>
          <p:nvPr userDrawn="1"/>
        </p:nvSpPr>
        <p:spPr>
          <a:xfrm>
            <a:off x="504001" y="309985"/>
            <a:ext cx="5560809" cy="193899"/>
          </a:xfrm>
          <a:prstGeom prst="rect">
            <a:avLst/>
          </a:prstGeom>
          <a:noFill/>
        </p:spPr>
        <p:txBody>
          <a:bodyPr wrap="square" lIns="0" tIns="0" rIns="0" bIns="0" rtlCol="0">
            <a:spAutoFit/>
          </a:bodyPr>
          <a:lstStyle/>
          <a:p>
            <a:pPr>
              <a:lnSpc>
                <a:spcPct val="90000"/>
              </a:lnSpc>
            </a:pPr>
            <a:r>
              <a:rPr lang="en-GB" sz="1400">
                <a:latin typeface="72 Brand" panose="020B0504030603020204" pitchFamily="34" charset="0"/>
              </a:rPr>
              <a:t>Delete this slide after reading</a:t>
            </a:r>
          </a:p>
        </p:txBody>
      </p:sp>
      <p:sp>
        <p:nvSpPr>
          <p:cNvPr id="48" name="TextBox 47">
            <a:extLst>
              <a:ext uri="{FF2B5EF4-FFF2-40B4-BE49-F238E27FC236}">
                <a16:creationId xmlns:a16="http://schemas.microsoft.com/office/drawing/2014/main" id="{C95C9E5E-6280-581F-FC2E-BF17F0A6F2DE}"/>
              </a:ext>
            </a:extLst>
          </p:cNvPr>
          <p:cNvSpPr txBox="1"/>
          <p:nvPr userDrawn="1"/>
        </p:nvSpPr>
        <p:spPr>
          <a:xfrm>
            <a:off x="505575" y="537299"/>
            <a:ext cx="10728000" cy="332399"/>
          </a:xfrm>
          <a:prstGeom prst="rect">
            <a:avLst/>
          </a:prstGeom>
          <a:noFill/>
        </p:spPr>
        <p:txBody>
          <a:bodyPr wrap="square" lIns="0" tIns="0" rIns="0" bIns="0" rtlCol="0" anchor="ctr">
            <a:spAutoFit/>
          </a:bodyPr>
          <a:lstStyle/>
          <a:p>
            <a:pPr>
              <a:lnSpc>
                <a:spcPct val="90000"/>
              </a:lnSpc>
            </a:pPr>
            <a:r>
              <a:rPr lang="en-GB" sz="2400">
                <a:latin typeface="72 Brand Medium" panose="020B0604030603020204" pitchFamily="34" charset="0"/>
              </a:rPr>
              <a:t>Tips &amp; Tricks - Your user guide – SAP Brand Site</a:t>
            </a:r>
          </a:p>
        </p:txBody>
      </p:sp>
      <p:sp>
        <p:nvSpPr>
          <p:cNvPr id="49" name="Slide number">
            <a:extLst>
              <a:ext uri="{FF2B5EF4-FFF2-40B4-BE49-F238E27FC236}">
                <a16:creationId xmlns:a16="http://schemas.microsoft.com/office/drawing/2014/main" id="{08E6B7AB-6B75-1AD1-90E9-9F668FFE5B71}"/>
              </a:ext>
            </a:extLst>
          </p:cNvP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2" name="TextBox 1">
            <a:extLst>
              <a:ext uri="{FF2B5EF4-FFF2-40B4-BE49-F238E27FC236}">
                <a16:creationId xmlns:a16="http://schemas.microsoft.com/office/drawing/2014/main" id="{36943137-62A8-B3EC-D111-2BA192EF3065}"/>
              </a:ext>
            </a:extLst>
          </p:cNvPr>
          <p:cNvSpPr txBox="1"/>
          <p:nvPr userDrawn="1"/>
        </p:nvSpPr>
        <p:spPr>
          <a:xfrm>
            <a:off x="3375642" y="2402037"/>
            <a:ext cx="2607498" cy="1477328"/>
          </a:xfrm>
          <a:prstGeom prst="rect">
            <a:avLst/>
          </a:prstGeom>
          <a:noFill/>
        </p:spPr>
        <p:txBody>
          <a:bodyPr wrap="square" lIns="0" tIns="0" rIns="0" bIns="0" rtlCol="0">
            <a:spAutoFit/>
          </a:bodyPr>
          <a:lstStyle/>
          <a:p>
            <a:pPr marL="222250" indent="-222250" fontAlgn="base">
              <a:spcBef>
                <a:spcPct val="50000"/>
              </a:spcBef>
              <a:spcAft>
                <a:spcPct val="0"/>
              </a:spcAft>
              <a:buClr>
                <a:schemeClr val="tx1"/>
              </a:buClr>
              <a:buSzPct val="100000"/>
              <a:buFont typeface="Arial" panose="020B0604020202020204" pitchFamily="34" charset="0"/>
              <a:buChar char="•"/>
            </a:pPr>
            <a:r>
              <a:rPr lang="en-US" sz="1600">
                <a:latin typeface="72 Brand" panose="020B0504030603020204" pitchFamily="34" charset="0"/>
              </a:rPr>
              <a:t>Download and request licensed and approved photographs, videos, pictograms, icons, and sounds for use in SAP assets</a:t>
            </a:r>
          </a:p>
        </p:txBody>
      </p:sp>
      <p:sp>
        <p:nvSpPr>
          <p:cNvPr id="3" name="TextBox 2">
            <a:extLst>
              <a:ext uri="{FF2B5EF4-FFF2-40B4-BE49-F238E27FC236}">
                <a16:creationId xmlns:a16="http://schemas.microsoft.com/office/drawing/2014/main" id="{82C7D176-86E4-BAA4-EAFA-777197DB11FB}"/>
              </a:ext>
            </a:extLst>
          </p:cNvPr>
          <p:cNvSpPr txBox="1"/>
          <p:nvPr userDrawn="1"/>
        </p:nvSpPr>
        <p:spPr>
          <a:xfrm>
            <a:off x="4066177" y="1881656"/>
            <a:ext cx="1296830"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a:latin typeface="72 Brand Medium" panose="020B0504030603020204" pitchFamily="34" charset="0"/>
                <a:ea typeface="Arial Unicode MS" pitchFamily="34" charset="-128"/>
                <a:cs typeface="Arial Unicode MS" pitchFamily="34" charset="-128"/>
              </a:rPr>
              <a:t>Media Library</a:t>
            </a:r>
          </a:p>
        </p:txBody>
      </p:sp>
      <p:sp>
        <p:nvSpPr>
          <p:cNvPr id="4" name="TextBox 3">
            <a:extLst>
              <a:ext uri="{FF2B5EF4-FFF2-40B4-BE49-F238E27FC236}">
                <a16:creationId xmlns:a16="http://schemas.microsoft.com/office/drawing/2014/main" id="{9FB243CE-B0B3-55AC-0615-A3583693E365}"/>
              </a:ext>
            </a:extLst>
          </p:cNvPr>
          <p:cNvSpPr txBox="1"/>
          <p:nvPr userDrawn="1"/>
        </p:nvSpPr>
        <p:spPr>
          <a:xfrm>
            <a:off x="1198576" y="1881656"/>
            <a:ext cx="570669"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a:latin typeface="72 Brand Medium" panose="020B0504030603020204" pitchFamily="34" charset="0"/>
                <a:ea typeface="Arial Unicode MS" pitchFamily="34" charset="-128"/>
                <a:cs typeface="Arial Unicode MS" pitchFamily="34" charset="-128"/>
              </a:rPr>
              <a:t>Brand</a:t>
            </a:r>
          </a:p>
        </p:txBody>
      </p:sp>
      <p:sp>
        <p:nvSpPr>
          <p:cNvPr id="5" name="TextBox 4">
            <a:extLst>
              <a:ext uri="{FF2B5EF4-FFF2-40B4-BE49-F238E27FC236}">
                <a16:creationId xmlns:a16="http://schemas.microsoft.com/office/drawing/2014/main" id="{8366C5F3-F425-CE4C-8D95-04E9E9BDB6FD}"/>
              </a:ext>
            </a:extLst>
          </p:cNvPr>
          <p:cNvSpPr txBox="1"/>
          <p:nvPr userDrawn="1"/>
        </p:nvSpPr>
        <p:spPr>
          <a:xfrm>
            <a:off x="504001" y="2402037"/>
            <a:ext cx="2607498" cy="1231106"/>
          </a:xfrm>
          <a:prstGeom prst="rect">
            <a:avLst/>
          </a:prstGeom>
          <a:noFill/>
        </p:spPr>
        <p:txBody>
          <a:bodyPr wrap="square" lIns="0" tIns="0" rIns="0" bIns="0" rtlCol="0">
            <a:spAutoFit/>
          </a:bodyPr>
          <a:lstStyle/>
          <a:p>
            <a:pPr marL="222250" indent="-222250" fontAlgn="base">
              <a:spcBef>
                <a:spcPct val="50000"/>
              </a:spcBef>
              <a:spcAft>
                <a:spcPct val="0"/>
              </a:spcAft>
              <a:buClr>
                <a:schemeClr val="tx1"/>
              </a:buClr>
              <a:buSzPct val="100000"/>
              <a:buFont typeface="Arial" panose="020B0604020202020204" pitchFamily="34" charset="0"/>
              <a:buChar char="•"/>
            </a:pPr>
            <a:r>
              <a:rPr lang="en-US" sz="1600">
                <a:latin typeface="72 Brand" panose="020B0504030603020204" pitchFamily="34" charset="0"/>
              </a:rPr>
              <a:t>Find information on our brand strategy, logo, colors, tone of voice, graphics, font, and photography</a:t>
            </a:r>
          </a:p>
        </p:txBody>
      </p:sp>
      <p:sp>
        <p:nvSpPr>
          <p:cNvPr id="7" name="TextBox 6">
            <a:extLst>
              <a:ext uri="{FF2B5EF4-FFF2-40B4-BE49-F238E27FC236}">
                <a16:creationId xmlns:a16="http://schemas.microsoft.com/office/drawing/2014/main" id="{1FCF45A1-A43E-037C-50A7-9B62EBFB00BA}"/>
              </a:ext>
            </a:extLst>
          </p:cNvPr>
          <p:cNvSpPr txBox="1"/>
          <p:nvPr userDrawn="1"/>
        </p:nvSpPr>
        <p:spPr>
          <a:xfrm>
            <a:off x="6245122" y="2380971"/>
            <a:ext cx="2607498" cy="1969770"/>
          </a:xfrm>
          <a:prstGeom prst="rect">
            <a:avLst/>
          </a:prstGeom>
          <a:noFill/>
        </p:spPr>
        <p:txBody>
          <a:bodyPr wrap="square" lIns="0" tIns="0" rIns="0" bIns="0" rtlCol="0">
            <a:spAutoFit/>
          </a:bodyPr>
          <a:lstStyle/>
          <a:p>
            <a:pPr marL="222250" indent="-222250" fontAlgn="base">
              <a:spcBef>
                <a:spcPct val="50000"/>
              </a:spcBef>
              <a:spcAft>
                <a:spcPct val="0"/>
              </a:spcAft>
              <a:buClr>
                <a:schemeClr val="tx1"/>
              </a:buClr>
              <a:buSzPct val="100000"/>
              <a:buFont typeface="Arial" panose="020B0604020202020204" pitchFamily="34" charset="0"/>
              <a:buChar char="•"/>
            </a:pPr>
            <a:r>
              <a:rPr lang="en-US" sz="1600">
                <a:latin typeface="72 Brand" panose="020B0504030603020204" pitchFamily="34" charset="0"/>
              </a:rPr>
              <a:t>Learn how we name our offerings, review the naming process, and guidelines</a:t>
            </a:r>
          </a:p>
          <a:p>
            <a:pPr marL="222250" indent="-222250" fontAlgn="base">
              <a:spcBef>
                <a:spcPct val="50000"/>
              </a:spcBef>
              <a:spcAft>
                <a:spcPct val="0"/>
              </a:spcAft>
              <a:buClr>
                <a:schemeClr val="tx1"/>
              </a:buClr>
              <a:buSzPct val="100000"/>
              <a:buFont typeface="Arial" panose="020B0604020202020204" pitchFamily="34" charset="0"/>
              <a:buChar char="•"/>
            </a:pPr>
            <a:r>
              <a:rPr lang="en-US" sz="1600">
                <a:latin typeface="72 Brand" panose="020B0504030603020204" pitchFamily="34" charset="0"/>
              </a:rPr>
              <a:t>Request a name</a:t>
            </a:r>
          </a:p>
          <a:p>
            <a:pPr marL="222250" indent="-222250" fontAlgn="base">
              <a:spcBef>
                <a:spcPct val="50000"/>
              </a:spcBef>
              <a:spcAft>
                <a:spcPct val="0"/>
              </a:spcAft>
              <a:buClr>
                <a:schemeClr val="tx1"/>
              </a:buClr>
              <a:buSzPct val="100000"/>
              <a:buFont typeface="Arial" panose="020B0604020202020204" pitchFamily="34" charset="0"/>
              <a:buChar char="•"/>
            </a:pPr>
            <a:r>
              <a:rPr lang="en-US" sz="1600">
                <a:latin typeface="72 Brand" panose="020B0504030603020204" pitchFamily="34" charset="0"/>
              </a:rPr>
              <a:t>Search for approved names in real time</a:t>
            </a:r>
            <a:endParaRPr lang="en-US" sz="1600" kern="0">
              <a:latin typeface="72 Brand" panose="020B0504030603020204" pitchFamily="34" charset="0"/>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FE0F1F97-371F-BB20-9044-8D5885634D9A}"/>
              </a:ext>
            </a:extLst>
          </p:cNvPr>
          <p:cNvSpPr txBox="1"/>
          <p:nvPr userDrawn="1"/>
        </p:nvSpPr>
        <p:spPr>
          <a:xfrm>
            <a:off x="6914073" y="1881656"/>
            <a:ext cx="1407437"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a:latin typeface="72 Brand Medium" panose="020B0504030603020204" pitchFamily="34" charset="0"/>
                <a:ea typeface="Arial Unicode MS" pitchFamily="34" charset="-128"/>
                <a:cs typeface="Arial Unicode MS" pitchFamily="34" charset="-128"/>
              </a:rPr>
              <a:t>Naming Center</a:t>
            </a:r>
          </a:p>
        </p:txBody>
      </p:sp>
      <p:sp>
        <p:nvSpPr>
          <p:cNvPr id="11" name="TextBox 10">
            <a:extLst>
              <a:ext uri="{FF2B5EF4-FFF2-40B4-BE49-F238E27FC236}">
                <a16:creationId xmlns:a16="http://schemas.microsoft.com/office/drawing/2014/main" id="{FA279038-CDF3-3E09-8F1B-8E1CB8249534}"/>
              </a:ext>
            </a:extLst>
          </p:cNvPr>
          <p:cNvSpPr txBox="1"/>
          <p:nvPr userDrawn="1"/>
        </p:nvSpPr>
        <p:spPr>
          <a:xfrm>
            <a:off x="9770347" y="1881656"/>
            <a:ext cx="1572546" cy="246221"/>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600" kern="0">
                <a:latin typeface="72 Brand Medium" panose="020B0504030603020204" pitchFamily="34" charset="0"/>
                <a:ea typeface="Arial Unicode MS" pitchFamily="34" charset="-128"/>
                <a:cs typeface="Arial Unicode MS" pitchFamily="34" charset="-128"/>
              </a:rPr>
              <a:t>Writing Assistant</a:t>
            </a:r>
          </a:p>
        </p:txBody>
      </p:sp>
      <p:sp>
        <p:nvSpPr>
          <p:cNvPr id="14" name="TextBox 13">
            <a:extLst>
              <a:ext uri="{FF2B5EF4-FFF2-40B4-BE49-F238E27FC236}">
                <a16:creationId xmlns:a16="http://schemas.microsoft.com/office/drawing/2014/main" id="{106834DC-FA81-04FD-71E7-2A06BCC314CA}"/>
              </a:ext>
            </a:extLst>
          </p:cNvPr>
          <p:cNvSpPr txBox="1"/>
          <p:nvPr userDrawn="1"/>
        </p:nvSpPr>
        <p:spPr>
          <a:xfrm>
            <a:off x="9082852" y="2402037"/>
            <a:ext cx="2607498" cy="1231106"/>
          </a:xfrm>
          <a:prstGeom prst="rect">
            <a:avLst/>
          </a:prstGeom>
          <a:noFill/>
        </p:spPr>
        <p:txBody>
          <a:bodyPr wrap="square" lIns="0" tIns="0" rIns="0" bIns="0" rtlCol="0">
            <a:spAutoFit/>
          </a:bodyPr>
          <a:lstStyle/>
          <a:p>
            <a:pPr marL="222250" indent="-222250" fontAlgn="base">
              <a:spcBef>
                <a:spcPct val="50000"/>
              </a:spcBef>
              <a:spcAft>
                <a:spcPct val="0"/>
              </a:spcAft>
              <a:buClr>
                <a:schemeClr val="tx1"/>
              </a:buClr>
              <a:buSzPct val="100000"/>
              <a:buFont typeface="Arial" panose="020B0604020202020204" pitchFamily="34" charset="0"/>
              <a:buChar char="•"/>
            </a:pPr>
            <a:r>
              <a:rPr lang="en-US" sz="1600">
                <a:latin typeface="72 Brand" panose="020B0504030603020204" pitchFamily="34" charset="0"/>
              </a:rPr>
              <a:t>Copy and paste text </a:t>
            </a:r>
            <a:br>
              <a:rPr lang="en-US" sz="1600">
                <a:latin typeface="72 Brand" panose="020B0504030603020204" pitchFamily="34" charset="0"/>
              </a:rPr>
            </a:br>
            <a:r>
              <a:rPr lang="en-US" sz="1600">
                <a:latin typeface="72 Brand" panose="020B0504030603020204" pitchFamily="34" charset="0"/>
              </a:rPr>
              <a:t>to get instant feedback on grammar, spelling, approved names, style, and tone</a:t>
            </a:r>
          </a:p>
        </p:txBody>
      </p:sp>
      <p:pic>
        <p:nvPicPr>
          <p:cNvPr id="19" name="Grafik 6">
            <a:extLst>
              <a:ext uri="{FF2B5EF4-FFF2-40B4-BE49-F238E27FC236}">
                <a16:creationId xmlns:a16="http://schemas.microsoft.com/office/drawing/2014/main" id="{52486A61-E0EB-5E0A-0E7F-A76057F037D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4874" y="1802913"/>
            <a:ext cx="406400" cy="406400"/>
          </a:xfrm>
          <a:prstGeom prst="rect">
            <a:avLst/>
          </a:prstGeom>
        </p:spPr>
      </p:pic>
      <p:pic>
        <p:nvPicPr>
          <p:cNvPr id="24" name="Grafik 12">
            <a:extLst>
              <a:ext uri="{FF2B5EF4-FFF2-40B4-BE49-F238E27FC236}">
                <a16:creationId xmlns:a16="http://schemas.microsoft.com/office/drawing/2014/main" id="{B44DB29B-4BB4-3CE3-8DF7-1725FDBE0B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080327" y="1802913"/>
            <a:ext cx="406400" cy="406400"/>
          </a:xfrm>
          <a:prstGeom prst="rect">
            <a:avLst/>
          </a:prstGeom>
        </p:spPr>
      </p:pic>
      <p:pic>
        <p:nvPicPr>
          <p:cNvPr id="29" name="Grafik 16">
            <a:extLst>
              <a:ext uri="{FF2B5EF4-FFF2-40B4-BE49-F238E27FC236}">
                <a16:creationId xmlns:a16="http://schemas.microsoft.com/office/drawing/2014/main" id="{3212A1EA-544F-FF7B-C47D-411B0FE581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223096" y="1802913"/>
            <a:ext cx="406400" cy="406400"/>
          </a:xfrm>
          <a:prstGeom prst="rect">
            <a:avLst/>
          </a:prstGeom>
        </p:spPr>
      </p:pic>
      <p:pic>
        <p:nvPicPr>
          <p:cNvPr id="39" name="Grafik 24">
            <a:extLst>
              <a:ext uri="{FF2B5EF4-FFF2-40B4-BE49-F238E27FC236}">
                <a16:creationId xmlns:a16="http://schemas.microsoft.com/office/drawing/2014/main" id="{03846BE7-EFF3-71C4-7BE3-FFB1423B275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3372970" y="1802913"/>
            <a:ext cx="406400" cy="406400"/>
          </a:xfrm>
          <a:prstGeom prst="rect">
            <a:avLst/>
          </a:prstGeom>
        </p:spPr>
      </p:pic>
      <p:sp>
        <p:nvSpPr>
          <p:cNvPr id="40" name="TextBox 39">
            <a:extLst>
              <a:ext uri="{FF2B5EF4-FFF2-40B4-BE49-F238E27FC236}">
                <a16:creationId xmlns:a16="http://schemas.microsoft.com/office/drawing/2014/main" id="{F3E3413D-190F-15AA-863F-0D61520E01E4}"/>
              </a:ext>
            </a:extLst>
          </p:cNvPr>
          <p:cNvSpPr txBox="1"/>
          <p:nvPr userDrawn="1"/>
        </p:nvSpPr>
        <p:spPr>
          <a:xfrm>
            <a:off x="504001" y="6014621"/>
            <a:ext cx="11202163" cy="338554"/>
          </a:xfrm>
          <a:prstGeom prst="rect">
            <a:avLst/>
          </a:prstGeom>
          <a:solidFill>
            <a:srgbClr val="0070F2"/>
          </a:solidFill>
          <a:ln w="28575">
            <a:noFill/>
          </a:ln>
        </p:spPr>
        <p:txBody>
          <a:bodyPr wrap="square">
            <a:spAutoFit/>
          </a:bodyPr>
          <a:lstStyle/>
          <a:p>
            <a:pPr algn="ctr"/>
            <a:r>
              <a:rPr kumimoji="0" lang="en-US" sz="1600" b="0" i="0" u="none" strike="noStrike" kern="1200" cap="none" spc="0" normalizeH="0" baseline="0" noProof="0">
                <a:ln>
                  <a:noFill/>
                </a:ln>
                <a:solidFill>
                  <a:schemeClr val="bg1"/>
                </a:solidFill>
                <a:effectLst/>
                <a:uLnTx/>
                <a:uFillTx/>
                <a:latin typeface="72 Brand Medium" panose="020B0504030603020204" pitchFamily="34" charset="0"/>
                <a:ea typeface="+mj-ea"/>
                <a:cs typeface="+mj-cs"/>
              </a:rPr>
              <a:t>The SAP Brand site has all of the resources you need to bring our brand to life! </a:t>
            </a:r>
            <a:endParaRPr lang="en-DE" sz="1600">
              <a:solidFill>
                <a:schemeClr val="bg1"/>
              </a:solidFill>
              <a:latin typeface="+mj-lt"/>
            </a:endParaRPr>
          </a:p>
        </p:txBody>
      </p:sp>
      <p:sp>
        <p:nvSpPr>
          <p:cNvPr id="41" name="Rectangle 40">
            <a:extLst>
              <a:ext uri="{FF2B5EF4-FFF2-40B4-BE49-F238E27FC236}">
                <a16:creationId xmlns:a16="http://schemas.microsoft.com/office/drawing/2014/main" id="{8F40430B-324F-6142-8019-866FBD6AA4AC}"/>
              </a:ext>
            </a:extLst>
          </p:cNvPr>
          <p:cNvSpPr/>
          <p:nvPr userDrawn="1"/>
        </p:nvSpPr>
        <p:spPr bwMode="gray">
          <a:xfrm>
            <a:off x="503238" y="4581971"/>
            <a:ext cx="2607498" cy="1243269"/>
          </a:xfrm>
          <a:prstGeom prst="rect">
            <a:avLst/>
          </a:prstGeom>
          <a:solidFill>
            <a:srgbClr val="D1EFFF"/>
          </a:solidFill>
          <a:ln w="28575" algn="ctr">
            <a:noFill/>
            <a:miter lim="800000"/>
            <a:headEnd/>
            <a:tailEnd/>
          </a:ln>
        </p:spPr>
        <p:txBody>
          <a:bodyPr lIns="90000" tIns="72000" rIns="90000" bIns="72000" rtlCol="0" anchor="ctr"/>
          <a:lstStyle/>
          <a:p>
            <a:pPr algn="ctr" fontAlgn="base">
              <a:spcBef>
                <a:spcPct val="50000"/>
              </a:spcBef>
              <a:spcAft>
                <a:spcPct val="0"/>
              </a:spcAft>
              <a:buClr>
                <a:schemeClr val="tx1"/>
              </a:buClr>
              <a:buSzPct val="100000"/>
            </a:pPr>
            <a:r>
              <a:rPr lang="en-US" sz="1400">
                <a:latin typeface="72 Brand" panose="020B0504030603020204" pitchFamily="34" charset="0"/>
              </a:rPr>
              <a:t>Copy this link and </a:t>
            </a:r>
            <a:br>
              <a:rPr lang="en-US" sz="1400">
                <a:latin typeface="72 Brand" panose="020B0504030603020204" pitchFamily="34" charset="0"/>
              </a:rPr>
            </a:br>
            <a:r>
              <a:rPr lang="en-US" sz="1400">
                <a:latin typeface="72 Brand" panose="020B0504030603020204" pitchFamily="34" charset="0"/>
              </a:rPr>
              <a:t>paste it in a browser: </a:t>
            </a:r>
            <a:r>
              <a:rPr lang="en-US" sz="1400" kern="0">
                <a:latin typeface="72 Brand" panose="020B0504030603020204" pitchFamily="34" charset="0"/>
                <a:ea typeface="Arial Unicode MS" pitchFamily="34" charset="-128"/>
                <a:cs typeface="Arial Unicode MS" pitchFamily="34" charset="-128"/>
                <a:hlinkClick r:id="rId6"/>
              </a:rPr>
              <a:t>https://brand.sap.com</a:t>
            </a:r>
            <a:endParaRPr lang="en-US" sz="1400" kern="0">
              <a:latin typeface="72 Brand" panose="020B0504030603020204" pitchFamily="34" charset="0"/>
              <a:ea typeface="Arial Unicode MS" pitchFamily="34" charset="-128"/>
              <a:cs typeface="Arial Unicode MS" pitchFamily="34" charset="-128"/>
            </a:endParaRPr>
          </a:p>
        </p:txBody>
      </p:sp>
      <p:sp>
        <p:nvSpPr>
          <p:cNvPr id="43" name="Rectangle 42">
            <a:extLst>
              <a:ext uri="{FF2B5EF4-FFF2-40B4-BE49-F238E27FC236}">
                <a16:creationId xmlns:a16="http://schemas.microsoft.com/office/drawing/2014/main" id="{A324B01D-446B-5A0F-EAA7-FF346261E60D}"/>
              </a:ext>
            </a:extLst>
          </p:cNvPr>
          <p:cNvSpPr/>
          <p:nvPr userDrawn="1"/>
        </p:nvSpPr>
        <p:spPr bwMode="gray">
          <a:xfrm>
            <a:off x="6245122" y="4566195"/>
            <a:ext cx="2607498" cy="1243269"/>
          </a:xfrm>
          <a:prstGeom prst="rect">
            <a:avLst/>
          </a:prstGeom>
          <a:solidFill>
            <a:srgbClr val="D1EFFF"/>
          </a:solidFill>
          <a:ln w="28575" algn="ctr">
            <a:noFill/>
            <a:miter lim="800000"/>
            <a:headEnd/>
            <a:tailEnd/>
          </a:ln>
        </p:spPr>
        <p:txBody>
          <a:bodyPr lIns="90000" tIns="72000" rIns="90000" bIns="72000" rtlCol="0" anchor="ctr"/>
          <a:lstStyle/>
          <a:p>
            <a:pPr fontAlgn="base">
              <a:spcBef>
                <a:spcPct val="50000"/>
              </a:spcBef>
              <a:spcAft>
                <a:spcPct val="0"/>
              </a:spcAft>
              <a:buClr>
                <a:schemeClr val="tx1"/>
              </a:buClr>
              <a:buSzPct val="100000"/>
            </a:pPr>
            <a:r>
              <a:rPr lang="en-US" sz="1400">
                <a:latin typeface="72 Brand" panose="020B0504030603020204" pitchFamily="34" charset="0"/>
              </a:rPr>
              <a:t>Copy this link and paste it in a browser:</a:t>
            </a:r>
            <a:r>
              <a:rPr lang="en-US" sz="1400" kern="0">
                <a:latin typeface="72 Brand" panose="020B0504030603020204" pitchFamily="34" charset="0"/>
                <a:ea typeface="Arial Unicode MS" pitchFamily="34" charset="-128"/>
              </a:rPr>
              <a:t> </a:t>
            </a:r>
            <a:r>
              <a:rPr lang="en-US" sz="1400" kern="0">
                <a:latin typeface="72 Brand" panose="020B0504030603020204" pitchFamily="34" charset="0"/>
                <a:ea typeface="Arial Unicode MS" pitchFamily="34" charset="-128"/>
                <a:cs typeface="Arial Unicode MS" pitchFamily="34" charset="-128"/>
                <a:hlinkClick r:id="rId7"/>
              </a:rPr>
              <a:t>https://brand.sap.com/naming-center#/dashboard</a:t>
            </a:r>
            <a:endParaRPr lang="en-US" sz="1400" kern="0">
              <a:latin typeface="72 Brand" panose="020B0504030603020204" pitchFamily="34" charset="0"/>
              <a:ea typeface="Arial Unicode MS" pitchFamily="34" charset="-128"/>
              <a:cs typeface="Arial Unicode MS" pitchFamily="34" charset="-128"/>
            </a:endParaRPr>
          </a:p>
        </p:txBody>
      </p:sp>
      <p:sp>
        <p:nvSpPr>
          <p:cNvPr id="44" name="Rectangle 43">
            <a:extLst>
              <a:ext uri="{FF2B5EF4-FFF2-40B4-BE49-F238E27FC236}">
                <a16:creationId xmlns:a16="http://schemas.microsoft.com/office/drawing/2014/main" id="{87D4DDE6-39EF-5864-E5AB-48A46EB75C83}"/>
              </a:ext>
            </a:extLst>
          </p:cNvPr>
          <p:cNvSpPr/>
          <p:nvPr userDrawn="1"/>
        </p:nvSpPr>
        <p:spPr bwMode="gray">
          <a:xfrm>
            <a:off x="3375642" y="4581971"/>
            <a:ext cx="2607498" cy="1243269"/>
          </a:xfrm>
          <a:prstGeom prst="rect">
            <a:avLst/>
          </a:prstGeom>
          <a:solidFill>
            <a:srgbClr val="D1EFFF"/>
          </a:solidFill>
          <a:ln w="28575" algn="ctr">
            <a:noFill/>
            <a:miter lim="800000"/>
            <a:headEnd/>
            <a:tailEnd/>
          </a:ln>
        </p:spPr>
        <p:txBody>
          <a:bodyPr lIns="90000" tIns="72000" rIns="90000" bIns="72000" rtlCol="0" anchor="ctr"/>
          <a:lstStyle/>
          <a:p>
            <a:pPr fontAlgn="base">
              <a:spcBef>
                <a:spcPct val="50000"/>
              </a:spcBef>
              <a:spcAft>
                <a:spcPct val="0"/>
              </a:spcAft>
              <a:buClr>
                <a:schemeClr val="tx1"/>
              </a:buClr>
              <a:buSzPct val="100000"/>
            </a:pPr>
            <a:r>
              <a:rPr lang="en-US" sz="1400">
                <a:latin typeface="72 Brand" panose="020B0504030603020204" pitchFamily="34" charset="0"/>
              </a:rPr>
              <a:t>Copy this link and paste it in a browser:</a:t>
            </a:r>
            <a:r>
              <a:rPr lang="en-US" sz="1400" kern="0">
                <a:latin typeface="72 Brand" panose="020B0504030603020204" pitchFamily="34" charset="0"/>
                <a:ea typeface="Arial Unicode MS" pitchFamily="34" charset="-128"/>
              </a:rPr>
              <a:t> </a:t>
            </a:r>
            <a:r>
              <a:rPr lang="en-US" sz="1400" kern="0">
                <a:latin typeface="72 Brand" panose="020B0504030603020204" pitchFamily="34" charset="0"/>
                <a:ea typeface="Arial Unicode MS" pitchFamily="34" charset="-128"/>
                <a:hlinkClick r:id="rId8"/>
              </a:rPr>
              <a:t>https://brand.sap.com/media-library/index.html#/</a:t>
            </a:r>
            <a:endParaRPr lang="en-US" sz="1400">
              <a:latin typeface="72 Brand" panose="020B0504030603020204" pitchFamily="34" charset="0"/>
            </a:endParaRPr>
          </a:p>
        </p:txBody>
      </p:sp>
      <p:sp>
        <p:nvSpPr>
          <p:cNvPr id="45" name="Rectangle 44">
            <a:extLst>
              <a:ext uri="{FF2B5EF4-FFF2-40B4-BE49-F238E27FC236}">
                <a16:creationId xmlns:a16="http://schemas.microsoft.com/office/drawing/2014/main" id="{5A8ACE7E-7EFD-4082-5E7E-2ADE1F763B0A}"/>
              </a:ext>
            </a:extLst>
          </p:cNvPr>
          <p:cNvSpPr/>
          <p:nvPr userDrawn="1"/>
        </p:nvSpPr>
        <p:spPr bwMode="gray">
          <a:xfrm>
            <a:off x="9082852" y="4566195"/>
            <a:ext cx="2607498" cy="1243269"/>
          </a:xfrm>
          <a:prstGeom prst="rect">
            <a:avLst/>
          </a:prstGeom>
          <a:solidFill>
            <a:srgbClr val="D1EFFF"/>
          </a:solidFill>
          <a:ln w="28575" algn="ctr">
            <a:noFill/>
            <a:miter lim="800000"/>
            <a:headEnd/>
            <a:tailEnd/>
          </a:ln>
        </p:spPr>
        <p:txBody>
          <a:bodyPr lIns="90000" tIns="72000" rIns="90000" bIns="72000" rtlCol="0" anchor="ctr"/>
          <a:lstStyle/>
          <a:p>
            <a:pPr fontAlgn="base">
              <a:spcBef>
                <a:spcPct val="50000"/>
              </a:spcBef>
              <a:spcAft>
                <a:spcPct val="0"/>
              </a:spcAft>
              <a:buClr>
                <a:schemeClr val="tx1"/>
              </a:buClr>
              <a:buSzPct val="100000"/>
            </a:pPr>
            <a:r>
              <a:rPr lang="en-US" sz="1400">
                <a:latin typeface="72 Brand" panose="020B0504030603020204" pitchFamily="34" charset="0"/>
              </a:rPr>
              <a:t>Copy this link and paste it in a browser:</a:t>
            </a:r>
            <a:r>
              <a:rPr lang="en-US" sz="1400" kern="0">
                <a:latin typeface="72 Brand" panose="020B0504030603020204" pitchFamily="34" charset="0"/>
                <a:ea typeface="Arial Unicode MS" pitchFamily="34" charset="-128"/>
              </a:rPr>
              <a:t> </a:t>
            </a:r>
            <a:r>
              <a:rPr lang="en-US" sz="1400" kern="0">
                <a:latin typeface="72 Brand" panose="020B0504030603020204" pitchFamily="34" charset="0"/>
                <a:ea typeface="Arial Unicode MS" pitchFamily="34" charset="-128"/>
                <a:cs typeface="Arial Unicode MS" pitchFamily="34" charset="-128"/>
                <a:hlinkClick r:id="rId9"/>
              </a:rPr>
              <a:t>https://brand.sap.com/writing-assistant</a:t>
            </a:r>
            <a:endParaRPr lang="en-US" sz="1400" kern="0">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670734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User guide COLOR PALETTE">
    <p:spTree>
      <p:nvGrpSpPr>
        <p:cNvPr id="1" name=""/>
        <p:cNvGrpSpPr/>
        <p:nvPr/>
      </p:nvGrpSpPr>
      <p:grpSpPr>
        <a:xfrm>
          <a:off x="0" y="0"/>
          <a:ext cx="0" cy="0"/>
          <a:chOff x="0" y="0"/>
          <a:chExt cx="0" cy="0"/>
        </a:xfrm>
      </p:grpSpPr>
      <p:sp>
        <p:nvSpPr>
          <p:cNvPr id="2" name="Freeform 63">
            <a:extLst>
              <a:ext uri="{FF2B5EF4-FFF2-40B4-BE49-F238E27FC236}">
                <a16:creationId xmlns:a16="http://schemas.microsoft.com/office/drawing/2014/main" id="{02E2A64A-8B37-7F95-C23A-C3D93C8DEC23}"/>
              </a:ext>
            </a:extLst>
          </p:cNvPr>
          <p:cNvSpPr/>
          <p:nvPr userDrawn="1"/>
        </p:nvSpPr>
        <p:spPr>
          <a:xfrm>
            <a:off x="504001" y="114100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D1EFFF"/>
          </a:solidFill>
          <a:ln w="0" cap="flat">
            <a:noFill/>
            <a:prstDash val="solid"/>
            <a:miter/>
          </a:ln>
        </p:spPr>
        <p:txBody>
          <a:bodyPr rtlCol="0" anchor="ctr"/>
          <a:lstStyle/>
          <a:p>
            <a:pPr algn="ctr" defTabSz="1088449"/>
            <a:r>
              <a:rPr lang="en-US" sz="1200">
                <a:solidFill>
                  <a:srgbClr val="000000"/>
                </a:solidFill>
                <a:latin typeface="72 Brand"/>
              </a:rPr>
              <a:t>Blue 2</a:t>
            </a:r>
            <a:br>
              <a:rPr lang="en-US" sz="1200">
                <a:solidFill>
                  <a:srgbClr val="000000"/>
                </a:solidFill>
                <a:latin typeface="72 Brand"/>
              </a:rPr>
            </a:br>
            <a:r>
              <a:rPr lang="en-US" sz="1200">
                <a:solidFill>
                  <a:srgbClr val="000000"/>
                </a:solidFill>
                <a:latin typeface="72 Brand"/>
              </a:rPr>
              <a:t>#D1EFFF</a:t>
            </a:r>
          </a:p>
        </p:txBody>
      </p:sp>
      <p:sp>
        <p:nvSpPr>
          <p:cNvPr id="4" name="Freeform 70">
            <a:extLst>
              <a:ext uri="{FF2B5EF4-FFF2-40B4-BE49-F238E27FC236}">
                <a16:creationId xmlns:a16="http://schemas.microsoft.com/office/drawing/2014/main" id="{1F2619C0-AA6B-F516-A35F-C9F0906EB840}"/>
              </a:ext>
            </a:extLst>
          </p:cNvPr>
          <p:cNvSpPr/>
          <p:nvPr userDrawn="1"/>
        </p:nvSpPr>
        <p:spPr>
          <a:xfrm>
            <a:off x="2405161" y="114100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chemeClr val="bg2"/>
          </a:solidFill>
          <a:ln w="0" cap="flat">
            <a:noFill/>
            <a:prstDash val="solid"/>
            <a:miter/>
          </a:ln>
        </p:spPr>
        <p:txBody>
          <a:bodyPr rtlCol="0" anchor="ctr"/>
          <a:lstStyle/>
          <a:p>
            <a:pPr algn="ctr" defTabSz="1088449"/>
            <a:r>
              <a:rPr lang="en-US" sz="1200">
                <a:solidFill>
                  <a:srgbClr val="000000"/>
                </a:solidFill>
                <a:latin typeface="72 Brand"/>
              </a:rPr>
              <a:t>Blue 4</a:t>
            </a:r>
            <a:br>
              <a:rPr lang="en-US" sz="1200">
                <a:solidFill>
                  <a:srgbClr val="000000"/>
                </a:solidFill>
                <a:latin typeface="72 Brand"/>
              </a:rPr>
            </a:br>
            <a:r>
              <a:rPr lang="en-US" sz="1200">
                <a:solidFill>
                  <a:srgbClr val="000000"/>
                </a:solidFill>
                <a:latin typeface="72 Brand"/>
              </a:rPr>
              <a:t>#89D1FF</a:t>
            </a:r>
          </a:p>
        </p:txBody>
      </p:sp>
      <p:sp>
        <p:nvSpPr>
          <p:cNvPr id="5" name="Freeform 69">
            <a:extLst>
              <a:ext uri="{FF2B5EF4-FFF2-40B4-BE49-F238E27FC236}">
                <a16:creationId xmlns:a16="http://schemas.microsoft.com/office/drawing/2014/main" id="{C529F71A-E6DD-53C4-14B3-0F3BF62A05F0}"/>
              </a:ext>
            </a:extLst>
          </p:cNvPr>
          <p:cNvSpPr/>
          <p:nvPr userDrawn="1"/>
        </p:nvSpPr>
        <p:spPr>
          <a:xfrm>
            <a:off x="4306321" y="114100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chemeClr val="tx2"/>
          </a:solidFill>
          <a:ln w="0" cap="flat">
            <a:noFill/>
            <a:prstDash val="solid"/>
            <a:miter/>
          </a:ln>
        </p:spPr>
        <p:txBody>
          <a:bodyPr rtlCol="0" anchor="ctr"/>
          <a:lstStyle/>
          <a:p>
            <a:pPr algn="ctr" defTabSz="1088449"/>
            <a:r>
              <a:rPr lang="en-US" sz="1200">
                <a:latin typeface="72 Brand"/>
              </a:rPr>
              <a:t>Blue 6</a:t>
            </a:r>
            <a:br>
              <a:rPr lang="en-US" sz="1200">
                <a:latin typeface="72 Brand"/>
              </a:rPr>
            </a:br>
            <a:r>
              <a:rPr lang="en-US" sz="1200">
                <a:latin typeface="72 Brand"/>
              </a:rPr>
              <a:t>#1B90FF</a:t>
            </a:r>
          </a:p>
        </p:txBody>
      </p:sp>
      <p:sp>
        <p:nvSpPr>
          <p:cNvPr id="6" name="Freeform 68">
            <a:extLst>
              <a:ext uri="{FF2B5EF4-FFF2-40B4-BE49-F238E27FC236}">
                <a16:creationId xmlns:a16="http://schemas.microsoft.com/office/drawing/2014/main" id="{9CBF79FE-F787-9301-81AD-A56220775062}"/>
              </a:ext>
            </a:extLst>
          </p:cNvPr>
          <p:cNvSpPr/>
          <p:nvPr userDrawn="1"/>
        </p:nvSpPr>
        <p:spPr>
          <a:xfrm>
            <a:off x="6227422" y="114100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070F2"/>
          </a:solidFill>
          <a:ln w="0" cap="flat">
            <a:noFill/>
            <a:prstDash val="solid"/>
            <a:miter/>
          </a:ln>
        </p:spPr>
        <p:txBody>
          <a:bodyPr rtlCol="0" anchor="ctr"/>
          <a:lstStyle/>
          <a:p>
            <a:pPr algn="ctr" defTabSz="1088449"/>
            <a:r>
              <a:rPr lang="en-US" sz="1200">
                <a:solidFill>
                  <a:srgbClr val="FFFFFF"/>
                </a:solidFill>
                <a:latin typeface="72 Brand"/>
              </a:rPr>
              <a:t>Blue 7</a:t>
            </a:r>
            <a:br>
              <a:rPr lang="en-US" sz="1200">
                <a:solidFill>
                  <a:srgbClr val="FFFFFF"/>
                </a:solidFill>
                <a:latin typeface="72 Brand"/>
              </a:rPr>
            </a:br>
            <a:r>
              <a:rPr lang="en-US" sz="1200">
                <a:solidFill>
                  <a:srgbClr val="FFFFFF"/>
                </a:solidFill>
                <a:latin typeface="72 Brand"/>
              </a:rPr>
              <a:t>#0070F2</a:t>
            </a:r>
          </a:p>
        </p:txBody>
      </p:sp>
      <p:sp>
        <p:nvSpPr>
          <p:cNvPr id="7" name="Freeform 67">
            <a:extLst>
              <a:ext uri="{FF2B5EF4-FFF2-40B4-BE49-F238E27FC236}">
                <a16:creationId xmlns:a16="http://schemas.microsoft.com/office/drawing/2014/main" id="{5BB0975A-0779-6CF9-4471-2FA97BA36738}"/>
              </a:ext>
            </a:extLst>
          </p:cNvPr>
          <p:cNvSpPr/>
          <p:nvPr userDrawn="1"/>
        </p:nvSpPr>
        <p:spPr>
          <a:xfrm>
            <a:off x="8129588" y="114018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02A86"/>
          </a:solidFill>
          <a:ln w="0" cap="flat">
            <a:noFill/>
            <a:prstDash val="solid"/>
            <a:miter/>
          </a:ln>
        </p:spPr>
        <p:txBody>
          <a:bodyPr rtlCol="0" anchor="ctr"/>
          <a:lstStyle/>
          <a:p>
            <a:pPr algn="ctr" defTabSz="1088449"/>
            <a:r>
              <a:rPr lang="en-US" sz="1200">
                <a:solidFill>
                  <a:srgbClr val="FFFFFF"/>
                </a:solidFill>
                <a:latin typeface="72 Brand"/>
              </a:rPr>
              <a:t>Blue 10</a:t>
            </a:r>
            <a:br>
              <a:rPr lang="en-US" sz="1200">
                <a:solidFill>
                  <a:srgbClr val="FFFFFF"/>
                </a:solidFill>
                <a:latin typeface="72 Brand"/>
              </a:rPr>
            </a:br>
            <a:r>
              <a:rPr lang="en-US" sz="1200">
                <a:solidFill>
                  <a:srgbClr val="FFFFFF"/>
                </a:solidFill>
                <a:latin typeface="72 Brand"/>
              </a:rPr>
              <a:t>#002A86</a:t>
            </a:r>
          </a:p>
        </p:txBody>
      </p:sp>
      <p:sp>
        <p:nvSpPr>
          <p:cNvPr id="8" name="Freeform 66">
            <a:extLst>
              <a:ext uri="{FF2B5EF4-FFF2-40B4-BE49-F238E27FC236}">
                <a16:creationId xmlns:a16="http://schemas.microsoft.com/office/drawing/2014/main" id="{4C6C152D-4698-69B9-D198-F3DD5C9473B5}"/>
              </a:ext>
            </a:extLst>
          </p:cNvPr>
          <p:cNvSpPr/>
          <p:nvPr userDrawn="1"/>
        </p:nvSpPr>
        <p:spPr>
          <a:xfrm>
            <a:off x="10050689" y="114018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0144A"/>
          </a:solidFill>
          <a:ln w="0" cap="flat">
            <a:noFill/>
            <a:prstDash val="solid"/>
            <a:miter/>
          </a:ln>
        </p:spPr>
        <p:txBody>
          <a:bodyPr rtlCol="0" anchor="ctr"/>
          <a:lstStyle/>
          <a:p>
            <a:pPr algn="ctr" defTabSz="1088449"/>
            <a:r>
              <a:rPr lang="en-US" sz="1200">
                <a:solidFill>
                  <a:srgbClr val="FFFFFF"/>
                </a:solidFill>
                <a:latin typeface="72 Brand"/>
              </a:rPr>
              <a:t>Blue 11</a:t>
            </a:r>
            <a:br>
              <a:rPr lang="en-US" sz="1200">
                <a:solidFill>
                  <a:srgbClr val="FFFFFF"/>
                </a:solidFill>
                <a:latin typeface="72 Brand"/>
              </a:rPr>
            </a:br>
            <a:r>
              <a:rPr lang="en-US" sz="1200">
                <a:solidFill>
                  <a:srgbClr val="FFFFFF"/>
                </a:solidFill>
                <a:latin typeface="72 Brand"/>
              </a:rPr>
              <a:t>#00144A</a:t>
            </a:r>
          </a:p>
        </p:txBody>
      </p:sp>
      <p:sp>
        <p:nvSpPr>
          <p:cNvPr id="9" name="Freeform 1">
            <a:extLst>
              <a:ext uri="{FF2B5EF4-FFF2-40B4-BE49-F238E27FC236}">
                <a16:creationId xmlns:a16="http://schemas.microsoft.com/office/drawing/2014/main" id="{B6FD5DF5-B272-7F32-7D3F-4B4DE8830832}"/>
              </a:ext>
            </a:extLst>
          </p:cNvPr>
          <p:cNvSpPr/>
          <p:nvPr userDrawn="1"/>
        </p:nvSpPr>
        <p:spPr>
          <a:xfrm>
            <a:off x="504001" y="1735645"/>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EAECEE"/>
          </a:solidFill>
          <a:ln w="0" cap="flat">
            <a:noFill/>
            <a:prstDash val="solid"/>
            <a:miter/>
          </a:ln>
        </p:spPr>
        <p:txBody>
          <a:bodyPr rtlCol="0" anchor="ctr"/>
          <a:lstStyle/>
          <a:p>
            <a:pPr algn="ctr" defTabSz="1088449"/>
            <a:r>
              <a:rPr lang="en-US" sz="1200">
                <a:solidFill>
                  <a:srgbClr val="000000"/>
                </a:solidFill>
                <a:latin typeface="72 Brand"/>
              </a:rPr>
              <a:t>Grey 2</a:t>
            </a:r>
            <a:br>
              <a:rPr lang="en-US" sz="1200">
                <a:solidFill>
                  <a:srgbClr val="000000"/>
                </a:solidFill>
                <a:latin typeface="72 Brand"/>
              </a:rPr>
            </a:br>
            <a:r>
              <a:rPr lang="en-US" sz="1200">
                <a:solidFill>
                  <a:srgbClr val="000000"/>
                </a:solidFill>
                <a:latin typeface="72 Brand"/>
              </a:rPr>
              <a:t>#EAECEE</a:t>
            </a:r>
          </a:p>
        </p:txBody>
      </p:sp>
      <p:sp>
        <p:nvSpPr>
          <p:cNvPr id="10" name="Freeform 62">
            <a:extLst>
              <a:ext uri="{FF2B5EF4-FFF2-40B4-BE49-F238E27FC236}">
                <a16:creationId xmlns:a16="http://schemas.microsoft.com/office/drawing/2014/main" id="{2A5C5A51-CFBC-CA03-038B-F25ECA420C8D}"/>
              </a:ext>
            </a:extLst>
          </p:cNvPr>
          <p:cNvSpPr/>
          <p:nvPr userDrawn="1"/>
        </p:nvSpPr>
        <p:spPr>
          <a:xfrm>
            <a:off x="2405161" y="1735645"/>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A9B4BE"/>
          </a:solidFill>
          <a:ln w="0" cap="flat">
            <a:noFill/>
            <a:prstDash val="solid"/>
            <a:miter/>
          </a:ln>
        </p:spPr>
        <p:txBody>
          <a:bodyPr rtlCol="0" anchor="ctr"/>
          <a:lstStyle/>
          <a:p>
            <a:pPr algn="ctr" defTabSz="1088449"/>
            <a:r>
              <a:rPr lang="en-US" sz="1200">
                <a:solidFill>
                  <a:srgbClr val="000000"/>
                </a:solidFill>
                <a:latin typeface="72 Brand"/>
              </a:rPr>
              <a:t>Grey 4</a:t>
            </a:r>
            <a:br>
              <a:rPr lang="en-US" sz="1200">
                <a:solidFill>
                  <a:srgbClr val="000000"/>
                </a:solidFill>
                <a:latin typeface="72 Brand"/>
              </a:rPr>
            </a:br>
            <a:r>
              <a:rPr lang="en-US" sz="1200">
                <a:solidFill>
                  <a:srgbClr val="000000"/>
                </a:solidFill>
                <a:latin typeface="72 Brand"/>
              </a:rPr>
              <a:t>#A9B4BE</a:t>
            </a:r>
          </a:p>
        </p:txBody>
      </p:sp>
      <p:sp>
        <p:nvSpPr>
          <p:cNvPr id="11" name="Freeform 61">
            <a:extLst>
              <a:ext uri="{FF2B5EF4-FFF2-40B4-BE49-F238E27FC236}">
                <a16:creationId xmlns:a16="http://schemas.microsoft.com/office/drawing/2014/main" id="{FD45E536-EBC7-3EE1-021A-E61DE17D01EB}"/>
              </a:ext>
            </a:extLst>
          </p:cNvPr>
          <p:cNvSpPr/>
          <p:nvPr userDrawn="1"/>
        </p:nvSpPr>
        <p:spPr>
          <a:xfrm>
            <a:off x="4306321" y="1735645"/>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5B738B"/>
          </a:solidFill>
          <a:ln w="0" cap="flat">
            <a:noFill/>
            <a:prstDash val="solid"/>
            <a:miter/>
          </a:ln>
        </p:spPr>
        <p:txBody>
          <a:bodyPr rtlCol="0" anchor="ctr"/>
          <a:lstStyle/>
          <a:p>
            <a:pPr algn="ctr" defTabSz="1088449"/>
            <a:r>
              <a:rPr lang="en-US" sz="1200">
                <a:solidFill>
                  <a:srgbClr val="FFFFFF"/>
                </a:solidFill>
                <a:latin typeface="72 Brand"/>
              </a:rPr>
              <a:t>Grey 6</a:t>
            </a:r>
            <a:br>
              <a:rPr lang="en-US" sz="1200">
                <a:solidFill>
                  <a:srgbClr val="FFFFFF"/>
                </a:solidFill>
                <a:latin typeface="72 Brand"/>
              </a:rPr>
            </a:br>
            <a:r>
              <a:rPr lang="en-US" sz="1200">
                <a:solidFill>
                  <a:srgbClr val="FFFFFF"/>
                </a:solidFill>
                <a:latin typeface="72 Brand"/>
              </a:rPr>
              <a:t>#5B738B</a:t>
            </a:r>
          </a:p>
        </p:txBody>
      </p:sp>
      <p:sp>
        <p:nvSpPr>
          <p:cNvPr id="12" name="Freeform 5">
            <a:extLst>
              <a:ext uri="{FF2B5EF4-FFF2-40B4-BE49-F238E27FC236}">
                <a16:creationId xmlns:a16="http://schemas.microsoft.com/office/drawing/2014/main" id="{791E1C1C-66AE-2057-3C91-8B50C4A75DCF}"/>
              </a:ext>
            </a:extLst>
          </p:cNvPr>
          <p:cNvSpPr/>
          <p:nvPr userDrawn="1"/>
        </p:nvSpPr>
        <p:spPr>
          <a:xfrm>
            <a:off x="6227422" y="1735645"/>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475E75"/>
          </a:solidFill>
          <a:ln w="0" cap="flat">
            <a:noFill/>
            <a:prstDash val="solid"/>
            <a:miter/>
          </a:ln>
        </p:spPr>
        <p:txBody>
          <a:bodyPr rtlCol="0" anchor="ctr"/>
          <a:lstStyle/>
          <a:p>
            <a:pPr algn="ctr" defTabSz="1088449"/>
            <a:r>
              <a:rPr lang="en-US" sz="1200">
                <a:solidFill>
                  <a:srgbClr val="FFFFFF"/>
                </a:solidFill>
                <a:latin typeface="72 Brand"/>
              </a:rPr>
              <a:t>Grey 7</a:t>
            </a:r>
            <a:br>
              <a:rPr lang="en-US" sz="1200">
                <a:solidFill>
                  <a:srgbClr val="FFFFFF"/>
                </a:solidFill>
                <a:latin typeface="72 Brand"/>
              </a:rPr>
            </a:br>
            <a:r>
              <a:rPr lang="en-US" sz="1200">
                <a:solidFill>
                  <a:srgbClr val="FFFFFF"/>
                </a:solidFill>
                <a:latin typeface="72 Brand"/>
              </a:rPr>
              <a:t>#475E75</a:t>
            </a:r>
          </a:p>
        </p:txBody>
      </p:sp>
      <p:sp>
        <p:nvSpPr>
          <p:cNvPr id="13" name="Freeform 4">
            <a:extLst>
              <a:ext uri="{FF2B5EF4-FFF2-40B4-BE49-F238E27FC236}">
                <a16:creationId xmlns:a16="http://schemas.microsoft.com/office/drawing/2014/main" id="{E588F81B-1126-0FBD-D1B7-6E42C034BA69}"/>
              </a:ext>
            </a:extLst>
          </p:cNvPr>
          <p:cNvSpPr/>
          <p:nvPr userDrawn="1"/>
        </p:nvSpPr>
        <p:spPr>
          <a:xfrm>
            <a:off x="8129588" y="1734820"/>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1A2733"/>
          </a:solidFill>
          <a:ln w="0" cap="flat">
            <a:noFill/>
            <a:prstDash val="solid"/>
            <a:miter/>
          </a:ln>
        </p:spPr>
        <p:txBody>
          <a:bodyPr rtlCol="0" anchor="ctr"/>
          <a:lstStyle/>
          <a:p>
            <a:pPr algn="ctr" defTabSz="1088449"/>
            <a:r>
              <a:rPr lang="en-US" sz="1200">
                <a:solidFill>
                  <a:srgbClr val="FFFFFF"/>
                </a:solidFill>
                <a:latin typeface="72 Brand"/>
              </a:rPr>
              <a:t>Grey 10</a:t>
            </a:r>
            <a:br>
              <a:rPr lang="en-US" sz="1200">
                <a:solidFill>
                  <a:srgbClr val="FFFFFF"/>
                </a:solidFill>
                <a:latin typeface="72 Brand"/>
              </a:rPr>
            </a:br>
            <a:r>
              <a:rPr lang="en-US" sz="1200">
                <a:solidFill>
                  <a:srgbClr val="FFFFFF"/>
                </a:solidFill>
                <a:latin typeface="72 Brand"/>
              </a:rPr>
              <a:t>#1A2733</a:t>
            </a:r>
          </a:p>
        </p:txBody>
      </p:sp>
      <p:sp>
        <p:nvSpPr>
          <p:cNvPr id="14" name="Freeform 3">
            <a:extLst>
              <a:ext uri="{FF2B5EF4-FFF2-40B4-BE49-F238E27FC236}">
                <a16:creationId xmlns:a16="http://schemas.microsoft.com/office/drawing/2014/main" id="{B135EB5F-EDA8-1AEE-E89C-944D272C6FDF}"/>
              </a:ext>
            </a:extLst>
          </p:cNvPr>
          <p:cNvSpPr/>
          <p:nvPr userDrawn="1"/>
        </p:nvSpPr>
        <p:spPr>
          <a:xfrm>
            <a:off x="10050689" y="1734820"/>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12171C"/>
          </a:solidFill>
          <a:ln w="0" cap="flat">
            <a:noFill/>
            <a:prstDash val="solid"/>
            <a:miter/>
          </a:ln>
        </p:spPr>
        <p:txBody>
          <a:bodyPr rtlCol="0" anchor="ctr"/>
          <a:lstStyle/>
          <a:p>
            <a:pPr algn="ctr" defTabSz="1088449"/>
            <a:r>
              <a:rPr lang="en-US" sz="1200">
                <a:solidFill>
                  <a:srgbClr val="FFFFFF"/>
                </a:solidFill>
                <a:latin typeface="72 Brand"/>
              </a:rPr>
              <a:t>Grey 11</a:t>
            </a:r>
            <a:br>
              <a:rPr lang="en-US" sz="1200">
                <a:solidFill>
                  <a:srgbClr val="FFFFFF"/>
                </a:solidFill>
                <a:latin typeface="72 Brand"/>
              </a:rPr>
            </a:br>
            <a:r>
              <a:rPr lang="en-US" sz="1200">
                <a:solidFill>
                  <a:srgbClr val="FFFFFF"/>
                </a:solidFill>
                <a:latin typeface="72 Brand"/>
              </a:rPr>
              <a:t>#12171C</a:t>
            </a:r>
          </a:p>
        </p:txBody>
      </p:sp>
      <p:sp>
        <p:nvSpPr>
          <p:cNvPr id="15" name="Freeform 71">
            <a:extLst>
              <a:ext uri="{FF2B5EF4-FFF2-40B4-BE49-F238E27FC236}">
                <a16:creationId xmlns:a16="http://schemas.microsoft.com/office/drawing/2014/main" id="{8CA86CA8-FB25-362E-AAA0-57D65C85EE8A}"/>
              </a:ext>
            </a:extLst>
          </p:cNvPr>
          <p:cNvSpPr/>
          <p:nvPr userDrawn="1"/>
        </p:nvSpPr>
        <p:spPr>
          <a:xfrm>
            <a:off x="504001" y="2330283"/>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C2FCEE"/>
          </a:solidFill>
          <a:ln w="0" cap="flat">
            <a:noFill/>
            <a:prstDash val="solid"/>
            <a:miter/>
          </a:ln>
        </p:spPr>
        <p:txBody>
          <a:bodyPr rtlCol="0" anchor="ctr"/>
          <a:lstStyle/>
          <a:p>
            <a:pPr algn="ctr" defTabSz="1088449"/>
            <a:r>
              <a:rPr lang="en-US" sz="1200">
                <a:solidFill>
                  <a:srgbClr val="000000"/>
                </a:solidFill>
                <a:latin typeface="72 Brand"/>
              </a:rPr>
              <a:t>Teal 2</a:t>
            </a:r>
            <a:br>
              <a:rPr lang="en-US" sz="1200">
                <a:solidFill>
                  <a:srgbClr val="000000"/>
                </a:solidFill>
                <a:latin typeface="72 Brand"/>
              </a:rPr>
            </a:br>
            <a:r>
              <a:rPr lang="en-US" sz="1200">
                <a:solidFill>
                  <a:srgbClr val="000000"/>
                </a:solidFill>
                <a:latin typeface="72 Brand"/>
              </a:rPr>
              <a:t>#C2FCEE</a:t>
            </a:r>
          </a:p>
        </p:txBody>
      </p:sp>
      <p:sp>
        <p:nvSpPr>
          <p:cNvPr id="16" name="Freeform 76">
            <a:extLst>
              <a:ext uri="{FF2B5EF4-FFF2-40B4-BE49-F238E27FC236}">
                <a16:creationId xmlns:a16="http://schemas.microsoft.com/office/drawing/2014/main" id="{3DF36DDD-3194-0FFA-03CE-7942BFAC4F73}"/>
              </a:ext>
            </a:extLst>
          </p:cNvPr>
          <p:cNvSpPr/>
          <p:nvPr userDrawn="1"/>
        </p:nvSpPr>
        <p:spPr>
          <a:xfrm>
            <a:off x="2405161" y="2330283"/>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2CE0BF"/>
          </a:solidFill>
          <a:ln w="0" cap="flat">
            <a:noFill/>
            <a:prstDash val="solid"/>
            <a:miter/>
          </a:ln>
        </p:spPr>
        <p:txBody>
          <a:bodyPr rtlCol="0" anchor="ctr"/>
          <a:lstStyle/>
          <a:p>
            <a:pPr algn="ctr" defTabSz="1088449"/>
            <a:r>
              <a:rPr lang="en-US" sz="1200">
                <a:solidFill>
                  <a:srgbClr val="000000"/>
                </a:solidFill>
                <a:latin typeface="72 Brand"/>
              </a:rPr>
              <a:t>Teal 4</a:t>
            </a:r>
            <a:br>
              <a:rPr lang="en-US" sz="1200">
                <a:solidFill>
                  <a:srgbClr val="000000"/>
                </a:solidFill>
                <a:latin typeface="72 Brand"/>
              </a:rPr>
            </a:br>
            <a:r>
              <a:rPr lang="en-US" sz="1200">
                <a:solidFill>
                  <a:srgbClr val="000000"/>
                </a:solidFill>
                <a:latin typeface="72 Brand"/>
              </a:rPr>
              <a:t>#2CE0BF</a:t>
            </a:r>
          </a:p>
        </p:txBody>
      </p:sp>
      <p:sp>
        <p:nvSpPr>
          <p:cNvPr id="17" name="Freeform 75">
            <a:extLst>
              <a:ext uri="{FF2B5EF4-FFF2-40B4-BE49-F238E27FC236}">
                <a16:creationId xmlns:a16="http://schemas.microsoft.com/office/drawing/2014/main" id="{DB3A75C6-40E1-8418-08FF-2615CB58D2FB}"/>
              </a:ext>
            </a:extLst>
          </p:cNvPr>
          <p:cNvSpPr/>
          <p:nvPr userDrawn="1"/>
        </p:nvSpPr>
        <p:spPr>
          <a:xfrm>
            <a:off x="4306321" y="2330283"/>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chemeClr val="accent2"/>
          </a:solidFill>
          <a:ln w="0" cap="flat">
            <a:noFill/>
            <a:prstDash val="solid"/>
            <a:miter/>
          </a:ln>
        </p:spPr>
        <p:txBody>
          <a:bodyPr rtlCol="0" anchor="ctr"/>
          <a:lstStyle/>
          <a:p>
            <a:pPr algn="ctr" defTabSz="1088449"/>
            <a:r>
              <a:rPr lang="en-US" sz="1200">
                <a:latin typeface="72 Brand"/>
              </a:rPr>
              <a:t>Teal 6</a:t>
            </a:r>
            <a:br>
              <a:rPr lang="en-US" sz="1200">
                <a:latin typeface="72 Brand"/>
              </a:rPr>
            </a:br>
            <a:r>
              <a:rPr lang="en-US" sz="1200">
                <a:latin typeface="72 Brand"/>
              </a:rPr>
              <a:t>#049F9A</a:t>
            </a:r>
          </a:p>
        </p:txBody>
      </p:sp>
      <p:sp>
        <p:nvSpPr>
          <p:cNvPr id="18" name="Freeform 74">
            <a:extLst>
              <a:ext uri="{FF2B5EF4-FFF2-40B4-BE49-F238E27FC236}">
                <a16:creationId xmlns:a16="http://schemas.microsoft.com/office/drawing/2014/main" id="{533C3A8A-C333-3134-26BC-8FDFA21FBFA9}"/>
              </a:ext>
            </a:extLst>
          </p:cNvPr>
          <p:cNvSpPr/>
          <p:nvPr userDrawn="1"/>
        </p:nvSpPr>
        <p:spPr>
          <a:xfrm>
            <a:off x="6227422" y="2330283"/>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7838F"/>
          </a:solidFill>
          <a:ln w="0" cap="flat">
            <a:noFill/>
            <a:prstDash val="solid"/>
            <a:miter/>
          </a:ln>
        </p:spPr>
        <p:txBody>
          <a:bodyPr rtlCol="0" anchor="ctr"/>
          <a:lstStyle/>
          <a:p>
            <a:pPr algn="ctr" defTabSz="1088449"/>
            <a:r>
              <a:rPr lang="en-US" sz="1200">
                <a:solidFill>
                  <a:srgbClr val="FFFFFF"/>
                </a:solidFill>
                <a:latin typeface="72 Brand"/>
              </a:rPr>
              <a:t>Teal 7</a:t>
            </a:r>
            <a:br>
              <a:rPr lang="en-US" sz="1200">
                <a:solidFill>
                  <a:srgbClr val="FFFFFF"/>
                </a:solidFill>
                <a:latin typeface="72 Brand"/>
              </a:rPr>
            </a:br>
            <a:r>
              <a:rPr lang="en-US" sz="1200">
                <a:solidFill>
                  <a:srgbClr val="FFFFFF"/>
                </a:solidFill>
                <a:latin typeface="72 Brand"/>
              </a:rPr>
              <a:t>#07838F</a:t>
            </a:r>
          </a:p>
        </p:txBody>
      </p:sp>
      <p:sp>
        <p:nvSpPr>
          <p:cNvPr id="19" name="Freeform 73">
            <a:extLst>
              <a:ext uri="{FF2B5EF4-FFF2-40B4-BE49-F238E27FC236}">
                <a16:creationId xmlns:a16="http://schemas.microsoft.com/office/drawing/2014/main" id="{B60C9F30-077E-14E2-CB14-97988F26E630}"/>
              </a:ext>
            </a:extLst>
          </p:cNvPr>
          <p:cNvSpPr/>
          <p:nvPr userDrawn="1"/>
        </p:nvSpPr>
        <p:spPr>
          <a:xfrm>
            <a:off x="8129588" y="2329458"/>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2414C"/>
          </a:solidFill>
          <a:ln w="0" cap="flat">
            <a:noFill/>
            <a:prstDash val="solid"/>
            <a:miter/>
          </a:ln>
        </p:spPr>
        <p:txBody>
          <a:bodyPr rtlCol="0" anchor="ctr"/>
          <a:lstStyle/>
          <a:p>
            <a:pPr algn="ctr" defTabSz="1088449"/>
            <a:r>
              <a:rPr lang="en-US" sz="1200">
                <a:solidFill>
                  <a:srgbClr val="FFFFFF"/>
                </a:solidFill>
                <a:latin typeface="72 Brand"/>
              </a:rPr>
              <a:t>Teal 10</a:t>
            </a:r>
            <a:br>
              <a:rPr lang="en-US" sz="1200">
                <a:solidFill>
                  <a:srgbClr val="FFFFFF"/>
                </a:solidFill>
                <a:latin typeface="72 Brand"/>
              </a:rPr>
            </a:br>
            <a:r>
              <a:rPr lang="en-US" sz="1200">
                <a:solidFill>
                  <a:srgbClr val="FFFFFF"/>
                </a:solidFill>
                <a:latin typeface="72 Brand"/>
              </a:rPr>
              <a:t>#02414C</a:t>
            </a:r>
          </a:p>
        </p:txBody>
      </p:sp>
      <p:sp>
        <p:nvSpPr>
          <p:cNvPr id="20" name="Freeform 72">
            <a:extLst>
              <a:ext uri="{FF2B5EF4-FFF2-40B4-BE49-F238E27FC236}">
                <a16:creationId xmlns:a16="http://schemas.microsoft.com/office/drawing/2014/main" id="{85E1218C-9B56-A04B-B32B-BF5584E7EB24}"/>
              </a:ext>
            </a:extLst>
          </p:cNvPr>
          <p:cNvSpPr/>
          <p:nvPr userDrawn="1"/>
        </p:nvSpPr>
        <p:spPr>
          <a:xfrm>
            <a:off x="10050689" y="2329458"/>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12931"/>
          </a:solidFill>
          <a:ln w="0" cap="flat">
            <a:noFill/>
            <a:prstDash val="solid"/>
            <a:miter/>
          </a:ln>
        </p:spPr>
        <p:txBody>
          <a:bodyPr rtlCol="0" anchor="ctr"/>
          <a:lstStyle/>
          <a:p>
            <a:pPr algn="ctr" defTabSz="1088449"/>
            <a:r>
              <a:rPr lang="en-US" sz="1200">
                <a:solidFill>
                  <a:srgbClr val="FFFFFF"/>
                </a:solidFill>
                <a:latin typeface="72 Brand"/>
              </a:rPr>
              <a:t>Teal 11</a:t>
            </a:r>
            <a:br>
              <a:rPr lang="en-US" sz="1200">
                <a:solidFill>
                  <a:srgbClr val="FFFFFF"/>
                </a:solidFill>
                <a:latin typeface="72 Brand"/>
              </a:rPr>
            </a:br>
            <a:r>
              <a:rPr lang="en-US" sz="1200">
                <a:solidFill>
                  <a:srgbClr val="FFFFFF"/>
                </a:solidFill>
                <a:latin typeface="72 Brand"/>
              </a:rPr>
              <a:t>#012931</a:t>
            </a:r>
          </a:p>
        </p:txBody>
      </p:sp>
      <p:sp>
        <p:nvSpPr>
          <p:cNvPr id="21" name="Freeform 77">
            <a:extLst>
              <a:ext uri="{FF2B5EF4-FFF2-40B4-BE49-F238E27FC236}">
                <a16:creationId xmlns:a16="http://schemas.microsoft.com/office/drawing/2014/main" id="{B96DC701-A49C-D4B6-0FAE-8C4D1FE14217}"/>
              </a:ext>
            </a:extLst>
          </p:cNvPr>
          <p:cNvSpPr/>
          <p:nvPr userDrawn="1"/>
        </p:nvSpPr>
        <p:spPr>
          <a:xfrm>
            <a:off x="504001" y="2924921"/>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EBF5CB"/>
          </a:solidFill>
          <a:ln w="0" cap="flat">
            <a:noFill/>
            <a:prstDash val="solid"/>
            <a:miter/>
          </a:ln>
        </p:spPr>
        <p:txBody>
          <a:bodyPr rtlCol="0" anchor="ctr"/>
          <a:lstStyle/>
          <a:p>
            <a:pPr algn="ctr" defTabSz="1088449"/>
            <a:r>
              <a:rPr lang="en-US" sz="1200">
                <a:solidFill>
                  <a:srgbClr val="000000"/>
                </a:solidFill>
                <a:latin typeface="72 Brand"/>
              </a:rPr>
              <a:t>Green 2</a:t>
            </a:r>
            <a:br>
              <a:rPr lang="en-US" sz="1200">
                <a:solidFill>
                  <a:srgbClr val="000000"/>
                </a:solidFill>
                <a:latin typeface="72 Brand"/>
              </a:rPr>
            </a:br>
            <a:r>
              <a:rPr lang="en-US" sz="1200">
                <a:solidFill>
                  <a:srgbClr val="000000"/>
                </a:solidFill>
                <a:latin typeface="72 Brand"/>
              </a:rPr>
              <a:t>#EBF5CB</a:t>
            </a:r>
          </a:p>
        </p:txBody>
      </p:sp>
      <p:sp>
        <p:nvSpPr>
          <p:cNvPr id="22" name="Freeform 82">
            <a:extLst>
              <a:ext uri="{FF2B5EF4-FFF2-40B4-BE49-F238E27FC236}">
                <a16:creationId xmlns:a16="http://schemas.microsoft.com/office/drawing/2014/main" id="{D3F535AB-FBBB-CC41-AFDB-6251499A2CC3}"/>
              </a:ext>
            </a:extLst>
          </p:cNvPr>
          <p:cNvSpPr/>
          <p:nvPr userDrawn="1"/>
        </p:nvSpPr>
        <p:spPr>
          <a:xfrm>
            <a:off x="2405161" y="2924921"/>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97DD40"/>
          </a:solidFill>
          <a:ln w="0" cap="flat">
            <a:noFill/>
            <a:prstDash val="solid"/>
            <a:miter/>
          </a:ln>
        </p:spPr>
        <p:txBody>
          <a:bodyPr rtlCol="0" anchor="ctr"/>
          <a:lstStyle/>
          <a:p>
            <a:pPr algn="ctr" defTabSz="1088449"/>
            <a:r>
              <a:rPr lang="en-US" sz="1200">
                <a:solidFill>
                  <a:srgbClr val="000000"/>
                </a:solidFill>
                <a:latin typeface="72 Brand"/>
              </a:rPr>
              <a:t>Green 4</a:t>
            </a:r>
            <a:br>
              <a:rPr lang="en-US" sz="1200">
                <a:solidFill>
                  <a:srgbClr val="000000"/>
                </a:solidFill>
                <a:latin typeface="72 Brand"/>
              </a:rPr>
            </a:br>
            <a:r>
              <a:rPr lang="en-US" sz="1200">
                <a:solidFill>
                  <a:srgbClr val="000000"/>
                </a:solidFill>
                <a:latin typeface="72 Brand"/>
              </a:rPr>
              <a:t>#97DD40</a:t>
            </a:r>
          </a:p>
        </p:txBody>
      </p:sp>
      <p:sp>
        <p:nvSpPr>
          <p:cNvPr id="23" name="Freeform 81">
            <a:extLst>
              <a:ext uri="{FF2B5EF4-FFF2-40B4-BE49-F238E27FC236}">
                <a16:creationId xmlns:a16="http://schemas.microsoft.com/office/drawing/2014/main" id="{FF2D987A-1AEE-FB6C-9091-4D01FA950169}"/>
              </a:ext>
            </a:extLst>
          </p:cNvPr>
          <p:cNvSpPr/>
          <p:nvPr userDrawn="1"/>
        </p:nvSpPr>
        <p:spPr>
          <a:xfrm>
            <a:off x="4306321" y="2924921"/>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chemeClr val="accent3"/>
          </a:solidFill>
          <a:ln w="0" cap="flat">
            <a:noFill/>
            <a:prstDash val="solid"/>
            <a:miter/>
          </a:ln>
        </p:spPr>
        <p:txBody>
          <a:bodyPr rtlCol="0" anchor="ctr"/>
          <a:lstStyle/>
          <a:p>
            <a:pPr algn="ctr" defTabSz="1088449"/>
            <a:r>
              <a:rPr lang="en-US" sz="1200">
                <a:latin typeface="72 Brand"/>
              </a:rPr>
              <a:t>Green 6</a:t>
            </a:r>
            <a:br>
              <a:rPr lang="en-US" sz="1200">
                <a:latin typeface="72 Brand"/>
              </a:rPr>
            </a:br>
            <a:r>
              <a:rPr lang="en-US" sz="1200">
                <a:latin typeface="72 Brand"/>
              </a:rPr>
              <a:t>#36A41D</a:t>
            </a:r>
          </a:p>
        </p:txBody>
      </p:sp>
      <p:sp>
        <p:nvSpPr>
          <p:cNvPr id="24" name="Freeform 80">
            <a:extLst>
              <a:ext uri="{FF2B5EF4-FFF2-40B4-BE49-F238E27FC236}">
                <a16:creationId xmlns:a16="http://schemas.microsoft.com/office/drawing/2014/main" id="{AA53ACC2-4E92-5B3D-5509-AE0FC7AE540D}"/>
              </a:ext>
            </a:extLst>
          </p:cNvPr>
          <p:cNvSpPr/>
          <p:nvPr userDrawn="1"/>
        </p:nvSpPr>
        <p:spPr>
          <a:xfrm>
            <a:off x="6227422" y="2924921"/>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188918"/>
          </a:solidFill>
          <a:ln w="0" cap="flat">
            <a:noFill/>
            <a:prstDash val="solid"/>
            <a:miter/>
          </a:ln>
        </p:spPr>
        <p:txBody>
          <a:bodyPr rtlCol="0" anchor="ctr"/>
          <a:lstStyle/>
          <a:p>
            <a:pPr algn="ctr" defTabSz="1088449"/>
            <a:r>
              <a:rPr lang="en-US" sz="1200">
                <a:solidFill>
                  <a:srgbClr val="FFFFFF"/>
                </a:solidFill>
                <a:latin typeface="72 Brand"/>
              </a:rPr>
              <a:t>Green 7</a:t>
            </a:r>
            <a:br>
              <a:rPr lang="en-US" sz="1200">
                <a:solidFill>
                  <a:srgbClr val="FFFFFF"/>
                </a:solidFill>
                <a:latin typeface="72 Brand"/>
              </a:rPr>
            </a:br>
            <a:r>
              <a:rPr lang="en-US" sz="1200">
                <a:solidFill>
                  <a:srgbClr val="FFFFFF"/>
                </a:solidFill>
                <a:latin typeface="72 Brand"/>
              </a:rPr>
              <a:t>#188918</a:t>
            </a:r>
          </a:p>
        </p:txBody>
      </p:sp>
      <p:sp>
        <p:nvSpPr>
          <p:cNvPr id="25" name="Freeform 79">
            <a:extLst>
              <a:ext uri="{FF2B5EF4-FFF2-40B4-BE49-F238E27FC236}">
                <a16:creationId xmlns:a16="http://schemas.microsoft.com/office/drawing/2014/main" id="{D105CE5F-854F-E5AA-CD56-9B210266B1D7}"/>
              </a:ext>
            </a:extLst>
          </p:cNvPr>
          <p:cNvSpPr/>
          <p:nvPr userDrawn="1"/>
        </p:nvSpPr>
        <p:spPr>
          <a:xfrm>
            <a:off x="8129588" y="2924096"/>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164323"/>
          </a:solidFill>
          <a:ln w="0" cap="flat">
            <a:noFill/>
            <a:prstDash val="solid"/>
            <a:miter/>
          </a:ln>
        </p:spPr>
        <p:txBody>
          <a:bodyPr rtlCol="0" anchor="ctr"/>
          <a:lstStyle/>
          <a:p>
            <a:pPr algn="ctr" defTabSz="1088449"/>
            <a:r>
              <a:rPr lang="en-US" sz="1200">
                <a:solidFill>
                  <a:srgbClr val="FFFFFF"/>
                </a:solidFill>
                <a:latin typeface="72 Brand"/>
              </a:rPr>
              <a:t>Green 10</a:t>
            </a:r>
            <a:br>
              <a:rPr lang="en-US" sz="1200">
                <a:solidFill>
                  <a:srgbClr val="FFFFFF"/>
                </a:solidFill>
                <a:latin typeface="72 Brand"/>
              </a:rPr>
            </a:br>
            <a:r>
              <a:rPr lang="en-US" sz="1200">
                <a:solidFill>
                  <a:srgbClr val="FFFFFF"/>
                </a:solidFill>
                <a:latin typeface="72 Brand"/>
              </a:rPr>
              <a:t>#164323</a:t>
            </a:r>
          </a:p>
        </p:txBody>
      </p:sp>
      <p:sp>
        <p:nvSpPr>
          <p:cNvPr id="26" name="Freeform 78">
            <a:extLst>
              <a:ext uri="{FF2B5EF4-FFF2-40B4-BE49-F238E27FC236}">
                <a16:creationId xmlns:a16="http://schemas.microsoft.com/office/drawing/2014/main" id="{44AC23F7-268E-D9FD-AC0B-EB4A4CB13536}"/>
              </a:ext>
            </a:extLst>
          </p:cNvPr>
          <p:cNvSpPr/>
          <p:nvPr userDrawn="1"/>
        </p:nvSpPr>
        <p:spPr>
          <a:xfrm>
            <a:off x="10050689" y="2924096"/>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E2B16"/>
          </a:solidFill>
          <a:ln w="0" cap="flat">
            <a:noFill/>
            <a:prstDash val="solid"/>
            <a:miter/>
          </a:ln>
        </p:spPr>
        <p:txBody>
          <a:bodyPr rtlCol="0" anchor="ctr"/>
          <a:lstStyle/>
          <a:p>
            <a:pPr algn="ctr" defTabSz="1088449"/>
            <a:r>
              <a:rPr lang="en-US" sz="1200">
                <a:solidFill>
                  <a:srgbClr val="FFFFFF"/>
                </a:solidFill>
                <a:latin typeface="72 Brand"/>
              </a:rPr>
              <a:t>Green 11</a:t>
            </a:r>
            <a:br>
              <a:rPr lang="en-US" sz="1200">
                <a:solidFill>
                  <a:srgbClr val="FFFFFF"/>
                </a:solidFill>
                <a:latin typeface="72 Brand"/>
              </a:rPr>
            </a:br>
            <a:r>
              <a:rPr lang="en-US" sz="1200">
                <a:solidFill>
                  <a:srgbClr val="FFFFFF"/>
                </a:solidFill>
                <a:latin typeface="72 Brand"/>
              </a:rPr>
              <a:t>#0E2B16</a:t>
            </a:r>
          </a:p>
        </p:txBody>
      </p:sp>
      <p:sp>
        <p:nvSpPr>
          <p:cNvPr id="27" name="Freeform 83">
            <a:extLst>
              <a:ext uri="{FF2B5EF4-FFF2-40B4-BE49-F238E27FC236}">
                <a16:creationId xmlns:a16="http://schemas.microsoft.com/office/drawing/2014/main" id="{FCD2E78F-C379-DA9E-AC51-45BB0ACD8CDC}"/>
              </a:ext>
            </a:extLst>
          </p:cNvPr>
          <p:cNvSpPr/>
          <p:nvPr userDrawn="1"/>
        </p:nvSpPr>
        <p:spPr>
          <a:xfrm>
            <a:off x="504001" y="3519559"/>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FF3B8"/>
          </a:solidFill>
          <a:ln w="0" cap="flat">
            <a:noFill/>
            <a:prstDash val="solid"/>
            <a:miter/>
          </a:ln>
        </p:spPr>
        <p:txBody>
          <a:bodyPr rtlCol="0" anchor="ctr"/>
          <a:lstStyle/>
          <a:p>
            <a:pPr algn="ctr" defTabSz="1088449"/>
            <a:r>
              <a:rPr lang="en-US" sz="1200">
                <a:solidFill>
                  <a:srgbClr val="000000"/>
                </a:solidFill>
                <a:latin typeface="72 Brand"/>
              </a:rPr>
              <a:t>Mango 2</a:t>
            </a:r>
            <a:br>
              <a:rPr lang="en-US" sz="1200">
                <a:solidFill>
                  <a:srgbClr val="000000"/>
                </a:solidFill>
                <a:latin typeface="72 Brand"/>
              </a:rPr>
            </a:br>
            <a:r>
              <a:rPr lang="en-US" sz="1200">
                <a:solidFill>
                  <a:srgbClr val="000000"/>
                </a:solidFill>
                <a:latin typeface="72 Brand"/>
              </a:rPr>
              <a:t>#FFF3B8</a:t>
            </a:r>
          </a:p>
        </p:txBody>
      </p:sp>
      <p:sp>
        <p:nvSpPr>
          <p:cNvPr id="28" name="Freeform 88">
            <a:extLst>
              <a:ext uri="{FF2B5EF4-FFF2-40B4-BE49-F238E27FC236}">
                <a16:creationId xmlns:a16="http://schemas.microsoft.com/office/drawing/2014/main" id="{8F604492-C37F-A63E-B6EF-C1D9DA958F6A}"/>
              </a:ext>
            </a:extLst>
          </p:cNvPr>
          <p:cNvSpPr/>
          <p:nvPr userDrawn="1"/>
        </p:nvSpPr>
        <p:spPr>
          <a:xfrm>
            <a:off x="2405161" y="3519559"/>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FC933"/>
          </a:solidFill>
          <a:ln w="0" cap="flat">
            <a:noFill/>
            <a:prstDash val="solid"/>
            <a:miter/>
          </a:ln>
        </p:spPr>
        <p:txBody>
          <a:bodyPr rtlCol="0" anchor="ctr"/>
          <a:lstStyle/>
          <a:p>
            <a:pPr algn="ctr" defTabSz="1088449"/>
            <a:r>
              <a:rPr lang="en-US" sz="1200">
                <a:solidFill>
                  <a:srgbClr val="000000"/>
                </a:solidFill>
                <a:latin typeface="72 Brand"/>
              </a:rPr>
              <a:t>Mango 4</a:t>
            </a:r>
            <a:br>
              <a:rPr lang="en-US" sz="1200">
                <a:solidFill>
                  <a:srgbClr val="000000"/>
                </a:solidFill>
                <a:latin typeface="72 Brand"/>
              </a:rPr>
            </a:br>
            <a:r>
              <a:rPr lang="en-US" sz="1200">
                <a:solidFill>
                  <a:srgbClr val="000000"/>
                </a:solidFill>
                <a:latin typeface="72 Brand"/>
              </a:rPr>
              <a:t>#FFC933</a:t>
            </a:r>
          </a:p>
        </p:txBody>
      </p:sp>
      <p:sp>
        <p:nvSpPr>
          <p:cNvPr id="29" name="Freeform 87">
            <a:extLst>
              <a:ext uri="{FF2B5EF4-FFF2-40B4-BE49-F238E27FC236}">
                <a16:creationId xmlns:a16="http://schemas.microsoft.com/office/drawing/2014/main" id="{1903B33E-7553-03DE-1850-350C0DCE0478}"/>
              </a:ext>
            </a:extLst>
          </p:cNvPr>
          <p:cNvSpPr/>
          <p:nvPr userDrawn="1"/>
        </p:nvSpPr>
        <p:spPr>
          <a:xfrm>
            <a:off x="4306321" y="3519559"/>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chemeClr val="accent1"/>
          </a:solidFill>
          <a:ln w="0" cap="flat">
            <a:noFill/>
            <a:prstDash val="solid"/>
            <a:miter/>
          </a:ln>
        </p:spPr>
        <p:txBody>
          <a:bodyPr rtlCol="0" anchor="ctr"/>
          <a:lstStyle/>
          <a:p>
            <a:pPr algn="ctr" defTabSz="1088449"/>
            <a:r>
              <a:rPr lang="en-US" sz="1200">
                <a:latin typeface="72 Brand"/>
              </a:rPr>
              <a:t>Mango 6</a:t>
            </a:r>
            <a:br>
              <a:rPr lang="en-US" sz="1200">
                <a:latin typeface="72 Brand"/>
              </a:rPr>
            </a:br>
            <a:r>
              <a:rPr lang="en-US" sz="1200">
                <a:latin typeface="72 Brand"/>
              </a:rPr>
              <a:t>#E76500</a:t>
            </a:r>
          </a:p>
        </p:txBody>
      </p:sp>
      <p:sp>
        <p:nvSpPr>
          <p:cNvPr id="30" name="Freeform 86">
            <a:extLst>
              <a:ext uri="{FF2B5EF4-FFF2-40B4-BE49-F238E27FC236}">
                <a16:creationId xmlns:a16="http://schemas.microsoft.com/office/drawing/2014/main" id="{220419B0-04C2-995C-B267-365BA4A8314C}"/>
              </a:ext>
            </a:extLst>
          </p:cNvPr>
          <p:cNvSpPr/>
          <p:nvPr userDrawn="1"/>
        </p:nvSpPr>
        <p:spPr>
          <a:xfrm>
            <a:off x="6227422" y="3519559"/>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C35500"/>
          </a:solidFill>
          <a:ln w="0" cap="flat">
            <a:noFill/>
            <a:prstDash val="solid"/>
            <a:miter/>
          </a:ln>
        </p:spPr>
        <p:txBody>
          <a:bodyPr rtlCol="0" anchor="ctr"/>
          <a:lstStyle/>
          <a:p>
            <a:pPr algn="ctr" defTabSz="1088449"/>
            <a:r>
              <a:rPr lang="en-US" sz="1200">
                <a:solidFill>
                  <a:srgbClr val="FFFFFF"/>
                </a:solidFill>
                <a:latin typeface="72 Brand"/>
              </a:rPr>
              <a:t>Mango 7</a:t>
            </a:r>
            <a:br>
              <a:rPr lang="en-US" sz="1200">
                <a:solidFill>
                  <a:srgbClr val="FFFFFF"/>
                </a:solidFill>
                <a:latin typeface="72 Brand"/>
              </a:rPr>
            </a:br>
            <a:r>
              <a:rPr lang="en-US" sz="1200">
                <a:solidFill>
                  <a:srgbClr val="FFFFFF"/>
                </a:solidFill>
                <a:latin typeface="72 Brand"/>
              </a:rPr>
              <a:t>#C35500</a:t>
            </a:r>
          </a:p>
        </p:txBody>
      </p:sp>
      <p:sp>
        <p:nvSpPr>
          <p:cNvPr id="31" name="Freeform 85">
            <a:extLst>
              <a:ext uri="{FF2B5EF4-FFF2-40B4-BE49-F238E27FC236}">
                <a16:creationId xmlns:a16="http://schemas.microsoft.com/office/drawing/2014/main" id="{5291C6D6-3C0A-1EC1-0DE4-3468327A01FC}"/>
              </a:ext>
            </a:extLst>
          </p:cNvPr>
          <p:cNvSpPr/>
          <p:nvPr userDrawn="1"/>
        </p:nvSpPr>
        <p:spPr>
          <a:xfrm>
            <a:off x="8129588" y="3518734"/>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6D1900"/>
          </a:solidFill>
          <a:ln w="0" cap="flat">
            <a:noFill/>
            <a:prstDash val="solid"/>
            <a:miter/>
          </a:ln>
        </p:spPr>
        <p:txBody>
          <a:bodyPr rtlCol="0" anchor="ctr"/>
          <a:lstStyle/>
          <a:p>
            <a:pPr algn="ctr" defTabSz="1088449"/>
            <a:r>
              <a:rPr lang="en-US" sz="1200">
                <a:solidFill>
                  <a:srgbClr val="FFFFFF"/>
                </a:solidFill>
                <a:latin typeface="72 Brand"/>
              </a:rPr>
              <a:t>Mango 10</a:t>
            </a:r>
            <a:br>
              <a:rPr lang="en-US" sz="1200">
                <a:solidFill>
                  <a:srgbClr val="FFFFFF"/>
                </a:solidFill>
                <a:latin typeface="72 Brand"/>
              </a:rPr>
            </a:br>
            <a:r>
              <a:rPr lang="en-US" sz="1200">
                <a:solidFill>
                  <a:srgbClr val="FFFFFF"/>
                </a:solidFill>
                <a:latin typeface="72 Brand"/>
              </a:rPr>
              <a:t>#6D1900</a:t>
            </a:r>
          </a:p>
        </p:txBody>
      </p:sp>
      <p:sp>
        <p:nvSpPr>
          <p:cNvPr id="32" name="Freeform 84">
            <a:extLst>
              <a:ext uri="{FF2B5EF4-FFF2-40B4-BE49-F238E27FC236}">
                <a16:creationId xmlns:a16="http://schemas.microsoft.com/office/drawing/2014/main" id="{0C8AFC63-A495-CD19-A678-5D1C65A0F630}"/>
              </a:ext>
            </a:extLst>
          </p:cNvPr>
          <p:cNvSpPr/>
          <p:nvPr userDrawn="1"/>
        </p:nvSpPr>
        <p:spPr>
          <a:xfrm>
            <a:off x="10050689" y="3518734"/>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450B00"/>
          </a:solidFill>
          <a:ln w="0" cap="flat">
            <a:noFill/>
            <a:prstDash val="solid"/>
            <a:miter/>
          </a:ln>
        </p:spPr>
        <p:txBody>
          <a:bodyPr rtlCol="0" anchor="ctr"/>
          <a:lstStyle/>
          <a:p>
            <a:pPr algn="ctr" defTabSz="1088449"/>
            <a:r>
              <a:rPr lang="en-US" sz="1200">
                <a:solidFill>
                  <a:srgbClr val="FFFFFF"/>
                </a:solidFill>
                <a:latin typeface="72 Brand"/>
              </a:rPr>
              <a:t>Mango 11</a:t>
            </a:r>
            <a:br>
              <a:rPr lang="en-US" sz="1200">
                <a:solidFill>
                  <a:srgbClr val="FFFFFF"/>
                </a:solidFill>
                <a:latin typeface="72 Brand"/>
              </a:rPr>
            </a:br>
            <a:r>
              <a:rPr lang="en-US" sz="1200">
                <a:solidFill>
                  <a:srgbClr val="FFFFFF"/>
                </a:solidFill>
                <a:latin typeface="72 Brand"/>
              </a:rPr>
              <a:t>#450B00</a:t>
            </a:r>
          </a:p>
        </p:txBody>
      </p:sp>
      <p:sp>
        <p:nvSpPr>
          <p:cNvPr id="33" name="Freeform 89">
            <a:extLst>
              <a:ext uri="{FF2B5EF4-FFF2-40B4-BE49-F238E27FC236}">
                <a16:creationId xmlns:a16="http://schemas.microsoft.com/office/drawing/2014/main" id="{88F1E754-E8C5-5438-3533-D344315E7FC2}"/>
              </a:ext>
            </a:extLst>
          </p:cNvPr>
          <p:cNvSpPr/>
          <p:nvPr userDrawn="1"/>
        </p:nvSpPr>
        <p:spPr>
          <a:xfrm>
            <a:off x="504001" y="411419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FD5EA"/>
          </a:solidFill>
          <a:ln w="0" cap="flat">
            <a:noFill/>
            <a:prstDash val="solid"/>
            <a:miter/>
          </a:ln>
        </p:spPr>
        <p:txBody>
          <a:bodyPr rtlCol="0" anchor="ctr"/>
          <a:lstStyle/>
          <a:p>
            <a:pPr algn="ctr" defTabSz="1088449"/>
            <a:r>
              <a:rPr lang="en-US" sz="1200">
                <a:solidFill>
                  <a:srgbClr val="000000"/>
                </a:solidFill>
                <a:latin typeface="72 Brand"/>
              </a:rPr>
              <a:t>Red 2</a:t>
            </a:r>
            <a:br>
              <a:rPr lang="en-US" sz="1200">
                <a:solidFill>
                  <a:srgbClr val="000000"/>
                </a:solidFill>
                <a:latin typeface="72 Brand"/>
              </a:rPr>
            </a:br>
            <a:r>
              <a:rPr lang="en-US" sz="1200">
                <a:solidFill>
                  <a:srgbClr val="000000"/>
                </a:solidFill>
                <a:latin typeface="72 Brand"/>
              </a:rPr>
              <a:t>#FFD5EA</a:t>
            </a:r>
          </a:p>
        </p:txBody>
      </p:sp>
      <p:sp>
        <p:nvSpPr>
          <p:cNvPr id="34" name="Freeform 94">
            <a:extLst>
              <a:ext uri="{FF2B5EF4-FFF2-40B4-BE49-F238E27FC236}">
                <a16:creationId xmlns:a16="http://schemas.microsoft.com/office/drawing/2014/main" id="{F9CAB2F5-111E-9B62-A950-2766E6062CBF}"/>
              </a:ext>
            </a:extLst>
          </p:cNvPr>
          <p:cNvSpPr/>
          <p:nvPr userDrawn="1"/>
        </p:nvSpPr>
        <p:spPr>
          <a:xfrm>
            <a:off x="2405161" y="411419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F8CB2"/>
          </a:solidFill>
          <a:ln w="0" cap="flat">
            <a:noFill/>
            <a:prstDash val="solid"/>
            <a:miter/>
          </a:ln>
        </p:spPr>
        <p:txBody>
          <a:bodyPr rtlCol="0" anchor="ctr"/>
          <a:lstStyle/>
          <a:p>
            <a:pPr algn="ctr" defTabSz="1088449"/>
            <a:r>
              <a:rPr lang="en-US" sz="1200">
                <a:solidFill>
                  <a:srgbClr val="000000"/>
                </a:solidFill>
                <a:latin typeface="72 Brand"/>
              </a:rPr>
              <a:t>Red 4</a:t>
            </a:r>
            <a:br>
              <a:rPr lang="en-US" sz="1200">
                <a:solidFill>
                  <a:srgbClr val="000000"/>
                </a:solidFill>
                <a:latin typeface="72 Brand"/>
              </a:rPr>
            </a:br>
            <a:r>
              <a:rPr lang="en-US" sz="1200">
                <a:solidFill>
                  <a:srgbClr val="000000"/>
                </a:solidFill>
                <a:latin typeface="72 Brand"/>
              </a:rPr>
              <a:t>#FF8CB2</a:t>
            </a:r>
          </a:p>
        </p:txBody>
      </p:sp>
      <p:sp>
        <p:nvSpPr>
          <p:cNvPr id="35" name="Freeform 93">
            <a:extLst>
              <a:ext uri="{FF2B5EF4-FFF2-40B4-BE49-F238E27FC236}">
                <a16:creationId xmlns:a16="http://schemas.microsoft.com/office/drawing/2014/main" id="{20875E28-2038-256F-D469-19622F84F475}"/>
              </a:ext>
            </a:extLst>
          </p:cNvPr>
          <p:cNvSpPr/>
          <p:nvPr userDrawn="1"/>
        </p:nvSpPr>
        <p:spPr>
          <a:xfrm>
            <a:off x="4306321" y="411419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EE3939"/>
          </a:solidFill>
          <a:ln w="0" cap="flat">
            <a:noFill/>
            <a:prstDash val="solid"/>
            <a:miter/>
          </a:ln>
        </p:spPr>
        <p:txBody>
          <a:bodyPr rtlCol="0" anchor="ctr"/>
          <a:lstStyle/>
          <a:p>
            <a:pPr algn="ctr" defTabSz="1088449"/>
            <a:r>
              <a:rPr lang="en-US" sz="1200">
                <a:latin typeface="72 Brand"/>
              </a:rPr>
              <a:t>Red 6</a:t>
            </a:r>
            <a:br>
              <a:rPr lang="en-US" sz="1200">
                <a:latin typeface="72 Brand"/>
              </a:rPr>
            </a:br>
            <a:r>
              <a:rPr lang="en-US" sz="1200">
                <a:latin typeface="72 Brand"/>
              </a:rPr>
              <a:t>#EE3939</a:t>
            </a:r>
          </a:p>
        </p:txBody>
      </p:sp>
      <p:sp>
        <p:nvSpPr>
          <p:cNvPr id="36" name="Freeform 92">
            <a:extLst>
              <a:ext uri="{FF2B5EF4-FFF2-40B4-BE49-F238E27FC236}">
                <a16:creationId xmlns:a16="http://schemas.microsoft.com/office/drawing/2014/main" id="{54067863-63ED-3E20-7BA9-91BA18863CAC}"/>
              </a:ext>
            </a:extLst>
          </p:cNvPr>
          <p:cNvSpPr/>
          <p:nvPr userDrawn="1"/>
        </p:nvSpPr>
        <p:spPr>
          <a:xfrm>
            <a:off x="6227422" y="411419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D20A0A"/>
          </a:solidFill>
          <a:ln w="0" cap="flat">
            <a:noFill/>
            <a:prstDash val="solid"/>
            <a:miter/>
          </a:ln>
        </p:spPr>
        <p:txBody>
          <a:bodyPr rtlCol="0" anchor="ctr"/>
          <a:lstStyle/>
          <a:p>
            <a:pPr algn="ctr" defTabSz="1088449"/>
            <a:r>
              <a:rPr lang="en-US" sz="1200">
                <a:solidFill>
                  <a:srgbClr val="FFFFFF"/>
                </a:solidFill>
                <a:latin typeface="72 Brand"/>
              </a:rPr>
              <a:t>Red 7</a:t>
            </a:r>
            <a:br>
              <a:rPr lang="en-US" sz="1200">
                <a:solidFill>
                  <a:srgbClr val="FFFFFF"/>
                </a:solidFill>
                <a:latin typeface="72 Brand"/>
              </a:rPr>
            </a:br>
            <a:r>
              <a:rPr lang="en-US" sz="1200">
                <a:solidFill>
                  <a:srgbClr val="FFFFFF"/>
                </a:solidFill>
                <a:latin typeface="72 Brand"/>
              </a:rPr>
              <a:t>#D20A0A</a:t>
            </a:r>
          </a:p>
        </p:txBody>
      </p:sp>
      <p:sp>
        <p:nvSpPr>
          <p:cNvPr id="37" name="Freeform 91">
            <a:extLst>
              <a:ext uri="{FF2B5EF4-FFF2-40B4-BE49-F238E27FC236}">
                <a16:creationId xmlns:a16="http://schemas.microsoft.com/office/drawing/2014/main" id="{16AC9816-9312-095C-CA75-9BB225C4252E}"/>
              </a:ext>
            </a:extLst>
          </p:cNvPr>
          <p:cNvSpPr/>
          <p:nvPr userDrawn="1"/>
        </p:nvSpPr>
        <p:spPr>
          <a:xfrm>
            <a:off x="8129588" y="411337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5A0404"/>
          </a:solidFill>
          <a:ln w="0" cap="flat">
            <a:noFill/>
            <a:prstDash val="solid"/>
            <a:miter/>
          </a:ln>
        </p:spPr>
        <p:txBody>
          <a:bodyPr rtlCol="0" anchor="ctr"/>
          <a:lstStyle/>
          <a:p>
            <a:pPr algn="ctr" defTabSz="1088449"/>
            <a:r>
              <a:rPr lang="en-US" sz="1200">
                <a:solidFill>
                  <a:srgbClr val="FFFFFF"/>
                </a:solidFill>
                <a:latin typeface="72 Brand"/>
              </a:rPr>
              <a:t>Red 10</a:t>
            </a:r>
            <a:br>
              <a:rPr lang="en-US" sz="1200">
                <a:solidFill>
                  <a:srgbClr val="FFFFFF"/>
                </a:solidFill>
                <a:latin typeface="72 Brand"/>
              </a:rPr>
            </a:br>
            <a:r>
              <a:rPr lang="en-US" sz="1200">
                <a:solidFill>
                  <a:srgbClr val="FFFFFF"/>
                </a:solidFill>
                <a:latin typeface="72 Brand"/>
              </a:rPr>
              <a:t>#5A0404</a:t>
            </a:r>
          </a:p>
        </p:txBody>
      </p:sp>
      <p:sp>
        <p:nvSpPr>
          <p:cNvPr id="38" name="Freeform 90">
            <a:extLst>
              <a:ext uri="{FF2B5EF4-FFF2-40B4-BE49-F238E27FC236}">
                <a16:creationId xmlns:a16="http://schemas.microsoft.com/office/drawing/2014/main" id="{AEF6149F-55EA-8B85-D5DF-EFB6B2FF4645}"/>
              </a:ext>
            </a:extLst>
          </p:cNvPr>
          <p:cNvSpPr/>
          <p:nvPr userDrawn="1"/>
        </p:nvSpPr>
        <p:spPr>
          <a:xfrm>
            <a:off x="10050689" y="411337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350000"/>
          </a:solidFill>
          <a:ln w="0" cap="flat">
            <a:noFill/>
            <a:prstDash val="solid"/>
            <a:miter/>
          </a:ln>
        </p:spPr>
        <p:txBody>
          <a:bodyPr rtlCol="0" anchor="ctr"/>
          <a:lstStyle/>
          <a:p>
            <a:pPr algn="ctr" defTabSz="1088449"/>
            <a:r>
              <a:rPr lang="en-US" sz="1200">
                <a:solidFill>
                  <a:srgbClr val="FFFFFF"/>
                </a:solidFill>
                <a:latin typeface="72 Brand"/>
              </a:rPr>
              <a:t>Red 11</a:t>
            </a:r>
            <a:br>
              <a:rPr lang="en-US" sz="1200">
                <a:solidFill>
                  <a:srgbClr val="FFFFFF"/>
                </a:solidFill>
                <a:latin typeface="72 Brand"/>
              </a:rPr>
            </a:br>
            <a:r>
              <a:rPr lang="en-US" sz="1200">
                <a:solidFill>
                  <a:srgbClr val="FFFFFF"/>
                </a:solidFill>
                <a:latin typeface="72 Brand"/>
              </a:rPr>
              <a:t>#350000</a:t>
            </a:r>
          </a:p>
        </p:txBody>
      </p:sp>
      <p:sp>
        <p:nvSpPr>
          <p:cNvPr id="39" name="Freeform 95">
            <a:extLst>
              <a:ext uri="{FF2B5EF4-FFF2-40B4-BE49-F238E27FC236}">
                <a16:creationId xmlns:a16="http://schemas.microsoft.com/office/drawing/2014/main" id="{4027EC94-48C6-D9D1-D350-2C19E151F706}"/>
              </a:ext>
            </a:extLst>
          </p:cNvPr>
          <p:cNvSpPr/>
          <p:nvPr userDrawn="1"/>
        </p:nvSpPr>
        <p:spPr>
          <a:xfrm>
            <a:off x="504001" y="4708836"/>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FDCE8"/>
          </a:solidFill>
          <a:ln w="0" cap="flat">
            <a:noFill/>
            <a:prstDash val="solid"/>
            <a:miter/>
          </a:ln>
        </p:spPr>
        <p:txBody>
          <a:bodyPr rtlCol="0" anchor="ctr"/>
          <a:lstStyle/>
          <a:p>
            <a:pPr algn="ctr" defTabSz="1088449"/>
            <a:r>
              <a:rPr lang="en-US" sz="1200">
                <a:solidFill>
                  <a:srgbClr val="000000"/>
                </a:solidFill>
                <a:latin typeface="72 Brand"/>
              </a:rPr>
              <a:t>Raspberry 2</a:t>
            </a:r>
            <a:br>
              <a:rPr lang="en-US" sz="1200">
                <a:solidFill>
                  <a:srgbClr val="000000"/>
                </a:solidFill>
                <a:latin typeface="72 Brand"/>
              </a:rPr>
            </a:br>
            <a:r>
              <a:rPr lang="en-US" sz="1200">
                <a:solidFill>
                  <a:srgbClr val="000000"/>
                </a:solidFill>
                <a:latin typeface="72 Brand"/>
              </a:rPr>
              <a:t>#FFDCE8</a:t>
            </a:r>
          </a:p>
        </p:txBody>
      </p:sp>
      <p:sp>
        <p:nvSpPr>
          <p:cNvPr id="40" name="Freeform 100">
            <a:extLst>
              <a:ext uri="{FF2B5EF4-FFF2-40B4-BE49-F238E27FC236}">
                <a16:creationId xmlns:a16="http://schemas.microsoft.com/office/drawing/2014/main" id="{74AAC3CA-6774-EA05-39D2-6BFA7B4DF9B5}"/>
              </a:ext>
            </a:extLst>
          </p:cNvPr>
          <p:cNvSpPr/>
          <p:nvPr userDrawn="1"/>
        </p:nvSpPr>
        <p:spPr>
          <a:xfrm>
            <a:off x="2405161" y="4708836"/>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EADC8"/>
          </a:solidFill>
          <a:ln w="0" cap="flat">
            <a:noFill/>
            <a:prstDash val="solid"/>
            <a:miter/>
          </a:ln>
        </p:spPr>
        <p:txBody>
          <a:bodyPr rtlCol="0" anchor="ctr"/>
          <a:lstStyle/>
          <a:p>
            <a:pPr algn="ctr" defTabSz="1088449"/>
            <a:r>
              <a:rPr lang="en-US" sz="1200">
                <a:solidFill>
                  <a:srgbClr val="000000"/>
                </a:solidFill>
                <a:latin typeface="72 Brand"/>
              </a:rPr>
              <a:t>Raspberry 4</a:t>
            </a:r>
            <a:br>
              <a:rPr lang="en-US" sz="1200">
                <a:solidFill>
                  <a:srgbClr val="000000"/>
                </a:solidFill>
                <a:latin typeface="72 Brand"/>
              </a:rPr>
            </a:br>
            <a:r>
              <a:rPr lang="en-US" sz="1200">
                <a:solidFill>
                  <a:srgbClr val="000000"/>
                </a:solidFill>
                <a:latin typeface="72 Brand"/>
              </a:rPr>
              <a:t>#FEADC8</a:t>
            </a:r>
          </a:p>
        </p:txBody>
      </p:sp>
      <p:sp>
        <p:nvSpPr>
          <p:cNvPr id="41" name="Freeform 99">
            <a:extLst>
              <a:ext uri="{FF2B5EF4-FFF2-40B4-BE49-F238E27FC236}">
                <a16:creationId xmlns:a16="http://schemas.microsoft.com/office/drawing/2014/main" id="{81CE6DC8-B91F-EDAE-0084-E839B0BE2C32}"/>
              </a:ext>
            </a:extLst>
          </p:cNvPr>
          <p:cNvSpPr/>
          <p:nvPr userDrawn="1"/>
        </p:nvSpPr>
        <p:spPr>
          <a:xfrm>
            <a:off x="4306321" y="4708836"/>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chemeClr val="accent4"/>
          </a:solidFill>
          <a:ln w="0" cap="flat">
            <a:noFill/>
            <a:prstDash val="solid"/>
            <a:miter/>
          </a:ln>
        </p:spPr>
        <p:txBody>
          <a:bodyPr rtlCol="0" anchor="ctr"/>
          <a:lstStyle/>
          <a:p>
            <a:pPr algn="ctr" defTabSz="1088449"/>
            <a:r>
              <a:rPr lang="en-US" sz="1200">
                <a:latin typeface="72 Brand"/>
              </a:rPr>
              <a:t>Raspberry 6</a:t>
            </a:r>
            <a:br>
              <a:rPr lang="en-US" sz="1200">
                <a:latin typeface="72 Brand"/>
              </a:rPr>
            </a:br>
            <a:r>
              <a:rPr lang="en-US" sz="1200">
                <a:latin typeface="72 Brand"/>
              </a:rPr>
              <a:t>#FA4F96</a:t>
            </a:r>
          </a:p>
        </p:txBody>
      </p:sp>
      <p:sp>
        <p:nvSpPr>
          <p:cNvPr id="42" name="Freeform 98">
            <a:extLst>
              <a:ext uri="{FF2B5EF4-FFF2-40B4-BE49-F238E27FC236}">
                <a16:creationId xmlns:a16="http://schemas.microsoft.com/office/drawing/2014/main" id="{445568CB-5C4B-F612-2395-62D135B605D9}"/>
              </a:ext>
            </a:extLst>
          </p:cNvPr>
          <p:cNvSpPr/>
          <p:nvPr userDrawn="1"/>
        </p:nvSpPr>
        <p:spPr>
          <a:xfrm>
            <a:off x="6227422" y="4708836"/>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DF1278"/>
          </a:solidFill>
          <a:ln w="0" cap="flat">
            <a:noFill/>
            <a:prstDash val="solid"/>
            <a:miter/>
          </a:ln>
        </p:spPr>
        <p:txBody>
          <a:bodyPr rtlCol="0" anchor="ctr"/>
          <a:lstStyle/>
          <a:p>
            <a:pPr algn="ctr" defTabSz="1088449"/>
            <a:r>
              <a:rPr lang="en-US" sz="1200">
                <a:solidFill>
                  <a:srgbClr val="FFFFFF"/>
                </a:solidFill>
                <a:latin typeface="72 Brand"/>
              </a:rPr>
              <a:t>Raspberry 7</a:t>
            </a:r>
            <a:br>
              <a:rPr lang="en-US" sz="1200">
                <a:solidFill>
                  <a:srgbClr val="FFFFFF"/>
                </a:solidFill>
                <a:latin typeface="72 Brand"/>
              </a:rPr>
            </a:br>
            <a:r>
              <a:rPr lang="en-US" sz="1200">
                <a:solidFill>
                  <a:srgbClr val="FFFFFF"/>
                </a:solidFill>
                <a:latin typeface="72 Brand"/>
              </a:rPr>
              <a:t>#DF1278</a:t>
            </a:r>
          </a:p>
        </p:txBody>
      </p:sp>
      <p:sp>
        <p:nvSpPr>
          <p:cNvPr id="43" name="Freeform 97">
            <a:extLst>
              <a:ext uri="{FF2B5EF4-FFF2-40B4-BE49-F238E27FC236}">
                <a16:creationId xmlns:a16="http://schemas.microsoft.com/office/drawing/2014/main" id="{880D550A-2A0C-9B91-BC01-2F055CD55C3E}"/>
              </a:ext>
            </a:extLst>
          </p:cNvPr>
          <p:cNvSpPr/>
          <p:nvPr userDrawn="1"/>
        </p:nvSpPr>
        <p:spPr>
          <a:xfrm>
            <a:off x="8129588" y="4708011"/>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71014B"/>
          </a:solidFill>
          <a:ln w="0" cap="flat">
            <a:noFill/>
            <a:prstDash val="solid"/>
            <a:miter/>
          </a:ln>
        </p:spPr>
        <p:txBody>
          <a:bodyPr rtlCol="0" anchor="ctr"/>
          <a:lstStyle/>
          <a:p>
            <a:pPr algn="ctr" defTabSz="1088449"/>
            <a:r>
              <a:rPr lang="en-US" sz="1200">
                <a:solidFill>
                  <a:srgbClr val="FFFFFF"/>
                </a:solidFill>
                <a:latin typeface="72 Brand"/>
              </a:rPr>
              <a:t>Raspberry 10</a:t>
            </a:r>
            <a:br>
              <a:rPr lang="en-US" sz="1200">
                <a:solidFill>
                  <a:srgbClr val="FFFFFF"/>
                </a:solidFill>
                <a:latin typeface="72 Brand"/>
              </a:rPr>
            </a:br>
            <a:r>
              <a:rPr lang="en-US" sz="1200">
                <a:solidFill>
                  <a:srgbClr val="FFFFFF"/>
                </a:solidFill>
                <a:latin typeface="72 Brand"/>
              </a:rPr>
              <a:t>#71014B</a:t>
            </a:r>
          </a:p>
        </p:txBody>
      </p:sp>
      <p:sp>
        <p:nvSpPr>
          <p:cNvPr id="44" name="Freeform 96">
            <a:extLst>
              <a:ext uri="{FF2B5EF4-FFF2-40B4-BE49-F238E27FC236}">
                <a16:creationId xmlns:a16="http://schemas.microsoft.com/office/drawing/2014/main" id="{B990BC40-0AED-879D-23F0-E5EC2B7BFC43}"/>
              </a:ext>
            </a:extLst>
          </p:cNvPr>
          <p:cNvSpPr/>
          <p:nvPr userDrawn="1"/>
        </p:nvSpPr>
        <p:spPr>
          <a:xfrm>
            <a:off x="10050689" y="4708011"/>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510136"/>
          </a:solidFill>
          <a:ln w="0" cap="flat">
            <a:noFill/>
            <a:prstDash val="solid"/>
            <a:miter/>
          </a:ln>
        </p:spPr>
        <p:txBody>
          <a:bodyPr rtlCol="0" anchor="ctr"/>
          <a:lstStyle/>
          <a:p>
            <a:pPr algn="ctr" defTabSz="1088449"/>
            <a:r>
              <a:rPr lang="en-US" sz="1200">
                <a:solidFill>
                  <a:srgbClr val="FFFFFF"/>
                </a:solidFill>
                <a:latin typeface="72 Brand"/>
              </a:rPr>
              <a:t>Raspberry 11</a:t>
            </a:r>
            <a:br>
              <a:rPr lang="en-US" sz="1200">
                <a:solidFill>
                  <a:srgbClr val="FFFFFF"/>
                </a:solidFill>
                <a:latin typeface="72 Brand"/>
              </a:rPr>
            </a:br>
            <a:r>
              <a:rPr lang="en-US" sz="1200">
                <a:solidFill>
                  <a:srgbClr val="FFFFFF"/>
                </a:solidFill>
                <a:latin typeface="72 Brand"/>
              </a:rPr>
              <a:t>#510136</a:t>
            </a:r>
          </a:p>
        </p:txBody>
      </p:sp>
      <p:sp>
        <p:nvSpPr>
          <p:cNvPr id="45" name="Freeform 101">
            <a:extLst>
              <a:ext uri="{FF2B5EF4-FFF2-40B4-BE49-F238E27FC236}">
                <a16:creationId xmlns:a16="http://schemas.microsoft.com/office/drawing/2014/main" id="{917F0007-E6BC-B6A0-B878-68DA78CFED8B}"/>
              </a:ext>
            </a:extLst>
          </p:cNvPr>
          <p:cNvSpPr/>
          <p:nvPr userDrawn="1"/>
        </p:nvSpPr>
        <p:spPr>
          <a:xfrm>
            <a:off x="504001" y="5303474"/>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FDCF3"/>
          </a:solidFill>
          <a:ln w="0" cap="flat">
            <a:noFill/>
            <a:prstDash val="solid"/>
            <a:miter/>
          </a:ln>
        </p:spPr>
        <p:txBody>
          <a:bodyPr rtlCol="0" anchor="ctr"/>
          <a:lstStyle/>
          <a:p>
            <a:pPr algn="ctr" defTabSz="1088449"/>
            <a:r>
              <a:rPr lang="en-US" sz="1200">
                <a:solidFill>
                  <a:srgbClr val="000000"/>
                </a:solidFill>
                <a:latin typeface="72 Brand"/>
              </a:rPr>
              <a:t>Pink 2</a:t>
            </a:r>
            <a:br>
              <a:rPr lang="en-US" sz="1200">
                <a:solidFill>
                  <a:srgbClr val="000000"/>
                </a:solidFill>
                <a:latin typeface="72 Brand"/>
              </a:rPr>
            </a:br>
            <a:r>
              <a:rPr lang="en-US" sz="1200">
                <a:solidFill>
                  <a:srgbClr val="000000"/>
                </a:solidFill>
                <a:latin typeface="72 Brand"/>
              </a:rPr>
              <a:t>#FFDCF3</a:t>
            </a:r>
          </a:p>
        </p:txBody>
      </p:sp>
      <p:sp>
        <p:nvSpPr>
          <p:cNvPr id="46" name="Freeform 106">
            <a:extLst>
              <a:ext uri="{FF2B5EF4-FFF2-40B4-BE49-F238E27FC236}">
                <a16:creationId xmlns:a16="http://schemas.microsoft.com/office/drawing/2014/main" id="{0AD9E1EE-5506-751B-38EA-38841C8A80ED}"/>
              </a:ext>
            </a:extLst>
          </p:cNvPr>
          <p:cNvSpPr/>
          <p:nvPr userDrawn="1"/>
        </p:nvSpPr>
        <p:spPr>
          <a:xfrm>
            <a:off x="2405161" y="5303474"/>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F8AF0"/>
          </a:solidFill>
          <a:ln w="0" cap="flat">
            <a:noFill/>
            <a:prstDash val="solid"/>
            <a:miter/>
          </a:ln>
        </p:spPr>
        <p:txBody>
          <a:bodyPr rtlCol="0" anchor="ctr"/>
          <a:lstStyle/>
          <a:p>
            <a:pPr algn="ctr" defTabSz="1088449"/>
            <a:r>
              <a:rPr lang="en-US" sz="1200">
                <a:solidFill>
                  <a:srgbClr val="000000"/>
                </a:solidFill>
                <a:latin typeface="72 Brand"/>
              </a:rPr>
              <a:t>Pink 4</a:t>
            </a:r>
            <a:br>
              <a:rPr lang="en-US" sz="1200">
                <a:solidFill>
                  <a:srgbClr val="000000"/>
                </a:solidFill>
                <a:latin typeface="72 Brand"/>
              </a:rPr>
            </a:br>
            <a:r>
              <a:rPr lang="en-US" sz="1200">
                <a:solidFill>
                  <a:srgbClr val="000000"/>
                </a:solidFill>
                <a:latin typeface="72 Brand"/>
              </a:rPr>
              <a:t>#FF8AF0</a:t>
            </a:r>
          </a:p>
        </p:txBody>
      </p:sp>
      <p:sp>
        <p:nvSpPr>
          <p:cNvPr id="47" name="Freeform 105">
            <a:extLst>
              <a:ext uri="{FF2B5EF4-FFF2-40B4-BE49-F238E27FC236}">
                <a16:creationId xmlns:a16="http://schemas.microsoft.com/office/drawing/2014/main" id="{33BC0809-597B-D705-027A-A75FF023724C}"/>
              </a:ext>
            </a:extLst>
          </p:cNvPr>
          <p:cNvSpPr/>
          <p:nvPr userDrawn="1"/>
        </p:nvSpPr>
        <p:spPr>
          <a:xfrm>
            <a:off x="4306321" y="5303474"/>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F31DED"/>
          </a:solidFill>
          <a:ln w="0" cap="flat">
            <a:noFill/>
            <a:prstDash val="solid"/>
            <a:miter/>
          </a:ln>
        </p:spPr>
        <p:txBody>
          <a:bodyPr rtlCol="0" anchor="ctr"/>
          <a:lstStyle/>
          <a:p>
            <a:pPr algn="ctr" defTabSz="1088449"/>
            <a:r>
              <a:rPr lang="en-US" sz="1200">
                <a:latin typeface="72 Brand"/>
              </a:rPr>
              <a:t>Pink 6</a:t>
            </a:r>
            <a:br>
              <a:rPr lang="en-US" sz="1200">
                <a:latin typeface="72 Brand"/>
              </a:rPr>
            </a:br>
            <a:r>
              <a:rPr lang="en-US" sz="1200">
                <a:latin typeface="72 Brand"/>
              </a:rPr>
              <a:t>#F31DED</a:t>
            </a:r>
          </a:p>
        </p:txBody>
      </p:sp>
      <p:sp>
        <p:nvSpPr>
          <p:cNvPr id="48" name="Freeform 104">
            <a:extLst>
              <a:ext uri="{FF2B5EF4-FFF2-40B4-BE49-F238E27FC236}">
                <a16:creationId xmlns:a16="http://schemas.microsoft.com/office/drawing/2014/main" id="{EA8325A0-3800-3844-7028-1335F7DA6DD4}"/>
              </a:ext>
            </a:extLst>
          </p:cNvPr>
          <p:cNvSpPr/>
          <p:nvPr userDrawn="1"/>
        </p:nvSpPr>
        <p:spPr>
          <a:xfrm>
            <a:off x="6227422" y="5303474"/>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CC00DC"/>
          </a:solidFill>
          <a:ln w="0" cap="flat">
            <a:noFill/>
            <a:prstDash val="solid"/>
            <a:miter/>
          </a:ln>
        </p:spPr>
        <p:txBody>
          <a:bodyPr rtlCol="0" anchor="ctr"/>
          <a:lstStyle/>
          <a:p>
            <a:pPr algn="ctr" defTabSz="1088449"/>
            <a:r>
              <a:rPr lang="en-US" sz="1200">
                <a:solidFill>
                  <a:srgbClr val="FFFFFF"/>
                </a:solidFill>
                <a:latin typeface="72 Brand"/>
              </a:rPr>
              <a:t>Pink 7</a:t>
            </a:r>
            <a:br>
              <a:rPr lang="en-US" sz="1200">
                <a:solidFill>
                  <a:srgbClr val="FFFFFF"/>
                </a:solidFill>
                <a:latin typeface="72 Brand"/>
              </a:rPr>
            </a:br>
            <a:r>
              <a:rPr lang="en-US" sz="1200">
                <a:solidFill>
                  <a:srgbClr val="FFFFFF"/>
                </a:solidFill>
                <a:latin typeface="72 Brand"/>
              </a:rPr>
              <a:t>#CC00DC</a:t>
            </a:r>
          </a:p>
        </p:txBody>
      </p:sp>
      <p:sp>
        <p:nvSpPr>
          <p:cNvPr id="49" name="Freeform 103">
            <a:extLst>
              <a:ext uri="{FF2B5EF4-FFF2-40B4-BE49-F238E27FC236}">
                <a16:creationId xmlns:a16="http://schemas.microsoft.com/office/drawing/2014/main" id="{0FAC4B6B-3B2C-409E-6B7B-3332654C7A79}"/>
              </a:ext>
            </a:extLst>
          </p:cNvPr>
          <p:cNvSpPr/>
          <p:nvPr userDrawn="1"/>
        </p:nvSpPr>
        <p:spPr>
          <a:xfrm>
            <a:off x="8129588" y="5302649"/>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510080"/>
          </a:solidFill>
          <a:ln w="0" cap="flat">
            <a:noFill/>
            <a:prstDash val="solid"/>
            <a:miter/>
          </a:ln>
        </p:spPr>
        <p:txBody>
          <a:bodyPr rtlCol="0" anchor="ctr"/>
          <a:lstStyle/>
          <a:p>
            <a:pPr algn="ctr" defTabSz="1088449"/>
            <a:r>
              <a:rPr lang="en-US" sz="1200">
                <a:solidFill>
                  <a:srgbClr val="FFFFFF"/>
                </a:solidFill>
                <a:latin typeface="72 Brand"/>
              </a:rPr>
              <a:t>Pink 10</a:t>
            </a:r>
            <a:br>
              <a:rPr lang="en-US" sz="1200">
                <a:solidFill>
                  <a:srgbClr val="FFFFFF"/>
                </a:solidFill>
                <a:latin typeface="72 Brand"/>
              </a:rPr>
            </a:br>
            <a:r>
              <a:rPr lang="en-US" sz="1200">
                <a:solidFill>
                  <a:srgbClr val="FFFFFF"/>
                </a:solidFill>
                <a:latin typeface="72 Brand"/>
              </a:rPr>
              <a:t>#510080</a:t>
            </a:r>
          </a:p>
        </p:txBody>
      </p:sp>
      <p:sp>
        <p:nvSpPr>
          <p:cNvPr id="50" name="Freeform 102">
            <a:extLst>
              <a:ext uri="{FF2B5EF4-FFF2-40B4-BE49-F238E27FC236}">
                <a16:creationId xmlns:a16="http://schemas.microsoft.com/office/drawing/2014/main" id="{6A62005D-6E71-B214-2A29-BFD9F334AEF1}"/>
              </a:ext>
            </a:extLst>
          </p:cNvPr>
          <p:cNvSpPr/>
          <p:nvPr userDrawn="1"/>
        </p:nvSpPr>
        <p:spPr>
          <a:xfrm>
            <a:off x="10050689" y="5302649"/>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28004A"/>
          </a:solidFill>
          <a:ln w="0" cap="flat">
            <a:noFill/>
            <a:prstDash val="solid"/>
            <a:miter/>
          </a:ln>
        </p:spPr>
        <p:txBody>
          <a:bodyPr rtlCol="0" anchor="ctr"/>
          <a:lstStyle/>
          <a:p>
            <a:pPr algn="ctr" defTabSz="1088449"/>
            <a:r>
              <a:rPr lang="en-US" sz="1200">
                <a:solidFill>
                  <a:srgbClr val="FFFFFF"/>
                </a:solidFill>
                <a:latin typeface="72 Brand"/>
              </a:rPr>
              <a:t>Pink 11</a:t>
            </a:r>
            <a:br>
              <a:rPr lang="en-US" sz="1200">
                <a:solidFill>
                  <a:srgbClr val="FFFFFF"/>
                </a:solidFill>
                <a:latin typeface="72 Brand"/>
              </a:rPr>
            </a:br>
            <a:r>
              <a:rPr lang="en-US" sz="1200">
                <a:solidFill>
                  <a:srgbClr val="FFFFFF"/>
                </a:solidFill>
                <a:latin typeface="72 Brand"/>
              </a:rPr>
              <a:t>#28004A</a:t>
            </a:r>
          </a:p>
        </p:txBody>
      </p:sp>
      <p:sp>
        <p:nvSpPr>
          <p:cNvPr id="51" name="Freeform 107">
            <a:extLst>
              <a:ext uri="{FF2B5EF4-FFF2-40B4-BE49-F238E27FC236}">
                <a16:creationId xmlns:a16="http://schemas.microsoft.com/office/drawing/2014/main" id="{F9558B7D-AA7B-F466-C1B6-364275904FF5}"/>
              </a:ext>
            </a:extLst>
          </p:cNvPr>
          <p:cNvSpPr/>
          <p:nvPr userDrawn="1"/>
        </p:nvSpPr>
        <p:spPr>
          <a:xfrm>
            <a:off x="504001" y="589811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E2D8FF"/>
          </a:solidFill>
          <a:ln w="0" cap="flat">
            <a:noFill/>
            <a:prstDash val="solid"/>
            <a:miter/>
          </a:ln>
        </p:spPr>
        <p:txBody>
          <a:bodyPr rtlCol="0" anchor="ctr"/>
          <a:lstStyle/>
          <a:p>
            <a:pPr algn="ctr" defTabSz="1088449"/>
            <a:r>
              <a:rPr lang="en-US" sz="1200">
                <a:solidFill>
                  <a:srgbClr val="000000"/>
                </a:solidFill>
                <a:latin typeface="72 Brand"/>
              </a:rPr>
              <a:t>Indigo 2</a:t>
            </a:r>
            <a:br>
              <a:rPr lang="en-US" sz="1200">
                <a:solidFill>
                  <a:srgbClr val="000000"/>
                </a:solidFill>
                <a:latin typeface="72 Brand"/>
              </a:rPr>
            </a:br>
            <a:r>
              <a:rPr lang="en-US" sz="1200">
                <a:solidFill>
                  <a:srgbClr val="000000"/>
                </a:solidFill>
                <a:latin typeface="72 Brand"/>
              </a:rPr>
              <a:t>#E2D8FF</a:t>
            </a:r>
          </a:p>
        </p:txBody>
      </p:sp>
      <p:sp>
        <p:nvSpPr>
          <p:cNvPr id="52" name="Freeform 112">
            <a:extLst>
              <a:ext uri="{FF2B5EF4-FFF2-40B4-BE49-F238E27FC236}">
                <a16:creationId xmlns:a16="http://schemas.microsoft.com/office/drawing/2014/main" id="{F58FB485-B376-0DC0-AC60-1825E34C0BFE}"/>
              </a:ext>
            </a:extLst>
          </p:cNvPr>
          <p:cNvSpPr/>
          <p:nvPr userDrawn="1"/>
        </p:nvSpPr>
        <p:spPr>
          <a:xfrm>
            <a:off x="2405161" y="589811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B894FF"/>
          </a:solidFill>
          <a:ln w="0" cap="flat">
            <a:noFill/>
            <a:prstDash val="solid"/>
            <a:miter/>
          </a:ln>
        </p:spPr>
        <p:txBody>
          <a:bodyPr rtlCol="0" anchor="ctr"/>
          <a:lstStyle/>
          <a:p>
            <a:pPr algn="ctr" defTabSz="1088449"/>
            <a:r>
              <a:rPr lang="en-US" sz="1200">
                <a:solidFill>
                  <a:srgbClr val="000000"/>
                </a:solidFill>
                <a:latin typeface="72 Brand"/>
              </a:rPr>
              <a:t>Indigo 4</a:t>
            </a:r>
            <a:br>
              <a:rPr lang="en-US" sz="1200">
                <a:solidFill>
                  <a:srgbClr val="000000"/>
                </a:solidFill>
                <a:latin typeface="72 Brand"/>
              </a:rPr>
            </a:br>
            <a:r>
              <a:rPr lang="en-US" sz="1200">
                <a:solidFill>
                  <a:srgbClr val="000000"/>
                </a:solidFill>
                <a:latin typeface="72 Brand"/>
              </a:rPr>
              <a:t>#B894FF</a:t>
            </a:r>
          </a:p>
        </p:txBody>
      </p:sp>
      <p:sp>
        <p:nvSpPr>
          <p:cNvPr id="53" name="Freeform 111">
            <a:extLst>
              <a:ext uri="{FF2B5EF4-FFF2-40B4-BE49-F238E27FC236}">
                <a16:creationId xmlns:a16="http://schemas.microsoft.com/office/drawing/2014/main" id="{E507AF13-4657-238A-2511-149A7719182F}"/>
              </a:ext>
            </a:extLst>
          </p:cNvPr>
          <p:cNvSpPr/>
          <p:nvPr userDrawn="1"/>
        </p:nvSpPr>
        <p:spPr>
          <a:xfrm>
            <a:off x="4306321" y="589811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7858FF"/>
          </a:solidFill>
          <a:ln w="0" cap="flat">
            <a:noFill/>
            <a:prstDash val="solid"/>
            <a:miter/>
          </a:ln>
        </p:spPr>
        <p:txBody>
          <a:bodyPr rtlCol="0" anchor="ctr"/>
          <a:lstStyle/>
          <a:p>
            <a:pPr algn="ctr" defTabSz="1088449"/>
            <a:r>
              <a:rPr lang="en-US" sz="1200">
                <a:solidFill>
                  <a:srgbClr val="FFFFFF"/>
                </a:solidFill>
                <a:latin typeface="72 Brand"/>
              </a:rPr>
              <a:t>Indigo 6</a:t>
            </a:r>
            <a:br>
              <a:rPr lang="en-US" sz="1200">
                <a:solidFill>
                  <a:srgbClr val="FFFFFF"/>
                </a:solidFill>
                <a:latin typeface="72 Brand"/>
              </a:rPr>
            </a:br>
            <a:r>
              <a:rPr lang="en-US" sz="1200">
                <a:solidFill>
                  <a:srgbClr val="FFFFFF"/>
                </a:solidFill>
                <a:latin typeface="72 Brand"/>
              </a:rPr>
              <a:t>#7858FF</a:t>
            </a:r>
          </a:p>
        </p:txBody>
      </p:sp>
      <p:sp>
        <p:nvSpPr>
          <p:cNvPr id="54" name="Freeform 110">
            <a:extLst>
              <a:ext uri="{FF2B5EF4-FFF2-40B4-BE49-F238E27FC236}">
                <a16:creationId xmlns:a16="http://schemas.microsoft.com/office/drawing/2014/main" id="{D856B3A7-2366-B45C-16D0-FE87105F81DD}"/>
              </a:ext>
            </a:extLst>
          </p:cNvPr>
          <p:cNvSpPr/>
          <p:nvPr userDrawn="1"/>
        </p:nvSpPr>
        <p:spPr>
          <a:xfrm>
            <a:off x="6227422" y="5898112"/>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5D36FF"/>
          </a:solidFill>
          <a:ln w="0" cap="flat">
            <a:noFill/>
            <a:prstDash val="solid"/>
            <a:miter/>
          </a:ln>
        </p:spPr>
        <p:txBody>
          <a:bodyPr rtlCol="0" anchor="ctr"/>
          <a:lstStyle/>
          <a:p>
            <a:pPr algn="ctr" defTabSz="1088449"/>
            <a:r>
              <a:rPr lang="en-US" sz="1200">
                <a:solidFill>
                  <a:srgbClr val="FFFFFF"/>
                </a:solidFill>
                <a:latin typeface="72 Brand"/>
              </a:rPr>
              <a:t>Indigo 7</a:t>
            </a:r>
            <a:br>
              <a:rPr lang="en-US" sz="1200">
                <a:solidFill>
                  <a:srgbClr val="FFFFFF"/>
                </a:solidFill>
                <a:latin typeface="72 Brand"/>
              </a:rPr>
            </a:br>
            <a:r>
              <a:rPr lang="en-US" sz="1200">
                <a:solidFill>
                  <a:srgbClr val="FFFFFF"/>
                </a:solidFill>
                <a:latin typeface="72 Brand"/>
              </a:rPr>
              <a:t>#5D36FF</a:t>
            </a:r>
          </a:p>
        </p:txBody>
      </p:sp>
      <p:sp>
        <p:nvSpPr>
          <p:cNvPr id="55" name="Freeform 109">
            <a:extLst>
              <a:ext uri="{FF2B5EF4-FFF2-40B4-BE49-F238E27FC236}">
                <a16:creationId xmlns:a16="http://schemas.microsoft.com/office/drawing/2014/main" id="{7799D5EF-EB56-B65F-BAE3-2C832902B6E1}"/>
              </a:ext>
            </a:extLst>
          </p:cNvPr>
          <p:cNvSpPr/>
          <p:nvPr userDrawn="1"/>
        </p:nvSpPr>
        <p:spPr>
          <a:xfrm>
            <a:off x="8129588" y="589728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1C0C6E"/>
          </a:solidFill>
          <a:ln w="0" cap="flat">
            <a:noFill/>
            <a:prstDash val="solid"/>
            <a:miter/>
          </a:ln>
        </p:spPr>
        <p:txBody>
          <a:bodyPr rtlCol="0" anchor="ctr"/>
          <a:lstStyle/>
          <a:p>
            <a:pPr algn="ctr" defTabSz="1088449"/>
            <a:r>
              <a:rPr lang="en-US" sz="1200">
                <a:solidFill>
                  <a:srgbClr val="FFFFFF"/>
                </a:solidFill>
                <a:latin typeface="72 Brand"/>
              </a:rPr>
              <a:t>Indigo 10</a:t>
            </a:r>
            <a:br>
              <a:rPr lang="en-US" sz="1200">
                <a:solidFill>
                  <a:srgbClr val="FFFFFF"/>
                </a:solidFill>
                <a:latin typeface="72 Brand"/>
              </a:rPr>
            </a:br>
            <a:r>
              <a:rPr lang="en-US" sz="1200">
                <a:solidFill>
                  <a:srgbClr val="FFFFFF"/>
                </a:solidFill>
                <a:latin typeface="72 Brand"/>
              </a:rPr>
              <a:t>#1C0C6E</a:t>
            </a:r>
          </a:p>
        </p:txBody>
      </p:sp>
      <p:sp>
        <p:nvSpPr>
          <p:cNvPr id="56" name="Freeform 108">
            <a:extLst>
              <a:ext uri="{FF2B5EF4-FFF2-40B4-BE49-F238E27FC236}">
                <a16:creationId xmlns:a16="http://schemas.microsoft.com/office/drawing/2014/main" id="{FEBFCC16-A965-7C12-80D6-5D77FCCE96ED}"/>
              </a:ext>
            </a:extLst>
          </p:cNvPr>
          <p:cNvSpPr/>
          <p:nvPr userDrawn="1"/>
        </p:nvSpPr>
        <p:spPr>
          <a:xfrm>
            <a:off x="10050689" y="5897287"/>
            <a:ext cx="1656000" cy="455888"/>
          </a:xfrm>
          <a:custGeom>
            <a:avLst/>
            <a:gdLst>
              <a:gd name="connsiteX0" fmla="*/ 0 w 1601333"/>
              <a:gd name="connsiteY0" fmla="*/ 0 h 456007"/>
              <a:gd name="connsiteX1" fmla="*/ 1601334 w 1601333"/>
              <a:gd name="connsiteY1" fmla="*/ 0 h 456007"/>
              <a:gd name="connsiteX2" fmla="*/ 1601334 w 1601333"/>
              <a:gd name="connsiteY2" fmla="*/ 456008 h 456007"/>
              <a:gd name="connsiteX3" fmla="*/ 0 w 1601333"/>
              <a:gd name="connsiteY3" fmla="*/ 456008 h 456007"/>
            </a:gdLst>
            <a:ahLst/>
            <a:cxnLst>
              <a:cxn ang="0">
                <a:pos x="connsiteX0" y="connsiteY0"/>
              </a:cxn>
              <a:cxn ang="0">
                <a:pos x="connsiteX1" y="connsiteY1"/>
              </a:cxn>
              <a:cxn ang="0">
                <a:pos x="connsiteX2" y="connsiteY2"/>
              </a:cxn>
              <a:cxn ang="0">
                <a:pos x="connsiteX3" y="connsiteY3"/>
              </a:cxn>
            </a:cxnLst>
            <a:rect l="l" t="t" r="r" b="b"/>
            <a:pathLst>
              <a:path w="1601333" h="456007">
                <a:moveTo>
                  <a:pt x="0" y="0"/>
                </a:moveTo>
                <a:lnTo>
                  <a:pt x="1601334" y="0"/>
                </a:lnTo>
                <a:lnTo>
                  <a:pt x="1601334" y="456008"/>
                </a:lnTo>
                <a:lnTo>
                  <a:pt x="0" y="456008"/>
                </a:lnTo>
                <a:close/>
              </a:path>
            </a:pathLst>
          </a:custGeom>
          <a:solidFill>
            <a:srgbClr val="0E0637"/>
          </a:solidFill>
          <a:ln w="0" cap="flat">
            <a:noFill/>
            <a:prstDash val="solid"/>
            <a:miter/>
          </a:ln>
        </p:spPr>
        <p:txBody>
          <a:bodyPr rtlCol="0" anchor="ctr"/>
          <a:lstStyle/>
          <a:p>
            <a:pPr algn="ctr" defTabSz="1088449"/>
            <a:r>
              <a:rPr lang="en-US" sz="1200">
                <a:solidFill>
                  <a:srgbClr val="FFFFFF"/>
                </a:solidFill>
                <a:latin typeface="72 Brand"/>
              </a:rPr>
              <a:t>Indigo 11</a:t>
            </a:r>
            <a:br>
              <a:rPr lang="en-US" sz="1200">
                <a:solidFill>
                  <a:srgbClr val="FFFFFF"/>
                </a:solidFill>
                <a:latin typeface="72 Brand"/>
              </a:rPr>
            </a:br>
            <a:r>
              <a:rPr lang="en-US" sz="1200">
                <a:solidFill>
                  <a:srgbClr val="FFFFFF"/>
                </a:solidFill>
                <a:latin typeface="72 Brand"/>
              </a:rPr>
              <a:t>#0E0637</a:t>
            </a:r>
          </a:p>
        </p:txBody>
      </p:sp>
      <p:sp>
        <p:nvSpPr>
          <p:cNvPr id="59" name="TextBox 58">
            <a:extLst>
              <a:ext uri="{FF2B5EF4-FFF2-40B4-BE49-F238E27FC236}">
                <a16:creationId xmlns:a16="http://schemas.microsoft.com/office/drawing/2014/main" id="{F07FA32D-3AB1-18F1-69D9-16F835A2D5D6}"/>
              </a:ext>
            </a:extLst>
          </p:cNvPr>
          <p:cNvSpPr txBox="1"/>
          <p:nvPr userDrawn="1"/>
        </p:nvSpPr>
        <p:spPr>
          <a:xfrm>
            <a:off x="504001" y="309985"/>
            <a:ext cx="5560809" cy="193899"/>
          </a:xfrm>
          <a:prstGeom prst="rect">
            <a:avLst/>
          </a:prstGeom>
          <a:noFill/>
        </p:spPr>
        <p:txBody>
          <a:bodyPr wrap="square" lIns="0" tIns="0" rIns="0" bIns="0" rtlCol="0">
            <a:spAutoFit/>
          </a:bodyPr>
          <a:lstStyle/>
          <a:p>
            <a:pPr>
              <a:lnSpc>
                <a:spcPct val="90000"/>
              </a:lnSpc>
            </a:pPr>
            <a:r>
              <a:rPr lang="en-GB" sz="1400">
                <a:latin typeface="+mn-lt"/>
              </a:rPr>
              <a:t>Delete this slide after reading</a:t>
            </a:r>
          </a:p>
        </p:txBody>
      </p:sp>
      <p:sp>
        <p:nvSpPr>
          <p:cNvPr id="3" name="TextBox 2">
            <a:extLst>
              <a:ext uri="{FF2B5EF4-FFF2-40B4-BE49-F238E27FC236}">
                <a16:creationId xmlns:a16="http://schemas.microsoft.com/office/drawing/2014/main" id="{DB80C01D-E3A8-4569-013D-D597865C884B}"/>
              </a:ext>
            </a:extLst>
          </p:cNvPr>
          <p:cNvSpPr txBox="1"/>
          <p:nvPr userDrawn="1"/>
        </p:nvSpPr>
        <p:spPr>
          <a:xfrm>
            <a:off x="505575" y="537299"/>
            <a:ext cx="10728000" cy="332399"/>
          </a:xfrm>
          <a:prstGeom prst="rect">
            <a:avLst/>
          </a:prstGeom>
          <a:noFill/>
        </p:spPr>
        <p:txBody>
          <a:bodyPr wrap="square" lIns="0" tIns="0" rIns="0" bIns="0" rtlCol="0" anchor="ctr">
            <a:spAutoFit/>
          </a:bodyPr>
          <a:lstStyle/>
          <a:p>
            <a:pPr>
              <a:lnSpc>
                <a:spcPct val="90000"/>
              </a:lnSpc>
            </a:pPr>
            <a:r>
              <a:rPr lang="en-GB" sz="2400">
                <a:latin typeface="72 Brand Medium" panose="020B0604030603020204" pitchFamily="34" charset="0"/>
              </a:rPr>
              <a:t>Tips &amp; Tricks - Your user guide – </a:t>
            </a:r>
            <a:r>
              <a:rPr lang="en-GB" sz="2400" err="1">
                <a:latin typeface="72 Brand Medium" panose="020B0604030603020204" pitchFamily="34" charset="0"/>
              </a:rPr>
              <a:t>Color</a:t>
            </a:r>
            <a:r>
              <a:rPr lang="en-GB" sz="2400">
                <a:latin typeface="72 Brand Medium" panose="020B0604030603020204" pitchFamily="34" charset="0"/>
              </a:rPr>
              <a:t> Palette</a:t>
            </a:r>
          </a:p>
        </p:txBody>
      </p:sp>
    </p:spTree>
    <p:extLst>
      <p:ext uri="{BB962C8B-B14F-4D97-AF65-F5344CB8AC3E}">
        <p14:creationId xmlns:p14="http://schemas.microsoft.com/office/powerpoint/2010/main" val="1922348347"/>
      </p:ext>
    </p:extLst>
  </p:cSld>
  <p:clrMapOvr>
    <a:masterClrMapping/>
  </p:clrMapOvr>
  <p:extLst>
    <p:ext uri="{DCECCB84-F9BA-43D5-87BE-67443E8EF086}">
      <p15:sldGuideLst xmlns:p15="http://schemas.microsoft.com/office/powerpoint/2012/main">
        <p15:guide id="2" orient="horz" pos="317">
          <p15:clr>
            <a:srgbClr val="FBAE40"/>
          </p15:clr>
        </p15:guide>
        <p15:guide id="4" orient="horz" pos="55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t;Copilot layout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5175" cy="6858000"/>
          </a:xfrm>
          <a:prstGeom prst="rect">
            <a:avLst/>
          </a:prstGeom>
          <a:solidFill>
            <a:srgbClr val="8E908C"/>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rgbClr val="A4A6A2"/>
              </a:solidFill>
            </a:endParaRPr>
          </a:p>
        </p:txBody>
      </p:sp>
      <p:sp>
        <p:nvSpPr>
          <p:cNvPr id="5" name="Do not use"/>
          <p:cNvSpPr txBox="1"/>
          <p:nvPr userDrawn="1"/>
        </p:nvSpPr>
        <p:spPr>
          <a:xfrm>
            <a:off x="430325" y="656823"/>
            <a:ext cx="11359935"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latin typeface="+mj-lt"/>
              </a:rPr>
              <a:t>The layouts following this </a:t>
            </a:r>
            <a:r>
              <a:rPr lang="en-GB" sz="4400" b="0" i="1" noProof="0">
                <a:solidFill>
                  <a:schemeClr val="bg1"/>
                </a:solidFill>
                <a:latin typeface="+mj-lt"/>
              </a:rPr>
              <a:t>are MS Copilot ones</a:t>
            </a:r>
            <a:r>
              <a:rPr lang="en-GB" sz="4400" b="0" i="0" noProof="0">
                <a:solidFill>
                  <a:schemeClr val="bg1"/>
                </a:solidFill>
                <a:latin typeface="+mj-lt"/>
              </a:rPr>
              <a:t> - please </a:t>
            </a:r>
            <a:r>
              <a:rPr lang="en-GB" sz="4400" b="0" noProof="0">
                <a:solidFill>
                  <a:schemeClr val="bg1"/>
                </a:solidFill>
                <a:latin typeface="+mn-lt"/>
              </a:rPr>
              <a:t>do not use them. These layouts </a:t>
            </a:r>
            <a:r>
              <a:rPr lang="en-GB" sz="4400" b="0" i="1" u="sng" noProof="0">
                <a:solidFill>
                  <a:schemeClr val="bg1"/>
                </a:solidFill>
                <a:latin typeface="+mj-lt"/>
              </a:rPr>
              <a:t>are not </a:t>
            </a:r>
            <a:r>
              <a:rPr lang="en-GB" sz="4400" b="0" noProof="0">
                <a:solidFill>
                  <a:schemeClr val="bg1"/>
                </a:solidFill>
                <a:latin typeface="+mn-lt"/>
              </a:rPr>
              <a:t>for manual use</a:t>
            </a:r>
            <a:br>
              <a:rPr lang="en-GB" sz="2800" b="0" noProof="0">
                <a:solidFill>
                  <a:schemeClr val="bg1"/>
                </a:solidFill>
                <a:latin typeface="+mn-lt"/>
              </a:rPr>
            </a:br>
            <a:br>
              <a:rPr lang="en-GB" sz="2800" b="0" noProof="0">
                <a:solidFill>
                  <a:schemeClr val="bg1"/>
                </a:solidFill>
                <a:latin typeface="+mn-lt"/>
              </a:rPr>
            </a:br>
            <a:endParaRPr lang="en-GB" sz="2800" b="0" noProof="0">
              <a:solidFill>
                <a:schemeClr val="bg1"/>
              </a:solidFill>
              <a:latin typeface="+mn-lt"/>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7584" y="3325226"/>
            <a:ext cx="103705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325" y="3029169"/>
            <a:ext cx="10154990" cy="1569660"/>
          </a:xfrm>
          <a:prstGeom prst="rect">
            <a:avLst/>
          </a:prstGeom>
        </p:spPr>
        <p:txBody>
          <a:bodyPr wrap="square">
            <a:spAutoFit/>
          </a:bodyPr>
          <a:lstStyle/>
          <a:p>
            <a:pPr algn="ctr"/>
            <a:r>
              <a:rPr lang="en-GB" sz="9600" b="1" i="1" noProof="0">
                <a:solidFill>
                  <a:schemeClr val="bg1"/>
                </a:solidFill>
                <a:latin typeface="+mj-lt"/>
              </a:rPr>
              <a:t>Copilot layouts</a:t>
            </a:r>
            <a:endParaRPr lang="en-GB" sz="1800" b="1" i="1" noProof="0">
              <a:latin typeface="+mj-lt"/>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326" y="5186455"/>
            <a:ext cx="11359932" cy="92333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latin typeface="+mn-lt"/>
              </a:rPr>
              <a:t>Due to MS Copilot functionality these layouts are placed in your template to be used ONLY in the Generative AI process. </a:t>
            </a:r>
            <a:br>
              <a:rPr lang="en-GB" sz="2000" b="0" noProof="0">
                <a:solidFill>
                  <a:schemeClr val="bg1"/>
                </a:solidFill>
                <a:latin typeface="+mn-lt"/>
              </a:rPr>
            </a:br>
            <a:endParaRPr lang="en-GB" sz="2000" b="0" noProof="0">
              <a:solidFill>
                <a:schemeClr val="bg1"/>
              </a:solidFill>
              <a:latin typeface="+mn-lt"/>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590249" y="6537073"/>
            <a:ext cx="985275" cy="141861"/>
          </a:xfrm>
          <a:prstGeom prst="rect">
            <a:avLst/>
          </a:prstGeom>
        </p:spPr>
        <p:txBody>
          <a:bodyPr vert="horz" lIns="0" tIns="0" rIns="0" bIns="0" rtlCol="0" anchor="t" anchorCtr="0"/>
          <a:lstStyle>
            <a:defPPr>
              <a:defRPr lang="en-US"/>
            </a:defPPr>
            <a:lvl1pPr marL="0" algn="l" defTabSz="914400" rtl="0" eaLnBrk="1" latinLnBrk="0" hangingPunct="1">
              <a:defRPr sz="700" kern="1200">
                <a:solidFill>
                  <a:schemeClr val="tx2"/>
                </a:solidFill>
                <a:latin typeface="72 Brand" panose="020B0504030603020204" pitchFamily="34" charset="0"/>
                <a:ea typeface="72 Brand" panose="020B0504030603020204" pitchFamily="34"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E5A79F-CEE8-4C11-A8A5-0D02CD0019B9}" type="datetime4">
              <a:rPr lang="en-US" smtClean="0"/>
              <a:pPr/>
              <a:t>July 8, 2026</a:t>
            </a:fld>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1584685" y="6537073"/>
            <a:ext cx="2948351" cy="141861"/>
          </a:xfrm>
          <a:prstGeom prst="rect">
            <a:avLst/>
          </a:prstGeom>
        </p:spPr>
        <p:txBody>
          <a:bodyPr vert="horz" lIns="0" tIns="0" rIns="0" bIns="0" rtlCol="0" anchor="t" anchorCtr="0"/>
          <a:lstStyle>
            <a:defPPr>
              <a:defRPr lang="en-US"/>
            </a:defPPr>
            <a:lvl1pPr marL="0" algn="l" defTabSz="914400" rtl="0" eaLnBrk="1" latinLnBrk="0" hangingPunct="1">
              <a:defRPr sz="700" kern="1200">
                <a:solidFill>
                  <a:schemeClr val="tx2"/>
                </a:solidFill>
                <a:latin typeface="72 Brand" panose="020B0504030603020204" pitchFamily="34" charset="0"/>
                <a:ea typeface="72 Brand" panose="020B0504030603020204" pitchFamily="34"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320341" y="6537073"/>
            <a:ext cx="265838" cy="141861"/>
          </a:xfrm>
          <a:prstGeom prst="rect">
            <a:avLst/>
          </a:prstGeom>
        </p:spPr>
        <p:txBody>
          <a:bodyPr vert="horz" lIns="0" tIns="0" rIns="0" bIns="0" rtlCol="0" anchor="t" anchorCtr="0"/>
          <a:lstStyle>
            <a:defPPr>
              <a:defRPr lang="en-US"/>
            </a:defPPr>
            <a:lvl1pPr marL="0" algn="l" defTabSz="914400" rtl="0" eaLnBrk="1" latinLnBrk="0" hangingPunct="1">
              <a:defRPr sz="700" b="0" i="0" kern="1200">
                <a:solidFill>
                  <a:schemeClr val="tx2"/>
                </a:solidFill>
                <a:latin typeface="72 Brand" panose="020B0504030603020204" pitchFamily="34" charset="0"/>
                <a:ea typeface="72 Brand" panose="020B0504030603020204" pitchFamily="34"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US" smtClean="0"/>
              <a:pPr/>
              <a:t>‹#›</a:t>
            </a:fld>
            <a:endParaRPr lang="en-GB"/>
          </a:p>
        </p:txBody>
      </p:sp>
    </p:spTree>
    <p:extLst>
      <p:ext uri="{BB962C8B-B14F-4D97-AF65-F5344CB8AC3E}">
        <p14:creationId xmlns:p14="http://schemas.microsoft.com/office/powerpoint/2010/main" val="1580278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0"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2355" y="1230008"/>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75176" y="0"/>
            <a:ext cx="4320000" cy="6858000"/>
          </a:xfrm>
        </p:spPr>
        <p:txBody>
          <a:bodyPr anchor="ctr" anchorCtr="0"/>
          <a:lstStyle>
            <a:lvl1pPr marL="0" indent="0" algn="ctr">
              <a:buNone/>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504000" y="2206502"/>
            <a:ext cx="5465762" cy="997196"/>
          </a:xfrm>
        </p:spPr>
        <p:txBody>
          <a:bodyPr anchor="b" anchorCtr="0">
            <a:noAutofit/>
          </a:bodyPr>
          <a:lstStyle>
            <a:lvl1pPr>
              <a:lnSpc>
                <a:spcPct val="90000"/>
              </a:lnSpc>
              <a:defRPr sz="3600" b="0" i="0">
                <a:solidFill>
                  <a:schemeClr val="bg1"/>
                </a:solidFill>
                <a:latin typeface="+mj-lt"/>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257799874" name="LogoWhite-Dynamic" descr="{&quot;templafy&quot;:{&quot;id&quot;:&quot;01082eeb-ec17-4ebe-8f17-1f0fbcbcd6d0&quot;}}"/>
          <p:cNvPicPr>
            <a:picLocks noChangeAspect="1"/>
          </p:cNvPicPr>
          <p:nvPr/>
        </p:nvPicPr>
        <p:blipFill>
          <a:blip r:embed="rId5"/>
          <a:stretch>
            <a:fillRect/>
          </a:stretch>
        </p:blipFill>
        <p:spPr>
          <a:xfrm>
            <a:off x="504000" y="504000"/>
            <a:ext cx="1461176" cy="360000"/>
          </a:xfrm>
          <a:prstGeom prst="rect">
            <a:avLst/>
          </a:prstGeom>
        </p:spPr>
      </p:pic>
      <p:sp>
        <p:nvSpPr>
          <p:cNvPr id="5" name="Subtitle 2">
            <a:extLst>
              <a:ext uri="{FF2B5EF4-FFF2-40B4-BE49-F238E27FC236}">
                <a16:creationId xmlns:a16="http://schemas.microsoft.com/office/drawing/2014/main" id="{170C7C75-B8E8-8263-D763-8DE1A07D604F}"/>
              </a:ext>
            </a:extLst>
          </p:cNvPr>
          <p:cNvSpPr>
            <a:spLocks noGrp="1"/>
          </p:cNvSpPr>
          <p:nvPr>
            <p:ph type="subTitle" idx="1"/>
          </p:nvPr>
        </p:nvSpPr>
        <p:spPr>
          <a:xfrm>
            <a:off x="504000" y="4267200"/>
            <a:ext cx="5471873" cy="493713"/>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41451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389">
          <p15:clr>
            <a:srgbClr val="FBAE40"/>
          </p15:clr>
        </p15:guide>
        <p15:guide id="3" orient="horz" pos="2688">
          <p15:clr>
            <a:srgbClr val="FBAE40"/>
          </p15:clr>
        </p15:guide>
        <p15:guide id="4" orient="horz" pos="2334">
          <p15:clr>
            <a:srgbClr val="FBAE40"/>
          </p15:clr>
        </p15:guide>
        <p15:guide id="5" orient="horz" pos="299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1B90FF"/>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CB99639-CA6D-C021-C2BB-8FB93A08B673}"/>
              </a:ext>
            </a:extLst>
          </p:cNvPr>
          <p:cNvSpPr/>
          <p:nvPr userDrawn="1"/>
        </p:nvSpPr>
        <p:spPr bwMode="gray">
          <a:xfrm>
            <a:off x="6923314" y="0"/>
            <a:ext cx="5271861" cy="6858000"/>
          </a:xfrm>
          <a:custGeom>
            <a:avLst/>
            <a:gdLst>
              <a:gd name="connsiteX0" fmla="*/ 4527845 w 5271861"/>
              <a:gd name="connsiteY0" fmla="*/ 6407328 h 6858000"/>
              <a:gd name="connsiteX1" fmla="*/ 4527845 w 5271861"/>
              <a:gd name="connsiteY1" fmla="*/ 6579564 h 6858000"/>
              <a:gd name="connsiteX2" fmla="*/ 4716336 w 5271861"/>
              <a:gd name="connsiteY2" fmla="*/ 6579564 h 6858000"/>
              <a:gd name="connsiteX3" fmla="*/ 4898746 w 5271861"/>
              <a:gd name="connsiteY3" fmla="*/ 6407328 h 6858000"/>
              <a:gd name="connsiteX4" fmla="*/ 3485857 w 5271861"/>
              <a:gd name="connsiteY4" fmla="*/ 6407328 h 6858000"/>
              <a:gd name="connsiteX5" fmla="*/ 3485857 w 5271861"/>
              <a:gd name="connsiteY5" fmla="*/ 6579564 h 6858000"/>
              <a:gd name="connsiteX6" fmla="*/ 3674348 w 5271861"/>
              <a:gd name="connsiteY6" fmla="*/ 6579564 h 6858000"/>
              <a:gd name="connsiteX7" fmla="*/ 3856758 w 5271861"/>
              <a:gd name="connsiteY7" fmla="*/ 6407328 h 6858000"/>
              <a:gd name="connsiteX8" fmla="*/ 2443870 w 5271861"/>
              <a:gd name="connsiteY8" fmla="*/ 6407328 h 6858000"/>
              <a:gd name="connsiteX9" fmla="*/ 2443870 w 5271861"/>
              <a:gd name="connsiteY9" fmla="*/ 6579564 h 6858000"/>
              <a:gd name="connsiteX10" fmla="*/ 2635134 w 5271861"/>
              <a:gd name="connsiteY10" fmla="*/ 6579564 h 6858000"/>
              <a:gd name="connsiteX11" fmla="*/ 2820227 w 5271861"/>
              <a:gd name="connsiteY11" fmla="*/ 6407328 h 6858000"/>
              <a:gd name="connsiteX12" fmla="*/ 1407336 w 5271861"/>
              <a:gd name="connsiteY12" fmla="*/ 6407328 h 6858000"/>
              <a:gd name="connsiteX13" fmla="*/ 1407336 w 5271861"/>
              <a:gd name="connsiteY13" fmla="*/ 6579564 h 6858000"/>
              <a:gd name="connsiteX14" fmla="*/ 1595827 w 5271861"/>
              <a:gd name="connsiteY14" fmla="*/ 6579564 h 6858000"/>
              <a:gd name="connsiteX15" fmla="*/ 1778237 w 5271861"/>
              <a:gd name="connsiteY15" fmla="*/ 6407328 h 6858000"/>
              <a:gd name="connsiteX16" fmla="*/ 365348 w 5271861"/>
              <a:gd name="connsiteY16" fmla="*/ 6407328 h 6858000"/>
              <a:gd name="connsiteX17" fmla="*/ 365348 w 5271861"/>
              <a:gd name="connsiteY17" fmla="*/ 6579564 h 6858000"/>
              <a:gd name="connsiteX18" fmla="*/ 553839 w 5271861"/>
              <a:gd name="connsiteY18" fmla="*/ 6579564 h 6858000"/>
              <a:gd name="connsiteX19" fmla="*/ 736249 w 5271861"/>
              <a:gd name="connsiteY19" fmla="*/ 6407328 h 6858000"/>
              <a:gd name="connsiteX20" fmla="*/ 4527845 w 5271861"/>
              <a:gd name="connsiteY20" fmla="*/ 5635335 h 6858000"/>
              <a:gd name="connsiteX21" fmla="*/ 4527845 w 5271861"/>
              <a:gd name="connsiteY21" fmla="*/ 5807571 h 6858000"/>
              <a:gd name="connsiteX22" fmla="*/ 4716336 w 5271861"/>
              <a:gd name="connsiteY22" fmla="*/ 5807571 h 6858000"/>
              <a:gd name="connsiteX23" fmla="*/ 4898746 w 5271861"/>
              <a:gd name="connsiteY23" fmla="*/ 5635335 h 6858000"/>
              <a:gd name="connsiteX24" fmla="*/ 3485857 w 5271861"/>
              <a:gd name="connsiteY24" fmla="*/ 5635335 h 6858000"/>
              <a:gd name="connsiteX25" fmla="*/ 3485857 w 5271861"/>
              <a:gd name="connsiteY25" fmla="*/ 5807571 h 6858000"/>
              <a:gd name="connsiteX26" fmla="*/ 3674348 w 5271861"/>
              <a:gd name="connsiteY26" fmla="*/ 5807571 h 6858000"/>
              <a:gd name="connsiteX27" fmla="*/ 3856758 w 5271861"/>
              <a:gd name="connsiteY27" fmla="*/ 5635335 h 6858000"/>
              <a:gd name="connsiteX28" fmla="*/ 2443870 w 5271861"/>
              <a:gd name="connsiteY28" fmla="*/ 5635335 h 6858000"/>
              <a:gd name="connsiteX29" fmla="*/ 2443870 w 5271861"/>
              <a:gd name="connsiteY29" fmla="*/ 5807571 h 6858000"/>
              <a:gd name="connsiteX30" fmla="*/ 2635134 w 5271861"/>
              <a:gd name="connsiteY30" fmla="*/ 5807571 h 6858000"/>
              <a:gd name="connsiteX31" fmla="*/ 2820227 w 5271861"/>
              <a:gd name="connsiteY31" fmla="*/ 5635335 h 6858000"/>
              <a:gd name="connsiteX32" fmla="*/ 1407336 w 5271861"/>
              <a:gd name="connsiteY32" fmla="*/ 5635335 h 6858000"/>
              <a:gd name="connsiteX33" fmla="*/ 1407336 w 5271861"/>
              <a:gd name="connsiteY33" fmla="*/ 5807571 h 6858000"/>
              <a:gd name="connsiteX34" fmla="*/ 1595827 w 5271861"/>
              <a:gd name="connsiteY34" fmla="*/ 5807571 h 6858000"/>
              <a:gd name="connsiteX35" fmla="*/ 1778237 w 5271861"/>
              <a:gd name="connsiteY35" fmla="*/ 5635335 h 6858000"/>
              <a:gd name="connsiteX36" fmla="*/ 365348 w 5271861"/>
              <a:gd name="connsiteY36" fmla="*/ 5635335 h 6858000"/>
              <a:gd name="connsiteX37" fmla="*/ 365348 w 5271861"/>
              <a:gd name="connsiteY37" fmla="*/ 5807571 h 6858000"/>
              <a:gd name="connsiteX38" fmla="*/ 553839 w 5271861"/>
              <a:gd name="connsiteY38" fmla="*/ 5807571 h 6858000"/>
              <a:gd name="connsiteX39" fmla="*/ 736249 w 5271861"/>
              <a:gd name="connsiteY39" fmla="*/ 5635335 h 6858000"/>
              <a:gd name="connsiteX40" fmla="*/ 4527845 w 5271861"/>
              <a:gd name="connsiteY40" fmla="*/ 4869722 h 6858000"/>
              <a:gd name="connsiteX41" fmla="*/ 4527845 w 5271861"/>
              <a:gd name="connsiteY41" fmla="*/ 5041958 h 6858000"/>
              <a:gd name="connsiteX42" fmla="*/ 4716336 w 5271861"/>
              <a:gd name="connsiteY42" fmla="*/ 5041958 h 6858000"/>
              <a:gd name="connsiteX43" fmla="*/ 4898746 w 5271861"/>
              <a:gd name="connsiteY43" fmla="*/ 4869722 h 6858000"/>
              <a:gd name="connsiteX44" fmla="*/ 3485857 w 5271861"/>
              <a:gd name="connsiteY44" fmla="*/ 4869722 h 6858000"/>
              <a:gd name="connsiteX45" fmla="*/ 3485857 w 5271861"/>
              <a:gd name="connsiteY45" fmla="*/ 5041958 h 6858000"/>
              <a:gd name="connsiteX46" fmla="*/ 3674348 w 5271861"/>
              <a:gd name="connsiteY46" fmla="*/ 5041958 h 6858000"/>
              <a:gd name="connsiteX47" fmla="*/ 3856758 w 5271861"/>
              <a:gd name="connsiteY47" fmla="*/ 4869722 h 6858000"/>
              <a:gd name="connsiteX48" fmla="*/ 2443870 w 5271861"/>
              <a:gd name="connsiteY48" fmla="*/ 4869722 h 6858000"/>
              <a:gd name="connsiteX49" fmla="*/ 2443870 w 5271861"/>
              <a:gd name="connsiteY49" fmla="*/ 5041958 h 6858000"/>
              <a:gd name="connsiteX50" fmla="*/ 2635134 w 5271861"/>
              <a:gd name="connsiteY50" fmla="*/ 5041958 h 6858000"/>
              <a:gd name="connsiteX51" fmla="*/ 2820227 w 5271861"/>
              <a:gd name="connsiteY51" fmla="*/ 4869722 h 6858000"/>
              <a:gd name="connsiteX52" fmla="*/ 1407336 w 5271861"/>
              <a:gd name="connsiteY52" fmla="*/ 4869722 h 6858000"/>
              <a:gd name="connsiteX53" fmla="*/ 1407336 w 5271861"/>
              <a:gd name="connsiteY53" fmla="*/ 5041958 h 6858000"/>
              <a:gd name="connsiteX54" fmla="*/ 1595827 w 5271861"/>
              <a:gd name="connsiteY54" fmla="*/ 5041958 h 6858000"/>
              <a:gd name="connsiteX55" fmla="*/ 1778237 w 5271861"/>
              <a:gd name="connsiteY55" fmla="*/ 4869722 h 6858000"/>
              <a:gd name="connsiteX56" fmla="*/ 365348 w 5271861"/>
              <a:gd name="connsiteY56" fmla="*/ 4869722 h 6858000"/>
              <a:gd name="connsiteX57" fmla="*/ 365348 w 5271861"/>
              <a:gd name="connsiteY57" fmla="*/ 5041958 h 6858000"/>
              <a:gd name="connsiteX58" fmla="*/ 553839 w 5271861"/>
              <a:gd name="connsiteY58" fmla="*/ 5041958 h 6858000"/>
              <a:gd name="connsiteX59" fmla="*/ 736249 w 5271861"/>
              <a:gd name="connsiteY59" fmla="*/ 4869722 h 6858000"/>
              <a:gd name="connsiteX60" fmla="*/ 4527845 w 5271861"/>
              <a:gd name="connsiteY60" fmla="*/ 4097728 h 6858000"/>
              <a:gd name="connsiteX61" fmla="*/ 4527845 w 5271861"/>
              <a:gd name="connsiteY61" fmla="*/ 4269964 h 6858000"/>
              <a:gd name="connsiteX62" fmla="*/ 4716336 w 5271861"/>
              <a:gd name="connsiteY62" fmla="*/ 4269964 h 6858000"/>
              <a:gd name="connsiteX63" fmla="*/ 4898746 w 5271861"/>
              <a:gd name="connsiteY63" fmla="*/ 4097728 h 6858000"/>
              <a:gd name="connsiteX64" fmla="*/ 3485857 w 5271861"/>
              <a:gd name="connsiteY64" fmla="*/ 4097728 h 6858000"/>
              <a:gd name="connsiteX65" fmla="*/ 3485857 w 5271861"/>
              <a:gd name="connsiteY65" fmla="*/ 4269964 h 6858000"/>
              <a:gd name="connsiteX66" fmla="*/ 3674348 w 5271861"/>
              <a:gd name="connsiteY66" fmla="*/ 4269964 h 6858000"/>
              <a:gd name="connsiteX67" fmla="*/ 3856758 w 5271861"/>
              <a:gd name="connsiteY67" fmla="*/ 4097728 h 6858000"/>
              <a:gd name="connsiteX68" fmla="*/ 2443870 w 5271861"/>
              <a:gd name="connsiteY68" fmla="*/ 4097728 h 6858000"/>
              <a:gd name="connsiteX69" fmla="*/ 2443870 w 5271861"/>
              <a:gd name="connsiteY69" fmla="*/ 4269964 h 6858000"/>
              <a:gd name="connsiteX70" fmla="*/ 2635134 w 5271861"/>
              <a:gd name="connsiteY70" fmla="*/ 4269964 h 6858000"/>
              <a:gd name="connsiteX71" fmla="*/ 2820227 w 5271861"/>
              <a:gd name="connsiteY71" fmla="*/ 4097728 h 6858000"/>
              <a:gd name="connsiteX72" fmla="*/ 1407336 w 5271861"/>
              <a:gd name="connsiteY72" fmla="*/ 4097728 h 6858000"/>
              <a:gd name="connsiteX73" fmla="*/ 1407336 w 5271861"/>
              <a:gd name="connsiteY73" fmla="*/ 4269964 h 6858000"/>
              <a:gd name="connsiteX74" fmla="*/ 1595827 w 5271861"/>
              <a:gd name="connsiteY74" fmla="*/ 4269964 h 6858000"/>
              <a:gd name="connsiteX75" fmla="*/ 1778237 w 5271861"/>
              <a:gd name="connsiteY75" fmla="*/ 4097728 h 6858000"/>
              <a:gd name="connsiteX76" fmla="*/ 365348 w 5271861"/>
              <a:gd name="connsiteY76" fmla="*/ 4097728 h 6858000"/>
              <a:gd name="connsiteX77" fmla="*/ 365348 w 5271861"/>
              <a:gd name="connsiteY77" fmla="*/ 4269964 h 6858000"/>
              <a:gd name="connsiteX78" fmla="*/ 553839 w 5271861"/>
              <a:gd name="connsiteY78" fmla="*/ 4269964 h 6858000"/>
              <a:gd name="connsiteX79" fmla="*/ 736249 w 5271861"/>
              <a:gd name="connsiteY79" fmla="*/ 4097728 h 6858000"/>
              <a:gd name="connsiteX80" fmla="*/ 4527847 w 5271861"/>
              <a:gd name="connsiteY80" fmla="*/ 3332115 h 6858000"/>
              <a:gd name="connsiteX81" fmla="*/ 4527847 w 5271861"/>
              <a:gd name="connsiteY81" fmla="*/ 3497972 h 6858000"/>
              <a:gd name="connsiteX82" fmla="*/ 4716338 w 5271861"/>
              <a:gd name="connsiteY82" fmla="*/ 3497972 h 6858000"/>
              <a:gd name="connsiteX83" fmla="*/ 4898750 w 5271861"/>
              <a:gd name="connsiteY83" fmla="*/ 3332115 h 6858000"/>
              <a:gd name="connsiteX84" fmla="*/ 3485859 w 5271861"/>
              <a:gd name="connsiteY84" fmla="*/ 3332115 h 6858000"/>
              <a:gd name="connsiteX85" fmla="*/ 3485859 w 5271861"/>
              <a:gd name="connsiteY85" fmla="*/ 3497972 h 6858000"/>
              <a:gd name="connsiteX86" fmla="*/ 3674350 w 5271861"/>
              <a:gd name="connsiteY86" fmla="*/ 3497972 h 6858000"/>
              <a:gd name="connsiteX87" fmla="*/ 3856762 w 5271861"/>
              <a:gd name="connsiteY87" fmla="*/ 3332115 h 6858000"/>
              <a:gd name="connsiteX88" fmla="*/ 2443871 w 5271861"/>
              <a:gd name="connsiteY88" fmla="*/ 3332115 h 6858000"/>
              <a:gd name="connsiteX89" fmla="*/ 2443871 w 5271861"/>
              <a:gd name="connsiteY89" fmla="*/ 3497972 h 6858000"/>
              <a:gd name="connsiteX90" fmla="*/ 2635134 w 5271861"/>
              <a:gd name="connsiteY90" fmla="*/ 3497972 h 6858000"/>
              <a:gd name="connsiteX91" fmla="*/ 2820228 w 5271861"/>
              <a:gd name="connsiteY91" fmla="*/ 3332115 h 6858000"/>
              <a:gd name="connsiteX92" fmla="*/ 1407338 w 5271861"/>
              <a:gd name="connsiteY92" fmla="*/ 3332115 h 6858000"/>
              <a:gd name="connsiteX93" fmla="*/ 1407338 w 5271861"/>
              <a:gd name="connsiteY93" fmla="*/ 3497972 h 6858000"/>
              <a:gd name="connsiteX94" fmla="*/ 1595829 w 5271861"/>
              <a:gd name="connsiteY94" fmla="*/ 3497972 h 6858000"/>
              <a:gd name="connsiteX95" fmla="*/ 1778241 w 5271861"/>
              <a:gd name="connsiteY95" fmla="*/ 3332115 h 6858000"/>
              <a:gd name="connsiteX96" fmla="*/ 365350 w 5271861"/>
              <a:gd name="connsiteY96" fmla="*/ 3332115 h 6858000"/>
              <a:gd name="connsiteX97" fmla="*/ 365350 w 5271861"/>
              <a:gd name="connsiteY97" fmla="*/ 3497972 h 6858000"/>
              <a:gd name="connsiteX98" fmla="*/ 553841 w 5271861"/>
              <a:gd name="connsiteY98" fmla="*/ 3497972 h 6858000"/>
              <a:gd name="connsiteX99" fmla="*/ 736253 w 5271861"/>
              <a:gd name="connsiteY99" fmla="*/ 3332115 h 6858000"/>
              <a:gd name="connsiteX100" fmla="*/ 4527845 w 5271861"/>
              <a:gd name="connsiteY100" fmla="*/ 2560122 h 6858000"/>
              <a:gd name="connsiteX101" fmla="*/ 4527845 w 5271861"/>
              <a:gd name="connsiteY101" fmla="*/ 2732358 h 6858000"/>
              <a:gd name="connsiteX102" fmla="*/ 4716336 w 5271861"/>
              <a:gd name="connsiteY102" fmla="*/ 2732358 h 6858000"/>
              <a:gd name="connsiteX103" fmla="*/ 4898746 w 5271861"/>
              <a:gd name="connsiteY103" fmla="*/ 2560122 h 6858000"/>
              <a:gd name="connsiteX104" fmla="*/ 3485857 w 5271861"/>
              <a:gd name="connsiteY104" fmla="*/ 2560122 h 6858000"/>
              <a:gd name="connsiteX105" fmla="*/ 3485857 w 5271861"/>
              <a:gd name="connsiteY105" fmla="*/ 2732358 h 6858000"/>
              <a:gd name="connsiteX106" fmla="*/ 3674348 w 5271861"/>
              <a:gd name="connsiteY106" fmla="*/ 2732358 h 6858000"/>
              <a:gd name="connsiteX107" fmla="*/ 3856758 w 5271861"/>
              <a:gd name="connsiteY107" fmla="*/ 2560122 h 6858000"/>
              <a:gd name="connsiteX108" fmla="*/ 2443870 w 5271861"/>
              <a:gd name="connsiteY108" fmla="*/ 2560122 h 6858000"/>
              <a:gd name="connsiteX109" fmla="*/ 2443870 w 5271861"/>
              <a:gd name="connsiteY109" fmla="*/ 2732358 h 6858000"/>
              <a:gd name="connsiteX110" fmla="*/ 2635134 w 5271861"/>
              <a:gd name="connsiteY110" fmla="*/ 2732358 h 6858000"/>
              <a:gd name="connsiteX111" fmla="*/ 2820227 w 5271861"/>
              <a:gd name="connsiteY111" fmla="*/ 2560122 h 6858000"/>
              <a:gd name="connsiteX112" fmla="*/ 1407336 w 5271861"/>
              <a:gd name="connsiteY112" fmla="*/ 2560122 h 6858000"/>
              <a:gd name="connsiteX113" fmla="*/ 1407336 w 5271861"/>
              <a:gd name="connsiteY113" fmla="*/ 2732358 h 6858000"/>
              <a:gd name="connsiteX114" fmla="*/ 1595827 w 5271861"/>
              <a:gd name="connsiteY114" fmla="*/ 2732358 h 6858000"/>
              <a:gd name="connsiteX115" fmla="*/ 1778237 w 5271861"/>
              <a:gd name="connsiteY115" fmla="*/ 2560122 h 6858000"/>
              <a:gd name="connsiteX116" fmla="*/ 365348 w 5271861"/>
              <a:gd name="connsiteY116" fmla="*/ 2560122 h 6858000"/>
              <a:gd name="connsiteX117" fmla="*/ 365348 w 5271861"/>
              <a:gd name="connsiteY117" fmla="*/ 2732357 h 6858000"/>
              <a:gd name="connsiteX118" fmla="*/ 553839 w 5271861"/>
              <a:gd name="connsiteY118" fmla="*/ 2732357 h 6858000"/>
              <a:gd name="connsiteX119" fmla="*/ 736249 w 5271861"/>
              <a:gd name="connsiteY119" fmla="*/ 2560122 h 6858000"/>
              <a:gd name="connsiteX120" fmla="*/ 4527845 w 5271861"/>
              <a:gd name="connsiteY120" fmla="*/ 1788129 h 6858000"/>
              <a:gd name="connsiteX121" fmla="*/ 4527845 w 5271861"/>
              <a:gd name="connsiteY121" fmla="*/ 1960365 h 6858000"/>
              <a:gd name="connsiteX122" fmla="*/ 4716336 w 5271861"/>
              <a:gd name="connsiteY122" fmla="*/ 1960365 h 6858000"/>
              <a:gd name="connsiteX123" fmla="*/ 4898746 w 5271861"/>
              <a:gd name="connsiteY123" fmla="*/ 1788129 h 6858000"/>
              <a:gd name="connsiteX124" fmla="*/ 3485857 w 5271861"/>
              <a:gd name="connsiteY124" fmla="*/ 1788129 h 6858000"/>
              <a:gd name="connsiteX125" fmla="*/ 3485857 w 5271861"/>
              <a:gd name="connsiteY125" fmla="*/ 1960365 h 6858000"/>
              <a:gd name="connsiteX126" fmla="*/ 3674348 w 5271861"/>
              <a:gd name="connsiteY126" fmla="*/ 1960365 h 6858000"/>
              <a:gd name="connsiteX127" fmla="*/ 3856758 w 5271861"/>
              <a:gd name="connsiteY127" fmla="*/ 1788129 h 6858000"/>
              <a:gd name="connsiteX128" fmla="*/ 2443870 w 5271861"/>
              <a:gd name="connsiteY128" fmla="*/ 1788129 h 6858000"/>
              <a:gd name="connsiteX129" fmla="*/ 2443870 w 5271861"/>
              <a:gd name="connsiteY129" fmla="*/ 1960365 h 6858000"/>
              <a:gd name="connsiteX130" fmla="*/ 2635134 w 5271861"/>
              <a:gd name="connsiteY130" fmla="*/ 1960365 h 6858000"/>
              <a:gd name="connsiteX131" fmla="*/ 2820227 w 5271861"/>
              <a:gd name="connsiteY131" fmla="*/ 1788129 h 6858000"/>
              <a:gd name="connsiteX132" fmla="*/ 1407336 w 5271861"/>
              <a:gd name="connsiteY132" fmla="*/ 1788129 h 6858000"/>
              <a:gd name="connsiteX133" fmla="*/ 1407336 w 5271861"/>
              <a:gd name="connsiteY133" fmla="*/ 1960365 h 6858000"/>
              <a:gd name="connsiteX134" fmla="*/ 1595827 w 5271861"/>
              <a:gd name="connsiteY134" fmla="*/ 1960365 h 6858000"/>
              <a:gd name="connsiteX135" fmla="*/ 1778237 w 5271861"/>
              <a:gd name="connsiteY135" fmla="*/ 1788129 h 6858000"/>
              <a:gd name="connsiteX136" fmla="*/ 365348 w 5271861"/>
              <a:gd name="connsiteY136" fmla="*/ 1788128 h 6858000"/>
              <a:gd name="connsiteX137" fmla="*/ 365348 w 5271861"/>
              <a:gd name="connsiteY137" fmla="*/ 1960364 h 6858000"/>
              <a:gd name="connsiteX138" fmla="*/ 553839 w 5271861"/>
              <a:gd name="connsiteY138" fmla="*/ 1960364 h 6858000"/>
              <a:gd name="connsiteX139" fmla="*/ 736249 w 5271861"/>
              <a:gd name="connsiteY139" fmla="*/ 1788128 h 6858000"/>
              <a:gd name="connsiteX140" fmla="*/ 4527845 w 5271861"/>
              <a:gd name="connsiteY140" fmla="*/ 1022516 h 6858000"/>
              <a:gd name="connsiteX141" fmla="*/ 4527845 w 5271861"/>
              <a:gd name="connsiteY141" fmla="*/ 1194753 h 6858000"/>
              <a:gd name="connsiteX142" fmla="*/ 4716336 w 5271861"/>
              <a:gd name="connsiteY142" fmla="*/ 1194753 h 6858000"/>
              <a:gd name="connsiteX143" fmla="*/ 4898746 w 5271861"/>
              <a:gd name="connsiteY143" fmla="*/ 1022516 h 6858000"/>
              <a:gd name="connsiteX144" fmla="*/ 3485857 w 5271861"/>
              <a:gd name="connsiteY144" fmla="*/ 1022516 h 6858000"/>
              <a:gd name="connsiteX145" fmla="*/ 3485857 w 5271861"/>
              <a:gd name="connsiteY145" fmla="*/ 1194753 h 6858000"/>
              <a:gd name="connsiteX146" fmla="*/ 3674348 w 5271861"/>
              <a:gd name="connsiteY146" fmla="*/ 1194753 h 6858000"/>
              <a:gd name="connsiteX147" fmla="*/ 3856758 w 5271861"/>
              <a:gd name="connsiteY147" fmla="*/ 1022516 h 6858000"/>
              <a:gd name="connsiteX148" fmla="*/ 2443870 w 5271861"/>
              <a:gd name="connsiteY148" fmla="*/ 1022516 h 6858000"/>
              <a:gd name="connsiteX149" fmla="*/ 2443870 w 5271861"/>
              <a:gd name="connsiteY149" fmla="*/ 1194753 h 6858000"/>
              <a:gd name="connsiteX150" fmla="*/ 2635134 w 5271861"/>
              <a:gd name="connsiteY150" fmla="*/ 1194753 h 6858000"/>
              <a:gd name="connsiteX151" fmla="*/ 2820227 w 5271861"/>
              <a:gd name="connsiteY151" fmla="*/ 1022516 h 6858000"/>
              <a:gd name="connsiteX152" fmla="*/ 1407336 w 5271861"/>
              <a:gd name="connsiteY152" fmla="*/ 1022516 h 6858000"/>
              <a:gd name="connsiteX153" fmla="*/ 1407336 w 5271861"/>
              <a:gd name="connsiteY153" fmla="*/ 1194753 h 6858000"/>
              <a:gd name="connsiteX154" fmla="*/ 1595827 w 5271861"/>
              <a:gd name="connsiteY154" fmla="*/ 1194753 h 6858000"/>
              <a:gd name="connsiteX155" fmla="*/ 1778237 w 5271861"/>
              <a:gd name="connsiteY155" fmla="*/ 1022516 h 6858000"/>
              <a:gd name="connsiteX156" fmla="*/ 365348 w 5271861"/>
              <a:gd name="connsiteY156" fmla="*/ 1022515 h 6858000"/>
              <a:gd name="connsiteX157" fmla="*/ 365348 w 5271861"/>
              <a:gd name="connsiteY157" fmla="*/ 1194751 h 6858000"/>
              <a:gd name="connsiteX158" fmla="*/ 553839 w 5271861"/>
              <a:gd name="connsiteY158" fmla="*/ 1194751 h 6858000"/>
              <a:gd name="connsiteX159" fmla="*/ 736249 w 5271861"/>
              <a:gd name="connsiteY159" fmla="*/ 1022515 h 6858000"/>
              <a:gd name="connsiteX160" fmla="*/ 4527845 w 5271861"/>
              <a:gd name="connsiteY160" fmla="*/ 250524 h 6858000"/>
              <a:gd name="connsiteX161" fmla="*/ 4527845 w 5271861"/>
              <a:gd name="connsiteY161" fmla="*/ 422759 h 6858000"/>
              <a:gd name="connsiteX162" fmla="*/ 4716336 w 5271861"/>
              <a:gd name="connsiteY162" fmla="*/ 422759 h 6858000"/>
              <a:gd name="connsiteX163" fmla="*/ 4898746 w 5271861"/>
              <a:gd name="connsiteY163" fmla="*/ 250524 h 6858000"/>
              <a:gd name="connsiteX164" fmla="*/ 3485857 w 5271861"/>
              <a:gd name="connsiteY164" fmla="*/ 250524 h 6858000"/>
              <a:gd name="connsiteX165" fmla="*/ 3485857 w 5271861"/>
              <a:gd name="connsiteY165" fmla="*/ 422759 h 6858000"/>
              <a:gd name="connsiteX166" fmla="*/ 3674348 w 5271861"/>
              <a:gd name="connsiteY166" fmla="*/ 422759 h 6858000"/>
              <a:gd name="connsiteX167" fmla="*/ 3856758 w 5271861"/>
              <a:gd name="connsiteY167" fmla="*/ 250524 h 6858000"/>
              <a:gd name="connsiteX168" fmla="*/ 2443870 w 5271861"/>
              <a:gd name="connsiteY168" fmla="*/ 250524 h 6858000"/>
              <a:gd name="connsiteX169" fmla="*/ 2443870 w 5271861"/>
              <a:gd name="connsiteY169" fmla="*/ 422759 h 6858000"/>
              <a:gd name="connsiteX170" fmla="*/ 2635134 w 5271861"/>
              <a:gd name="connsiteY170" fmla="*/ 422759 h 6858000"/>
              <a:gd name="connsiteX171" fmla="*/ 2820227 w 5271861"/>
              <a:gd name="connsiteY171" fmla="*/ 250524 h 6858000"/>
              <a:gd name="connsiteX172" fmla="*/ 1407336 w 5271861"/>
              <a:gd name="connsiteY172" fmla="*/ 250524 h 6858000"/>
              <a:gd name="connsiteX173" fmla="*/ 1407336 w 5271861"/>
              <a:gd name="connsiteY173" fmla="*/ 422759 h 6858000"/>
              <a:gd name="connsiteX174" fmla="*/ 1595827 w 5271861"/>
              <a:gd name="connsiteY174" fmla="*/ 422759 h 6858000"/>
              <a:gd name="connsiteX175" fmla="*/ 1778237 w 5271861"/>
              <a:gd name="connsiteY175" fmla="*/ 250524 h 6858000"/>
              <a:gd name="connsiteX176" fmla="*/ 365348 w 5271861"/>
              <a:gd name="connsiteY176" fmla="*/ 250522 h 6858000"/>
              <a:gd name="connsiteX177" fmla="*/ 365348 w 5271861"/>
              <a:gd name="connsiteY177" fmla="*/ 422758 h 6858000"/>
              <a:gd name="connsiteX178" fmla="*/ 553839 w 5271861"/>
              <a:gd name="connsiteY178" fmla="*/ 422758 h 6858000"/>
              <a:gd name="connsiteX179" fmla="*/ 736249 w 5271861"/>
              <a:gd name="connsiteY179" fmla="*/ 250522 h 6858000"/>
              <a:gd name="connsiteX180" fmla="*/ 0 w 5271861"/>
              <a:gd name="connsiteY180" fmla="*/ 0 h 6858000"/>
              <a:gd name="connsiteX181" fmla="*/ 4923065 w 5271861"/>
              <a:gd name="connsiteY181" fmla="*/ 0 h 6858000"/>
              <a:gd name="connsiteX182" fmla="*/ 5092917 w 5271861"/>
              <a:gd name="connsiteY182" fmla="*/ 0 h 6858000"/>
              <a:gd name="connsiteX183" fmla="*/ 5271861 w 5271861"/>
              <a:gd name="connsiteY183" fmla="*/ 0 h 6858000"/>
              <a:gd name="connsiteX184" fmla="*/ 5271861 w 5271861"/>
              <a:gd name="connsiteY184" fmla="*/ 6858000 h 6858000"/>
              <a:gd name="connsiteX185" fmla="*/ 5092917 w 5271861"/>
              <a:gd name="connsiteY185" fmla="*/ 6858000 h 6858000"/>
              <a:gd name="connsiteX186" fmla="*/ 4923065 w 5271861"/>
              <a:gd name="connsiteY186" fmla="*/ 6858000 h 6858000"/>
              <a:gd name="connsiteX187" fmla="*/ 0 w 5271861"/>
              <a:gd name="connsiteY18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271861" h="6858000">
                <a:moveTo>
                  <a:pt x="4527845" y="6407328"/>
                </a:moveTo>
                <a:lnTo>
                  <a:pt x="4527845" y="6579564"/>
                </a:lnTo>
                <a:lnTo>
                  <a:pt x="4716336" y="6579564"/>
                </a:lnTo>
                <a:lnTo>
                  <a:pt x="4898746" y="6407328"/>
                </a:lnTo>
                <a:close/>
                <a:moveTo>
                  <a:pt x="3485857" y="6407328"/>
                </a:moveTo>
                <a:lnTo>
                  <a:pt x="3485857" y="6579564"/>
                </a:lnTo>
                <a:lnTo>
                  <a:pt x="3674348" y="6579564"/>
                </a:lnTo>
                <a:lnTo>
                  <a:pt x="3856758" y="6407328"/>
                </a:lnTo>
                <a:close/>
                <a:moveTo>
                  <a:pt x="2443870" y="6407328"/>
                </a:moveTo>
                <a:lnTo>
                  <a:pt x="2443870" y="6579564"/>
                </a:lnTo>
                <a:lnTo>
                  <a:pt x="2635134" y="6579564"/>
                </a:lnTo>
                <a:lnTo>
                  <a:pt x="2820227" y="6407328"/>
                </a:lnTo>
                <a:close/>
                <a:moveTo>
                  <a:pt x="1407336" y="6407328"/>
                </a:moveTo>
                <a:lnTo>
                  <a:pt x="1407336" y="6579564"/>
                </a:lnTo>
                <a:lnTo>
                  <a:pt x="1595827" y="6579564"/>
                </a:lnTo>
                <a:lnTo>
                  <a:pt x="1778237" y="6407328"/>
                </a:lnTo>
                <a:close/>
                <a:moveTo>
                  <a:pt x="365348" y="6407328"/>
                </a:moveTo>
                <a:lnTo>
                  <a:pt x="365348" y="6579564"/>
                </a:lnTo>
                <a:lnTo>
                  <a:pt x="553839" y="6579564"/>
                </a:lnTo>
                <a:lnTo>
                  <a:pt x="736249" y="6407328"/>
                </a:lnTo>
                <a:close/>
                <a:moveTo>
                  <a:pt x="4527845" y="5635335"/>
                </a:moveTo>
                <a:lnTo>
                  <a:pt x="4527845" y="5807571"/>
                </a:lnTo>
                <a:lnTo>
                  <a:pt x="4716336" y="5807571"/>
                </a:lnTo>
                <a:lnTo>
                  <a:pt x="4898746" y="5635335"/>
                </a:lnTo>
                <a:close/>
                <a:moveTo>
                  <a:pt x="3485857" y="5635335"/>
                </a:moveTo>
                <a:lnTo>
                  <a:pt x="3485857" y="5807571"/>
                </a:lnTo>
                <a:lnTo>
                  <a:pt x="3674348" y="5807571"/>
                </a:lnTo>
                <a:lnTo>
                  <a:pt x="3856758" y="5635335"/>
                </a:lnTo>
                <a:close/>
                <a:moveTo>
                  <a:pt x="2443870" y="5635335"/>
                </a:moveTo>
                <a:lnTo>
                  <a:pt x="2443870" y="5807571"/>
                </a:lnTo>
                <a:lnTo>
                  <a:pt x="2635134" y="5807571"/>
                </a:lnTo>
                <a:lnTo>
                  <a:pt x="2820227" y="5635335"/>
                </a:lnTo>
                <a:close/>
                <a:moveTo>
                  <a:pt x="1407336" y="5635335"/>
                </a:moveTo>
                <a:lnTo>
                  <a:pt x="1407336" y="5807571"/>
                </a:lnTo>
                <a:lnTo>
                  <a:pt x="1595827" y="5807571"/>
                </a:lnTo>
                <a:lnTo>
                  <a:pt x="1778237" y="5635335"/>
                </a:lnTo>
                <a:close/>
                <a:moveTo>
                  <a:pt x="365348" y="5635335"/>
                </a:moveTo>
                <a:lnTo>
                  <a:pt x="365348" y="5807571"/>
                </a:lnTo>
                <a:lnTo>
                  <a:pt x="553839" y="5807571"/>
                </a:lnTo>
                <a:lnTo>
                  <a:pt x="736249" y="5635335"/>
                </a:lnTo>
                <a:close/>
                <a:moveTo>
                  <a:pt x="4527845" y="4869722"/>
                </a:moveTo>
                <a:lnTo>
                  <a:pt x="4527845" y="5041958"/>
                </a:lnTo>
                <a:lnTo>
                  <a:pt x="4716336" y="5041958"/>
                </a:lnTo>
                <a:lnTo>
                  <a:pt x="4898746" y="4869722"/>
                </a:lnTo>
                <a:close/>
                <a:moveTo>
                  <a:pt x="3485857" y="4869722"/>
                </a:moveTo>
                <a:lnTo>
                  <a:pt x="3485857" y="5041958"/>
                </a:lnTo>
                <a:lnTo>
                  <a:pt x="3674348" y="5041958"/>
                </a:lnTo>
                <a:lnTo>
                  <a:pt x="3856758" y="4869722"/>
                </a:lnTo>
                <a:close/>
                <a:moveTo>
                  <a:pt x="2443870" y="4869722"/>
                </a:moveTo>
                <a:lnTo>
                  <a:pt x="2443870" y="5041958"/>
                </a:lnTo>
                <a:lnTo>
                  <a:pt x="2635134" y="5041958"/>
                </a:lnTo>
                <a:lnTo>
                  <a:pt x="2820227" y="4869722"/>
                </a:lnTo>
                <a:close/>
                <a:moveTo>
                  <a:pt x="1407336" y="4869722"/>
                </a:moveTo>
                <a:lnTo>
                  <a:pt x="1407336" y="5041958"/>
                </a:lnTo>
                <a:lnTo>
                  <a:pt x="1595827" y="5041958"/>
                </a:lnTo>
                <a:lnTo>
                  <a:pt x="1778237" y="4869722"/>
                </a:lnTo>
                <a:close/>
                <a:moveTo>
                  <a:pt x="365348" y="4869722"/>
                </a:moveTo>
                <a:lnTo>
                  <a:pt x="365348" y="5041958"/>
                </a:lnTo>
                <a:lnTo>
                  <a:pt x="553839" y="5041958"/>
                </a:lnTo>
                <a:lnTo>
                  <a:pt x="736249" y="4869722"/>
                </a:lnTo>
                <a:close/>
                <a:moveTo>
                  <a:pt x="4527845" y="4097728"/>
                </a:moveTo>
                <a:lnTo>
                  <a:pt x="4527845" y="4269964"/>
                </a:lnTo>
                <a:lnTo>
                  <a:pt x="4716336" y="4269964"/>
                </a:lnTo>
                <a:lnTo>
                  <a:pt x="4898746" y="4097728"/>
                </a:lnTo>
                <a:close/>
                <a:moveTo>
                  <a:pt x="3485857" y="4097728"/>
                </a:moveTo>
                <a:lnTo>
                  <a:pt x="3485857" y="4269964"/>
                </a:lnTo>
                <a:lnTo>
                  <a:pt x="3674348" y="4269964"/>
                </a:lnTo>
                <a:lnTo>
                  <a:pt x="3856758" y="4097728"/>
                </a:lnTo>
                <a:close/>
                <a:moveTo>
                  <a:pt x="2443870" y="4097728"/>
                </a:moveTo>
                <a:lnTo>
                  <a:pt x="2443870" y="4269964"/>
                </a:lnTo>
                <a:lnTo>
                  <a:pt x="2635134" y="4269964"/>
                </a:lnTo>
                <a:lnTo>
                  <a:pt x="2820227" y="4097728"/>
                </a:lnTo>
                <a:close/>
                <a:moveTo>
                  <a:pt x="1407336" y="4097728"/>
                </a:moveTo>
                <a:lnTo>
                  <a:pt x="1407336" y="4269964"/>
                </a:lnTo>
                <a:lnTo>
                  <a:pt x="1595827" y="4269964"/>
                </a:lnTo>
                <a:lnTo>
                  <a:pt x="1778237" y="4097728"/>
                </a:lnTo>
                <a:close/>
                <a:moveTo>
                  <a:pt x="365348" y="4097728"/>
                </a:moveTo>
                <a:lnTo>
                  <a:pt x="365348" y="4269964"/>
                </a:lnTo>
                <a:lnTo>
                  <a:pt x="553839" y="4269964"/>
                </a:lnTo>
                <a:lnTo>
                  <a:pt x="736249" y="4097728"/>
                </a:lnTo>
                <a:close/>
                <a:moveTo>
                  <a:pt x="4527847" y="3332115"/>
                </a:moveTo>
                <a:lnTo>
                  <a:pt x="4527847" y="3497972"/>
                </a:lnTo>
                <a:lnTo>
                  <a:pt x="4716338" y="3497972"/>
                </a:lnTo>
                <a:lnTo>
                  <a:pt x="4898750" y="3332115"/>
                </a:lnTo>
                <a:close/>
                <a:moveTo>
                  <a:pt x="3485859" y="3332115"/>
                </a:moveTo>
                <a:lnTo>
                  <a:pt x="3485859" y="3497972"/>
                </a:lnTo>
                <a:lnTo>
                  <a:pt x="3674350" y="3497972"/>
                </a:lnTo>
                <a:lnTo>
                  <a:pt x="3856762" y="3332115"/>
                </a:lnTo>
                <a:close/>
                <a:moveTo>
                  <a:pt x="2443871" y="3332115"/>
                </a:moveTo>
                <a:lnTo>
                  <a:pt x="2443871" y="3497972"/>
                </a:lnTo>
                <a:lnTo>
                  <a:pt x="2635134" y="3497972"/>
                </a:lnTo>
                <a:lnTo>
                  <a:pt x="2820228" y="3332115"/>
                </a:lnTo>
                <a:close/>
                <a:moveTo>
                  <a:pt x="1407338" y="3332115"/>
                </a:moveTo>
                <a:lnTo>
                  <a:pt x="1407338" y="3497972"/>
                </a:lnTo>
                <a:lnTo>
                  <a:pt x="1595829" y="3497972"/>
                </a:lnTo>
                <a:lnTo>
                  <a:pt x="1778241" y="3332115"/>
                </a:lnTo>
                <a:close/>
                <a:moveTo>
                  <a:pt x="365350" y="3332115"/>
                </a:moveTo>
                <a:lnTo>
                  <a:pt x="365350" y="3497972"/>
                </a:lnTo>
                <a:lnTo>
                  <a:pt x="553841" y="3497972"/>
                </a:lnTo>
                <a:lnTo>
                  <a:pt x="736253" y="3332115"/>
                </a:lnTo>
                <a:close/>
                <a:moveTo>
                  <a:pt x="4527845" y="2560122"/>
                </a:moveTo>
                <a:lnTo>
                  <a:pt x="4527845" y="2732358"/>
                </a:lnTo>
                <a:lnTo>
                  <a:pt x="4716336" y="2732358"/>
                </a:lnTo>
                <a:lnTo>
                  <a:pt x="4898746" y="2560122"/>
                </a:lnTo>
                <a:close/>
                <a:moveTo>
                  <a:pt x="3485857" y="2560122"/>
                </a:moveTo>
                <a:lnTo>
                  <a:pt x="3485857" y="2732358"/>
                </a:lnTo>
                <a:lnTo>
                  <a:pt x="3674348" y="2732358"/>
                </a:lnTo>
                <a:lnTo>
                  <a:pt x="3856758" y="2560122"/>
                </a:lnTo>
                <a:close/>
                <a:moveTo>
                  <a:pt x="2443870" y="2560122"/>
                </a:moveTo>
                <a:lnTo>
                  <a:pt x="2443870" y="2732358"/>
                </a:lnTo>
                <a:lnTo>
                  <a:pt x="2635134" y="2732358"/>
                </a:lnTo>
                <a:lnTo>
                  <a:pt x="2820227" y="2560122"/>
                </a:lnTo>
                <a:close/>
                <a:moveTo>
                  <a:pt x="1407336" y="2560122"/>
                </a:moveTo>
                <a:lnTo>
                  <a:pt x="1407336" y="2732358"/>
                </a:lnTo>
                <a:lnTo>
                  <a:pt x="1595827" y="2732358"/>
                </a:lnTo>
                <a:lnTo>
                  <a:pt x="1778237" y="2560122"/>
                </a:lnTo>
                <a:close/>
                <a:moveTo>
                  <a:pt x="365348" y="2560122"/>
                </a:moveTo>
                <a:lnTo>
                  <a:pt x="365348" y="2732357"/>
                </a:lnTo>
                <a:lnTo>
                  <a:pt x="553839" y="2732357"/>
                </a:lnTo>
                <a:lnTo>
                  <a:pt x="736249" y="2560122"/>
                </a:lnTo>
                <a:close/>
                <a:moveTo>
                  <a:pt x="4527845" y="1788129"/>
                </a:moveTo>
                <a:lnTo>
                  <a:pt x="4527845" y="1960365"/>
                </a:lnTo>
                <a:lnTo>
                  <a:pt x="4716336" y="1960365"/>
                </a:lnTo>
                <a:lnTo>
                  <a:pt x="4898746" y="1788129"/>
                </a:lnTo>
                <a:close/>
                <a:moveTo>
                  <a:pt x="3485857" y="1788129"/>
                </a:moveTo>
                <a:lnTo>
                  <a:pt x="3485857" y="1960365"/>
                </a:lnTo>
                <a:lnTo>
                  <a:pt x="3674348" y="1960365"/>
                </a:lnTo>
                <a:lnTo>
                  <a:pt x="3856758" y="1788129"/>
                </a:lnTo>
                <a:close/>
                <a:moveTo>
                  <a:pt x="2443870" y="1788129"/>
                </a:moveTo>
                <a:lnTo>
                  <a:pt x="2443870" y="1960365"/>
                </a:lnTo>
                <a:lnTo>
                  <a:pt x="2635134" y="1960365"/>
                </a:lnTo>
                <a:lnTo>
                  <a:pt x="2820227" y="1788129"/>
                </a:lnTo>
                <a:close/>
                <a:moveTo>
                  <a:pt x="1407336" y="1788129"/>
                </a:moveTo>
                <a:lnTo>
                  <a:pt x="1407336" y="1960365"/>
                </a:lnTo>
                <a:lnTo>
                  <a:pt x="1595827" y="1960365"/>
                </a:lnTo>
                <a:lnTo>
                  <a:pt x="1778237" y="1788129"/>
                </a:lnTo>
                <a:close/>
                <a:moveTo>
                  <a:pt x="365348" y="1788128"/>
                </a:moveTo>
                <a:lnTo>
                  <a:pt x="365348" y="1960364"/>
                </a:lnTo>
                <a:lnTo>
                  <a:pt x="553839" y="1960364"/>
                </a:lnTo>
                <a:lnTo>
                  <a:pt x="736249" y="1788128"/>
                </a:lnTo>
                <a:close/>
                <a:moveTo>
                  <a:pt x="4527845" y="1022516"/>
                </a:moveTo>
                <a:lnTo>
                  <a:pt x="4527845" y="1194753"/>
                </a:lnTo>
                <a:lnTo>
                  <a:pt x="4716336" y="1194753"/>
                </a:lnTo>
                <a:lnTo>
                  <a:pt x="4898746" y="1022516"/>
                </a:lnTo>
                <a:close/>
                <a:moveTo>
                  <a:pt x="3485857" y="1022516"/>
                </a:moveTo>
                <a:lnTo>
                  <a:pt x="3485857" y="1194753"/>
                </a:lnTo>
                <a:lnTo>
                  <a:pt x="3674348" y="1194753"/>
                </a:lnTo>
                <a:lnTo>
                  <a:pt x="3856758" y="1022516"/>
                </a:lnTo>
                <a:close/>
                <a:moveTo>
                  <a:pt x="2443870" y="1022516"/>
                </a:moveTo>
                <a:lnTo>
                  <a:pt x="2443870" y="1194753"/>
                </a:lnTo>
                <a:lnTo>
                  <a:pt x="2635134" y="1194753"/>
                </a:lnTo>
                <a:lnTo>
                  <a:pt x="2820227" y="1022516"/>
                </a:lnTo>
                <a:close/>
                <a:moveTo>
                  <a:pt x="1407336" y="1022516"/>
                </a:moveTo>
                <a:lnTo>
                  <a:pt x="1407336" y="1194753"/>
                </a:lnTo>
                <a:lnTo>
                  <a:pt x="1595827" y="1194753"/>
                </a:lnTo>
                <a:lnTo>
                  <a:pt x="1778237" y="1022516"/>
                </a:lnTo>
                <a:close/>
                <a:moveTo>
                  <a:pt x="365348" y="1022515"/>
                </a:moveTo>
                <a:lnTo>
                  <a:pt x="365348" y="1194751"/>
                </a:lnTo>
                <a:lnTo>
                  <a:pt x="553839" y="1194751"/>
                </a:lnTo>
                <a:lnTo>
                  <a:pt x="736249" y="1022515"/>
                </a:lnTo>
                <a:close/>
                <a:moveTo>
                  <a:pt x="4527845" y="250524"/>
                </a:moveTo>
                <a:lnTo>
                  <a:pt x="4527845" y="422759"/>
                </a:lnTo>
                <a:lnTo>
                  <a:pt x="4716336" y="422759"/>
                </a:lnTo>
                <a:lnTo>
                  <a:pt x="4898746" y="250524"/>
                </a:lnTo>
                <a:close/>
                <a:moveTo>
                  <a:pt x="3485857" y="250524"/>
                </a:moveTo>
                <a:lnTo>
                  <a:pt x="3485857" y="422759"/>
                </a:lnTo>
                <a:lnTo>
                  <a:pt x="3674348" y="422759"/>
                </a:lnTo>
                <a:lnTo>
                  <a:pt x="3856758" y="250524"/>
                </a:lnTo>
                <a:close/>
                <a:moveTo>
                  <a:pt x="2443870" y="250524"/>
                </a:moveTo>
                <a:lnTo>
                  <a:pt x="2443870" y="422759"/>
                </a:lnTo>
                <a:lnTo>
                  <a:pt x="2635134" y="422759"/>
                </a:lnTo>
                <a:lnTo>
                  <a:pt x="2820227" y="250524"/>
                </a:lnTo>
                <a:close/>
                <a:moveTo>
                  <a:pt x="1407336" y="250524"/>
                </a:moveTo>
                <a:lnTo>
                  <a:pt x="1407336" y="422759"/>
                </a:lnTo>
                <a:lnTo>
                  <a:pt x="1595827" y="422759"/>
                </a:lnTo>
                <a:lnTo>
                  <a:pt x="1778237" y="250524"/>
                </a:lnTo>
                <a:close/>
                <a:moveTo>
                  <a:pt x="365348" y="250522"/>
                </a:moveTo>
                <a:lnTo>
                  <a:pt x="365348" y="422758"/>
                </a:lnTo>
                <a:lnTo>
                  <a:pt x="553839" y="422758"/>
                </a:lnTo>
                <a:lnTo>
                  <a:pt x="736249" y="250522"/>
                </a:lnTo>
                <a:close/>
                <a:moveTo>
                  <a:pt x="0" y="0"/>
                </a:moveTo>
                <a:lnTo>
                  <a:pt x="4923065" y="0"/>
                </a:lnTo>
                <a:lnTo>
                  <a:pt x="5092917" y="0"/>
                </a:lnTo>
                <a:lnTo>
                  <a:pt x="5271861" y="0"/>
                </a:lnTo>
                <a:lnTo>
                  <a:pt x="5271861" y="6858000"/>
                </a:lnTo>
                <a:lnTo>
                  <a:pt x="5092917" y="6858000"/>
                </a:lnTo>
                <a:lnTo>
                  <a:pt x="4923065" y="6858000"/>
                </a:lnTo>
                <a:lnTo>
                  <a:pt x="0" y="6858000"/>
                </a:lnTo>
                <a:close/>
              </a:path>
            </a:pathLst>
          </a:custGeom>
          <a:solidFill>
            <a:srgbClr val="89D1FF"/>
          </a:solidFill>
          <a:ln w="28575" algn="ctr">
            <a:noFill/>
            <a:miter lim="800000"/>
            <a:headEnd/>
            <a:tailEnd/>
          </a:ln>
        </p:spPr>
        <p:txBody>
          <a:bodyPr wrap="square" lIns="90000" tIns="72000" rIns="90000" bIns="72000" rtlCol="0" anchor="ctr">
            <a:noAutofit/>
          </a:bodyP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400" b="0" i="0" u="none" strike="noStrike" kern="0" cap="none" spc="0" normalizeH="0" baseline="0" noProof="0" err="1">
              <a:ln>
                <a:noFill/>
              </a:ln>
              <a:effectLst/>
              <a:uLnTx/>
              <a:uFillTx/>
              <a:latin typeface="+mn-lt"/>
              <a:ea typeface="72 Brand" pitchFamily="34" charset="-128"/>
              <a:cs typeface="72 Brand" pitchFamily="34" charset="-128"/>
            </a:endParaRPr>
          </a:p>
        </p:txBody>
      </p:sp>
      <p:pic>
        <p:nvPicPr>
          <p:cNvPr id="1639819976" name="LogoWhite-Dynamic" descr="{&quot;templafy&quot;:{&quot;id&quot;:&quot;d7ebf229-753f-453c-822e-a1a74028e1a2&quot;}}"/>
          <p:cNvPicPr>
            <a:picLocks noChangeAspect="1"/>
          </p:cNvPicPr>
          <p:nvPr/>
        </p:nvPicPr>
        <p:blipFill>
          <a:blip r:embed="rId2"/>
          <a:stretch>
            <a:fillRect/>
          </a:stretch>
        </p:blipFill>
        <p:spPr>
          <a:xfrm>
            <a:off x="504000" y="504000"/>
            <a:ext cx="1461176" cy="360000"/>
          </a:xfrm>
          <a:prstGeom prst="rect">
            <a:avLst/>
          </a:prstGeom>
        </p:spPr>
      </p:pic>
      <p:sp>
        <p:nvSpPr>
          <p:cNvPr id="4" name="Title"/>
          <p:cNvSpPr>
            <a:spLocks noGrp="1"/>
          </p:cNvSpPr>
          <p:nvPr>
            <p:ph type="title" hasCustomPrompt="1"/>
          </p:nvPr>
        </p:nvSpPr>
        <p:spPr>
          <a:xfrm>
            <a:off x="504000" y="2706317"/>
            <a:ext cx="6418067"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Arial" panose="020B0604020202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sp>
        <p:nvSpPr>
          <p:cNvPr id="2" name="Subtitle 2">
            <a:extLst>
              <a:ext uri="{FF2B5EF4-FFF2-40B4-BE49-F238E27FC236}">
                <a16:creationId xmlns:a16="http://schemas.microsoft.com/office/drawing/2014/main" id="{3F8C5CA6-1B07-0B13-95CA-1433F380A598}"/>
              </a:ext>
            </a:extLst>
          </p:cNvPr>
          <p:cNvSpPr>
            <a:spLocks noGrp="1"/>
          </p:cNvSpPr>
          <p:nvPr>
            <p:ph type="subTitle" idx="1"/>
          </p:nvPr>
        </p:nvSpPr>
        <p:spPr>
          <a:xfrm>
            <a:off x="504000" y="4267200"/>
            <a:ext cx="5503449" cy="493713"/>
          </a:xfrm>
        </p:spPr>
        <p:txBody>
          <a:bodyPr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942097"/>
      </p:ext>
    </p:extLst>
  </p:cSld>
  <p:clrMapOvr>
    <a:masterClrMapping/>
  </p:clrMapOvr>
  <p:extLst>
    <p:ext uri="{DCECCB84-F9BA-43D5-87BE-67443E8EF086}">
      <p15:sldGuideLst xmlns:p15="http://schemas.microsoft.com/office/powerpoint/2012/main">
        <p15:guide id="2" orient="horz" pos="1701">
          <p15:clr>
            <a:srgbClr val="FBAE40"/>
          </p15:clr>
        </p15:guide>
        <p15:guide id="3" orient="horz" pos="2688">
          <p15:clr>
            <a:srgbClr val="FBAE40"/>
          </p15:clr>
        </p15:guide>
        <p15:guide id="4" orient="horz" pos="2341">
          <p15:clr>
            <a:srgbClr val="FBAE40"/>
          </p15:clr>
        </p15:guide>
        <p15:guide id="5" orient="horz" pos="29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
    <p:bg>
      <p:bgPr>
        <a:solidFill>
          <a:srgbClr val="D1EFFF"/>
        </a:solidFill>
        <a:effectLst/>
      </p:bgPr>
    </p:bg>
    <p:spTree>
      <p:nvGrpSpPr>
        <p:cNvPr id="1" name=""/>
        <p:cNvGrpSpPr/>
        <p:nvPr/>
      </p:nvGrpSpPr>
      <p:grpSpPr>
        <a:xfrm>
          <a:off x="0" y="0"/>
          <a:ext cx="0" cy="0"/>
          <a:chOff x="0" y="0"/>
          <a:chExt cx="0" cy="0"/>
        </a:xfrm>
      </p:grpSpPr>
      <p:sp>
        <p:nvSpPr>
          <p:cNvPr id="4" name="Title"/>
          <p:cNvSpPr>
            <a:spLocks noGrp="1"/>
          </p:cNvSpPr>
          <p:nvPr userDrawn="1">
            <p:ph type="title" hasCustomPrompt="1"/>
          </p:nvPr>
        </p:nvSpPr>
        <p:spPr>
          <a:xfrm>
            <a:off x="503238" y="2706317"/>
            <a:ext cx="5358719" cy="997196"/>
          </a:xfrm>
        </p:spPr>
        <p:txBody>
          <a:bodyPr anchor="b" anchorCtr="0">
            <a:noAutofit/>
          </a:bodyPr>
          <a:lstStyle>
            <a:lvl1pPr>
              <a:lnSpc>
                <a:spcPct val="90000"/>
              </a:lnSpc>
              <a:defRPr sz="3600" b="0" i="0">
                <a:solidFill>
                  <a:schemeClr val="tx1"/>
                </a:solidFill>
                <a:latin typeface="72 Brand Medium" panose="020B0504030603020204" pitchFamily="34" charset="0"/>
                <a:cs typeface="Arial" panose="020B0604020202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2" name="Image 1" descr="preencoded.png">
            <a:extLst>
              <a:ext uri="{FF2B5EF4-FFF2-40B4-BE49-F238E27FC236}">
                <a16:creationId xmlns:a16="http://schemas.microsoft.com/office/drawing/2014/main" id="{BAFF1977-7427-5CA2-A419-54E33BAD0989}"/>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t="22188"/>
          <a:stretch/>
        </p:blipFill>
        <p:spPr>
          <a:xfrm>
            <a:off x="7175500" y="0"/>
            <a:ext cx="4313404" cy="1647915"/>
          </a:xfrm>
          <a:prstGeom prst="rect">
            <a:avLst/>
          </a:prstGeom>
        </p:spPr>
      </p:pic>
      <p:pic>
        <p:nvPicPr>
          <p:cNvPr id="13" name="Image 1" descr="preencoded.png">
            <a:extLst>
              <a:ext uri="{FF2B5EF4-FFF2-40B4-BE49-F238E27FC236}">
                <a16:creationId xmlns:a16="http://schemas.microsoft.com/office/drawing/2014/main" id="{58102CDA-6550-338C-434D-B8FA408CB4D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175500" y="2385967"/>
            <a:ext cx="4313404" cy="2117815"/>
          </a:xfrm>
          <a:prstGeom prst="rect">
            <a:avLst/>
          </a:prstGeom>
        </p:spPr>
      </p:pic>
      <p:pic>
        <p:nvPicPr>
          <p:cNvPr id="14" name="Image 1" descr="preencoded.png">
            <a:extLst>
              <a:ext uri="{FF2B5EF4-FFF2-40B4-BE49-F238E27FC236}">
                <a16:creationId xmlns:a16="http://schemas.microsoft.com/office/drawing/2014/main" id="{65BCE9EE-E0B3-4D29-F0C4-BD00A1DA3A24}"/>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23687"/>
          <a:stretch/>
        </p:blipFill>
        <p:spPr>
          <a:xfrm>
            <a:off x="7175500" y="5241835"/>
            <a:ext cx="4313404" cy="1616165"/>
          </a:xfrm>
          <a:prstGeom prst="rect">
            <a:avLst/>
          </a:prstGeom>
        </p:spPr>
      </p:pic>
      <p:pic>
        <p:nvPicPr>
          <p:cNvPr id="1675313449" name="LogoBlack-Dynamic" descr="{&quot;templafy&quot;:{&quot;id&quot;:&quot;face8fbd-5a1b-4ae3-b661-fde869af2975&quot;}}"/>
          <p:cNvPicPr>
            <a:picLocks noChangeAspect="1"/>
          </p:cNvPicPr>
          <p:nvPr/>
        </p:nvPicPr>
        <p:blipFill>
          <a:blip r:embed="rId5"/>
          <a:stretch>
            <a:fillRect/>
          </a:stretch>
        </p:blipFill>
        <p:spPr>
          <a:xfrm>
            <a:off x="504000" y="504000"/>
            <a:ext cx="1461176" cy="360000"/>
          </a:xfrm>
          <a:prstGeom prst="rect">
            <a:avLst/>
          </a:prstGeom>
        </p:spPr>
      </p:pic>
    </p:spTree>
    <p:extLst>
      <p:ext uri="{BB962C8B-B14F-4D97-AF65-F5344CB8AC3E}">
        <p14:creationId xmlns:p14="http://schemas.microsoft.com/office/powerpoint/2010/main" val="277845837"/>
      </p:ext>
    </p:extLst>
  </p:cSld>
  <p:clrMapOvr>
    <a:masterClrMapping/>
  </p:clrMapOvr>
  <p:extLst>
    <p:ext uri="{DCECCB84-F9BA-43D5-87BE-67443E8EF086}">
      <p15:sldGuideLst xmlns:p15="http://schemas.microsoft.com/office/powerpoint/2012/main">
        <p15:guide id="2" orient="horz" pos="1701" userDrawn="1">
          <p15:clr>
            <a:srgbClr val="FBAE40"/>
          </p15:clr>
        </p15:guide>
        <p15:guide id="3" orient="horz" pos="2688" userDrawn="1">
          <p15:clr>
            <a:srgbClr val="FBAE40"/>
          </p15:clr>
        </p15:guide>
        <p15:guide id="4" orient="horz" pos="2341" userDrawn="1">
          <p15:clr>
            <a:srgbClr val="FBAE40"/>
          </p15:clr>
        </p15:guide>
        <p15:guide id="5" orient="horz" pos="299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0" y="504000"/>
            <a:ext cx="11186476" cy="369332"/>
          </a:xfrm>
        </p:spPr>
        <p:txBody>
          <a:bodyPr/>
          <a:lstStyle>
            <a:lvl1pPr>
              <a:defRPr b="0"/>
            </a:lvl1pPr>
          </a:lstStyle>
          <a:p>
            <a:r>
              <a:rPr lang="en-US" noProof="0"/>
              <a:t>Insert page title (sentence case)</a:t>
            </a:r>
            <a:endParaRPr lang="en-US"/>
          </a:p>
        </p:txBody>
      </p:sp>
      <p:sp>
        <p:nvSpPr>
          <p:cNvPr id="5" name="Content Placeholder 4">
            <a:extLst>
              <a:ext uri="{FF2B5EF4-FFF2-40B4-BE49-F238E27FC236}">
                <a16:creationId xmlns:a16="http://schemas.microsoft.com/office/drawing/2014/main" id="{7FA2F6B6-06DC-4EF7-2D70-B673B7F346CE}"/>
              </a:ext>
            </a:extLst>
          </p:cNvPr>
          <p:cNvSpPr>
            <a:spLocks noGrp="1"/>
          </p:cNvSpPr>
          <p:nvPr>
            <p:ph sz="quarter" idx="10"/>
          </p:nvPr>
        </p:nvSpPr>
        <p:spPr>
          <a:xfrm>
            <a:off x="503238" y="1543050"/>
            <a:ext cx="11187112" cy="481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Tree>
    <p:extLst>
      <p:ext uri="{BB962C8B-B14F-4D97-AF65-F5344CB8AC3E}">
        <p14:creationId xmlns:p14="http://schemas.microsoft.com/office/powerpoint/2010/main" val="3130026017"/>
      </p:ext>
    </p:extLst>
  </p:cSld>
  <p:clrMapOvr>
    <a:masterClrMapping/>
  </p:clrMapOvr>
  <p:extLst>
    <p:ext uri="{DCECCB84-F9BA-43D5-87BE-67443E8EF086}">
      <p15:sldGuideLst xmlns:p15="http://schemas.microsoft.com/office/powerpoint/2012/main">
        <p15:guide id="4" orient="horz" pos="318">
          <p15:clr>
            <a:srgbClr val="FBAE40"/>
          </p15:clr>
        </p15:guide>
        <p15:guide id="5" orient="horz" pos="552">
          <p15:clr>
            <a:srgbClr val="FBAE40"/>
          </p15:clr>
        </p15:guide>
        <p15:guide id="6" orient="horz" pos="9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
        <p:nvSpPr>
          <p:cNvPr id="6" name="Content Placeholder 5">
            <a:extLst>
              <a:ext uri="{FF2B5EF4-FFF2-40B4-BE49-F238E27FC236}">
                <a16:creationId xmlns:a16="http://schemas.microsoft.com/office/drawing/2014/main" id="{38C0164F-A425-DAFF-4F8D-CCD2435E155C}"/>
              </a:ext>
            </a:extLst>
          </p:cNvPr>
          <p:cNvSpPr>
            <a:spLocks noGrp="1"/>
          </p:cNvSpPr>
          <p:nvPr>
            <p:ph sz="quarter" idx="10"/>
          </p:nvPr>
        </p:nvSpPr>
        <p:spPr>
          <a:xfrm>
            <a:off x="503239" y="1543050"/>
            <a:ext cx="5467350" cy="481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8" name="Content Placeholder 7">
            <a:extLst>
              <a:ext uri="{FF2B5EF4-FFF2-40B4-BE49-F238E27FC236}">
                <a16:creationId xmlns:a16="http://schemas.microsoft.com/office/drawing/2014/main" id="{03021143-2BA7-B3E8-AD6C-9FD4302A49EA}"/>
              </a:ext>
            </a:extLst>
          </p:cNvPr>
          <p:cNvSpPr>
            <a:spLocks noGrp="1"/>
          </p:cNvSpPr>
          <p:nvPr>
            <p:ph sz="quarter" idx="11"/>
          </p:nvPr>
        </p:nvSpPr>
        <p:spPr>
          <a:xfrm>
            <a:off x="6223000" y="1543050"/>
            <a:ext cx="5467350" cy="481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Tree>
    <p:extLst>
      <p:ext uri="{BB962C8B-B14F-4D97-AF65-F5344CB8AC3E}">
        <p14:creationId xmlns:p14="http://schemas.microsoft.com/office/powerpoint/2010/main" val="312239138"/>
      </p:ext>
    </p:extLst>
  </p:cSld>
  <p:clrMapOvr>
    <a:masterClrMapping/>
  </p:clrMapOvr>
  <p:extLst>
    <p:ext uri="{DCECCB84-F9BA-43D5-87BE-67443E8EF086}">
      <p15:sldGuideLst xmlns:p15="http://schemas.microsoft.com/office/powerpoint/2012/main">
        <p15:guide id="6" orient="horz" pos="317">
          <p15:clr>
            <a:srgbClr val="FBAE40"/>
          </p15:clr>
        </p15:guide>
        <p15:guide id="7" orient="horz" pos="551">
          <p15:clr>
            <a:srgbClr val="FBAE40"/>
          </p15:clr>
        </p15:guide>
        <p15:guide id="8" orient="horz" pos="97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
        <p:nvSpPr>
          <p:cNvPr id="3" name="Title"/>
          <p:cNvSpPr>
            <a:spLocks noGrp="1"/>
          </p:cNvSpPr>
          <p:nvPr>
            <p:ph type="title" hasCustomPrompt="1"/>
          </p:nvPr>
        </p:nvSpPr>
        <p:spPr>
          <a:xfrm>
            <a:off x="504000" y="504000"/>
            <a:ext cx="7371589" cy="369332"/>
          </a:xfrm>
        </p:spPr>
        <p:txBody>
          <a:bodyPr/>
          <a:lstStyle/>
          <a:p>
            <a:r>
              <a:rPr lang="en-US" noProof="0"/>
              <a:t>Insert page title (sentence case)</a:t>
            </a:r>
            <a:endParaRPr lang="en-US"/>
          </a:p>
        </p:txBody>
      </p:sp>
      <p:sp>
        <p:nvSpPr>
          <p:cNvPr id="4" name="Content Placeholder 3">
            <a:extLst>
              <a:ext uri="{FF2B5EF4-FFF2-40B4-BE49-F238E27FC236}">
                <a16:creationId xmlns:a16="http://schemas.microsoft.com/office/drawing/2014/main" id="{FAE487FD-3B81-5414-D8EE-7961A987577D}"/>
              </a:ext>
            </a:extLst>
          </p:cNvPr>
          <p:cNvSpPr>
            <a:spLocks noGrp="1"/>
          </p:cNvSpPr>
          <p:nvPr>
            <p:ph sz="quarter" idx="11"/>
          </p:nvPr>
        </p:nvSpPr>
        <p:spPr>
          <a:xfrm>
            <a:off x="503238" y="1543050"/>
            <a:ext cx="7372350" cy="481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Tree>
    <p:extLst>
      <p:ext uri="{BB962C8B-B14F-4D97-AF65-F5344CB8AC3E}">
        <p14:creationId xmlns:p14="http://schemas.microsoft.com/office/powerpoint/2010/main" val="2166399178"/>
      </p:ext>
    </p:extLst>
  </p:cSld>
  <p:clrMapOvr>
    <a:masterClrMapping/>
  </p:clrMapOvr>
  <p:extLst>
    <p:ext uri="{DCECCB84-F9BA-43D5-87BE-67443E8EF086}">
      <p15:sldGuideLst xmlns:p15="http://schemas.microsoft.com/office/powerpoint/2012/main">
        <p15:guide id="4" pos="5111">
          <p15:clr>
            <a:srgbClr val="FBAE40"/>
          </p15:clr>
        </p15:guide>
        <p15:guide id="5" orient="horz" pos="317">
          <p15:clr>
            <a:srgbClr val="FBAE40"/>
          </p15:clr>
        </p15:guide>
        <p15:guide id="6" orient="horz" pos="551">
          <p15:clr>
            <a:srgbClr val="FBAE40"/>
          </p15:clr>
        </p15:guide>
        <p15:guide id="7" orient="horz" pos="97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221413" y="1557338"/>
            <a:ext cx="5469064" cy="4795837"/>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screenshot</a:t>
            </a:r>
            <a:endParaRPr lang="de-DE"/>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
        <p:nvSpPr>
          <p:cNvPr id="6" name="Content Placeholder 5">
            <a:extLst>
              <a:ext uri="{FF2B5EF4-FFF2-40B4-BE49-F238E27FC236}">
                <a16:creationId xmlns:a16="http://schemas.microsoft.com/office/drawing/2014/main" id="{98772F2B-0434-6AC5-5E2E-E10ABDD1A745}"/>
              </a:ext>
            </a:extLst>
          </p:cNvPr>
          <p:cNvSpPr>
            <a:spLocks noGrp="1"/>
          </p:cNvSpPr>
          <p:nvPr>
            <p:ph sz="quarter" idx="14"/>
          </p:nvPr>
        </p:nvSpPr>
        <p:spPr>
          <a:xfrm>
            <a:off x="503237" y="1543050"/>
            <a:ext cx="5464175" cy="4810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Tree>
    <p:extLst>
      <p:ext uri="{BB962C8B-B14F-4D97-AF65-F5344CB8AC3E}">
        <p14:creationId xmlns:p14="http://schemas.microsoft.com/office/powerpoint/2010/main" val="4257200430"/>
      </p:ext>
    </p:extLst>
  </p:cSld>
  <p:clrMapOvr>
    <a:masterClrMapping/>
  </p:clrMapOvr>
  <p:extLst>
    <p:ext uri="{DCECCB84-F9BA-43D5-87BE-67443E8EF086}">
      <p15:sldGuideLst xmlns:p15="http://schemas.microsoft.com/office/powerpoint/2012/main">
        <p15:guide id="2" orient="horz" pos="972">
          <p15:clr>
            <a:srgbClr val="FBAE40"/>
          </p15:clr>
        </p15:guide>
        <p15:guide id="6" orient="horz" pos="317">
          <p15:clr>
            <a:srgbClr val="FBAE40"/>
          </p15:clr>
        </p15:guide>
        <p15:guide id="7" orient="horz" pos="55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t;DO NOT USE&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5175" cy="6858000"/>
          </a:xfrm>
          <a:prstGeom prst="rect">
            <a:avLst/>
          </a:prstGeom>
          <a:solidFill>
            <a:srgbClr val="EE3939"/>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rgbClr val="A4A6A2"/>
              </a:solidFill>
            </a:endParaRPr>
          </a:p>
        </p:txBody>
      </p:sp>
      <p:sp>
        <p:nvSpPr>
          <p:cNvPr id="5" name="Do not use"/>
          <p:cNvSpPr txBox="1"/>
          <p:nvPr userDrawn="1"/>
        </p:nvSpPr>
        <p:spPr>
          <a:xfrm>
            <a:off x="430325" y="656823"/>
            <a:ext cx="11359935" cy="2785378"/>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latin typeface="+mj-lt"/>
              </a:rPr>
              <a:t>The layouts following this one belong </a:t>
            </a:r>
            <a:br>
              <a:rPr lang="en-GB" sz="4400" b="0" noProof="0">
                <a:solidFill>
                  <a:schemeClr val="bg1"/>
                </a:solidFill>
                <a:latin typeface="+mj-lt"/>
              </a:rPr>
            </a:br>
            <a:r>
              <a:rPr lang="en-GB" sz="4400" b="0" noProof="0">
                <a:solidFill>
                  <a:schemeClr val="bg1"/>
                </a:solidFill>
                <a:latin typeface="+mj-lt"/>
              </a:rPr>
              <a:t>to templates other than the officially distributed PowerPoint template.</a:t>
            </a:r>
          </a:p>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latin typeface="+mn-lt"/>
              </a:rPr>
              <a:t>Please do not use them.</a:t>
            </a:r>
            <a:endParaRPr lang="en-GB" sz="2800" b="0" noProof="0">
              <a:solidFill>
                <a:schemeClr val="bg1"/>
              </a:solidFill>
              <a:latin typeface="72 Brand" panose="020B0504030603020204" pitchFamily="34" charset="0"/>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7583" y="4661326"/>
            <a:ext cx="103705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324" y="4365269"/>
            <a:ext cx="10154990" cy="1569660"/>
          </a:xfrm>
          <a:prstGeom prst="rect">
            <a:avLst/>
          </a:prstGeom>
        </p:spPr>
        <p:txBody>
          <a:bodyPr wrap="square">
            <a:spAutoFit/>
          </a:bodyPr>
          <a:lstStyle/>
          <a:p>
            <a:pPr algn="ctr"/>
            <a:r>
              <a:rPr lang="en-GB" sz="9600" b="1" i="1" noProof="0">
                <a:solidFill>
                  <a:schemeClr val="bg1"/>
                </a:solidFill>
                <a:latin typeface="+mj-lt"/>
              </a:rPr>
              <a:t>Other layouts</a:t>
            </a:r>
            <a:endParaRPr lang="en-GB" sz="1800" b="1" i="1" noProof="0">
              <a:latin typeface="+mj-lt"/>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590249" y="6537073"/>
            <a:ext cx="985275" cy="141861"/>
          </a:xfrm>
          <a:prstGeom prst="rect">
            <a:avLst/>
          </a:prstGeom>
        </p:spPr>
        <p:txBody>
          <a:bodyPr vert="horz" lIns="0" tIns="0" rIns="0" bIns="0" rtlCol="0" anchor="t" anchorCtr="0"/>
          <a:lstStyle>
            <a:defPPr>
              <a:defRPr lang="en-US"/>
            </a:defPPr>
            <a:lvl1pPr marL="0" algn="l" defTabSz="914400" rtl="0" eaLnBrk="1" latinLnBrk="0" hangingPunct="1">
              <a:defRPr sz="700" kern="1200">
                <a:solidFill>
                  <a:schemeClr val="tx2"/>
                </a:solidFill>
                <a:latin typeface="72 Brand" panose="020B0504030603020204" pitchFamily="34" charset="0"/>
                <a:ea typeface="72 Brand" panose="020B0504030603020204" pitchFamily="34"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E5A79F-CEE8-4C11-A8A5-0D02CD0019B9}" type="datetime4">
              <a:rPr lang="en-US" smtClean="0"/>
              <a:pPr/>
              <a:t>July 8, 2026</a:t>
            </a:fld>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1584685" y="6537073"/>
            <a:ext cx="2948351" cy="141861"/>
          </a:xfrm>
          <a:prstGeom prst="rect">
            <a:avLst/>
          </a:prstGeom>
        </p:spPr>
        <p:txBody>
          <a:bodyPr vert="horz" lIns="0" tIns="0" rIns="0" bIns="0" rtlCol="0" anchor="t" anchorCtr="0"/>
          <a:lstStyle>
            <a:defPPr>
              <a:defRPr lang="en-US"/>
            </a:defPPr>
            <a:lvl1pPr marL="0" algn="l" defTabSz="914400" rtl="0" eaLnBrk="1" latinLnBrk="0" hangingPunct="1">
              <a:defRPr sz="700" kern="1200">
                <a:solidFill>
                  <a:schemeClr val="tx2"/>
                </a:solidFill>
                <a:latin typeface="72 Brand" panose="020B0504030603020204" pitchFamily="34" charset="0"/>
                <a:ea typeface="72 Brand" panose="020B0504030603020204" pitchFamily="34"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320341" y="6537073"/>
            <a:ext cx="265838" cy="141861"/>
          </a:xfrm>
          <a:prstGeom prst="rect">
            <a:avLst/>
          </a:prstGeom>
        </p:spPr>
        <p:txBody>
          <a:bodyPr vert="horz" lIns="0" tIns="0" rIns="0" bIns="0" rtlCol="0" anchor="t" anchorCtr="0"/>
          <a:lstStyle>
            <a:defPPr>
              <a:defRPr lang="en-US"/>
            </a:defPPr>
            <a:lvl1pPr marL="0" algn="l" defTabSz="914400" rtl="0" eaLnBrk="1" latinLnBrk="0" hangingPunct="1">
              <a:defRPr sz="700" b="0" i="0" kern="1200">
                <a:solidFill>
                  <a:schemeClr val="tx2"/>
                </a:solidFill>
                <a:latin typeface="72 Brand" panose="020B0504030603020204" pitchFamily="34" charset="0"/>
                <a:ea typeface="72 Brand" panose="020B0504030603020204" pitchFamily="34" charset="0"/>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US" smtClean="0"/>
              <a:pPr/>
              <a:t>‹#›</a:t>
            </a:fld>
            <a:endParaRPr lang="en-GB"/>
          </a:p>
        </p:txBody>
      </p:sp>
    </p:spTree>
    <p:extLst>
      <p:ext uri="{BB962C8B-B14F-4D97-AF65-F5344CB8AC3E}">
        <p14:creationId xmlns:p14="http://schemas.microsoft.com/office/powerpoint/2010/main" val="3863678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AFB5205-CC5A-5298-DA04-C5806A20743A}"/>
              </a:ext>
            </a:extLst>
          </p:cNvPr>
          <p:cNvSpPr/>
          <p:nvPr userDrawn="1"/>
        </p:nvSpPr>
        <p:spPr>
          <a:xfrm>
            <a:off x="9627520" y="0"/>
            <a:ext cx="2567655" cy="6858000"/>
          </a:xfrm>
          <a:prstGeom prst="rect">
            <a:avLst/>
          </a:prstGeom>
          <a:solidFill>
            <a:schemeClr val="accent5"/>
          </a:solidFill>
        </p:spPr>
        <p:txBody>
          <a:bodyPr wrap="square" rtlCol="0" anchor="ctr">
            <a:noAutofit/>
          </a:bodyPr>
          <a:lstStyle/>
          <a:p>
            <a:pPr algn="l" defTabSz="914377" fontAlgn="base">
              <a:spcBef>
                <a:spcPct val="50000"/>
              </a:spcBef>
              <a:spcAft>
                <a:spcPct val="0"/>
              </a:spcAft>
              <a:buClr>
                <a:schemeClr val="accent1"/>
              </a:buClr>
              <a:buSzPct val="100000"/>
            </a:pPr>
            <a:endParaRPr lang="en-US" sz="1400">
              <a:solidFill>
                <a:schemeClr val="bg1"/>
              </a:solidFill>
              <a:latin typeface="+mn-lt"/>
              <a:cs typeface="Arial" panose="020B0604020202020204" pitchFamily="34" charset="0"/>
            </a:endParaRPr>
          </a:p>
        </p:txBody>
      </p:sp>
      <p:sp>
        <p:nvSpPr>
          <p:cNvPr id="9" name="Rectangle 8">
            <a:extLst>
              <a:ext uri="{FF2B5EF4-FFF2-40B4-BE49-F238E27FC236}">
                <a16:creationId xmlns:a16="http://schemas.microsoft.com/office/drawing/2014/main" id="{CD84FBAC-46A4-432D-8CD7-0C2AE83389AA}"/>
              </a:ext>
            </a:extLst>
          </p:cNvPr>
          <p:cNvSpPr/>
          <p:nvPr userDrawn="1"/>
        </p:nvSpPr>
        <p:spPr>
          <a:xfrm>
            <a:off x="428737" y="1828357"/>
            <a:ext cx="3277453" cy="162368"/>
          </a:xfrm>
          <a:prstGeom prst="rect">
            <a:avLst/>
          </a:prstGeom>
          <a:solidFill>
            <a:schemeClr val="accent4"/>
          </a:solidFill>
        </p:spPr>
        <p:txBody>
          <a:bodyPr wrap="square" rtlCol="0" anchor="ctr">
            <a:noAutofit/>
          </a:bodyPr>
          <a:lstStyle/>
          <a:p>
            <a:pPr lvl="0" defTabSz="914377" fontAlgn="base">
              <a:spcBef>
                <a:spcPct val="50000"/>
              </a:spcBef>
              <a:spcAft>
                <a:spcPct val="0"/>
              </a:spcAft>
              <a:buClr>
                <a:schemeClr val="accent1"/>
              </a:buClr>
              <a:buSzPct val="100000"/>
            </a:pPr>
            <a:endParaRPr lang="en-US" sz="1400">
              <a:solidFill>
                <a:schemeClr val="bg1"/>
              </a:solidFill>
              <a:latin typeface="+mn-lt"/>
              <a:cs typeface="Arial" panose="020B0604020202020204" pitchFamily="34" charset="0"/>
            </a:endParaRPr>
          </a:p>
        </p:txBody>
      </p:sp>
      <p:sp>
        <p:nvSpPr>
          <p:cNvPr id="10" name="Picture Placeholder 2">
            <a:extLst>
              <a:ext uri="{FF2B5EF4-FFF2-40B4-BE49-F238E27FC236}">
                <a16:creationId xmlns:a16="http://schemas.microsoft.com/office/drawing/2014/main" id="{9963ED52-6BF0-4E69-A369-4245FC96CEAC}"/>
              </a:ext>
            </a:extLst>
          </p:cNvPr>
          <p:cNvSpPr>
            <a:spLocks noGrp="1"/>
          </p:cNvSpPr>
          <p:nvPr>
            <p:ph type="pic" sz="quarter" idx="13"/>
          </p:nvPr>
        </p:nvSpPr>
        <p:spPr>
          <a:xfrm>
            <a:off x="7358002" y="0"/>
            <a:ext cx="4349949" cy="6241312"/>
          </a:xfrm>
          <a:prstGeom prst="rect">
            <a:avLst/>
          </a:prstGeom>
          <a:effectLst/>
        </p:spPr>
        <p:txBody>
          <a:bodyPr anchor="ctr" anchorCtr="0"/>
          <a:lstStyle>
            <a:lvl1pPr>
              <a:defRPr lang="en-US" b="0" dirty="0">
                <a:solidFill>
                  <a:schemeClr val="bg1"/>
                </a:solidFill>
              </a:defRPr>
            </a:lvl1pPr>
          </a:lstStyle>
          <a:p>
            <a:pPr lvl="0" algn="ctr"/>
            <a:endParaRPr lang="en-US"/>
          </a:p>
        </p:txBody>
      </p:sp>
      <p:sp>
        <p:nvSpPr>
          <p:cNvPr id="13" name="Text Placeholder 13">
            <a:extLst>
              <a:ext uri="{FF2B5EF4-FFF2-40B4-BE49-F238E27FC236}">
                <a16:creationId xmlns:a16="http://schemas.microsoft.com/office/drawing/2014/main" id="{0CF6D707-C7F0-4A0F-812A-5C381C19D43D}"/>
              </a:ext>
            </a:extLst>
          </p:cNvPr>
          <p:cNvSpPr>
            <a:spLocks noGrp="1"/>
          </p:cNvSpPr>
          <p:nvPr>
            <p:ph type="body" sz="quarter" idx="10" hasCustomPrompt="1"/>
          </p:nvPr>
        </p:nvSpPr>
        <p:spPr>
          <a:xfrm>
            <a:off x="428737" y="533400"/>
            <a:ext cx="3277453" cy="1219200"/>
          </a:xfrm>
          <a:prstGeom prst="rect">
            <a:avLst/>
          </a:prstGeom>
        </p:spPr>
        <p:txBody>
          <a:bodyPr vert="horz" lIns="91440" tIns="0" rIns="0" bIns="0" rtlCol="0" anchor="ctr" anchorCtr="0">
            <a:noAutofit/>
          </a:bodyPr>
          <a:lstStyle>
            <a:lvl1pPr algn="l">
              <a:defRPr lang="en-US" sz="4800" b="1" dirty="0">
                <a:solidFill>
                  <a:schemeClr val="tx1"/>
                </a:solidFill>
                <a:effectLst/>
                <a:latin typeface="+mj-lt"/>
                <a:ea typeface="+mj-ea"/>
                <a:cs typeface="Arial" panose="020B0604020202020204" pitchFamily="34" charset="0"/>
              </a:defRPr>
            </a:lvl1pPr>
          </a:lstStyle>
          <a:p>
            <a:pPr lvl="0">
              <a:spcBef>
                <a:spcPct val="0"/>
              </a:spcBef>
            </a:pPr>
            <a:r>
              <a:rPr lang="en-US"/>
              <a:t>AGENDA</a:t>
            </a:r>
          </a:p>
        </p:txBody>
      </p:sp>
      <p:sp>
        <p:nvSpPr>
          <p:cNvPr id="84" name="TextBox 83">
            <a:extLst>
              <a:ext uri="{FF2B5EF4-FFF2-40B4-BE49-F238E27FC236}">
                <a16:creationId xmlns:a16="http://schemas.microsoft.com/office/drawing/2014/main" id="{4AB02A62-5E5D-451B-4229-2CEE7D232272}"/>
              </a:ext>
            </a:extLst>
          </p:cNvPr>
          <p:cNvSpPr txBox="1"/>
          <p:nvPr userDrawn="1"/>
        </p:nvSpPr>
        <p:spPr bwMode="black">
          <a:xfrm>
            <a:off x="10033963" y="6425932"/>
            <a:ext cx="1467130" cy="107722"/>
          </a:xfrm>
          <a:prstGeom prst="rect">
            <a:avLst/>
          </a:prstGeom>
          <a:noFill/>
        </p:spPr>
        <p:txBody>
          <a:bodyPr wrap="none" lIns="0" tIns="0" rIns="0" bIns="0" rtlCol="0">
            <a:spAutoFit/>
          </a:bodyPr>
          <a:lstStyle/>
          <a:p>
            <a:pPr marL="0" indent="0" algn="r">
              <a:buClr>
                <a:schemeClr val="bg1"/>
              </a:buClr>
              <a:buFont typeface="Arial" pitchFamily="34" charset="0"/>
              <a:buNone/>
              <a:tabLst/>
            </a:pPr>
            <a:r>
              <a:rPr lang="en-US" sz="700" noProof="0">
                <a:solidFill>
                  <a:schemeClr val="bg1"/>
                </a:solidFill>
                <a:effectLst/>
                <a:latin typeface="72 Brand Black" panose="020B0A04030603020204" pitchFamily="34" charset="0"/>
                <a:cs typeface="Arial" panose="020B0604020202020204" pitchFamily="34" charset="0"/>
              </a:rPr>
              <a:t>INTERNAL</a:t>
            </a:r>
            <a:r>
              <a:rPr lang="en-US" sz="700" noProof="0">
                <a:solidFill>
                  <a:schemeClr val="bg1"/>
                </a:solidFill>
                <a:effectLst/>
                <a:latin typeface="+mj-lt"/>
                <a:cs typeface="Arial" panose="020B0604020202020204" pitchFamily="34" charset="0"/>
              </a:rPr>
              <a:t> SAP and Customer Only</a:t>
            </a:r>
          </a:p>
        </p:txBody>
      </p:sp>
      <p:sp>
        <p:nvSpPr>
          <p:cNvPr id="85" name="TextBox 84">
            <a:extLst>
              <a:ext uri="{FF2B5EF4-FFF2-40B4-BE49-F238E27FC236}">
                <a16:creationId xmlns:a16="http://schemas.microsoft.com/office/drawing/2014/main" id="{B17EB60C-C140-9F74-5DAA-F9A3EC285998}"/>
              </a:ext>
            </a:extLst>
          </p:cNvPr>
          <p:cNvSpPr txBox="1"/>
          <p:nvPr userDrawn="1"/>
        </p:nvSpPr>
        <p:spPr bwMode="black">
          <a:xfrm>
            <a:off x="11616632" y="6418239"/>
            <a:ext cx="207409" cy="123111"/>
          </a:xfrm>
          <a:prstGeom prst="rect">
            <a:avLst/>
          </a:prstGeom>
          <a:noFill/>
        </p:spPr>
        <p:txBody>
          <a:bodyPr wrap="none" lIns="0" tIns="0" rIns="72000" bIns="0" rtlCol="0" anchor="ctr" anchorCtr="0">
            <a:spAutoFit/>
          </a:bodyPr>
          <a:lstStyle/>
          <a:p>
            <a:pPr marL="0" indent="0" algn="l">
              <a:buClr>
                <a:schemeClr val="accent2"/>
              </a:buClr>
              <a:buFont typeface="Arial" pitchFamily="34" charset="0"/>
              <a:buNone/>
            </a:pPr>
            <a:fld id="{0BDC132A-5C91-4078-9777-31DA19A62E0A}" type="slidenum">
              <a:rPr lang="en-US" sz="800" b="1" baseline="0" noProof="0" smtClean="0">
                <a:solidFill>
                  <a:schemeClr val="bg1"/>
                </a:solidFill>
                <a:effectLst/>
                <a:latin typeface="+mj-lt"/>
                <a:cs typeface="Arial" panose="020B0604020202020204" pitchFamily="34" charset="0"/>
              </a:rPr>
              <a:pPr marL="0" indent="0" algn="l">
                <a:buClr>
                  <a:schemeClr val="accent2"/>
                </a:buClr>
                <a:buFont typeface="Arial" pitchFamily="34" charset="0"/>
                <a:buNone/>
              </a:pPr>
              <a:t>‹#›</a:t>
            </a:fld>
            <a:endParaRPr lang="en-US" sz="800" b="1" noProof="0">
              <a:solidFill>
                <a:schemeClr val="bg1"/>
              </a:solidFill>
              <a:effectLst/>
              <a:latin typeface="+mj-lt"/>
              <a:cs typeface="Arial" panose="020B0604020202020204" pitchFamily="34" charset="0"/>
            </a:endParaRPr>
          </a:p>
        </p:txBody>
      </p:sp>
    </p:spTree>
    <p:extLst>
      <p:ext uri="{BB962C8B-B14F-4D97-AF65-F5344CB8AC3E}">
        <p14:creationId xmlns:p14="http://schemas.microsoft.com/office/powerpoint/2010/main" val="242306617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Divider Page">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34E94C2-A961-0646-A3D7-F24844FE8967}"/>
              </a:ext>
            </a:extLst>
          </p:cNvPr>
          <p:cNvGraphicFramePr>
            <a:graphicFrameLocks noChangeAspect="1"/>
          </p:cNvGraphicFramePr>
          <p:nvPr userDrawn="1">
            <p:custDataLst>
              <p:tags r:id="rId1"/>
            </p:custDataLst>
            <p:extLst>
              <p:ext uri="{D42A27DB-BD31-4B8C-83A1-F6EECF244321}">
                <p14:modId xmlns:p14="http://schemas.microsoft.com/office/powerpoint/2010/main" val="1567313034"/>
              </p:ext>
            </p:extLst>
          </p:nvPr>
        </p:nvGraphicFramePr>
        <p:xfrm>
          <a:off x="1593" y="1597"/>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34E94C2-A961-0646-A3D7-F24844FE8967}"/>
                          </a:ext>
                        </a:extLst>
                      </p:cNvPr>
                      <p:cNvPicPr/>
                      <p:nvPr/>
                    </p:nvPicPr>
                    <p:blipFill>
                      <a:blip r:embed="rId4"/>
                      <a:stretch>
                        <a:fillRect/>
                      </a:stretch>
                    </p:blipFill>
                    <p:spPr>
                      <a:xfrm>
                        <a:off x="1593" y="1597"/>
                        <a:ext cx="1587" cy="1587"/>
                      </a:xfrm>
                      <a:prstGeom prst="rect">
                        <a:avLst/>
                      </a:prstGeom>
                    </p:spPr>
                  </p:pic>
                </p:oleObj>
              </mc:Fallback>
            </mc:AlternateContent>
          </a:graphicData>
        </a:graphic>
      </p:graphicFrame>
      <p:sp>
        <p:nvSpPr>
          <p:cNvPr id="8" name="Slide number">
            <a:extLst>
              <a:ext uri="{FF2B5EF4-FFF2-40B4-BE49-F238E27FC236}">
                <a16:creationId xmlns:a16="http://schemas.microsoft.com/office/drawing/2014/main" id="{768C7815-990B-3948-9E62-752E66FFB83C}"/>
              </a:ext>
            </a:extLst>
          </p:cNvPr>
          <p:cNvSpPr txBox="1"/>
          <p:nvPr userDrawn="1"/>
        </p:nvSpPr>
        <p:spPr bwMode="black">
          <a:xfrm>
            <a:off x="11549413" y="653676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9" name="Copyright">
            <a:extLst>
              <a:ext uri="{FF2B5EF4-FFF2-40B4-BE49-F238E27FC236}">
                <a16:creationId xmlns:a16="http://schemas.microsoft.com/office/drawing/2014/main" id="{07722228-41AC-49FF-8108-E174D046B1DF}"/>
              </a:ext>
            </a:extLst>
          </p:cNvPr>
          <p:cNvSpPr txBox="1"/>
          <p:nvPr userDrawn="1"/>
        </p:nvSpPr>
        <p:spPr bwMode="black">
          <a:xfrm>
            <a:off x="504001" y="6559840"/>
            <a:ext cx="2269679" cy="92333"/>
          </a:xfrm>
          <a:prstGeom prst="rect">
            <a:avLst/>
          </a:prstGeom>
          <a:noFill/>
        </p:spPr>
        <p:txBody>
          <a:bodyPr wrap="square" lIns="0" tIns="0" rIns="0" bIns="0" rtlCol="0">
            <a:spAutoFit/>
          </a:bodyPr>
          <a:lstStyle/>
          <a:p>
            <a:pPr marL="84046" marR="0" indent="-84046" algn="l" defTabSz="1087579"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a:solidFill>
                  <a:schemeClr val="tx1"/>
                </a:solidFill>
              </a:rPr>
              <a:t>2025 SAP SE or an SAP affiliate company. All rights reserved.  </a:t>
            </a:r>
            <a:endParaRPr kumimoji="0" lang="en-US" sz="600" b="0" i="0" u="none" kern="0" baseline="0">
              <a:solidFill>
                <a:schemeClr val="tx1"/>
              </a:solidFill>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101591922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E">
    <p:bg>
      <p:bgPr>
        <a:solidFill>
          <a:srgbClr val="002A86"/>
        </a:solidFill>
        <a:effectLst/>
      </p:bgPr>
    </p:bg>
    <p:spTree>
      <p:nvGrpSpPr>
        <p:cNvPr id="1" name=""/>
        <p:cNvGrpSpPr/>
        <p:nvPr/>
      </p:nvGrpSpPr>
      <p:grpSpPr>
        <a:xfrm>
          <a:off x="0" y="0"/>
          <a:ext cx="0" cy="0"/>
          <a:chOff x="0" y="0"/>
          <a:chExt cx="0" cy="0"/>
        </a:xfrm>
      </p:grpSpPr>
      <p:pic>
        <p:nvPicPr>
          <p:cNvPr id="1850761494" name="LogoWhite-Dynamic" descr="{&quot;templafy&quot;:{&quot;id&quot;:&quot;af6754fc-6ffe-41a7-9d9b-f6283418140b&quot;}}"/>
          <p:cNvPicPr>
            <a:picLocks noChangeAspect="1"/>
          </p:cNvPicPr>
          <p:nvPr/>
        </p:nvPicPr>
        <p:blipFill>
          <a:blip r:embed="rId2"/>
          <a:stretch>
            <a:fillRect/>
          </a:stretch>
        </p:blipFill>
        <p:spPr>
          <a:xfrm>
            <a:off x="504000" y="504000"/>
            <a:ext cx="1461176" cy="360000"/>
          </a:xfrm>
          <a:prstGeom prst="rect">
            <a:avLst/>
          </a:prstGeom>
        </p:spPr>
      </p:pic>
      <p:sp>
        <p:nvSpPr>
          <p:cNvPr id="4" name="Title"/>
          <p:cNvSpPr>
            <a:spLocks noGrp="1"/>
          </p:cNvSpPr>
          <p:nvPr userDrawn="1">
            <p:ph type="title" hasCustomPrompt="1"/>
          </p:nvPr>
        </p:nvSpPr>
        <p:spPr>
          <a:xfrm>
            <a:off x="503238" y="2706317"/>
            <a:ext cx="5358719"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Arial" panose="020B0604020202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18" name="Image 1" descr="preencoded.png">
            <a:extLst>
              <a:ext uri="{FF2B5EF4-FFF2-40B4-BE49-F238E27FC236}">
                <a16:creationId xmlns:a16="http://schemas.microsoft.com/office/drawing/2014/main" id="{8CDC0F09-263D-29E7-D374-16F5252D45B1}"/>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22188"/>
          <a:stretch/>
        </p:blipFill>
        <p:spPr>
          <a:xfrm>
            <a:off x="7175500" y="0"/>
            <a:ext cx="4313404" cy="1647915"/>
          </a:xfrm>
          <a:prstGeom prst="rect">
            <a:avLst/>
          </a:prstGeom>
        </p:spPr>
      </p:pic>
      <p:pic>
        <p:nvPicPr>
          <p:cNvPr id="19" name="Image 1" descr="preencoded.png">
            <a:extLst>
              <a:ext uri="{FF2B5EF4-FFF2-40B4-BE49-F238E27FC236}">
                <a16:creationId xmlns:a16="http://schemas.microsoft.com/office/drawing/2014/main" id="{DC385859-B9B6-B3C8-F173-ECEB2422A16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175500" y="2385967"/>
            <a:ext cx="4313404" cy="2117815"/>
          </a:xfrm>
          <a:prstGeom prst="rect">
            <a:avLst/>
          </a:prstGeom>
        </p:spPr>
      </p:pic>
      <p:pic>
        <p:nvPicPr>
          <p:cNvPr id="20" name="Image 1" descr="preencoded.png">
            <a:extLst>
              <a:ext uri="{FF2B5EF4-FFF2-40B4-BE49-F238E27FC236}">
                <a16:creationId xmlns:a16="http://schemas.microsoft.com/office/drawing/2014/main" id="{087266D6-22F1-A496-6B1F-14CEDC804997}"/>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23687"/>
          <a:stretch/>
        </p:blipFill>
        <p:spPr>
          <a:xfrm>
            <a:off x="7175500" y="5241835"/>
            <a:ext cx="4313404" cy="1616165"/>
          </a:xfrm>
          <a:prstGeom prst="rect">
            <a:avLst/>
          </a:prstGeom>
        </p:spPr>
      </p:pic>
    </p:spTree>
    <p:extLst>
      <p:ext uri="{BB962C8B-B14F-4D97-AF65-F5344CB8AC3E}">
        <p14:creationId xmlns:p14="http://schemas.microsoft.com/office/powerpoint/2010/main" val="3009042552"/>
      </p:ext>
    </p:extLst>
  </p:cSld>
  <p:clrMapOvr>
    <a:masterClrMapping/>
  </p:clrMapOvr>
  <p:extLst>
    <p:ext uri="{DCECCB84-F9BA-43D5-87BE-67443E8EF086}">
      <p15:sldGuideLst xmlns:p15="http://schemas.microsoft.com/office/powerpoint/2012/main">
        <p15:guide id="2" orient="horz" pos="1701">
          <p15:clr>
            <a:srgbClr val="FBAE40"/>
          </p15:clr>
        </p15:guide>
        <p15:guide id="3" orient="horz" pos="2688">
          <p15:clr>
            <a:srgbClr val="FBAE40"/>
          </p15:clr>
        </p15:guide>
        <p15:guide id="4" orient="horz" pos="2341">
          <p15:clr>
            <a:srgbClr val="FBAE40"/>
          </p15:clr>
        </p15:guide>
        <p15:guide id="5" orient="horz" pos="299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F">
    <p:bg>
      <p:bgPr>
        <a:solidFill>
          <a:srgbClr val="D1EFFF"/>
        </a:solidFill>
        <a:effectLst/>
      </p:bgPr>
    </p:bg>
    <p:spTree>
      <p:nvGrpSpPr>
        <p:cNvPr id="1" name=""/>
        <p:cNvGrpSpPr/>
        <p:nvPr/>
      </p:nvGrpSpPr>
      <p:grpSpPr>
        <a:xfrm>
          <a:off x="0" y="0"/>
          <a:ext cx="0" cy="0"/>
          <a:chOff x="0" y="0"/>
          <a:chExt cx="0" cy="0"/>
        </a:xfrm>
      </p:grpSpPr>
      <p:sp>
        <p:nvSpPr>
          <p:cNvPr id="4" name="Title"/>
          <p:cNvSpPr>
            <a:spLocks noGrp="1"/>
          </p:cNvSpPr>
          <p:nvPr userDrawn="1">
            <p:ph type="title" hasCustomPrompt="1"/>
          </p:nvPr>
        </p:nvSpPr>
        <p:spPr>
          <a:xfrm>
            <a:off x="503239" y="2706317"/>
            <a:ext cx="5129700" cy="997196"/>
          </a:xfrm>
        </p:spPr>
        <p:txBody>
          <a:bodyPr anchor="b" anchorCtr="0">
            <a:noAutofit/>
          </a:bodyPr>
          <a:lstStyle>
            <a:lvl1pPr>
              <a:lnSpc>
                <a:spcPct val="90000"/>
              </a:lnSpc>
              <a:defRPr sz="3600" b="0" i="0">
                <a:solidFill>
                  <a:schemeClr val="tx1"/>
                </a:solidFill>
                <a:latin typeface="72 Brand Medium" panose="020B0504030603020204" pitchFamily="34" charset="0"/>
                <a:cs typeface="Arial" panose="020B0604020202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sp>
        <p:nvSpPr>
          <p:cNvPr id="5" name="Freeform 139">
            <a:extLst>
              <a:ext uri="{FF2B5EF4-FFF2-40B4-BE49-F238E27FC236}">
                <a16:creationId xmlns:a16="http://schemas.microsoft.com/office/drawing/2014/main" id="{FA0F61C1-1CC3-1F5A-18B8-8E26514F6688}"/>
              </a:ext>
            </a:extLst>
          </p:cNvPr>
          <p:cNvSpPr>
            <a:spLocks noChangeAspect="1"/>
          </p:cNvSpPr>
          <p:nvPr userDrawn="1"/>
        </p:nvSpPr>
        <p:spPr>
          <a:xfrm>
            <a:off x="5970588" y="1931313"/>
            <a:ext cx="5660044" cy="2829600"/>
          </a:xfrm>
          <a:custGeom>
            <a:avLst/>
            <a:gdLst>
              <a:gd name="connsiteX0" fmla="*/ 3258914 w 3582451"/>
              <a:gd name="connsiteY0" fmla="*/ 133987 h 1790958"/>
              <a:gd name="connsiteX1" fmla="*/ 1735702 w 3582451"/>
              <a:gd name="connsiteY1" fmla="*/ 1656971 h 1790958"/>
              <a:gd name="connsiteX2" fmla="*/ 134007 w 3582451"/>
              <a:gd name="connsiteY2" fmla="*/ 1656971 h 1790958"/>
              <a:gd name="connsiteX3" fmla="*/ 134007 w 3582451"/>
              <a:gd name="connsiteY3" fmla="*/ 133987 h 1790958"/>
              <a:gd name="connsiteX4" fmla="*/ 3258914 w 3582451"/>
              <a:gd name="connsiteY4" fmla="*/ 133987 h 1790958"/>
              <a:gd name="connsiteX5" fmla="*/ 3582451 w 3582451"/>
              <a:gd name="connsiteY5" fmla="*/ 0 h 1790958"/>
              <a:gd name="connsiteX6" fmla="*/ 0 w 3582451"/>
              <a:gd name="connsiteY6" fmla="*/ 0 h 1790958"/>
              <a:gd name="connsiteX7" fmla="*/ 0 w 3582451"/>
              <a:gd name="connsiteY7" fmla="*/ 1790958 h 1790958"/>
              <a:gd name="connsiteX8" fmla="*/ 1791226 w 3582451"/>
              <a:gd name="connsiteY8" fmla="*/ 1790958 h 1790958"/>
              <a:gd name="connsiteX9" fmla="*/ 3582451 w 3582451"/>
              <a:gd name="connsiteY9" fmla="*/ 0 h 1790958"/>
              <a:gd name="connsiteX10" fmla="*/ 3582451 w 3582451"/>
              <a:gd name="connsiteY10" fmla="*/ 0 h 179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2451" h="1790958">
                <a:moveTo>
                  <a:pt x="3258914" y="133987"/>
                </a:moveTo>
                <a:lnTo>
                  <a:pt x="1735702" y="1656971"/>
                </a:lnTo>
                <a:lnTo>
                  <a:pt x="134007" y="1656971"/>
                </a:lnTo>
                <a:lnTo>
                  <a:pt x="134007" y="133987"/>
                </a:lnTo>
                <a:lnTo>
                  <a:pt x="3258914" y="133987"/>
                </a:lnTo>
                <a:moveTo>
                  <a:pt x="3582451" y="0"/>
                </a:moveTo>
                <a:lnTo>
                  <a:pt x="0" y="0"/>
                </a:lnTo>
                <a:lnTo>
                  <a:pt x="0" y="1790958"/>
                </a:lnTo>
                <a:lnTo>
                  <a:pt x="1791226" y="1790958"/>
                </a:lnTo>
                <a:lnTo>
                  <a:pt x="3582451" y="0"/>
                </a:lnTo>
                <a:lnTo>
                  <a:pt x="3582451" y="0"/>
                </a:lnTo>
                <a:close/>
              </a:path>
            </a:pathLst>
          </a:custGeom>
          <a:solidFill>
            <a:srgbClr val="1B90FF"/>
          </a:solidFill>
          <a:ln w="4467" cap="flat">
            <a:noFill/>
            <a:prstDash val="solid"/>
            <a:miter/>
          </a:ln>
        </p:spPr>
        <p:txBody>
          <a:bodyPr rtlCol="0" anchor="ctr"/>
          <a:lstStyle/>
          <a:p>
            <a:pPr defTabSz="1088654"/>
            <a:endParaRPr lang="en-US" sz="2100">
              <a:solidFill>
                <a:srgbClr val="000000"/>
              </a:solidFill>
              <a:latin typeface="72 Brand" panose="020B0504030603020204" pitchFamily="34" charset="0"/>
            </a:endParaRPr>
          </a:p>
        </p:txBody>
      </p:sp>
      <p:pic>
        <p:nvPicPr>
          <p:cNvPr id="1086047337" name="LogoBlack-Dynamic" descr="{&quot;templafy&quot;:{&quot;id&quot;:&quot;248bf2f1-a79b-4dd8-9e2f-3f8658b1c620&quot;}}"/>
          <p:cNvPicPr>
            <a:picLocks noChangeAspect="1"/>
          </p:cNvPicPr>
          <p:nvPr/>
        </p:nvPicPr>
        <p:blipFill>
          <a:blip r:embed="rId2"/>
          <a:stretch>
            <a:fillRect/>
          </a:stretch>
        </p:blipFill>
        <p:spPr>
          <a:xfrm>
            <a:off x="504000" y="504000"/>
            <a:ext cx="1461176" cy="360000"/>
          </a:xfrm>
          <a:prstGeom prst="rect">
            <a:avLst/>
          </a:prstGeom>
        </p:spPr>
      </p:pic>
    </p:spTree>
    <p:extLst>
      <p:ext uri="{BB962C8B-B14F-4D97-AF65-F5344CB8AC3E}">
        <p14:creationId xmlns:p14="http://schemas.microsoft.com/office/powerpoint/2010/main" val="1990844581"/>
      </p:ext>
    </p:extLst>
  </p:cSld>
  <p:clrMapOvr>
    <a:masterClrMapping/>
  </p:clrMapOvr>
  <p:extLst>
    <p:ext uri="{DCECCB84-F9BA-43D5-87BE-67443E8EF086}">
      <p15:sldGuideLst xmlns:p15="http://schemas.microsoft.com/office/powerpoint/2012/main">
        <p15:guide id="2" orient="horz" pos="1701">
          <p15:clr>
            <a:srgbClr val="FBAE40"/>
          </p15:clr>
        </p15:guide>
        <p15:guide id="3" orient="horz" pos="2688">
          <p15:clr>
            <a:srgbClr val="FBAE40"/>
          </p15:clr>
        </p15:guide>
        <p15:guide id="4" orient="horz" pos="2341">
          <p15:clr>
            <a:srgbClr val="FBAE40"/>
          </p15:clr>
        </p15:guide>
        <p15:guide id="5" orient="horz" pos="299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G">
    <p:bg>
      <p:bgPr>
        <a:solidFill>
          <a:schemeClr val="bg1"/>
        </a:solidFill>
        <a:effectLst/>
      </p:bgPr>
    </p:bg>
    <p:spTree>
      <p:nvGrpSpPr>
        <p:cNvPr id="1" name=""/>
        <p:cNvGrpSpPr/>
        <p:nvPr/>
      </p:nvGrpSpPr>
      <p:grpSpPr>
        <a:xfrm>
          <a:off x="0" y="0"/>
          <a:ext cx="0" cy="0"/>
          <a:chOff x="0" y="0"/>
          <a:chExt cx="0" cy="0"/>
        </a:xfrm>
      </p:grpSpPr>
      <p:sp>
        <p:nvSpPr>
          <p:cNvPr id="4" name="Title"/>
          <p:cNvSpPr>
            <a:spLocks noGrp="1"/>
          </p:cNvSpPr>
          <p:nvPr userDrawn="1">
            <p:ph type="title" hasCustomPrompt="1"/>
          </p:nvPr>
        </p:nvSpPr>
        <p:spPr>
          <a:xfrm>
            <a:off x="503238" y="2706317"/>
            <a:ext cx="5100393" cy="997196"/>
          </a:xfrm>
        </p:spPr>
        <p:txBody>
          <a:bodyPr anchor="b" anchorCtr="0">
            <a:noAutofit/>
          </a:bodyPr>
          <a:lstStyle>
            <a:lvl1pPr>
              <a:lnSpc>
                <a:spcPct val="90000"/>
              </a:lnSpc>
              <a:defRPr sz="3600" b="0" i="0">
                <a:solidFill>
                  <a:schemeClr val="tx1"/>
                </a:solidFill>
                <a:latin typeface="72 Brand Medium" panose="020B0504030603020204" pitchFamily="34" charset="0"/>
                <a:cs typeface="Arial" panose="020B0604020202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pic>
        <p:nvPicPr>
          <p:cNvPr id="7" name="Picture 6">
            <a:extLst>
              <a:ext uri="{FF2B5EF4-FFF2-40B4-BE49-F238E27FC236}">
                <a16:creationId xmlns:a16="http://schemas.microsoft.com/office/drawing/2014/main" id="{4E45A13C-829D-1987-9534-F97491F0C5FB}"/>
              </a:ext>
            </a:extLst>
          </p:cNvPr>
          <p:cNvPicPr>
            <a:picLocks noChangeAspect="1"/>
          </p:cNvPicPr>
          <p:nvPr userDrawn="1"/>
        </p:nvPicPr>
        <p:blipFill>
          <a:blip r:embed="rId2"/>
          <a:stretch>
            <a:fillRect/>
          </a:stretch>
        </p:blipFill>
        <p:spPr>
          <a:xfrm>
            <a:off x="5970588" y="1931313"/>
            <a:ext cx="5685160" cy="2829600"/>
          </a:xfrm>
          <a:prstGeom prst="rect">
            <a:avLst/>
          </a:prstGeom>
        </p:spPr>
      </p:pic>
      <p:pic>
        <p:nvPicPr>
          <p:cNvPr id="729136230" name="LogoBlue-Dynamic" descr="{&quot;templafy&quot;:{&quot;id&quot;:&quot;932cd30c-bb5d-4727-888d-1c9b5a25d5f1&quot;}}"/>
          <p:cNvPicPr>
            <a:picLocks noChangeAspect="1"/>
          </p:cNvPicPr>
          <p:nvPr/>
        </p:nvPicPr>
        <p:blipFill>
          <a:blip r:embed="rId3"/>
          <a:stretch>
            <a:fillRect/>
          </a:stretch>
        </p:blipFill>
        <p:spPr>
          <a:xfrm>
            <a:off x="504000" y="504000"/>
            <a:ext cx="1464202" cy="360000"/>
          </a:xfrm>
          <a:prstGeom prst="rect">
            <a:avLst/>
          </a:prstGeom>
        </p:spPr>
      </p:pic>
    </p:spTree>
    <p:extLst>
      <p:ext uri="{BB962C8B-B14F-4D97-AF65-F5344CB8AC3E}">
        <p14:creationId xmlns:p14="http://schemas.microsoft.com/office/powerpoint/2010/main" val="1779813462"/>
      </p:ext>
    </p:extLst>
  </p:cSld>
  <p:clrMapOvr>
    <a:masterClrMapping/>
  </p:clrMapOvr>
  <p:extLst>
    <p:ext uri="{DCECCB84-F9BA-43D5-87BE-67443E8EF086}">
      <p15:sldGuideLst xmlns:p15="http://schemas.microsoft.com/office/powerpoint/2012/main">
        <p15:guide id="2" orient="horz" pos="1701">
          <p15:clr>
            <a:srgbClr val="FBAE40"/>
          </p15:clr>
        </p15:guide>
        <p15:guide id="3" orient="horz" pos="2688">
          <p15:clr>
            <a:srgbClr val="FBAE40"/>
          </p15:clr>
        </p15:guide>
        <p15:guide id="4" orient="horz" pos="2341">
          <p15:clr>
            <a:srgbClr val="FBAE40"/>
          </p15:clr>
        </p15:guide>
        <p15:guide id="5" orient="horz" pos="299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H">
    <p:bg>
      <p:bgPr>
        <a:solidFill>
          <a:srgbClr val="D1EFFF"/>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503239" y="2706317"/>
            <a:ext cx="5112116"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72 Brand" pitchFamily="34" charset="-128"/>
              <a:cs typeface="72 Brand"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5980250" y="1932069"/>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a:solidFill>
            <a:srgbClr val="1B90FF"/>
          </a:solidFill>
        </p:spPr>
        <p:txBody>
          <a:bodyPr anchor="ctr" anchorCtr="0"/>
          <a:lstStyle>
            <a:lvl1pPr marL="0" indent="0" algn="l">
              <a:buNone/>
              <a:defRPr>
                <a:solidFill>
                  <a:schemeClr val="tx1"/>
                </a:solidFill>
              </a:defRPr>
            </a:lvl1pPr>
          </a:lstStyle>
          <a:p>
            <a:r>
              <a:rPr lang="en-US"/>
              <a:t>         Click to add image</a:t>
            </a:r>
          </a:p>
        </p:txBody>
      </p:sp>
      <p:pic>
        <p:nvPicPr>
          <p:cNvPr id="884824778" name="LogoBlack-Dynamic" descr="{&quot;templafy&quot;:{&quot;id&quot;:&quot;b7553362-07af-4d37-9ea7-7e5ade5854f3&quot;}}"/>
          <p:cNvPicPr>
            <a:picLocks noChangeAspect="1"/>
          </p:cNvPicPr>
          <p:nvPr/>
        </p:nvPicPr>
        <p:blipFill>
          <a:blip r:embed="rId2"/>
          <a:stretch>
            <a:fillRect/>
          </a:stretch>
        </p:blipFill>
        <p:spPr>
          <a:xfrm>
            <a:off x="504000" y="504000"/>
            <a:ext cx="1461176" cy="360000"/>
          </a:xfrm>
          <a:prstGeom prst="rect">
            <a:avLst/>
          </a:prstGeom>
        </p:spPr>
      </p:pic>
    </p:spTree>
    <p:extLst>
      <p:ext uri="{BB962C8B-B14F-4D97-AF65-F5344CB8AC3E}">
        <p14:creationId xmlns:p14="http://schemas.microsoft.com/office/powerpoint/2010/main" val="1084997862"/>
      </p:ext>
    </p:extLst>
  </p:cSld>
  <p:clrMapOvr>
    <a:masterClrMapping/>
  </p:clrMapOvr>
  <p:extLst>
    <p:ext uri="{DCECCB84-F9BA-43D5-87BE-67443E8EF086}">
      <p15:sldGuideLst xmlns:p15="http://schemas.microsoft.com/office/powerpoint/2012/main">
        <p15:guide id="2" orient="horz" pos="1701" userDrawn="1">
          <p15:clr>
            <a:srgbClr val="FBAE40"/>
          </p15:clr>
        </p15:guide>
        <p15:guide id="3" orient="horz" pos="2688">
          <p15:clr>
            <a:srgbClr val="FBAE40"/>
          </p15:clr>
        </p15:guide>
        <p15:guide id="4" orient="horz" pos="2341">
          <p15:clr>
            <a:srgbClr val="FBAE40"/>
          </p15:clr>
        </p15:guide>
        <p15:guide id="5" orient="horz" pos="299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I">
    <p:bg>
      <p:bgRef idx="1001">
        <a:schemeClr val="bg1"/>
      </p:bgRef>
    </p:bg>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03238" y="4024430"/>
            <a:ext cx="11187112"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1596572364" name="LogoBlue-Dynamic" descr="{&quot;templafy&quot;:{&quot;id&quot;:&quot;e305b3c2-e23d-41d8-ac77-2eac9f947481&quot;}}"/>
          <p:cNvPicPr>
            <a:picLocks noChangeAspect="1"/>
          </p:cNvPicPr>
          <p:nvPr/>
        </p:nvPicPr>
        <p:blipFill>
          <a:blip r:embed="rId2"/>
          <a:stretch>
            <a:fillRect/>
          </a:stretch>
        </p:blipFill>
        <p:spPr>
          <a:xfrm>
            <a:off x="504000" y="5998166"/>
            <a:ext cx="1464202" cy="360000"/>
          </a:xfrm>
          <a:prstGeom prst="rect">
            <a:avLst/>
          </a:prstGeom>
        </p:spPr>
      </p:pic>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2">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43" userDrawn="1">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71.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tags" Target="../tags/tag17.xml"/><Relationship Id="rId84" Type="http://schemas.openxmlformats.org/officeDocument/2006/relationships/tags" Target="../tags/tag38.xml"/><Relationship Id="rId138" Type="http://schemas.openxmlformats.org/officeDocument/2006/relationships/tags" Target="../tags/tag92.xml"/><Relationship Id="rId159" Type="http://schemas.openxmlformats.org/officeDocument/2006/relationships/tags" Target="../tags/tag113.xml"/><Relationship Id="rId170" Type="http://schemas.openxmlformats.org/officeDocument/2006/relationships/tags" Target="../tags/tag124.xml"/><Relationship Id="rId107" Type="http://schemas.openxmlformats.org/officeDocument/2006/relationships/tags" Target="../tags/tag61.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tags" Target="../tags/tag7.xml"/><Relationship Id="rId74" Type="http://schemas.openxmlformats.org/officeDocument/2006/relationships/tags" Target="../tags/tag28.xml"/><Relationship Id="rId128" Type="http://schemas.openxmlformats.org/officeDocument/2006/relationships/tags" Target="../tags/tag82.xml"/><Relationship Id="rId149" Type="http://schemas.openxmlformats.org/officeDocument/2006/relationships/tags" Target="../tags/tag103.xml"/><Relationship Id="rId5" Type="http://schemas.openxmlformats.org/officeDocument/2006/relationships/slideLayout" Target="../slideLayouts/slideLayout5.xml"/><Relationship Id="rId95" Type="http://schemas.openxmlformats.org/officeDocument/2006/relationships/tags" Target="../tags/tag49.xml"/><Relationship Id="rId160" Type="http://schemas.openxmlformats.org/officeDocument/2006/relationships/tags" Target="../tags/tag114.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tags" Target="../tags/tag18.xml"/><Relationship Id="rId118" Type="http://schemas.openxmlformats.org/officeDocument/2006/relationships/tags" Target="../tags/tag72.xml"/><Relationship Id="rId139" Type="http://schemas.openxmlformats.org/officeDocument/2006/relationships/tags" Target="../tags/tag93.xml"/><Relationship Id="rId85" Type="http://schemas.openxmlformats.org/officeDocument/2006/relationships/tags" Target="../tags/tag39.xml"/><Relationship Id="rId150" Type="http://schemas.openxmlformats.org/officeDocument/2006/relationships/tags" Target="../tags/tag104.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tags" Target="../tags/tag62.xml"/><Relationship Id="rId129" Type="http://schemas.openxmlformats.org/officeDocument/2006/relationships/tags" Target="../tags/tag83.xml"/><Relationship Id="rId54" Type="http://schemas.openxmlformats.org/officeDocument/2006/relationships/tags" Target="../tags/tag8.xml"/><Relationship Id="rId70" Type="http://schemas.openxmlformats.org/officeDocument/2006/relationships/tags" Target="../tags/tag24.xml"/><Relationship Id="rId75" Type="http://schemas.openxmlformats.org/officeDocument/2006/relationships/tags" Target="../tags/tag29.xml"/><Relationship Id="rId91" Type="http://schemas.openxmlformats.org/officeDocument/2006/relationships/tags" Target="../tags/tag45.xml"/><Relationship Id="rId96" Type="http://schemas.openxmlformats.org/officeDocument/2006/relationships/tags" Target="../tags/tag50.xml"/><Relationship Id="rId140" Type="http://schemas.openxmlformats.org/officeDocument/2006/relationships/tags" Target="../tags/tag94.xml"/><Relationship Id="rId145" Type="http://schemas.openxmlformats.org/officeDocument/2006/relationships/tags" Target="../tags/tag99.xml"/><Relationship Id="rId161" Type="http://schemas.openxmlformats.org/officeDocument/2006/relationships/tags" Target="../tags/tag115.xml"/><Relationship Id="rId166" Type="http://schemas.openxmlformats.org/officeDocument/2006/relationships/tags" Target="../tags/tag120.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3.xml"/><Relationship Id="rId114" Type="http://schemas.openxmlformats.org/officeDocument/2006/relationships/tags" Target="../tags/tag68.xml"/><Relationship Id="rId119" Type="http://schemas.openxmlformats.org/officeDocument/2006/relationships/tags" Target="../tags/tag73.xml"/><Relationship Id="rId44" Type="http://schemas.openxmlformats.org/officeDocument/2006/relationships/slideLayout" Target="../slideLayouts/slideLayout44.xml"/><Relationship Id="rId60" Type="http://schemas.openxmlformats.org/officeDocument/2006/relationships/tags" Target="../tags/tag14.xml"/><Relationship Id="rId65" Type="http://schemas.openxmlformats.org/officeDocument/2006/relationships/tags" Target="../tags/tag19.xml"/><Relationship Id="rId81" Type="http://schemas.openxmlformats.org/officeDocument/2006/relationships/tags" Target="../tags/tag35.xml"/><Relationship Id="rId86" Type="http://schemas.openxmlformats.org/officeDocument/2006/relationships/tags" Target="../tags/tag40.xml"/><Relationship Id="rId130" Type="http://schemas.openxmlformats.org/officeDocument/2006/relationships/tags" Target="../tags/tag84.xml"/><Relationship Id="rId135" Type="http://schemas.openxmlformats.org/officeDocument/2006/relationships/tags" Target="../tags/tag89.xml"/><Relationship Id="rId151" Type="http://schemas.openxmlformats.org/officeDocument/2006/relationships/tags" Target="../tags/tag105.xml"/><Relationship Id="rId156" Type="http://schemas.openxmlformats.org/officeDocument/2006/relationships/tags" Target="../tags/tag11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ags" Target="../tags/tag63.xml"/><Relationship Id="rId34" Type="http://schemas.openxmlformats.org/officeDocument/2006/relationships/slideLayout" Target="../slideLayouts/slideLayout34.xml"/><Relationship Id="rId50" Type="http://schemas.openxmlformats.org/officeDocument/2006/relationships/tags" Target="../tags/tag4.xml"/><Relationship Id="rId55" Type="http://schemas.openxmlformats.org/officeDocument/2006/relationships/tags" Target="../tags/tag9.xml"/><Relationship Id="rId76" Type="http://schemas.openxmlformats.org/officeDocument/2006/relationships/tags" Target="../tags/tag30.xml"/><Relationship Id="rId97" Type="http://schemas.openxmlformats.org/officeDocument/2006/relationships/tags" Target="../tags/tag51.xml"/><Relationship Id="rId104" Type="http://schemas.openxmlformats.org/officeDocument/2006/relationships/tags" Target="../tags/tag58.xml"/><Relationship Id="rId120" Type="http://schemas.openxmlformats.org/officeDocument/2006/relationships/tags" Target="../tags/tag74.xml"/><Relationship Id="rId125" Type="http://schemas.openxmlformats.org/officeDocument/2006/relationships/tags" Target="../tags/tag79.xml"/><Relationship Id="rId141" Type="http://schemas.openxmlformats.org/officeDocument/2006/relationships/tags" Target="../tags/tag95.xml"/><Relationship Id="rId146" Type="http://schemas.openxmlformats.org/officeDocument/2006/relationships/tags" Target="../tags/tag100.xml"/><Relationship Id="rId167" Type="http://schemas.openxmlformats.org/officeDocument/2006/relationships/tags" Target="../tags/tag121.xml"/><Relationship Id="rId7" Type="http://schemas.openxmlformats.org/officeDocument/2006/relationships/slideLayout" Target="../slideLayouts/slideLayout7.xml"/><Relationship Id="rId71" Type="http://schemas.openxmlformats.org/officeDocument/2006/relationships/tags" Target="../tags/tag25.xml"/><Relationship Id="rId92" Type="http://schemas.openxmlformats.org/officeDocument/2006/relationships/tags" Target="../tags/tag46.xml"/><Relationship Id="rId162" Type="http://schemas.openxmlformats.org/officeDocument/2006/relationships/tags" Target="../tags/tag116.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tags" Target="../tags/tag20.xml"/><Relationship Id="rId87" Type="http://schemas.openxmlformats.org/officeDocument/2006/relationships/tags" Target="../tags/tag41.xml"/><Relationship Id="rId110" Type="http://schemas.openxmlformats.org/officeDocument/2006/relationships/tags" Target="../tags/tag64.xml"/><Relationship Id="rId115" Type="http://schemas.openxmlformats.org/officeDocument/2006/relationships/tags" Target="../tags/tag69.xml"/><Relationship Id="rId131" Type="http://schemas.openxmlformats.org/officeDocument/2006/relationships/tags" Target="../tags/tag85.xml"/><Relationship Id="rId136" Type="http://schemas.openxmlformats.org/officeDocument/2006/relationships/tags" Target="../tags/tag90.xml"/><Relationship Id="rId157" Type="http://schemas.openxmlformats.org/officeDocument/2006/relationships/tags" Target="../tags/tag111.xml"/><Relationship Id="rId61" Type="http://schemas.openxmlformats.org/officeDocument/2006/relationships/tags" Target="../tags/tag15.xml"/><Relationship Id="rId82" Type="http://schemas.openxmlformats.org/officeDocument/2006/relationships/tags" Target="../tags/tag36.xml"/><Relationship Id="rId152" Type="http://schemas.openxmlformats.org/officeDocument/2006/relationships/tags" Target="../tags/tag106.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tags" Target="../tags/tag10.xml"/><Relationship Id="rId77" Type="http://schemas.openxmlformats.org/officeDocument/2006/relationships/tags" Target="../tags/tag31.xml"/><Relationship Id="rId100" Type="http://schemas.openxmlformats.org/officeDocument/2006/relationships/tags" Target="../tags/tag54.xml"/><Relationship Id="rId105" Type="http://schemas.openxmlformats.org/officeDocument/2006/relationships/tags" Target="../tags/tag59.xml"/><Relationship Id="rId126" Type="http://schemas.openxmlformats.org/officeDocument/2006/relationships/tags" Target="../tags/tag80.xml"/><Relationship Id="rId147" Type="http://schemas.openxmlformats.org/officeDocument/2006/relationships/tags" Target="../tags/tag101.xml"/><Relationship Id="rId168" Type="http://schemas.openxmlformats.org/officeDocument/2006/relationships/tags" Target="../tags/tag122.xml"/><Relationship Id="rId8" Type="http://schemas.openxmlformats.org/officeDocument/2006/relationships/slideLayout" Target="../slideLayouts/slideLayout8.xml"/><Relationship Id="rId51" Type="http://schemas.openxmlformats.org/officeDocument/2006/relationships/tags" Target="../tags/tag5.xml"/><Relationship Id="rId72" Type="http://schemas.openxmlformats.org/officeDocument/2006/relationships/tags" Target="../tags/tag26.xml"/><Relationship Id="rId93" Type="http://schemas.openxmlformats.org/officeDocument/2006/relationships/tags" Target="../tags/tag47.xml"/><Relationship Id="rId98" Type="http://schemas.openxmlformats.org/officeDocument/2006/relationships/tags" Target="../tags/tag52.xml"/><Relationship Id="rId121" Type="http://schemas.openxmlformats.org/officeDocument/2006/relationships/tags" Target="../tags/tag75.xml"/><Relationship Id="rId142" Type="http://schemas.openxmlformats.org/officeDocument/2006/relationships/tags" Target="../tags/tag96.xml"/><Relationship Id="rId163" Type="http://schemas.openxmlformats.org/officeDocument/2006/relationships/tags" Target="../tags/tag117.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tags" Target="../tags/tag21.xml"/><Relationship Id="rId116" Type="http://schemas.openxmlformats.org/officeDocument/2006/relationships/tags" Target="../tags/tag70.xml"/><Relationship Id="rId137" Type="http://schemas.openxmlformats.org/officeDocument/2006/relationships/tags" Target="../tags/tag91.xml"/><Relationship Id="rId158" Type="http://schemas.openxmlformats.org/officeDocument/2006/relationships/tags" Target="../tags/tag11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tags" Target="../tags/tag16.xml"/><Relationship Id="rId83" Type="http://schemas.openxmlformats.org/officeDocument/2006/relationships/tags" Target="../tags/tag37.xml"/><Relationship Id="rId88" Type="http://schemas.openxmlformats.org/officeDocument/2006/relationships/tags" Target="../tags/tag42.xml"/><Relationship Id="rId111" Type="http://schemas.openxmlformats.org/officeDocument/2006/relationships/tags" Target="../tags/tag65.xml"/><Relationship Id="rId132" Type="http://schemas.openxmlformats.org/officeDocument/2006/relationships/tags" Target="../tags/tag86.xml"/><Relationship Id="rId153" Type="http://schemas.openxmlformats.org/officeDocument/2006/relationships/tags" Target="../tags/tag107.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tags" Target="../tags/tag11.xml"/><Relationship Id="rId106" Type="http://schemas.openxmlformats.org/officeDocument/2006/relationships/tags" Target="../tags/tag60.xml"/><Relationship Id="rId127" Type="http://schemas.openxmlformats.org/officeDocument/2006/relationships/tags" Target="../tags/tag8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6.xml"/><Relationship Id="rId73" Type="http://schemas.openxmlformats.org/officeDocument/2006/relationships/tags" Target="../tags/tag27.xml"/><Relationship Id="rId78" Type="http://schemas.openxmlformats.org/officeDocument/2006/relationships/tags" Target="../tags/tag32.xml"/><Relationship Id="rId94" Type="http://schemas.openxmlformats.org/officeDocument/2006/relationships/tags" Target="../tags/tag48.xml"/><Relationship Id="rId99" Type="http://schemas.openxmlformats.org/officeDocument/2006/relationships/tags" Target="../tags/tag53.xml"/><Relationship Id="rId101" Type="http://schemas.openxmlformats.org/officeDocument/2006/relationships/tags" Target="../tags/tag55.xml"/><Relationship Id="rId122" Type="http://schemas.openxmlformats.org/officeDocument/2006/relationships/tags" Target="../tags/tag76.xml"/><Relationship Id="rId143" Type="http://schemas.openxmlformats.org/officeDocument/2006/relationships/tags" Target="../tags/tag97.xml"/><Relationship Id="rId148" Type="http://schemas.openxmlformats.org/officeDocument/2006/relationships/tags" Target="../tags/tag102.xml"/><Relationship Id="rId164" Type="http://schemas.openxmlformats.org/officeDocument/2006/relationships/tags" Target="../tags/tag118.xml"/><Relationship Id="rId169" Type="http://schemas.openxmlformats.org/officeDocument/2006/relationships/tags" Target="../tags/tag12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heme" Target="../theme/theme1.xml"/><Relationship Id="rId68" Type="http://schemas.openxmlformats.org/officeDocument/2006/relationships/tags" Target="../tags/tag22.xml"/><Relationship Id="rId89" Type="http://schemas.openxmlformats.org/officeDocument/2006/relationships/tags" Target="../tags/tag43.xml"/><Relationship Id="rId112" Type="http://schemas.openxmlformats.org/officeDocument/2006/relationships/tags" Target="../tags/tag66.xml"/><Relationship Id="rId133" Type="http://schemas.openxmlformats.org/officeDocument/2006/relationships/tags" Target="../tags/tag87.xml"/><Relationship Id="rId154" Type="http://schemas.openxmlformats.org/officeDocument/2006/relationships/tags" Target="../tags/tag108.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tags" Target="../tags/tag12.xml"/><Relationship Id="rId79" Type="http://schemas.openxmlformats.org/officeDocument/2006/relationships/tags" Target="../tags/tag33.xml"/><Relationship Id="rId102" Type="http://schemas.openxmlformats.org/officeDocument/2006/relationships/tags" Target="../tags/tag56.xml"/><Relationship Id="rId123" Type="http://schemas.openxmlformats.org/officeDocument/2006/relationships/tags" Target="../tags/tag77.xml"/><Relationship Id="rId144" Type="http://schemas.openxmlformats.org/officeDocument/2006/relationships/tags" Target="../tags/tag98.xml"/><Relationship Id="rId90" Type="http://schemas.openxmlformats.org/officeDocument/2006/relationships/tags" Target="../tags/tag44.xml"/><Relationship Id="rId165" Type="http://schemas.openxmlformats.org/officeDocument/2006/relationships/tags" Target="../tags/tag119.xml"/><Relationship Id="rId27" Type="http://schemas.openxmlformats.org/officeDocument/2006/relationships/slideLayout" Target="../slideLayouts/slideLayout27.xml"/><Relationship Id="rId48" Type="http://schemas.openxmlformats.org/officeDocument/2006/relationships/tags" Target="../tags/tag2.xml"/><Relationship Id="rId69" Type="http://schemas.openxmlformats.org/officeDocument/2006/relationships/tags" Target="../tags/tag23.xml"/><Relationship Id="rId113" Type="http://schemas.openxmlformats.org/officeDocument/2006/relationships/tags" Target="../tags/tag67.xml"/><Relationship Id="rId134" Type="http://schemas.openxmlformats.org/officeDocument/2006/relationships/tags" Target="../tags/tag88.xml"/><Relationship Id="rId80" Type="http://schemas.openxmlformats.org/officeDocument/2006/relationships/tags" Target="../tags/tag34.xml"/><Relationship Id="rId155" Type="http://schemas.openxmlformats.org/officeDocument/2006/relationships/tags" Target="../tags/tag109.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tags" Target="../tags/tag13.xml"/><Relationship Id="rId103" Type="http://schemas.openxmlformats.org/officeDocument/2006/relationships/tags" Target="../tags/tag57.xml"/><Relationship Id="rId124" Type="http://schemas.openxmlformats.org/officeDocument/2006/relationships/tags" Target="../tags/tag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3" name="Text Placeholder"/>
          <p:cNvSpPr>
            <a:spLocks noGrp="1"/>
          </p:cNvSpPr>
          <p:nvPr userDrawn="1">
            <p:ph type="body" idx="1"/>
          </p:nvPr>
        </p:nvSpPr>
        <p:spPr bwMode="black">
          <a:xfrm>
            <a:off x="504001" y="1548560"/>
            <a:ext cx="11186476" cy="4804615"/>
          </a:xfrm>
          <a:prstGeom prst="rect">
            <a:avLst/>
          </a:prstGeom>
        </p:spPr>
        <p:txBody>
          <a:bodyPr vert="horz" lIns="0" tIns="0" rIns="0" bIns="0" rtlCol="0">
            <a:noAutofit/>
          </a:bodyPr>
          <a:lstStyle/>
          <a:p>
            <a:pPr lvl="0"/>
            <a:r>
              <a:rPr lang="en-US"/>
              <a:t>Start typing to add text</a:t>
            </a:r>
          </a:p>
          <a:p>
            <a:pPr lvl="1"/>
            <a:r>
              <a:rPr lang="en-US"/>
              <a:t>Level 2</a:t>
            </a:r>
          </a:p>
          <a:p>
            <a:pPr lvl="2"/>
            <a:r>
              <a:rPr lang="en-US"/>
              <a:t>Level 3</a:t>
            </a:r>
          </a:p>
          <a:p>
            <a:pPr lvl="3"/>
            <a:r>
              <a:rPr lang="en-US"/>
              <a:t>Level 4</a:t>
            </a:r>
          </a:p>
          <a:p>
            <a:pPr lvl="4"/>
            <a:r>
              <a:rPr lang="en-US"/>
              <a:t>Level 5</a:t>
            </a:r>
          </a:p>
          <a:p>
            <a:pPr lvl="5"/>
            <a:r>
              <a:rPr lang="en-US"/>
              <a:t>Level 6</a:t>
            </a:r>
          </a:p>
          <a:p>
            <a:pPr lvl="6"/>
            <a:r>
              <a:rPr lang="en-US"/>
              <a:t>Level 7</a:t>
            </a:r>
          </a:p>
          <a:p>
            <a:pPr lvl="7"/>
            <a:r>
              <a:rPr lang="en-US"/>
              <a:t>Level 8</a:t>
            </a:r>
          </a:p>
          <a:p>
            <a:pPr lvl="8"/>
            <a:r>
              <a:rPr lang="en-US"/>
              <a:t>Level 9</a:t>
            </a:r>
          </a:p>
          <a:p>
            <a:pPr lvl="0"/>
            <a:endParaRPr lang="en-US" noProof="0"/>
          </a:p>
        </p:txBody>
      </p:sp>
      <p:sp>
        <p:nvSpPr>
          <p:cNvPr id="2" name="Title Placeholder"/>
          <p:cNvSpPr>
            <a:spLocks noGrp="1"/>
          </p:cNvSpPr>
          <p:nvPr userDrawn="1">
            <p:ph type="title"/>
          </p:nvPr>
        </p:nvSpPr>
        <p:spPr bwMode="black">
          <a:xfrm>
            <a:off x="504001" y="504000"/>
            <a:ext cx="1118317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48"/>
            </p:custDataLst>
          </p:nvPr>
        </p:nvGrpSpPr>
        <p:grpSpPr>
          <a:xfrm>
            <a:off x="3938798" y="3978000"/>
            <a:ext cx="1024878" cy="1024878"/>
            <a:chOff x="0" y="0"/>
            <a:chExt cx="914400" cy="914400"/>
          </a:xfrm>
          <a:solidFill>
            <a:schemeClr val="tx2"/>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6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68"/>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69"/>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7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49"/>
            </p:custDataLst>
          </p:nvPr>
        </p:nvGrpSpPr>
        <p:grpSpPr>
          <a:xfrm>
            <a:off x="5391506" y="3978000"/>
            <a:ext cx="1024878" cy="1024878"/>
            <a:chOff x="0" y="0"/>
            <a:chExt cx="914400" cy="914400"/>
          </a:xfrm>
          <a:solidFill>
            <a:schemeClr val="tx2"/>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6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6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6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50"/>
            </p:custDataLst>
          </p:nvPr>
        </p:nvGrpSpPr>
        <p:grpSpPr>
          <a:xfrm>
            <a:off x="6844214" y="3978000"/>
            <a:ext cx="1024878" cy="1024878"/>
            <a:chOff x="0" y="0"/>
            <a:chExt cx="914400" cy="914400"/>
          </a:xfrm>
          <a:solidFill>
            <a:schemeClr val="tx2"/>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5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6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51"/>
            </p:custDataLst>
          </p:nvPr>
        </p:nvGrpSpPr>
        <p:grpSpPr>
          <a:xfrm>
            <a:off x="8296922" y="3978000"/>
            <a:ext cx="1024878" cy="1024878"/>
            <a:chOff x="4334905" y="3282696"/>
            <a:chExt cx="292608" cy="292608"/>
          </a:xfrm>
          <a:solidFill>
            <a:schemeClr val="tx2"/>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52"/>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50"/>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51"/>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2"/>
              </a:solidFill>
            </a:ln>
          </p:spPr>
          <p:txBody>
            <a:bodyPr/>
            <a:lstStyle/>
            <a:p>
              <a:endParaRPr lang="en-GB" b="0" i="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52"/>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2"/>
              </a:solidFill>
            </a:ln>
          </p:spPr>
          <p:txBody>
            <a:bodyPr/>
            <a:lstStyle/>
            <a:p>
              <a:endParaRPr lang="en-GB" b="0" i="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72 Brand" panose="020B0504030603020204" pitchFamily="34" charset="0"/>
                <a:ea typeface="72 Brand" pitchFamily="34" charset="-128"/>
                <a:cs typeface="72 Brand" pitchFamily="34" charset="-128"/>
              </a:rPr>
              <a:t>(r) Footnote</a:t>
            </a:r>
          </a:p>
        </p:txBody>
      </p:sp>
      <p:sp>
        <p:nvSpPr>
          <p:cNvPr id="5" name="Draft [Sticker]" hidden="1">
            <a:extLst>
              <a:ext uri="{FF2B5EF4-FFF2-40B4-BE49-F238E27FC236}">
                <a16:creationId xmlns:a16="http://schemas.microsoft.com/office/drawing/2014/main" id="{4ED4653C-0BEF-C53F-2F44-0F4FC1038B4E}"/>
              </a:ext>
            </a:extLst>
          </p:cNvPr>
          <p:cNvSpPr/>
          <p:nvPr userDrawn="1"/>
        </p:nvSpPr>
        <p:spPr bwMode="gray">
          <a:xfrm rot="18900000">
            <a:off x="4491456" y="3089731"/>
            <a:ext cx="3211564"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5400" b="0" i="0" u="none" strike="noStrike" kern="0" cap="none" spc="0" normalizeH="0" baseline="0" noProof="0">
                <a:ln>
                  <a:noFill/>
                </a:ln>
                <a:solidFill>
                  <a:schemeClr val="tx2"/>
                </a:solidFill>
                <a:effectLst/>
                <a:uLnTx/>
                <a:uFillTx/>
                <a:latin typeface="72 Brand" panose="020B0504030603020204" pitchFamily="34" charset="0"/>
                <a:ea typeface="Arial" pitchFamily="34" charset="0"/>
                <a:cs typeface="Arial" pitchFamily="34" charset="0"/>
              </a:rPr>
              <a:t>DRAFT</a:t>
            </a:r>
          </a:p>
        </p:txBody>
      </p:sp>
      <p:sp>
        <p:nvSpPr>
          <p:cNvPr id="142" name="Content [Comment]" hidden="1">
            <a:extLst>
              <a:ext uri="{FF2B5EF4-FFF2-40B4-BE49-F238E27FC236}">
                <a16:creationId xmlns:a16="http://schemas.microsoft.com/office/drawing/2014/main" id="{D6760A1A-5249-0361-7543-4100DC0D89C0}"/>
              </a:ext>
            </a:extLst>
          </p:cNvPr>
          <p:cNvSpPr>
            <a:spLocks/>
          </p:cNvSpPr>
          <p:nvPr userDrawn="1"/>
        </p:nvSpPr>
        <p:spPr>
          <a:xfrm>
            <a:off x="10620496" y="1126713"/>
            <a:ext cx="1322679" cy="1287398"/>
          </a:xfrm>
          <a:prstGeom prst="wedgeRectCallout">
            <a:avLst>
              <a:gd name="adj1" fmla="val 33379"/>
              <a:gd name="adj2" fmla="val 65105"/>
            </a:avLst>
          </a:prstGeom>
          <a:solidFill>
            <a:srgbClr val="FFF3B8"/>
          </a:solidFill>
          <a:ln w="12700" cap="flat" cmpd="sng" algn="ctr">
            <a:noFill/>
            <a:prstDash val="solid"/>
            <a:miter lim="800000"/>
          </a:ln>
          <a:effectLst/>
        </p:spPr>
        <p:txBody>
          <a:bodyPr lIns="36000" tIns="36000" rIns="36000" bIns="36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8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8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8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800" b="0" i="0" u="none" strike="noStrike" kern="0" cap="none" spc="0" normalizeH="0" baseline="0" noProof="0">
                <a:ln>
                  <a:noFill/>
                </a:ln>
                <a:solidFill>
                  <a:srgbClr val="0A0A0A"/>
                </a:solidFill>
                <a:effectLst/>
                <a:uLnTx/>
                <a:uFillTx/>
                <a:latin typeface="72 Brand" panose="020B0504030603020204" pitchFamily="34" charset="0"/>
              </a:rPr>
              <a:t>&lt;/date&gt;: </a:t>
            </a:r>
          </a:p>
        </p:txBody>
      </p:sp>
      <p:sp>
        <p:nvSpPr>
          <p:cNvPr id="143" name="Formatting [Comment]" hidden="1">
            <a:extLst>
              <a:ext uri="{FF2B5EF4-FFF2-40B4-BE49-F238E27FC236}">
                <a16:creationId xmlns:a16="http://schemas.microsoft.com/office/drawing/2014/main" id="{31370255-4446-E2E0-D475-0E9332BBA969}"/>
              </a:ext>
            </a:extLst>
          </p:cNvPr>
          <p:cNvSpPr>
            <a:spLocks/>
          </p:cNvSpPr>
          <p:nvPr userDrawn="1"/>
        </p:nvSpPr>
        <p:spPr>
          <a:xfrm>
            <a:off x="10620496" y="1126713"/>
            <a:ext cx="1322679" cy="1287398"/>
          </a:xfrm>
          <a:prstGeom prst="wedgeRectCallout">
            <a:avLst>
              <a:gd name="adj1" fmla="val 33379"/>
              <a:gd name="adj2" fmla="val 65105"/>
            </a:avLst>
          </a:prstGeom>
          <a:solidFill>
            <a:srgbClr val="FFF3B8"/>
          </a:solidFill>
          <a:ln w="12700" cap="flat" cmpd="sng" algn="ctr">
            <a:noFill/>
            <a:prstDash val="solid"/>
            <a:miter lim="800000"/>
          </a:ln>
          <a:effectLst/>
        </p:spPr>
        <p:txBody>
          <a:bodyPr lIns="36000" tIns="36000" rIns="36000" bIns="36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8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8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8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800" b="0" i="0" u="none" strike="noStrike" kern="0" cap="none" spc="0" normalizeH="0" baseline="0" noProof="0">
                <a:ln>
                  <a:noFill/>
                </a:ln>
                <a:solidFill>
                  <a:srgbClr val="0A0A0A"/>
                </a:solidFill>
                <a:effectLst/>
                <a:uLnTx/>
                <a:uFillTx/>
                <a:latin typeface="72 Brand" panose="020B0504030603020204" pitchFamily="34" charset="0"/>
              </a:rPr>
              <a:t>&lt;/date&gt;: </a:t>
            </a:r>
          </a:p>
        </p:txBody>
      </p:sp>
      <p:sp>
        <p:nvSpPr>
          <p:cNvPr id="132" name="Final [Sticker]" hidden="1">
            <a:extLst>
              <a:ext uri="{FF2B5EF4-FFF2-40B4-BE49-F238E27FC236}">
                <a16:creationId xmlns:a16="http://schemas.microsoft.com/office/drawing/2014/main" id="{5402B19A-2F1E-0983-9BF4-848C4B7F0B87}"/>
              </a:ext>
            </a:extLst>
          </p:cNvPr>
          <p:cNvSpPr>
            <a:spLocks/>
          </p:cNvSpPr>
          <p:nvPr userDrawn="1"/>
        </p:nvSpPr>
        <p:spPr>
          <a:xfrm>
            <a:off x="10983300" y="210784"/>
            <a:ext cx="707050" cy="173117"/>
          </a:xfrm>
          <a:prstGeom prst="roundRect">
            <a:avLst>
              <a:gd name="adj" fmla="val 50000"/>
            </a:avLst>
          </a:prstGeom>
          <a:gradFill>
            <a:gsLst>
              <a:gs pos="0">
                <a:schemeClr val="tx2"/>
              </a:gs>
              <a:gs pos="100000">
                <a:schemeClr val="tx2"/>
              </a:gs>
            </a:gsLst>
            <a:lin ang="5400000" scaled="1"/>
          </a:gradFill>
          <a:ln w="19050" cap="flat" cmpd="sng" algn="ctr">
            <a:noFill/>
            <a:prstDash val="solid"/>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a:ln>
                  <a:noFill/>
                </a:ln>
                <a:solidFill>
                  <a:srgbClr val="FFFFFF"/>
                </a:solidFill>
                <a:effectLst/>
                <a:uLnTx/>
                <a:uFillTx/>
                <a:latin typeface="+mn-lt"/>
                <a:ea typeface="+mn-ea"/>
                <a:cs typeface="+mn-cs"/>
              </a:rPr>
              <a:t>FINAL SLIDE</a:t>
            </a:r>
          </a:p>
        </p:txBody>
      </p:sp>
      <p:sp>
        <p:nvSpPr>
          <p:cNvPr id="148" name="Internal [Sticker]" hidden="1">
            <a:extLst>
              <a:ext uri="{FF2B5EF4-FFF2-40B4-BE49-F238E27FC236}">
                <a16:creationId xmlns:a16="http://schemas.microsoft.com/office/drawing/2014/main" id="{28223912-D0A4-A620-A34F-518BD869E53F}"/>
              </a:ext>
            </a:extLst>
          </p:cNvPr>
          <p:cNvSpPr>
            <a:spLocks/>
          </p:cNvSpPr>
          <p:nvPr userDrawn="1"/>
        </p:nvSpPr>
        <p:spPr>
          <a:xfrm>
            <a:off x="10033000" y="210784"/>
            <a:ext cx="1657350" cy="173117"/>
          </a:xfrm>
          <a:prstGeom prst="roundRect">
            <a:avLst>
              <a:gd name="adj" fmla="val 50000"/>
            </a:avLst>
          </a:prstGeom>
          <a:gradFill>
            <a:gsLst>
              <a:gs pos="0">
                <a:schemeClr val="tx2"/>
              </a:gs>
              <a:gs pos="100000">
                <a:schemeClr val="tx2"/>
              </a:gs>
            </a:gsLst>
            <a:lin ang="5400000" scaled="1"/>
          </a:gradFill>
          <a:ln w="19050" cap="flat" cmpd="sng" algn="ctr">
            <a:noFill/>
            <a:prstDash val="solid"/>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a:ln>
                  <a:noFill/>
                </a:ln>
                <a:solidFill>
                  <a:srgbClr val="FFFFFF"/>
                </a:solidFill>
                <a:effectLst/>
                <a:uLnTx/>
                <a:uFillTx/>
                <a:latin typeface="+mn-lt"/>
                <a:ea typeface="+mn-ea"/>
                <a:cs typeface="+mn-cs"/>
              </a:rPr>
              <a:t>INTERNAL USE ONLY</a:t>
            </a:r>
          </a:p>
        </p:txBody>
      </p:sp>
      <p:sp>
        <p:nvSpPr>
          <p:cNvPr id="149" name="Discussion [Sticker]" hidden="1">
            <a:extLst>
              <a:ext uri="{FF2B5EF4-FFF2-40B4-BE49-F238E27FC236}">
                <a16:creationId xmlns:a16="http://schemas.microsoft.com/office/drawing/2014/main" id="{D9D83DF6-771C-4C0C-6C7A-3A59B82BAD4A}"/>
              </a:ext>
            </a:extLst>
          </p:cNvPr>
          <p:cNvSpPr>
            <a:spLocks/>
          </p:cNvSpPr>
          <p:nvPr userDrawn="1"/>
        </p:nvSpPr>
        <p:spPr>
          <a:xfrm>
            <a:off x="10734674" y="210784"/>
            <a:ext cx="955676" cy="173117"/>
          </a:xfrm>
          <a:prstGeom prst="roundRect">
            <a:avLst>
              <a:gd name="adj" fmla="val 50000"/>
            </a:avLst>
          </a:prstGeom>
          <a:gradFill>
            <a:gsLst>
              <a:gs pos="0">
                <a:schemeClr val="tx2"/>
              </a:gs>
              <a:gs pos="100000">
                <a:schemeClr val="tx2"/>
              </a:gs>
            </a:gsLst>
            <a:lin ang="5400000" scaled="1"/>
          </a:gradFill>
          <a:ln w="19050" cap="flat" cmpd="sng" algn="ctr">
            <a:noFill/>
            <a:prstDash val="solid"/>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a:ln>
                  <a:noFill/>
                </a:ln>
                <a:solidFill>
                  <a:srgbClr val="FFFFFF"/>
                </a:solidFill>
                <a:effectLst/>
                <a:uLnTx/>
                <a:uFillTx/>
                <a:latin typeface="+mn-lt"/>
                <a:ea typeface="+mn-ea"/>
                <a:cs typeface="+mn-cs"/>
              </a:rPr>
              <a:t>FOR DISCUSSION</a:t>
            </a:r>
          </a:p>
        </p:txBody>
      </p:sp>
      <p:sp>
        <p:nvSpPr>
          <p:cNvPr id="145" name="Dummy [Sticker]" hidden="1">
            <a:extLst>
              <a:ext uri="{FF2B5EF4-FFF2-40B4-BE49-F238E27FC236}">
                <a16:creationId xmlns:a16="http://schemas.microsoft.com/office/drawing/2014/main" id="{85BE85F9-1C84-5D9C-577F-40BFD680420C}"/>
              </a:ext>
            </a:extLst>
          </p:cNvPr>
          <p:cNvSpPr>
            <a:spLocks/>
          </p:cNvSpPr>
          <p:nvPr userDrawn="1"/>
        </p:nvSpPr>
        <p:spPr>
          <a:xfrm>
            <a:off x="10734674" y="210784"/>
            <a:ext cx="955675" cy="173117"/>
          </a:xfrm>
          <a:prstGeom prst="roundRect">
            <a:avLst>
              <a:gd name="adj" fmla="val 50000"/>
            </a:avLst>
          </a:prstGeom>
          <a:gradFill>
            <a:gsLst>
              <a:gs pos="0">
                <a:schemeClr val="tx2"/>
              </a:gs>
              <a:gs pos="100000">
                <a:schemeClr val="tx2"/>
              </a:gs>
            </a:gsLst>
            <a:lin ang="5400000" scaled="1"/>
          </a:gradFill>
          <a:ln w="19050" cap="flat" cmpd="sng" algn="ctr">
            <a:noFill/>
            <a:prstDash val="solid"/>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a:ln>
                  <a:noFill/>
                </a:ln>
                <a:solidFill>
                  <a:srgbClr val="FFFFFF"/>
                </a:solidFill>
                <a:effectLst/>
                <a:uLnTx/>
                <a:uFillTx/>
                <a:latin typeface="+mn-lt"/>
                <a:ea typeface="+mn-ea"/>
                <a:cs typeface="+mn-cs"/>
              </a:rPr>
              <a:t>DUMMY DATA</a:t>
            </a:r>
          </a:p>
        </p:txBody>
      </p:sp>
      <p:sp>
        <p:nvSpPr>
          <p:cNvPr id="146" name="Update [Sticker]" hidden="1">
            <a:extLst>
              <a:ext uri="{FF2B5EF4-FFF2-40B4-BE49-F238E27FC236}">
                <a16:creationId xmlns:a16="http://schemas.microsoft.com/office/drawing/2014/main" id="{DB5368A3-028B-BD89-843A-4055DAEC9BBE}"/>
              </a:ext>
            </a:extLst>
          </p:cNvPr>
          <p:cNvSpPr>
            <a:spLocks/>
          </p:cNvSpPr>
          <p:nvPr userDrawn="1"/>
        </p:nvSpPr>
        <p:spPr>
          <a:xfrm>
            <a:off x="10734674" y="210784"/>
            <a:ext cx="955676" cy="173117"/>
          </a:xfrm>
          <a:prstGeom prst="roundRect">
            <a:avLst>
              <a:gd name="adj" fmla="val 50000"/>
            </a:avLst>
          </a:prstGeom>
          <a:gradFill>
            <a:gsLst>
              <a:gs pos="0">
                <a:schemeClr val="tx2"/>
              </a:gs>
              <a:gs pos="100000">
                <a:schemeClr val="tx2"/>
              </a:gs>
            </a:gsLst>
            <a:lin ang="5400000" scaled="1"/>
          </a:gradFill>
          <a:ln w="19050" cap="flat" cmpd="sng" algn="ctr">
            <a:noFill/>
            <a:prstDash val="solid"/>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a:ln>
                  <a:noFill/>
                </a:ln>
                <a:solidFill>
                  <a:srgbClr val="FFFFFF"/>
                </a:solidFill>
                <a:effectLst/>
                <a:uLnTx/>
                <a:uFillTx/>
                <a:latin typeface="+mn-lt"/>
                <a:ea typeface="+mn-ea"/>
                <a:cs typeface="+mn-cs"/>
              </a:rPr>
              <a:t>UPDATE DATA</a:t>
            </a:r>
          </a:p>
        </p:txBody>
      </p:sp>
      <p:sp>
        <p:nvSpPr>
          <p:cNvPr id="147" name="Backup [Sticker]" hidden="1">
            <a:extLst>
              <a:ext uri="{FF2B5EF4-FFF2-40B4-BE49-F238E27FC236}">
                <a16:creationId xmlns:a16="http://schemas.microsoft.com/office/drawing/2014/main" id="{308EDF7D-F287-A5B8-407B-AF543ACA9F1E}"/>
              </a:ext>
            </a:extLst>
          </p:cNvPr>
          <p:cNvSpPr>
            <a:spLocks/>
          </p:cNvSpPr>
          <p:nvPr userDrawn="1"/>
        </p:nvSpPr>
        <p:spPr>
          <a:xfrm>
            <a:off x="10985500" y="210784"/>
            <a:ext cx="704850" cy="173117"/>
          </a:xfrm>
          <a:prstGeom prst="roundRect">
            <a:avLst>
              <a:gd name="adj" fmla="val 50000"/>
            </a:avLst>
          </a:prstGeom>
          <a:gradFill>
            <a:gsLst>
              <a:gs pos="0">
                <a:schemeClr val="tx2"/>
              </a:gs>
              <a:gs pos="100000">
                <a:schemeClr val="tx2"/>
              </a:gs>
            </a:gsLst>
            <a:lin ang="5400000" scaled="1"/>
          </a:gradFill>
          <a:ln w="19050" cap="flat" cmpd="sng" algn="ctr">
            <a:noFill/>
            <a:prstDash val="solid"/>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noProof="0">
                <a:ln>
                  <a:noFill/>
                </a:ln>
                <a:solidFill>
                  <a:srgbClr val="FFFFFF"/>
                </a:solidFill>
                <a:effectLst/>
                <a:uLnTx/>
                <a:uFillTx/>
                <a:latin typeface="+mn-lt"/>
                <a:ea typeface="+mn-ea"/>
                <a:cs typeface="+mn-cs"/>
              </a:rPr>
              <a:t>BACKUP</a:t>
            </a:r>
          </a:p>
        </p:txBody>
      </p:sp>
      <p:grpSp>
        <p:nvGrpSpPr>
          <p:cNvPr id="134" name="Responsible [Sticker]" hidden="1">
            <a:extLst>
              <a:ext uri="{FF2B5EF4-FFF2-40B4-BE49-F238E27FC236}">
                <a16:creationId xmlns:a16="http://schemas.microsoft.com/office/drawing/2014/main" id="{D807E524-FC1C-0CD6-4E84-F55B41ABF787}"/>
              </a:ext>
            </a:extLst>
          </p:cNvPr>
          <p:cNvGrpSpPr/>
          <p:nvPr userDrawn="1"/>
        </p:nvGrpSpPr>
        <p:grpSpPr>
          <a:xfrm>
            <a:off x="9050330" y="210783"/>
            <a:ext cx="2640147" cy="173118"/>
            <a:chOff x="9050330" y="210783"/>
            <a:chExt cx="2640147" cy="173118"/>
          </a:xfrm>
        </p:grpSpPr>
        <p:sp>
          <p:nvSpPr>
            <p:cNvPr id="135" name="Final [Sticker org.]">
              <a:extLst>
                <a:ext uri="{FF2B5EF4-FFF2-40B4-BE49-F238E27FC236}">
                  <a16:creationId xmlns:a16="http://schemas.microsoft.com/office/drawing/2014/main" id="{4440328B-E219-D57E-E076-5D09AD704156}"/>
                </a:ext>
              </a:extLst>
            </p:cNvPr>
            <p:cNvSpPr>
              <a:spLocks/>
            </p:cNvSpPr>
            <p:nvPr/>
          </p:nvSpPr>
          <p:spPr>
            <a:xfrm>
              <a:off x="9050330" y="210783"/>
              <a:ext cx="2640147" cy="173117"/>
            </a:xfrm>
            <a:prstGeom prst="roundRect">
              <a:avLst>
                <a:gd name="adj" fmla="val 50000"/>
              </a:avLst>
            </a:prstGeom>
            <a:solidFill>
              <a:schemeClr val="bg1"/>
            </a:solidFill>
            <a:ln w="6350" cap="flat" cmpd="sng" algn="ctr">
              <a:solidFill>
                <a:schemeClr val="tx2"/>
              </a:solidFill>
              <a:prstDash val="solid"/>
            </a:ln>
            <a:effectLst/>
          </p:spPr>
          <p:txBody>
            <a:bodyPr wrap="square" lIns="90000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GL" sz="800" i="0" u="none" strike="noStrike" kern="0" cap="none" spc="0" normalizeH="0" baseline="0" noProof="0">
                  <a:ln>
                    <a:noFill/>
                  </a:ln>
                  <a:solidFill>
                    <a:schemeClr val="tx2"/>
                  </a:solidFill>
                  <a:effectLst/>
                  <a:uLnTx/>
                  <a:uFillTx/>
                  <a:latin typeface="+mn-lt"/>
                  <a:ea typeface="+mn-ea"/>
                  <a:cs typeface="+mn-cs"/>
                </a:rPr>
                <a:t>TEXT</a:t>
              </a:r>
              <a:endParaRPr kumimoji="0" lang="en-US" sz="800" i="0" u="none" strike="noStrike" kern="0" cap="none" spc="0" normalizeH="0" baseline="0" noProof="0">
                <a:ln>
                  <a:noFill/>
                </a:ln>
                <a:solidFill>
                  <a:schemeClr val="tx2"/>
                </a:solidFill>
                <a:effectLst/>
                <a:uLnTx/>
                <a:uFillTx/>
                <a:latin typeface="+mn-lt"/>
                <a:ea typeface="+mn-ea"/>
                <a:cs typeface="+mn-cs"/>
              </a:endParaRPr>
            </a:p>
          </p:txBody>
        </p:sp>
        <p:sp>
          <p:nvSpPr>
            <p:cNvPr id="136" name="Final [Sticker org.]">
              <a:extLst>
                <a:ext uri="{FF2B5EF4-FFF2-40B4-BE49-F238E27FC236}">
                  <a16:creationId xmlns:a16="http://schemas.microsoft.com/office/drawing/2014/main" id="{E3A6C8D3-C105-250D-CC2B-D59A630EC485}"/>
                </a:ext>
              </a:extLst>
            </p:cNvPr>
            <p:cNvSpPr>
              <a:spLocks/>
            </p:cNvSpPr>
            <p:nvPr/>
          </p:nvSpPr>
          <p:spPr>
            <a:xfrm>
              <a:off x="9050330" y="210784"/>
              <a:ext cx="853949" cy="173117"/>
            </a:xfrm>
            <a:prstGeom prst="roundRect">
              <a:avLst>
                <a:gd name="adj" fmla="val 50000"/>
              </a:avLst>
            </a:prstGeom>
            <a:solidFill>
              <a:schemeClr val="tx2"/>
            </a:solidFill>
            <a:ln w="19050" cap="flat" cmpd="sng" algn="ctr">
              <a:noFill/>
              <a:prstDash val="solid"/>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GL" sz="800" i="0" u="none" strike="noStrike" kern="0" cap="none" spc="0" normalizeH="0" baseline="0" noProof="0">
                  <a:ln>
                    <a:noFill/>
                  </a:ln>
                  <a:solidFill>
                    <a:srgbClr val="FFFFFF"/>
                  </a:solidFill>
                  <a:effectLst/>
                  <a:uLnTx/>
                  <a:uFillTx/>
                  <a:latin typeface="+mn-lt"/>
                  <a:ea typeface="+mn-ea"/>
                  <a:cs typeface="+mn-cs"/>
                </a:rPr>
                <a:t>RESPONSIBLE:</a:t>
              </a:r>
              <a:endParaRPr kumimoji="0" lang="en-US" sz="800" i="0" u="none" strike="noStrike" kern="0" cap="none" spc="0" normalizeH="0" baseline="0" noProof="0">
                <a:ln>
                  <a:noFill/>
                </a:ln>
                <a:solidFill>
                  <a:srgbClr val="FFFFFF"/>
                </a:solidFill>
                <a:effectLst/>
                <a:uLnTx/>
                <a:uFillTx/>
                <a:latin typeface="+mn-lt"/>
                <a:ea typeface="+mn-ea"/>
                <a:cs typeface="+mn-cs"/>
              </a:endParaRPr>
            </a:p>
          </p:txBody>
        </p:sp>
      </p:grpSp>
      <p:sp>
        <p:nvSpPr>
          <p:cNvPr id="137" name="Workspace [Presentation]" hidden="1">
            <a:extLst>
              <a:ext uri="{FF2B5EF4-FFF2-40B4-BE49-F238E27FC236}">
                <a16:creationId xmlns:a16="http://schemas.microsoft.com/office/drawing/2014/main" id="{94A6BE43-81F0-FA8E-2328-A068FC5E0F5F}"/>
              </a:ext>
            </a:extLst>
          </p:cNvPr>
          <p:cNvSpPr/>
          <p:nvPr userDrawn="1"/>
        </p:nvSpPr>
        <p:spPr bwMode="gray">
          <a:xfrm>
            <a:off x="504001" y="1548560"/>
            <a:ext cx="11186476" cy="4552203"/>
          </a:xfrm>
          <a:prstGeom prst="rect">
            <a:avLst/>
          </a:prstGeom>
          <a:noFill/>
          <a:ln w="12700" algn="ctr">
            <a:solidFill>
              <a:srgbClr val="D24726"/>
            </a:solidFill>
            <a:prstDash val="lgDash"/>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K" sz="18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33" name="TextBox 132">
            <a:extLst>
              <a:ext uri="{FF2B5EF4-FFF2-40B4-BE49-F238E27FC236}">
                <a16:creationId xmlns:a16="http://schemas.microsoft.com/office/drawing/2014/main" id="{F388A248-5B09-5E22-C88E-A9D5FE8ACD4F}"/>
              </a:ext>
            </a:extLst>
          </p:cNvPr>
          <p:cNvSpPr txBox="1"/>
          <p:nvPr userDrawn="1">
            <p:extLst>
              <p:ext uri="{1162E1C5-73C7-4A58-AE30-91384D911F3F}">
                <p184:classification xmlns:p184="http://schemas.microsoft.com/office/powerpoint/2018/4/main" val="ftr"/>
              </p:ext>
            </p:extLst>
          </p:nvPr>
        </p:nvSpPr>
        <p:spPr>
          <a:xfrm>
            <a:off x="203200" y="6563360"/>
            <a:ext cx="1589088" cy="91440"/>
          </a:xfrm>
          <a:prstGeom prst="rect">
            <a:avLst/>
          </a:prstGeom>
        </p:spPr>
        <p:txBody>
          <a:bodyPr horzOverflow="overflow" lIns="0" tIns="0" rIns="0" bIns="0">
            <a:spAutoFit/>
          </a:bodyPr>
          <a:lstStyle/>
          <a:p>
            <a:pPr algn="l"/>
            <a:r>
              <a:rPr lang="en-AE" sz="600">
                <a:solidFill>
                  <a:srgbClr val="000000">
                    <a:alpha val="50000"/>
                  </a:srgbClr>
                </a:solidFill>
                <a:latin typeface="72 Brand" panose="020B0504030603020204" pitchFamily="34" charset="0"/>
              </a:rPr>
              <a:t>                 INTERNAL ‒ SAP and Customers Only</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805" r:id="rId2"/>
    <p:sldLayoutId id="2147483780" r:id="rId3"/>
    <p:sldLayoutId id="2147483787" r:id="rId4"/>
    <p:sldLayoutId id="2147483816" r:id="rId5"/>
    <p:sldLayoutId id="2147483817" r:id="rId6"/>
    <p:sldLayoutId id="2147483818" r:id="rId7"/>
    <p:sldLayoutId id="2147483777" r:id="rId8"/>
    <p:sldLayoutId id="2147483788" r:id="rId9"/>
    <p:sldLayoutId id="2147483821" r:id="rId10"/>
    <p:sldLayoutId id="2147483823" r:id="rId11"/>
    <p:sldLayoutId id="2147483741" r:id="rId12"/>
    <p:sldLayoutId id="2147483813" r:id="rId13"/>
    <p:sldLayoutId id="2147483765" r:id="rId14"/>
    <p:sldLayoutId id="2147483811" r:id="rId15"/>
    <p:sldLayoutId id="2147483767" r:id="rId16"/>
    <p:sldLayoutId id="2147483815" r:id="rId17"/>
    <p:sldLayoutId id="2147483812" r:id="rId18"/>
    <p:sldLayoutId id="2147483774" r:id="rId19"/>
    <p:sldLayoutId id="2147483745" r:id="rId20"/>
    <p:sldLayoutId id="2147483760" r:id="rId21"/>
    <p:sldLayoutId id="2147483768" r:id="rId22"/>
    <p:sldLayoutId id="2147483769" r:id="rId23"/>
    <p:sldLayoutId id="2147483770" r:id="rId24"/>
    <p:sldLayoutId id="2147483757" r:id="rId25"/>
    <p:sldLayoutId id="2147483771" r:id="rId26"/>
    <p:sldLayoutId id="2147483763" r:id="rId27"/>
    <p:sldLayoutId id="2147483751" r:id="rId28"/>
    <p:sldLayoutId id="2147483825" r:id="rId29"/>
    <p:sldLayoutId id="2147483826" r:id="rId30"/>
    <p:sldLayoutId id="2147483740" r:id="rId31"/>
    <p:sldLayoutId id="2147483810" r:id="rId32"/>
    <p:sldLayoutId id="2147483756" r:id="rId33"/>
    <p:sldLayoutId id="2147483824" r:id="rId34"/>
    <p:sldLayoutId id="2147483829" r:id="rId35"/>
    <p:sldLayoutId id="2147483828" r:id="rId36"/>
    <p:sldLayoutId id="2147483795" r:id="rId37"/>
    <p:sldLayoutId id="2147483796" r:id="rId38"/>
    <p:sldLayoutId id="2147483797" r:id="rId39"/>
    <p:sldLayoutId id="2147483801" r:id="rId40"/>
    <p:sldLayoutId id="2147483802" r:id="rId41"/>
    <p:sldLayoutId id="2147483803" r:id="rId42"/>
    <p:sldLayoutId id="2147483804" r:id="rId43"/>
    <p:sldLayoutId id="2147483819" r:id="rId44"/>
    <p:sldLayoutId id="2147483831" r:id="rId45"/>
    <p:sldLayoutId id="2147483834" r:id="rId46"/>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600"/>
        </a:spcBef>
        <a:buClrTx/>
        <a:buSzPct val="100000"/>
        <a:buFont typeface="Arial" panose="020B0604020202020204" pitchFamily="34" charset="0"/>
        <a:buChar char="​"/>
        <a:defRPr sz="2000" b="0" i="0" kern="1200" baseline="0">
          <a:solidFill>
            <a:schemeClr val="tx1"/>
          </a:solidFill>
          <a:latin typeface="+mn-lt"/>
          <a:ea typeface="+mn-ea"/>
          <a:cs typeface="+mn-cs"/>
        </a:defRPr>
      </a:lvl1pPr>
      <a:lvl2pPr marL="252000" indent="-252000" algn="l" defTabSz="1088558" rtl="0" eaLnBrk="1" latinLnBrk="0" hangingPunct="1">
        <a:spcBef>
          <a:spcPts val="600"/>
        </a:spcBef>
        <a:buClr>
          <a:schemeClr val="tx1"/>
        </a:buClr>
        <a:buSzPct val="100000"/>
        <a:buFont typeface="Wingdings" panose="05000000000000000000" pitchFamily="2" charset="2"/>
        <a:buChar char=""/>
        <a:defRPr sz="1800" b="0" i="0" kern="1200">
          <a:solidFill>
            <a:schemeClr val="tx1"/>
          </a:solidFill>
          <a:latin typeface="+mn-lt"/>
          <a:ea typeface="+mn-ea"/>
          <a:cs typeface="+mn-cs"/>
        </a:defRPr>
      </a:lvl2pPr>
      <a:lvl3pPr marL="504000" indent="-252000" algn="l" defTabSz="1088558" rtl="0" eaLnBrk="1" latinLnBrk="0" hangingPunct="1">
        <a:spcBef>
          <a:spcPts val="600"/>
        </a:spcBef>
        <a:buClr>
          <a:schemeClr val="tx1"/>
        </a:buClr>
        <a:buSzPct val="100000"/>
        <a:buFont typeface="Wingdings" panose="05000000000000000000" pitchFamily="2" charset="2"/>
        <a:buChar char=""/>
        <a:defRPr lang="en-US" sz="1600" b="0" i="0" kern="1200" noProof="0" dirty="0" smtClean="0">
          <a:solidFill>
            <a:schemeClr val="tx1"/>
          </a:solidFill>
          <a:latin typeface="+mn-lt"/>
          <a:ea typeface="+mn-ea"/>
          <a:cs typeface="+mn-cs"/>
        </a:defRPr>
      </a:lvl3pPr>
      <a:lvl4pPr marL="756000" indent="-252000" algn="l" defTabSz="1088558" rtl="0" eaLnBrk="1" latinLnBrk="0" hangingPunct="1">
        <a:spcBef>
          <a:spcPts val="600"/>
        </a:spcBef>
        <a:buClr>
          <a:schemeClr val="tx1"/>
        </a:buClr>
        <a:buSzPct val="100000"/>
        <a:buFont typeface="Wingdings" panose="05000000000000000000" pitchFamily="2" charset="2"/>
        <a:buChar char=""/>
        <a:defRPr sz="1400" b="0" i="0" kern="1200">
          <a:solidFill>
            <a:schemeClr val="tx1"/>
          </a:solidFill>
          <a:latin typeface="+mn-lt"/>
          <a:ea typeface="+mn-ea"/>
          <a:cs typeface="+mn-cs"/>
        </a:defRPr>
      </a:lvl4pPr>
      <a:lvl5pPr marL="0" indent="0" algn="l" defTabSz="1088558" rtl="0" eaLnBrk="1" latinLnBrk="0" hangingPunct="1">
        <a:spcBef>
          <a:spcPts val="600"/>
        </a:spcBef>
        <a:buClr>
          <a:schemeClr val="tx1"/>
        </a:buClr>
        <a:buSzPct val="100000"/>
        <a:buFont typeface="Arial" panose="020B0604020202020204" pitchFamily="34" charset="0"/>
        <a:buChar char="​"/>
        <a:defRPr sz="1400" b="0" i="0" kern="1200" baseline="0">
          <a:solidFill>
            <a:schemeClr val="tx1"/>
          </a:solidFill>
          <a:latin typeface="+mj-lt"/>
          <a:ea typeface="+mn-ea"/>
          <a:cs typeface="+mn-cs"/>
        </a:defRPr>
      </a:lvl5pPr>
      <a:lvl6pPr marL="0" indent="0" algn="l" defTabSz="1088558" rtl="0" eaLnBrk="1" latinLnBrk="0" hangingPunct="1">
        <a:lnSpc>
          <a:spcPct val="120000"/>
        </a:lnSpc>
        <a:spcBef>
          <a:spcPts val="600"/>
        </a:spcBef>
        <a:buFont typeface="Arial" panose="020B0604020202020204" pitchFamily="34" charset="0"/>
        <a:buChar char="​"/>
        <a:defRPr sz="1400" kern="1200">
          <a:solidFill>
            <a:schemeClr val="tx1"/>
          </a:solidFill>
          <a:latin typeface="+mn-lt"/>
          <a:ea typeface="+mn-ea"/>
          <a:cs typeface="+mn-cs"/>
        </a:defRPr>
      </a:lvl6pPr>
      <a:lvl7pPr marL="0" indent="0" algn="l" defTabSz="1088558" rtl="0" eaLnBrk="1" latinLnBrk="0" hangingPunct="1">
        <a:lnSpc>
          <a:spcPct val="120000"/>
        </a:lnSpc>
        <a:spcBef>
          <a:spcPts val="300"/>
        </a:spcBef>
        <a:buFont typeface="Arial" pitchFamily="34" charset="0"/>
        <a:buChar char="​"/>
        <a:defRPr sz="800" kern="1200">
          <a:solidFill>
            <a:schemeClr val="tx1"/>
          </a:solidFill>
          <a:latin typeface="+mj-lt"/>
          <a:ea typeface="+mn-ea"/>
          <a:cs typeface="+mn-cs"/>
        </a:defRPr>
      </a:lvl7pPr>
      <a:lvl8pPr marL="0" indent="0" algn="l" defTabSz="1088558" rtl="0" eaLnBrk="1" latinLnBrk="0" hangingPunct="1">
        <a:lnSpc>
          <a:spcPct val="120000"/>
        </a:lnSpc>
        <a:spcBef>
          <a:spcPts val="600"/>
        </a:spcBef>
        <a:buFont typeface="Arial" pitchFamily="34" charset="0"/>
        <a:buChar char="​"/>
        <a:defRPr sz="800" kern="1200">
          <a:solidFill>
            <a:schemeClr val="tx1"/>
          </a:solidFill>
          <a:latin typeface="+mn-lt"/>
          <a:ea typeface="+mn-ea"/>
          <a:cs typeface="+mn-cs"/>
        </a:defRPr>
      </a:lvl8pPr>
      <a:lvl9pPr marL="0" indent="0" algn="l" defTabSz="1088558" rtl="0" eaLnBrk="1" latinLnBrk="0" hangingPunct="1">
        <a:spcBef>
          <a:spcPts val="600"/>
        </a:spcBef>
        <a:buFont typeface="Arial" pitchFamily="34" charset="0"/>
        <a:buChar char="​"/>
        <a:defRPr sz="3600" kern="1200">
          <a:solidFill>
            <a:schemeClr val="tx1"/>
          </a:solidFill>
          <a:latin typeface="+mj-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A4A4A4"/>
          </p15:clr>
        </p15:guide>
        <p15:guide id="2" pos="759" userDrawn="1">
          <p15:clr>
            <a:srgbClr val="A4A4A4"/>
          </p15:clr>
        </p15:guide>
        <p15:guide id="3" orient="horz" pos="317" userDrawn="1">
          <p15:clr>
            <a:srgbClr val="A4A4A4"/>
          </p15:clr>
        </p15:guide>
        <p15:guide id="4" orient="horz" pos="4002" userDrawn="1">
          <p15:clr>
            <a:srgbClr val="A4A4A4"/>
          </p15:clr>
        </p15:guide>
        <p15:guide id="5" pos="917" userDrawn="1">
          <p15:clr>
            <a:srgbClr val="A4A4A4"/>
          </p15:clr>
        </p15:guide>
        <p15:guide id="6" pos="1359" userDrawn="1">
          <p15:clr>
            <a:srgbClr val="A4A4A4"/>
          </p15:clr>
        </p15:guide>
        <p15:guide id="7" pos="1518" userDrawn="1">
          <p15:clr>
            <a:srgbClr val="A4A4A4"/>
          </p15:clr>
        </p15:guide>
        <p15:guide id="8" pos="1960" userDrawn="1">
          <p15:clr>
            <a:srgbClr val="A4A4A4"/>
          </p15:clr>
        </p15:guide>
        <p15:guide id="9" pos="2118" userDrawn="1">
          <p15:clr>
            <a:srgbClr val="A4A4A4"/>
          </p15:clr>
        </p15:guide>
        <p15:guide id="10" pos="2560" userDrawn="1">
          <p15:clr>
            <a:srgbClr val="A4A4A4"/>
          </p15:clr>
        </p15:guide>
        <p15:guide id="11" pos="2719" userDrawn="1">
          <p15:clr>
            <a:srgbClr val="A4A4A4"/>
          </p15:clr>
        </p15:guide>
        <p15:guide id="12" pos="3161" userDrawn="1">
          <p15:clr>
            <a:srgbClr val="A4A4A4"/>
          </p15:clr>
        </p15:guide>
        <p15:guide id="13" pos="3319" userDrawn="1">
          <p15:clr>
            <a:srgbClr val="A4A4A4"/>
          </p15:clr>
        </p15:guide>
        <p15:guide id="14" pos="3761" userDrawn="1">
          <p15:clr>
            <a:srgbClr val="A4A4A4"/>
          </p15:clr>
        </p15:guide>
        <p15:guide id="15" pos="3920" userDrawn="1">
          <p15:clr>
            <a:srgbClr val="A4A4A4"/>
          </p15:clr>
        </p15:guide>
        <p15:guide id="16" pos="4362" userDrawn="1">
          <p15:clr>
            <a:srgbClr val="A4A4A4"/>
          </p15:clr>
        </p15:guide>
        <p15:guide id="17" pos="4520" userDrawn="1">
          <p15:clr>
            <a:srgbClr val="A4A4A4"/>
          </p15:clr>
        </p15:guide>
        <p15:guide id="18" pos="4962" userDrawn="1">
          <p15:clr>
            <a:srgbClr val="A4A4A4"/>
          </p15:clr>
        </p15:guide>
        <p15:guide id="19" pos="5121" userDrawn="1">
          <p15:clr>
            <a:srgbClr val="A4A4A4"/>
          </p15:clr>
        </p15:guide>
        <p15:guide id="20" pos="5563" userDrawn="1">
          <p15:clr>
            <a:srgbClr val="A4A4A4"/>
          </p15:clr>
        </p15:guide>
        <p15:guide id="21" pos="5721" userDrawn="1">
          <p15:clr>
            <a:srgbClr val="A4A4A4"/>
          </p15:clr>
        </p15:guide>
        <p15:guide id="22" pos="6163" userDrawn="1">
          <p15:clr>
            <a:srgbClr val="A4A4A4"/>
          </p15:clr>
        </p15:guide>
        <p15:guide id="23" pos="6322" userDrawn="1">
          <p15:clr>
            <a:srgbClr val="A4A4A4"/>
          </p15:clr>
        </p15:guide>
        <p15:guide id="24" pos="6764" userDrawn="1">
          <p15:clr>
            <a:srgbClr val="A4A4A4"/>
          </p15:clr>
        </p15:guide>
        <p15:guide id="25" pos="6922" userDrawn="1">
          <p15:clr>
            <a:srgbClr val="A4A4A4"/>
          </p15:clr>
        </p15:guide>
        <p15:guide id="26" pos="7364" userDrawn="1">
          <p15:clr>
            <a:srgbClr val="A4A4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7.xml"/><Relationship Id="rId1" Type="http://schemas.openxmlformats.org/officeDocument/2006/relationships/customXml" Target="../../customXml/item6.xml"/><Relationship Id="rId5" Type="http://schemas.openxmlformats.org/officeDocument/2006/relationships/image" Target="../media/image30.sv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4.png"/><Relationship Id="rId2" Type="http://schemas.openxmlformats.org/officeDocument/2006/relationships/customXml" Target="../../customXml/item21.xml"/><Relationship Id="rId1" Type="http://schemas.openxmlformats.org/officeDocument/2006/relationships/customXml" Target="../../customXml/item20.xml"/><Relationship Id="rId6" Type="http://schemas.openxmlformats.org/officeDocument/2006/relationships/image" Target="../media/image43.png"/><Relationship Id="rId5" Type="http://schemas.openxmlformats.org/officeDocument/2006/relationships/hyperlink" Target="https://support.ariba.com/Item/view/214285"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hyperlink" Target="https://support.ariba.com/item/view/214285" TargetMode="Externa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customXml" Target="../../customXml/item23.xml"/><Relationship Id="rId1" Type="http://schemas.openxmlformats.org/officeDocument/2006/relationships/customXml" Target="../../customXml/item22.xml"/><Relationship Id="rId5" Type="http://schemas.openxmlformats.org/officeDocument/2006/relationships/image" Target="../media/image30.sv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25.xml"/><Relationship Id="rId1" Type="http://schemas.openxmlformats.org/officeDocument/2006/relationships/customXml" Target="../../customXml/item24.xml"/><Relationship Id="rId5" Type="http://schemas.openxmlformats.org/officeDocument/2006/relationships/image" Target="../media/image45.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hyperlink" Target="https://support.ariba.com/Item/view/215380" TargetMode="External"/><Relationship Id="rId2" Type="http://schemas.openxmlformats.org/officeDocument/2006/relationships/hyperlink" Target="https://support.ariba.com/item/view/214285" TargetMode="External"/><Relationship Id="rId1" Type="http://schemas.openxmlformats.org/officeDocument/2006/relationships/slideLayout" Target="../slideLayouts/slideLayout28.xml"/><Relationship Id="rId4" Type="http://schemas.openxmlformats.org/officeDocument/2006/relationships/hyperlink" Target="https://help.sap.com/docs/connectivity/sap-btp-connectivity-cf/use-custom-idp-for-subaccount-configuratio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hyperlink" Target="https://help.sap.com/docs/btp/sap-business-technology-platform/regions-and-api-endpoints-available-for-cloud-foundry-environment" TargetMode="External"/><Relationship Id="rId2" Type="http://schemas.openxmlformats.org/officeDocument/2006/relationships/image" Target="../media/image48.jpeg"/><Relationship Id="rId1" Type="http://schemas.openxmlformats.org/officeDocument/2006/relationships/slideLayout" Target="../slideLayouts/slideLayout42.xml"/><Relationship Id="rId5" Type="http://schemas.openxmlformats.org/officeDocument/2006/relationships/image" Target="../media/image49.svg"/><Relationship Id="rId4" Type="http://schemas.openxmlformats.org/officeDocument/2006/relationships/hyperlink" Target="https://support.ariba.com/Item/view/21428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upport.ariba.com/item/view/213362#When" TargetMode="External"/><Relationship Id="rId2" Type="http://schemas.openxmlformats.org/officeDocument/2006/relationships/hyperlink" Target="https://me.sap.com/notes/0002970307" TargetMode="Externa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9.xml"/><Relationship Id="rId1" Type="http://schemas.openxmlformats.org/officeDocument/2006/relationships/customXml" Target="../../customXml/item8.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ustomXml" Target="../../customXml/item11.xml"/><Relationship Id="rId1" Type="http://schemas.openxmlformats.org/officeDocument/2006/relationships/customXml" Target="../../customXml/item10.xml"/><Relationship Id="rId5" Type="http://schemas.openxmlformats.org/officeDocument/2006/relationships/image" Target="../media/image30.sv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3.svg"/><Relationship Id="rId2" Type="http://schemas.openxmlformats.org/officeDocument/2006/relationships/customXml" Target="../../customXml/item13.xml"/><Relationship Id="rId1" Type="http://schemas.openxmlformats.org/officeDocument/2006/relationships/customXml" Target="../../customXml/item12.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support.sap.com/en/my-support.html" TargetMode="External"/><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hyperlink" Target="https://me.sap.com/dashboard/SystemProvisioning/provisioning" TargetMode="Externa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customXml" Target="../../customXml/item15.xml"/><Relationship Id="rId1" Type="http://schemas.openxmlformats.org/officeDocument/2006/relationships/customXml" Target="../../customXml/item14.xml"/><Relationship Id="rId6" Type="http://schemas.openxmlformats.org/officeDocument/2006/relationships/image" Target="../media/image42.png"/><Relationship Id="rId5" Type="http://schemas.openxmlformats.org/officeDocument/2006/relationships/hyperlink" Target="https://me.sap.com/notes/2900069/E" TargetMode="Externa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ustomXml" Target="../../customXml/item17.xml"/><Relationship Id="rId1" Type="http://schemas.openxmlformats.org/officeDocument/2006/relationships/customXml" Target="../../customXml/item16.xml"/><Relationship Id="rId5" Type="http://schemas.openxmlformats.org/officeDocument/2006/relationships/image" Target="../media/image30.sv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ustomXml" Target="../../customXml/item19.xml"/><Relationship Id="rId1" Type="http://schemas.openxmlformats.org/officeDocument/2006/relationships/customXml" Target="../../customXml/item18.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 Dynamic" descr="{&quot;templafy&quot;:{&quot;id&quot;:&quot;daffa6c7-0815-448a-9ef7-fac01dbad036&quot;}}">
            <a:extLst>
              <a:ext uri="{FF2B5EF4-FFF2-40B4-BE49-F238E27FC236}">
                <a16:creationId xmlns:a16="http://schemas.microsoft.com/office/drawing/2014/main" id="{034F2C14-B9F9-6C39-B886-34FA958AB565}"/>
              </a:ext>
            </a:extLst>
          </p:cNvPr>
          <p:cNvSpPr txBox="1">
            <a:spLocks/>
          </p:cNvSpPr>
          <p:nvPr/>
        </p:nvSpPr>
        <p:spPr>
          <a:xfrm>
            <a:off x="530366" y="4537765"/>
            <a:ext cx="5402236" cy="223148"/>
          </a:xfrm>
          <a:prstGeom prst="rect">
            <a:avLst/>
          </a:prstGeom>
          <a:noFill/>
        </p:spPr>
        <p:txBody>
          <a:bodyPr wrap="square" lIns="0" tIns="0" rIns="0" bIns="0" rtlCol="0" anchor="b" anchorCtr="0">
            <a:noAutofit/>
          </a:bodyPr>
          <a:lstStyle/>
          <a:p>
            <a:pPr algn="l"/>
            <a:endParaRPr lang="en-US" sz="1400">
              <a:solidFill>
                <a:schemeClr val="bg1"/>
              </a:solidFill>
              <a:latin typeface="72 Brand" panose="020B0504030603020204" pitchFamily="34" charset="0"/>
              <a:cs typeface="72" panose="020B0503030000000003" pitchFamily="34" charset="0"/>
            </a:endParaRPr>
          </a:p>
        </p:txBody>
      </p:sp>
      <p:sp>
        <p:nvSpPr>
          <p:cNvPr id="7" name="Spaker name - Dynamic" descr="{&quot;templafy&quot;:{&quot;id&quot;:&quot;f93e93aa-3271-4ee2-870a-568819e5e877&quot;}}">
            <a:extLst>
              <a:ext uri="{FF2B5EF4-FFF2-40B4-BE49-F238E27FC236}">
                <a16:creationId xmlns:a16="http://schemas.microsoft.com/office/drawing/2014/main" id="{8A587ABF-C147-BF20-3606-8743B7CB20A9}"/>
              </a:ext>
            </a:extLst>
          </p:cNvPr>
          <p:cNvSpPr txBox="1">
            <a:spLocks/>
          </p:cNvSpPr>
          <p:nvPr/>
        </p:nvSpPr>
        <p:spPr>
          <a:xfrm>
            <a:off x="498475" y="4274776"/>
            <a:ext cx="5402236" cy="223148"/>
          </a:xfrm>
          <a:prstGeom prst="rect">
            <a:avLst/>
          </a:prstGeom>
          <a:noFill/>
        </p:spPr>
        <p:txBody>
          <a:bodyPr wrap="square" lIns="0" tIns="0" rIns="0" bIns="0" rtlCol="0" anchor="b" anchorCtr="0">
            <a:noAutofit/>
          </a:bodyPr>
          <a:lstStyle/>
          <a:p>
            <a:pPr algn="l"/>
            <a:r>
              <a:rPr lang="en-US" sz="1400" b="1">
                <a:latin typeface="72 Brand" panose="020B0504030603020204" pitchFamily="34" charset="0"/>
                <a:cs typeface="72" panose="020B0503030000000003" pitchFamily="34" charset="0"/>
              </a:rPr>
              <a:t>CIG Customer Webinar</a:t>
            </a:r>
          </a:p>
        </p:txBody>
      </p:sp>
      <p:sp>
        <p:nvSpPr>
          <p:cNvPr id="8" name="Date - Dynamic" descr="{&quot;templafy&quot;:{&quot;id&quot;:&quot;4addce85-cba4-491f-9280-13b22ff77d32&quot;}}">
            <a:extLst>
              <a:ext uri="{FF2B5EF4-FFF2-40B4-BE49-F238E27FC236}">
                <a16:creationId xmlns:a16="http://schemas.microsoft.com/office/drawing/2014/main" id="{1E8B9813-A7B2-2880-B20D-6DC225FEAEE8}"/>
              </a:ext>
            </a:extLst>
          </p:cNvPr>
          <p:cNvSpPr txBox="1">
            <a:spLocks/>
          </p:cNvSpPr>
          <p:nvPr/>
        </p:nvSpPr>
        <p:spPr>
          <a:xfrm>
            <a:off x="498475" y="4537765"/>
            <a:ext cx="5402236" cy="223148"/>
          </a:xfrm>
          <a:prstGeom prst="rect">
            <a:avLst/>
          </a:prstGeom>
          <a:noFill/>
        </p:spPr>
        <p:txBody>
          <a:bodyPr wrap="square" lIns="0" tIns="0" rIns="0" bIns="0" rtlCol="0" anchor="b" anchorCtr="0">
            <a:noAutofit/>
          </a:bodyPr>
          <a:lstStyle/>
          <a:p>
            <a:pPr algn="l"/>
            <a:r>
              <a:rPr lang="en-US" sz="1400">
                <a:latin typeface="72 Brand" panose="020B0504030603020204" pitchFamily="34" charset="0"/>
                <a:cs typeface="72" panose="020B0503030000000003" pitchFamily="34" charset="0"/>
              </a:rPr>
              <a:t>2026</a:t>
            </a:r>
          </a:p>
        </p:txBody>
      </p:sp>
      <p:sp>
        <p:nvSpPr>
          <p:cNvPr id="14" name="Title 1">
            <a:extLst>
              <a:ext uri="{FF2B5EF4-FFF2-40B4-BE49-F238E27FC236}">
                <a16:creationId xmlns:a16="http://schemas.microsoft.com/office/drawing/2014/main" id="{96204B03-B1FB-1E82-EAA5-ECF68E372A82}"/>
              </a:ext>
            </a:extLst>
          </p:cNvPr>
          <p:cNvSpPr>
            <a:spLocks noGrp="1"/>
          </p:cNvSpPr>
          <p:nvPr>
            <p:ph type="title"/>
          </p:nvPr>
        </p:nvSpPr>
        <p:spPr>
          <a:xfrm>
            <a:off x="503238" y="2706317"/>
            <a:ext cx="4765449" cy="997196"/>
          </a:xfrm>
        </p:spPr>
        <p:txBody>
          <a:bodyPr/>
          <a:lstStyle/>
          <a:p>
            <a:r>
              <a:rPr lang="en-GB"/>
              <a:t>Integration Suite, Manage Gateway(CIG) Off NEO Migration Program</a:t>
            </a:r>
            <a:endParaRPr lang="en-DE"/>
          </a:p>
        </p:txBody>
      </p:sp>
      <p:sp>
        <p:nvSpPr>
          <p:cNvPr id="5" name="Picture Placeholder 4">
            <a:extLst>
              <a:ext uri="{FF2B5EF4-FFF2-40B4-BE49-F238E27FC236}">
                <a16:creationId xmlns:a16="http://schemas.microsoft.com/office/drawing/2014/main" id="{0A5D03AC-16B5-5460-11DD-2F7565F11078}"/>
              </a:ext>
            </a:extLst>
          </p:cNvPr>
          <p:cNvSpPr>
            <a:spLocks noGrp="1"/>
          </p:cNvSpPr>
          <p:nvPr>
            <p:ph type="pic" sz="quarter" idx="15"/>
          </p:nvPr>
        </p:nvSpPr>
        <p:spPr/>
        <p:txBody>
          <a:bodyPr/>
          <a:lstStyle/>
          <a:p>
            <a:endParaRPr lang="en-DE"/>
          </a:p>
        </p:txBody>
      </p:sp>
      <p:sp>
        <p:nvSpPr>
          <p:cNvPr id="10" name="Rectangle 9">
            <a:extLst>
              <a:ext uri="{FF2B5EF4-FFF2-40B4-BE49-F238E27FC236}">
                <a16:creationId xmlns:a16="http://schemas.microsoft.com/office/drawing/2014/main" id="{9A926650-00A2-FE76-58FA-FC7806CCD217}"/>
              </a:ext>
            </a:extLst>
          </p:cNvPr>
          <p:cNvSpPr/>
          <p:nvPr/>
        </p:nvSpPr>
        <p:spPr bwMode="gray">
          <a:xfrm>
            <a:off x="5964494" y="0"/>
            <a:ext cx="6230682" cy="6858000"/>
          </a:xfrm>
          <a:prstGeom prst="rect">
            <a:avLst/>
          </a:prstGeom>
          <a:solidFill>
            <a:srgbClr val="002A86"/>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a:ln>
                <a:noFill/>
              </a:ln>
              <a:effectLst/>
              <a:uLnTx/>
              <a:uFillTx/>
              <a:latin typeface="+mn-lt"/>
              <a:ea typeface="72 Brand" pitchFamily="34" charset="-128"/>
              <a:cs typeface="72 Brand" pitchFamily="34" charset="-128"/>
            </a:endParaRPr>
          </a:p>
        </p:txBody>
      </p:sp>
      <p:pic>
        <p:nvPicPr>
          <p:cNvPr id="21" name="Graphic 20">
            <a:extLst>
              <a:ext uri="{FF2B5EF4-FFF2-40B4-BE49-F238E27FC236}">
                <a16:creationId xmlns:a16="http://schemas.microsoft.com/office/drawing/2014/main" id="{B93588D5-B955-B957-C928-A5775F531ACF}"/>
              </a:ext>
            </a:extLst>
          </p:cNvPr>
          <p:cNvPicPr>
            <a:picLocks noChangeAspect="1"/>
          </p:cNvPicPr>
          <p:nvPr/>
        </p:nvPicPr>
        <p:blipFill>
          <a:blip>
            <a:extLst>
              <a:ext uri="{96DAC541-7B7A-43D3-8B79-37D633B846F1}">
                <asvg:svgBlip xmlns:asvg="http://schemas.microsoft.com/office/drawing/2016/SVG/main" r:embed="rId5"/>
              </a:ext>
            </a:extLst>
          </a:blip>
          <a:srcRect l="14855" r="57562"/>
          <a:stretch/>
        </p:blipFill>
        <p:spPr>
          <a:xfrm>
            <a:off x="6032784" y="158955"/>
            <a:ext cx="6084603" cy="6538069"/>
          </a:xfrm>
          <a:prstGeom prst="rect">
            <a:avLst/>
          </a:prstGeom>
        </p:spPr>
      </p:pic>
    </p:spTree>
    <p:custDataLst>
      <p:custData r:id="rId1"/>
      <p:custData r:id="rId2"/>
    </p:custDataLst>
    <p:extLst>
      <p:ext uri="{BB962C8B-B14F-4D97-AF65-F5344CB8AC3E}">
        <p14:creationId xmlns:p14="http://schemas.microsoft.com/office/powerpoint/2010/main" val="2601413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55630-1C6F-7CFE-A8A7-E368158B9C8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E07A0CC-F252-8B43-CB40-6FCF4CD49BCE}"/>
              </a:ext>
            </a:extLst>
          </p:cNvPr>
          <p:cNvSpPr/>
          <p:nvPr/>
        </p:nvSpPr>
        <p:spPr bwMode="gray">
          <a:xfrm>
            <a:off x="6223000" y="1543050"/>
            <a:ext cx="5467350" cy="4811712"/>
          </a:xfrm>
          <a:prstGeom prst="rect">
            <a:avLst/>
          </a:prstGeom>
          <a:solidFill>
            <a:srgbClr val="EAECEE"/>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4" name="Title 3">
            <a:extLst>
              <a:ext uri="{FF2B5EF4-FFF2-40B4-BE49-F238E27FC236}">
                <a16:creationId xmlns:a16="http://schemas.microsoft.com/office/drawing/2014/main" id="{B539ED73-E8CD-E84D-9F16-0775F87792C5}"/>
              </a:ext>
            </a:extLst>
          </p:cNvPr>
          <p:cNvSpPr>
            <a:spLocks noGrp="1"/>
          </p:cNvSpPr>
          <p:nvPr>
            <p:ph type="title"/>
          </p:nvPr>
        </p:nvSpPr>
        <p:spPr>
          <a:xfrm>
            <a:off x="504001" y="504000"/>
            <a:ext cx="11186476" cy="369332"/>
          </a:xfrm>
        </p:spPr>
        <p:txBody>
          <a:bodyPr/>
          <a:lstStyle/>
          <a:p>
            <a:r>
              <a:rPr lang="en-US">
                <a:latin typeface="72 Brand Medium"/>
              </a:rPr>
              <a:t>Customer preparation and verification tasks</a:t>
            </a:r>
            <a:endParaRPr lang="en-DE"/>
          </a:p>
        </p:txBody>
      </p:sp>
      <p:sp>
        <p:nvSpPr>
          <p:cNvPr id="16" name="Oval 15">
            <a:extLst>
              <a:ext uri="{FF2B5EF4-FFF2-40B4-BE49-F238E27FC236}">
                <a16:creationId xmlns:a16="http://schemas.microsoft.com/office/drawing/2014/main" id="{6066DBC3-2132-3F20-F56E-0BFF9B2008A5}"/>
              </a:ext>
            </a:extLst>
          </p:cNvPr>
          <p:cNvSpPr/>
          <p:nvPr/>
        </p:nvSpPr>
        <p:spPr bwMode="gray">
          <a:xfrm>
            <a:off x="6362703" y="1942204"/>
            <a:ext cx="752931" cy="752931"/>
          </a:xfrm>
          <a:prstGeom prst="ellipse">
            <a:avLst/>
          </a:prstGeom>
          <a:solidFill>
            <a:srgbClr val="89D1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GB" sz="1800" b="0" i="0" u="none" strike="noStrike" kern="0" cap="none" spc="0" normalizeH="0" baseline="0" noProof="0">
                <a:ln>
                  <a:noFill/>
                </a:ln>
                <a:solidFill>
                  <a:schemeClr val="bg1"/>
                </a:solidFill>
                <a:effectLst/>
                <a:uLnTx/>
                <a:uFillTx/>
                <a:latin typeface="72 Brand Medium" panose="020B0604030603020204" pitchFamily="34" charset="0"/>
                <a:ea typeface="72 Brand" pitchFamily="34" charset="-128"/>
                <a:cs typeface="72 Brand" pitchFamily="34" charset="-128"/>
              </a:rPr>
              <a:t>01</a:t>
            </a:r>
            <a:endParaRPr kumimoji="0" lang="en-DE" sz="1800" b="0" i="0" u="none" strike="noStrike" kern="0" cap="none" spc="0" normalizeH="0" baseline="0" noProof="0">
              <a:ln>
                <a:noFill/>
              </a:ln>
              <a:solidFill>
                <a:schemeClr val="bg1"/>
              </a:solidFill>
              <a:effectLst/>
              <a:uLnTx/>
              <a:uFillTx/>
              <a:latin typeface="72 Brand Medium" panose="020B0604030603020204" pitchFamily="34" charset="0"/>
              <a:ea typeface="72 Brand" pitchFamily="34" charset="-128"/>
              <a:cs typeface="72 Brand" pitchFamily="34" charset="-128"/>
            </a:endParaRPr>
          </a:p>
        </p:txBody>
      </p:sp>
      <p:sp>
        <p:nvSpPr>
          <p:cNvPr id="18" name="Oval 17">
            <a:extLst>
              <a:ext uri="{FF2B5EF4-FFF2-40B4-BE49-F238E27FC236}">
                <a16:creationId xmlns:a16="http://schemas.microsoft.com/office/drawing/2014/main" id="{D5BFC297-2751-57B2-318A-4B9386248ADF}"/>
              </a:ext>
            </a:extLst>
          </p:cNvPr>
          <p:cNvSpPr/>
          <p:nvPr/>
        </p:nvSpPr>
        <p:spPr bwMode="gray">
          <a:xfrm>
            <a:off x="6364475" y="3029028"/>
            <a:ext cx="752931" cy="752932"/>
          </a:xfrm>
          <a:prstGeom prst="ellipse">
            <a:avLst/>
          </a:prstGeom>
          <a:solidFill>
            <a:srgbClr val="1B90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GB" sz="1800" b="0" i="0" u="none" strike="noStrike" kern="0" cap="none" spc="0" normalizeH="0" baseline="0" noProof="0">
                <a:ln>
                  <a:noFill/>
                </a:ln>
                <a:solidFill>
                  <a:schemeClr val="bg1"/>
                </a:solidFill>
                <a:effectLst/>
                <a:uLnTx/>
                <a:uFillTx/>
                <a:latin typeface="72 Brand Medium" panose="020B0604030603020204" pitchFamily="34" charset="0"/>
                <a:ea typeface="72 Brand" pitchFamily="34" charset="-128"/>
                <a:cs typeface="72 Brand" pitchFamily="34" charset="-128"/>
              </a:rPr>
              <a:t>02</a:t>
            </a:r>
            <a:endParaRPr kumimoji="0" lang="en-DE" sz="1800" b="0" i="0" u="none" strike="noStrike" kern="0" cap="none" spc="0" normalizeH="0" baseline="0" noProof="0">
              <a:ln>
                <a:noFill/>
              </a:ln>
              <a:solidFill>
                <a:schemeClr val="bg1"/>
              </a:solidFill>
              <a:effectLst/>
              <a:uLnTx/>
              <a:uFillTx/>
              <a:latin typeface="72 Brand Medium" panose="020B0604030603020204" pitchFamily="34" charset="0"/>
              <a:ea typeface="72 Brand" pitchFamily="34" charset="-128"/>
              <a:cs typeface="72 Brand" pitchFamily="34" charset="-128"/>
            </a:endParaRPr>
          </a:p>
        </p:txBody>
      </p:sp>
      <p:sp>
        <p:nvSpPr>
          <p:cNvPr id="20" name="Oval 19">
            <a:extLst>
              <a:ext uri="{FF2B5EF4-FFF2-40B4-BE49-F238E27FC236}">
                <a16:creationId xmlns:a16="http://schemas.microsoft.com/office/drawing/2014/main" id="{EDFFC033-23B6-2528-26A2-4FFF8C42A5A5}"/>
              </a:ext>
            </a:extLst>
          </p:cNvPr>
          <p:cNvSpPr/>
          <p:nvPr/>
        </p:nvSpPr>
        <p:spPr bwMode="gray">
          <a:xfrm>
            <a:off x="6364476" y="4115852"/>
            <a:ext cx="752931" cy="752932"/>
          </a:xfrm>
          <a:prstGeom prst="ellipse">
            <a:avLst/>
          </a:prstGeom>
          <a:solidFill>
            <a:srgbClr val="0070F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GB" sz="1800" b="0" i="0" u="none" strike="noStrike" kern="0" cap="none" spc="0" normalizeH="0" baseline="0" noProof="0">
                <a:ln>
                  <a:noFill/>
                </a:ln>
                <a:solidFill>
                  <a:schemeClr val="bg1"/>
                </a:solidFill>
                <a:effectLst/>
                <a:uLnTx/>
                <a:uFillTx/>
                <a:latin typeface="72 Brand Medium" panose="020B0604030603020204" pitchFamily="34" charset="0"/>
                <a:ea typeface="72 Brand" pitchFamily="34" charset="-128"/>
                <a:cs typeface="72 Brand" pitchFamily="34" charset="-128"/>
              </a:rPr>
              <a:t>03</a:t>
            </a:r>
            <a:endParaRPr kumimoji="0" lang="en-DE" sz="1800" b="0" i="0" u="none" strike="noStrike" kern="0" cap="none" spc="0" normalizeH="0" baseline="0" noProof="0">
              <a:ln>
                <a:noFill/>
              </a:ln>
              <a:solidFill>
                <a:schemeClr val="bg1"/>
              </a:solidFill>
              <a:effectLst/>
              <a:uLnTx/>
              <a:uFillTx/>
              <a:latin typeface="72 Brand Medium" panose="020B0604030603020204" pitchFamily="34" charset="0"/>
              <a:ea typeface="72 Brand" pitchFamily="34" charset="-128"/>
              <a:cs typeface="72 Brand" pitchFamily="34" charset="-128"/>
            </a:endParaRPr>
          </a:p>
        </p:txBody>
      </p:sp>
      <p:sp>
        <p:nvSpPr>
          <p:cNvPr id="27" name="Text Placeholder 2">
            <a:extLst>
              <a:ext uri="{FF2B5EF4-FFF2-40B4-BE49-F238E27FC236}">
                <a16:creationId xmlns:a16="http://schemas.microsoft.com/office/drawing/2014/main" id="{28D4CA1B-856B-C5E6-2E6C-B30FE3F5A3EA}"/>
              </a:ext>
            </a:extLst>
          </p:cNvPr>
          <p:cNvSpPr txBox="1">
            <a:spLocks/>
          </p:cNvSpPr>
          <p:nvPr/>
        </p:nvSpPr>
        <p:spPr bwMode="black">
          <a:xfrm>
            <a:off x="7296877" y="1942204"/>
            <a:ext cx="4175883" cy="752931"/>
          </a:xfrm>
          <a:prstGeom prst="rect">
            <a:avLst/>
          </a:prstGeom>
          <a:noFill/>
        </p:spPr>
        <p:txBody>
          <a:bodyPr vert="horz" lIns="108000" tIns="36000" rIns="108000" bIns="36000" rtlCol="0">
            <a:no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spcBef>
                <a:spcPts val="600"/>
              </a:spcBef>
              <a:buNone/>
              <a:defRPr/>
            </a:pPr>
            <a:r>
              <a:rPr lang="en-US" sz="1400">
                <a:solidFill>
                  <a:srgbClr val="000000"/>
                </a:solidFill>
                <a:cs typeface="Arial"/>
              </a:rPr>
              <a:t>View the </a:t>
            </a:r>
            <a:r>
              <a:rPr lang="en-IN" sz="1400">
                <a:hlinkClick r:id="rId5"/>
              </a:rPr>
              <a:t>SAP Integration Suite, managed gateway for spend management and SAP Business Network</a:t>
            </a:r>
            <a:r>
              <a:rPr lang="en-IN" sz="1400"/>
              <a:t> and stay up-to-date</a:t>
            </a:r>
          </a:p>
          <a:p>
            <a:pPr fontAlgn="base">
              <a:lnSpc>
                <a:spcPct val="150000"/>
              </a:lnSpc>
              <a:spcBef>
                <a:spcPts val="600"/>
              </a:spcBef>
              <a:buNone/>
              <a:defRPr/>
            </a:pPr>
            <a:endParaRPr lang="en-US" sz="1400">
              <a:solidFill>
                <a:srgbClr val="000000"/>
              </a:solidFill>
              <a:latin typeface="72 Brand" panose="020B0504030603020204" pitchFamily="34" charset="0"/>
              <a:cs typeface="Arial"/>
            </a:endParaRPr>
          </a:p>
        </p:txBody>
      </p:sp>
      <p:sp>
        <p:nvSpPr>
          <p:cNvPr id="29" name="Text Placeholder 2">
            <a:extLst>
              <a:ext uri="{FF2B5EF4-FFF2-40B4-BE49-F238E27FC236}">
                <a16:creationId xmlns:a16="http://schemas.microsoft.com/office/drawing/2014/main" id="{22D60209-1BE0-72D3-F171-566CACED5422}"/>
              </a:ext>
            </a:extLst>
          </p:cNvPr>
          <p:cNvSpPr txBox="1">
            <a:spLocks/>
          </p:cNvSpPr>
          <p:nvPr/>
        </p:nvSpPr>
        <p:spPr bwMode="black">
          <a:xfrm>
            <a:off x="7315937" y="3029028"/>
            <a:ext cx="4175883" cy="752931"/>
          </a:xfrm>
          <a:prstGeom prst="rect">
            <a:avLst/>
          </a:prstGeom>
          <a:noFill/>
        </p:spPr>
        <p:txBody>
          <a:bodyPr vert="horz" lIns="108000" tIns="36000" rIns="108000" bIns="36000" rtlCol="0">
            <a:no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spcBef>
                <a:spcPts val="600"/>
              </a:spcBef>
              <a:buNone/>
            </a:pPr>
            <a:r>
              <a:rPr lang="en-US" sz="1400">
                <a:solidFill>
                  <a:srgbClr val="000000"/>
                </a:solidFill>
                <a:latin typeface="72 Brand" panose="020B0504030603020204" pitchFamily="34" charset="0"/>
                <a:cs typeface="Arial"/>
              </a:rPr>
              <a:t>Follow the instructions in the checklist to ensure all items have been properly reviewed, understood, and executed</a:t>
            </a:r>
            <a:endParaRPr lang="en-ZA" sz="1400">
              <a:latin typeface="72 Brand" panose="020B0504030603020204" pitchFamily="34" charset="0"/>
            </a:endParaRPr>
          </a:p>
        </p:txBody>
      </p:sp>
      <p:sp>
        <p:nvSpPr>
          <p:cNvPr id="30" name="Text Placeholder 2">
            <a:extLst>
              <a:ext uri="{FF2B5EF4-FFF2-40B4-BE49-F238E27FC236}">
                <a16:creationId xmlns:a16="http://schemas.microsoft.com/office/drawing/2014/main" id="{E900F100-C850-440E-090B-6B884C0DB6C6}"/>
              </a:ext>
            </a:extLst>
          </p:cNvPr>
          <p:cNvSpPr txBox="1">
            <a:spLocks/>
          </p:cNvSpPr>
          <p:nvPr/>
        </p:nvSpPr>
        <p:spPr bwMode="black">
          <a:xfrm>
            <a:off x="7315937" y="4115852"/>
            <a:ext cx="4175883" cy="752931"/>
          </a:xfrm>
          <a:prstGeom prst="rect">
            <a:avLst/>
          </a:prstGeom>
          <a:noFill/>
        </p:spPr>
        <p:txBody>
          <a:bodyPr vert="horz" lIns="108000" tIns="36000" rIns="108000" bIns="36000" rtlCol="0">
            <a:no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IN" sz="1400"/>
              <a:t>If, after reviewing the information provided here, you still have questions, please contact regional support contact - TBD</a:t>
            </a:r>
          </a:p>
        </p:txBody>
      </p:sp>
      <p:pic>
        <p:nvPicPr>
          <p:cNvPr id="2" name="Picture 1" descr="Black desktop">
            <a:extLst>
              <a:ext uri="{FF2B5EF4-FFF2-40B4-BE49-F238E27FC236}">
                <a16:creationId xmlns:a16="http://schemas.microsoft.com/office/drawing/2014/main" id="{12E10AFE-3943-AA7A-B4ED-A55C171704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355" y="2183708"/>
            <a:ext cx="4952862" cy="3984454"/>
          </a:xfrm>
          <a:prstGeom prst="rect">
            <a:avLst/>
          </a:prstGeom>
        </p:spPr>
      </p:pic>
      <p:sp>
        <p:nvSpPr>
          <p:cNvPr id="9" name="Rectangle 8">
            <a:extLst>
              <a:ext uri="{FF2B5EF4-FFF2-40B4-BE49-F238E27FC236}">
                <a16:creationId xmlns:a16="http://schemas.microsoft.com/office/drawing/2014/main" id="{1F2F56C6-D9B5-56C7-C0D0-D1FD1530CA13}"/>
              </a:ext>
            </a:extLst>
          </p:cNvPr>
          <p:cNvSpPr/>
          <p:nvPr/>
        </p:nvSpPr>
        <p:spPr bwMode="gray">
          <a:xfrm>
            <a:off x="1890792" y="4664990"/>
            <a:ext cx="1565329" cy="203793"/>
          </a:xfrm>
          <a:prstGeom prst="rect">
            <a:avLst/>
          </a:prstGeom>
          <a:solidFill>
            <a:schemeClr val="bg1"/>
          </a:solidFill>
          <a:ln w="28575"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400" b="0" i="0" u="none" strike="noStrike" kern="0" cap="none" spc="0" normalizeH="0" baseline="0" noProof="0" err="1">
              <a:ln>
                <a:noFill/>
              </a:ln>
              <a:effectLst/>
              <a:uLnTx/>
              <a:uFillTx/>
              <a:latin typeface="+mn-lt"/>
              <a:ea typeface="72 Brand" pitchFamily="34" charset="-128"/>
              <a:cs typeface="72 Brand" pitchFamily="34" charset="-128"/>
            </a:endParaRPr>
          </a:p>
        </p:txBody>
      </p:sp>
      <p:sp>
        <p:nvSpPr>
          <p:cNvPr id="10" name="TextBox 9">
            <a:extLst>
              <a:ext uri="{FF2B5EF4-FFF2-40B4-BE49-F238E27FC236}">
                <a16:creationId xmlns:a16="http://schemas.microsoft.com/office/drawing/2014/main" id="{F23333B8-51EB-280A-BE1A-0C9798F19B51}"/>
              </a:ext>
            </a:extLst>
          </p:cNvPr>
          <p:cNvSpPr txBox="1"/>
          <p:nvPr/>
        </p:nvSpPr>
        <p:spPr>
          <a:xfrm>
            <a:off x="1798818" y="1822655"/>
            <a:ext cx="2982176" cy="215444"/>
          </a:xfrm>
          <a:prstGeom prst="rect">
            <a:avLst/>
          </a:prstGeom>
          <a:noFill/>
          <a:ln w="28575">
            <a:solidFill>
              <a:schemeClr val="tx2"/>
            </a:solidFill>
          </a:ln>
        </p:spPr>
        <p:txBody>
          <a:bodyPr wrap="square" lIns="0" tIns="0" rIns="0" bIns="0" rtlCol="0">
            <a:spAutoFit/>
          </a:bodyPr>
          <a:lstStyle/>
          <a:p>
            <a:pPr algn="ctr" fontAlgn="base">
              <a:spcBef>
                <a:spcPct val="50000"/>
              </a:spcBef>
              <a:spcAft>
                <a:spcPct val="0"/>
              </a:spcAft>
              <a:buClr>
                <a:schemeClr val="tx1"/>
              </a:buClr>
              <a:buSzPct val="100000"/>
            </a:pPr>
            <a:r>
              <a:rPr lang="en-US" sz="1400" kern="0">
                <a:latin typeface="72 Brand" panose="020B0504030603020204" pitchFamily="34" charset="0"/>
                <a:ea typeface="72 Brand" pitchFamily="34" charset="-128"/>
                <a:cs typeface="72 Brand" pitchFamily="34" charset="-128"/>
              </a:rPr>
              <a:t>30-day notice</a:t>
            </a:r>
          </a:p>
        </p:txBody>
      </p:sp>
      <p:pic>
        <p:nvPicPr>
          <p:cNvPr id="6" name="Picture 5">
            <a:extLst>
              <a:ext uri="{FF2B5EF4-FFF2-40B4-BE49-F238E27FC236}">
                <a16:creationId xmlns:a16="http://schemas.microsoft.com/office/drawing/2014/main" id="{36EB69DF-5BC9-B6F5-BB2A-AB514370753D}"/>
              </a:ext>
            </a:extLst>
          </p:cNvPr>
          <p:cNvPicPr>
            <a:picLocks noChangeAspect="1"/>
          </p:cNvPicPr>
          <p:nvPr/>
        </p:nvPicPr>
        <p:blipFill>
          <a:blip r:embed="rId7"/>
          <a:stretch>
            <a:fillRect/>
          </a:stretch>
        </p:blipFill>
        <p:spPr>
          <a:xfrm>
            <a:off x="2064949" y="2345776"/>
            <a:ext cx="2136322" cy="2872365"/>
          </a:xfrm>
          <a:prstGeom prst="rect">
            <a:avLst/>
          </a:prstGeom>
        </p:spPr>
      </p:pic>
      <p:sp>
        <p:nvSpPr>
          <p:cNvPr id="15" name="Text Placeholder 2">
            <a:extLst>
              <a:ext uri="{FF2B5EF4-FFF2-40B4-BE49-F238E27FC236}">
                <a16:creationId xmlns:a16="http://schemas.microsoft.com/office/drawing/2014/main" id="{B10D71B1-2AB0-A801-FE35-6112A973CE65}"/>
              </a:ext>
            </a:extLst>
          </p:cNvPr>
          <p:cNvSpPr txBox="1">
            <a:spLocks/>
          </p:cNvSpPr>
          <p:nvPr/>
        </p:nvSpPr>
        <p:spPr bwMode="black">
          <a:xfrm>
            <a:off x="7320800" y="5095565"/>
            <a:ext cx="4175883" cy="752931"/>
          </a:xfrm>
          <a:prstGeom prst="rect">
            <a:avLst/>
          </a:prstGeom>
          <a:noFill/>
        </p:spPr>
        <p:txBody>
          <a:bodyPr vert="horz" lIns="108000" tIns="36000" rIns="108000" bIns="36000" rtlCol="0" anchor="t">
            <a:no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IN" sz="1400" dirty="0"/>
              <a:t>SAP Preferred Success / Advanced customers can request consulting support to assist with the migration, please contact your customer success manager for a "SBN - Best Practice Advisory" session </a:t>
            </a:r>
            <a:endParaRPr lang="en-IN" sz="1400" dirty="0">
              <a:ea typeface="72 Brand"/>
            </a:endParaRPr>
          </a:p>
        </p:txBody>
      </p:sp>
      <p:sp>
        <p:nvSpPr>
          <p:cNvPr id="17" name="Oval 16">
            <a:extLst>
              <a:ext uri="{FF2B5EF4-FFF2-40B4-BE49-F238E27FC236}">
                <a16:creationId xmlns:a16="http://schemas.microsoft.com/office/drawing/2014/main" id="{4BE636B9-E232-A692-D10D-A193D9AEFC3A}"/>
              </a:ext>
            </a:extLst>
          </p:cNvPr>
          <p:cNvSpPr/>
          <p:nvPr/>
        </p:nvSpPr>
        <p:spPr bwMode="gray">
          <a:xfrm>
            <a:off x="6362781" y="5095565"/>
            <a:ext cx="752931" cy="752932"/>
          </a:xfrm>
          <a:prstGeom prst="ellipse">
            <a:avLst/>
          </a:prstGeom>
          <a:solidFill>
            <a:srgbClr val="0070F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en-GB" sz="1800" kern="0">
                <a:solidFill>
                  <a:schemeClr val="bg1"/>
                </a:solidFill>
                <a:latin typeface="72 Brand Medium"/>
                <a:ea typeface="72 Brand"/>
                <a:cs typeface="72 Brand" pitchFamily="34" charset="-128"/>
              </a:rPr>
              <a:t>04</a:t>
            </a:r>
            <a:endParaRPr kumimoji="0" lang="en-DE" sz="1800" b="0" i="0" u="none" strike="noStrike" kern="0" cap="none" spc="0" normalizeH="0" baseline="0" noProof="0">
              <a:ln>
                <a:noFill/>
              </a:ln>
              <a:solidFill>
                <a:schemeClr val="bg1"/>
              </a:solidFill>
              <a:effectLst/>
              <a:uLnTx/>
              <a:uFillTx/>
              <a:latin typeface="72 Brand Medium" panose="020B0604030603020204" pitchFamily="34" charset="0"/>
              <a:ea typeface="72 Brand" pitchFamily="34" charset="-128"/>
              <a:cs typeface="72 Brand" pitchFamily="34" charset="-128"/>
            </a:endParaRPr>
          </a:p>
        </p:txBody>
      </p:sp>
    </p:spTree>
    <p:custDataLst>
      <p:custData r:id="rId1"/>
      <p:custData r:id="rId2"/>
    </p:custDataLst>
    <p:extLst>
      <p:ext uri="{BB962C8B-B14F-4D97-AF65-F5344CB8AC3E}">
        <p14:creationId xmlns:p14="http://schemas.microsoft.com/office/powerpoint/2010/main" val="4018760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EFE3C-1443-2928-F881-D6B12F27652F}"/>
              </a:ext>
            </a:extLst>
          </p:cNvPr>
          <p:cNvSpPr>
            <a:spLocks noGrp="1"/>
          </p:cNvSpPr>
          <p:nvPr>
            <p:ph type="body" sz="quarter" idx="11"/>
          </p:nvPr>
        </p:nvSpPr>
        <p:spPr>
          <a:xfrm>
            <a:off x="503637" y="1351454"/>
            <a:ext cx="5465000" cy="4805175"/>
          </a:xfrm>
        </p:spPr>
        <p:txBody>
          <a:bodyPr vert="horz" lIns="0" tIns="0" rIns="0" bIns="0" rtlCol="0" anchor="t">
            <a:noAutofit/>
          </a:bodyPr>
          <a:lstStyle/>
          <a:p>
            <a:pPr>
              <a:lnSpc>
                <a:spcPct val="150000"/>
              </a:lnSpc>
              <a:buNone/>
            </a:pPr>
            <a:r>
              <a:rPr lang="en-US" sz="1200">
                <a:ea typeface="72 Brand"/>
              </a:rPr>
              <a:t>✅ </a:t>
            </a:r>
            <a:r>
              <a:rPr lang="en-US" sz="1200" b="1">
                <a:ea typeface="72 Brand"/>
              </a:rPr>
              <a:t>Validate SAP Cloud Connector readiness</a:t>
            </a:r>
            <a:endParaRPr lang="en-US" sz="1200">
              <a:ea typeface="72 Brand"/>
            </a:endParaRPr>
          </a:p>
          <a:p>
            <a:pPr marL="285750" indent="-285750">
              <a:lnSpc>
                <a:spcPct val="150000"/>
              </a:lnSpc>
              <a:buChar char="•"/>
            </a:pPr>
            <a:r>
              <a:rPr lang="en-US" sz="1200">
                <a:ea typeface="72 Brand"/>
              </a:rPr>
              <a:t>Confirm all required CF subaccounts are connected and active.</a:t>
            </a:r>
          </a:p>
          <a:p>
            <a:pPr marL="285750" indent="-285750">
              <a:lnSpc>
                <a:spcPct val="150000"/>
              </a:lnSpc>
              <a:buChar char="•"/>
            </a:pPr>
            <a:r>
              <a:rPr lang="en-US" sz="1200">
                <a:ea typeface="72 Brand"/>
              </a:rPr>
              <a:t>Complete validation before July 18.</a:t>
            </a:r>
          </a:p>
          <a:p>
            <a:pPr marL="285750" indent="-285750">
              <a:lnSpc>
                <a:spcPct val="150000"/>
              </a:lnSpc>
              <a:buChar char="•"/>
            </a:pPr>
            <a:r>
              <a:rPr lang="en-US" sz="1200">
                <a:ea typeface="72 Brand"/>
              </a:rPr>
              <a:t>Customers using real-time integrations should treat this as urgent.</a:t>
            </a:r>
          </a:p>
          <a:p>
            <a:pPr>
              <a:lnSpc>
                <a:spcPct val="150000"/>
              </a:lnSpc>
              <a:buNone/>
            </a:pPr>
            <a:endParaRPr lang="en-US" sz="1200">
              <a:ea typeface="72 Brand"/>
            </a:endParaRPr>
          </a:p>
          <a:p>
            <a:pPr>
              <a:lnSpc>
                <a:spcPct val="150000"/>
              </a:lnSpc>
              <a:buNone/>
            </a:pPr>
            <a:r>
              <a:rPr lang="en-US" sz="1200">
                <a:ea typeface="72 Brand"/>
              </a:rPr>
              <a:t>✅ </a:t>
            </a:r>
            <a:r>
              <a:rPr lang="en-US" sz="1200" b="1">
                <a:ea typeface="72 Brand"/>
              </a:rPr>
              <a:t>Check your SAP Cloud Connector version</a:t>
            </a:r>
            <a:endParaRPr lang="en-US" sz="1200" dirty="0">
              <a:ea typeface="72 Brand"/>
            </a:endParaRPr>
          </a:p>
          <a:p>
            <a:pPr marL="285750" indent="-285750">
              <a:lnSpc>
                <a:spcPct val="150000"/>
              </a:lnSpc>
              <a:buFont typeface="Arial" panose="020B0604020202020204" pitchFamily="34" charset="0"/>
              <a:buChar char="•"/>
            </a:pPr>
            <a:r>
              <a:rPr lang="en-US" sz="1200">
                <a:ea typeface="72 Brand"/>
              </a:rPr>
              <a:t>Ensure SAP Cloud Connector is supported and up to date.</a:t>
            </a:r>
          </a:p>
          <a:p>
            <a:pPr marL="285750" indent="-285750">
              <a:lnSpc>
                <a:spcPct val="150000"/>
              </a:lnSpc>
              <a:buFont typeface="Arial" panose="020B0604020202020204" pitchFamily="34" charset="0"/>
              <a:buChar char="•"/>
            </a:pPr>
            <a:r>
              <a:rPr lang="en-US" sz="1200">
                <a:ea typeface="72 Brand"/>
              </a:rPr>
              <a:t>If connectivity issues occur, review SCC logs and contact SAP Support.</a:t>
            </a:r>
          </a:p>
        </p:txBody>
      </p:sp>
      <p:sp>
        <p:nvSpPr>
          <p:cNvPr id="3" name="Text Placeholder 2">
            <a:extLst>
              <a:ext uri="{FF2B5EF4-FFF2-40B4-BE49-F238E27FC236}">
                <a16:creationId xmlns:a16="http://schemas.microsoft.com/office/drawing/2014/main" id="{BDCE0C58-01A9-A0B3-AF5C-2A04D4F5BBFE}"/>
              </a:ext>
            </a:extLst>
          </p:cNvPr>
          <p:cNvSpPr>
            <a:spLocks noGrp="1"/>
          </p:cNvSpPr>
          <p:nvPr>
            <p:ph type="body" sz="quarter" idx="10"/>
          </p:nvPr>
        </p:nvSpPr>
        <p:spPr>
          <a:xfrm>
            <a:off x="504000" y="4564770"/>
            <a:ext cx="5465000" cy="4805175"/>
          </a:xfrm>
        </p:spPr>
        <p:txBody>
          <a:bodyPr vert="horz" lIns="0" tIns="0" rIns="0" bIns="0" rtlCol="0" anchor="t">
            <a:noAutofit/>
          </a:bodyPr>
          <a:lstStyle/>
          <a:p>
            <a:pPr>
              <a:lnSpc>
                <a:spcPct val="150000"/>
              </a:lnSpc>
              <a:buNone/>
            </a:pPr>
            <a:r>
              <a:rPr lang="en-US" sz="1200">
                <a:latin typeface="72 Brand"/>
                <a:ea typeface="72 Brand"/>
                <a:cs typeface="Segoe UI"/>
              </a:rPr>
              <a:t>✅ </a:t>
            </a:r>
            <a:r>
              <a:rPr lang="en-US" sz="1200" b="1">
                <a:latin typeface="72 Brand"/>
                <a:ea typeface="72 Brand"/>
                <a:cs typeface="Segoe UI"/>
              </a:rPr>
              <a:t>Keep existing NEO configurations active</a:t>
            </a:r>
            <a:endParaRPr lang="en-US" sz="1200">
              <a:latin typeface="72 Brand"/>
              <a:ea typeface="72 Brand"/>
            </a:endParaRPr>
          </a:p>
          <a:p>
            <a:pPr marL="171450" indent="-171450">
              <a:lnSpc>
                <a:spcPct val="150000"/>
              </a:lnSpc>
              <a:buChar char="•"/>
            </a:pPr>
            <a:r>
              <a:rPr lang="en-US" sz="1200">
                <a:latin typeface="72 Brand"/>
                <a:ea typeface="72 Brand"/>
                <a:cs typeface="Segoe UI"/>
              </a:rPr>
              <a:t>Do not remove existing IP allowlist entries or NEO subaccounts.</a:t>
            </a:r>
            <a:endParaRPr lang="en-US" sz="1200">
              <a:latin typeface="72 Brand"/>
              <a:ea typeface="72 Brand"/>
            </a:endParaRPr>
          </a:p>
          <a:p>
            <a:pPr marL="171450" indent="-171450">
              <a:lnSpc>
                <a:spcPct val="150000"/>
              </a:lnSpc>
              <a:buChar char="•"/>
            </a:pPr>
            <a:r>
              <a:rPr lang="en-US" sz="1200">
                <a:latin typeface="72 Brand"/>
                <a:ea typeface="72 Brand"/>
                <a:cs typeface="Segoe UI"/>
              </a:rPr>
              <a:t>Add Cloud Foundry (CF) subaccounts in addition to existing configurations.</a:t>
            </a:r>
            <a:endParaRPr lang="en-US" sz="1200">
              <a:latin typeface="72 Brand"/>
              <a:ea typeface="72 Brand"/>
            </a:endParaRPr>
          </a:p>
          <a:p>
            <a:pPr marL="171450" indent="-171450">
              <a:lnSpc>
                <a:spcPct val="150000"/>
              </a:lnSpc>
              <a:buChar char="•"/>
            </a:pPr>
            <a:r>
              <a:rPr lang="en-US" sz="1200">
                <a:latin typeface="72 Brand"/>
                <a:ea typeface="72 Brand"/>
                <a:cs typeface="Segoe UI"/>
              </a:rPr>
              <a:t>Remove legacy configurations only after migration is complete.</a:t>
            </a:r>
            <a:endParaRPr lang="en-US" sz="1200">
              <a:latin typeface="72 Brand"/>
              <a:ea typeface="72 Brand"/>
            </a:endParaRPr>
          </a:p>
          <a:p>
            <a:pPr>
              <a:lnSpc>
                <a:spcPct val="150000"/>
              </a:lnSpc>
              <a:buNone/>
            </a:pPr>
            <a:endParaRPr lang="en-US" sz="1200" b="1" dirty="0">
              <a:latin typeface="72 Brand"/>
              <a:ea typeface="72 Brand"/>
              <a:cs typeface="Segoe UI"/>
            </a:endParaRPr>
          </a:p>
          <a:p>
            <a:pPr>
              <a:lnSpc>
                <a:spcPct val="150000"/>
              </a:lnSpc>
              <a:buChar char="•"/>
            </a:pPr>
            <a:endParaRPr lang="en-US" sz="1200" dirty="0">
              <a:latin typeface="72 Brand"/>
              <a:ea typeface="72 Brand"/>
            </a:endParaRPr>
          </a:p>
        </p:txBody>
      </p:sp>
      <p:sp>
        <p:nvSpPr>
          <p:cNvPr id="4" name="Title 3">
            <a:extLst>
              <a:ext uri="{FF2B5EF4-FFF2-40B4-BE49-F238E27FC236}">
                <a16:creationId xmlns:a16="http://schemas.microsoft.com/office/drawing/2014/main" id="{02DCAB33-BD08-78F4-DFA8-195D7BF00E57}"/>
              </a:ext>
            </a:extLst>
          </p:cNvPr>
          <p:cNvSpPr>
            <a:spLocks noGrp="1"/>
          </p:cNvSpPr>
          <p:nvPr>
            <p:ph type="title"/>
          </p:nvPr>
        </p:nvSpPr>
        <p:spPr/>
        <p:txBody>
          <a:bodyPr/>
          <a:lstStyle/>
          <a:p>
            <a:r>
              <a:rPr lang="en-US">
                <a:latin typeface="72 Brand Medium"/>
              </a:rPr>
              <a:t>Final Readiness Reminder – EU Migration on July 18</a:t>
            </a:r>
            <a:endParaRPr lang="en-US"/>
          </a:p>
        </p:txBody>
      </p:sp>
    </p:spTree>
    <p:extLst>
      <p:ext uri="{BB962C8B-B14F-4D97-AF65-F5344CB8AC3E}">
        <p14:creationId xmlns:p14="http://schemas.microsoft.com/office/powerpoint/2010/main" val="3052996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23678-F50D-852F-DA3C-529A54951F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FBC404-16B6-39DB-39A1-7BAA16097B1B}"/>
              </a:ext>
            </a:extLst>
          </p:cNvPr>
          <p:cNvSpPr>
            <a:spLocks noGrp="1"/>
          </p:cNvSpPr>
          <p:nvPr>
            <p:ph type="title"/>
          </p:nvPr>
        </p:nvSpPr>
        <p:spPr>
          <a:xfrm>
            <a:off x="504001" y="504000"/>
            <a:ext cx="11183174" cy="369332"/>
          </a:xfrm>
        </p:spPr>
        <p:txBody>
          <a:bodyPr wrap="square" anchor="t">
            <a:normAutofit/>
          </a:bodyPr>
          <a:lstStyle/>
          <a:p>
            <a:r>
              <a:rPr lang="en-IN" b="1"/>
              <a:t>What is changing for CIG Customers</a:t>
            </a:r>
            <a:endParaRPr lang="en-US"/>
          </a:p>
        </p:txBody>
      </p:sp>
      <p:sp>
        <p:nvSpPr>
          <p:cNvPr id="4" name="TextBox 3">
            <a:extLst>
              <a:ext uri="{FF2B5EF4-FFF2-40B4-BE49-F238E27FC236}">
                <a16:creationId xmlns:a16="http://schemas.microsoft.com/office/drawing/2014/main" id="{B82A8328-755D-91BC-C5F4-D7A868F9FB53}"/>
              </a:ext>
            </a:extLst>
          </p:cNvPr>
          <p:cNvSpPr txBox="1"/>
          <p:nvPr/>
        </p:nvSpPr>
        <p:spPr>
          <a:xfrm>
            <a:off x="504001" y="1022888"/>
            <a:ext cx="11183174" cy="215444"/>
          </a:xfrm>
          <a:prstGeom prst="rect">
            <a:avLst/>
          </a:prstGeom>
          <a:noFill/>
          <a:ln w="28575">
            <a:noFill/>
          </a:ln>
        </p:spPr>
        <p:txBody>
          <a:bodyPr wrap="square" lIns="0" tIns="0" rIns="0" bIns="0" rtlCol="0">
            <a:spAutoFit/>
          </a:bodyPr>
          <a:lstStyle/>
          <a:p>
            <a:pPr fontAlgn="base">
              <a:spcBef>
                <a:spcPct val="50000"/>
              </a:spcBef>
              <a:spcAft>
                <a:spcPct val="0"/>
              </a:spcAft>
              <a:buClr>
                <a:schemeClr val="tx1"/>
              </a:buClr>
              <a:buSzPct val="100000"/>
            </a:pPr>
            <a:r>
              <a:rPr lang="en-US" sz="1400">
                <a:hlinkClick r:id="rId2"/>
              </a:rPr>
              <a:t>SAP Integration Suite, Managed Gateway for Spend Management and SAP Business Network - SAP BTP NEO to CF Migration</a:t>
            </a:r>
            <a:endParaRPr lang="en-US" sz="1400"/>
          </a:p>
        </p:txBody>
      </p:sp>
      <p:sp>
        <p:nvSpPr>
          <p:cNvPr id="6" name="Rectangle 1">
            <a:extLst>
              <a:ext uri="{FF2B5EF4-FFF2-40B4-BE49-F238E27FC236}">
                <a16:creationId xmlns:a16="http://schemas.microsoft.com/office/drawing/2014/main" id="{E90BE2A0-8D7D-734B-5156-A31DB21FBD55}"/>
              </a:ext>
            </a:extLst>
          </p:cNvPr>
          <p:cNvSpPr>
            <a:spLocks noChangeArrowheads="1"/>
          </p:cNvSpPr>
          <p:nvPr/>
        </p:nvSpPr>
        <p:spPr bwMode="auto">
          <a:xfrm>
            <a:off x="4727981" y="2667572"/>
            <a:ext cx="343583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20274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6BD1-0013-87B9-E5F0-1E2F90483BA0}"/>
              </a:ext>
            </a:extLst>
          </p:cNvPr>
          <p:cNvSpPr>
            <a:spLocks noGrp="1"/>
          </p:cNvSpPr>
          <p:nvPr>
            <p:ph type="title"/>
          </p:nvPr>
        </p:nvSpPr>
        <p:spPr/>
        <p:txBody>
          <a:bodyPr/>
          <a:lstStyle/>
          <a:p>
            <a:r>
              <a:rPr lang="en-US"/>
              <a:t>Q&amp;A</a:t>
            </a:r>
          </a:p>
        </p:txBody>
      </p:sp>
    </p:spTree>
    <p:extLst>
      <p:ext uri="{BB962C8B-B14F-4D97-AF65-F5344CB8AC3E}">
        <p14:creationId xmlns:p14="http://schemas.microsoft.com/office/powerpoint/2010/main" val="50055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168AC6-192D-0FFB-B713-A8589CCDB693}"/>
              </a:ext>
            </a:extLst>
          </p:cNvPr>
          <p:cNvSpPr/>
          <p:nvPr/>
        </p:nvSpPr>
        <p:spPr bwMode="gray">
          <a:xfrm>
            <a:off x="0" y="-1"/>
            <a:ext cx="12195175" cy="3432176"/>
          </a:xfrm>
          <a:prstGeom prst="rect">
            <a:avLst/>
          </a:prstGeom>
          <a:solidFill>
            <a:srgbClr val="002A86"/>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DE" sz="1800" b="0" i="0" u="none" strike="noStrike" kern="0" cap="none" spc="0" normalizeH="0" baseline="0" noProof="0">
              <a:ln>
                <a:noFill/>
              </a:ln>
              <a:effectLst/>
              <a:uLnTx/>
              <a:uFillTx/>
              <a:latin typeface="+mn-lt"/>
              <a:ea typeface="72 Brand" pitchFamily="34" charset="-128"/>
              <a:cs typeface="72 Brand" pitchFamily="34" charset="-128"/>
            </a:endParaRPr>
          </a:p>
        </p:txBody>
      </p:sp>
      <p:pic>
        <p:nvPicPr>
          <p:cNvPr id="3" name="Graphic 2">
            <a:extLst>
              <a:ext uri="{FF2B5EF4-FFF2-40B4-BE49-F238E27FC236}">
                <a16:creationId xmlns:a16="http://schemas.microsoft.com/office/drawing/2014/main" id="{103B715F-D440-6C43-A15F-471D1586146F}"/>
              </a:ext>
            </a:extLst>
          </p:cNvPr>
          <p:cNvPicPr>
            <a:picLocks noChangeAspect="1"/>
          </p:cNvPicPr>
          <p:nvPr/>
        </p:nvPicPr>
        <p:blipFill>
          <a:blip>
            <a:extLst>
              <a:ext uri="{96DAC541-7B7A-43D3-8B79-37D633B846F1}">
                <asvg:svgBlip xmlns:asvg="http://schemas.microsoft.com/office/drawing/2016/SVG/main" r:embed="rId5"/>
              </a:ext>
            </a:extLst>
          </a:blip>
          <a:srcRect l="3222" t="-905" r="42169" b="50012"/>
          <a:stretch/>
        </p:blipFill>
        <p:spPr>
          <a:xfrm>
            <a:off x="82550" y="101600"/>
            <a:ext cx="12045950" cy="3327400"/>
          </a:xfrm>
          <a:prstGeom prst="rect">
            <a:avLst/>
          </a:prstGeom>
        </p:spPr>
      </p:pic>
      <p:sp>
        <p:nvSpPr>
          <p:cNvPr id="16" name="Title 15">
            <a:extLst>
              <a:ext uri="{FF2B5EF4-FFF2-40B4-BE49-F238E27FC236}">
                <a16:creationId xmlns:a16="http://schemas.microsoft.com/office/drawing/2014/main" id="{82E1AAFF-1E2C-BA7C-652C-1636590F3874}"/>
              </a:ext>
            </a:extLst>
          </p:cNvPr>
          <p:cNvSpPr>
            <a:spLocks noGrp="1"/>
          </p:cNvSpPr>
          <p:nvPr>
            <p:ph type="title"/>
          </p:nvPr>
        </p:nvSpPr>
        <p:spPr>
          <a:xfrm>
            <a:off x="504000" y="4024430"/>
            <a:ext cx="10899174" cy="998420"/>
          </a:xfrm>
        </p:spPr>
        <p:txBody>
          <a:bodyPr/>
          <a:lstStyle/>
          <a:p>
            <a:r>
              <a:rPr lang="en-GB"/>
              <a:t>Thank you</a:t>
            </a:r>
            <a:endParaRPr lang="en-DE"/>
          </a:p>
        </p:txBody>
      </p:sp>
    </p:spTree>
    <p:custDataLst>
      <p:custData r:id="rId1"/>
      <p:custData r:id="rId2"/>
    </p:custDataLst>
    <p:extLst>
      <p:ext uri="{BB962C8B-B14F-4D97-AF65-F5344CB8AC3E}">
        <p14:creationId xmlns:p14="http://schemas.microsoft.com/office/powerpoint/2010/main" val="3497394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4CC2-0AF6-9408-A681-61626AB56F91}"/>
              </a:ext>
            </a:extLst>
          </p:cNvPr>
          <p:cNvSpPr>
            <a:spLocks noGrp="1"/>
          </p:cNvSpPr>
          <p:nvPr>
            <p:ph type="title"/>
          </p:nvPr>
        </p:nvSpPr>
        <p:spPr>
          <a:xfrm>
            <a:off x="503238" y="2781300"/>
            <a:ext cx="4765675" cy="646112"/>
          </a:xfrm>
        </p:spPr>
        <p:txBody>
          <a:bodyPr/>
          <a:lstStyle/>
          <a:p>
            <a:r>
              <a:rPr lang="en-GB"/>
              <a:t>Join the Conversation</a:t>
            </a:r>
          </a:p>
        </p:txBody>
      </p:sp>
      <p:sp>
        <p:nvSpPr>
          <p:cNvPr id="7" name="Text Placeholder 6">
            <a:extLst>
              <a:ext uri="{FF2B5EF4-FFF2-40B4-BE49-F238E27FC236}">
                <a16:creationId xmlns:a16="http://schemas.microsoft.com/office/drawing/2014/main" id="{05315945-B456-4AAA-F861-75D1D5776789}"/>
              </a:ext>
            </a:extLst>
          </p:cNvPr>
          <p:cNvSpPr>
            <a:spLocks noGrp="1"/>
          </p:cNvSpPr>
          <p:nvPr>
            <p:ph type="body" sz="quarter" idx="13"/>
          </p:nvPr>
        </p:nvSpPr>
        <p:spPr>
          <a:xfrm>
            <a:off x="503238" y="503238"/>
            <a:ext cx="11183937" cy="370800"/>
          </a:xfrm>
        </p:spPr>
        <p:txBody>
          <a:bodyPr/>
          <a:lstStyle/>
          <a:p>
            <a:r>
              <a:rPr lang="en-GB"/>
              <a:t>Your Perspective Matters</a:t>
            </a:r>
          </a:p>
        </p:txBody>
      </p:sp>
      <p:sp>
        <p:nvSpPr>
          <p:cNvPr id="16" name="Text Placeholder 15">
            <a:extLst>
              <a:ext uri="{FF2B5EF4-FFF2-40B4-BE49-F238E27FC236}">
                <a16:creationId xmlns:a16="http://schemas.microsoft.com/office/drawing/2014/main" id="{43B6FE8B-5C71-799C-6309-CAFCD817D4FF}"/>
              </a:ext>
            </a:extLst>
          </p:cNvPr>
          <p:cNvSpPr>
            <a:spLocks noGrp="1"/>
          </p:cNvSpPr>
          <p:nvPr>
            <p:ph type="body" sz="quarter" idx="14"/>
          </p:nvPr>
        </p:nvSpPr>
        <p:spPr/>
        <p:txBody>
          <a:bodyPr vert="horz" lIns="0" tIns="0" rIns="0" bIns="0" rtlCol="0" anchor="t">
            <a:noAutofit/>
          </a:bodyPr>
          <a:lstStyle/>
          <a:p>
            <a:r>
              <a:rPr lang="en-GB"/>
              <a:t>You Ask, We Answer.</a:t>
            </a:r>
            <a:endParaRPr lang="en-GB">
              <a:ea typeface="72 Brand"/>
            </a:endParaRPr>
          </a:p>
        </p:txBody>
      </p:sp>
      <p:pic>
        <p:nvPicPr>
          <p:cNvPr id="44" name="Picture 43">
            <a:extLst>
              <a:ext uri="{FF2B5EF4-FFF2-40B4-BE49-F238E27FC236}">
                <a16:creationId xmlns:a16="http://schemas.microsoft.com/office/drawing/2014/main" id="{44BDC429-978F-EFE0-9D33-9E6DE8C54765}"/>
              </a:ext>
            </a:extLst>
          </p:cNvPr>
          <p:cNvPicPr>
            <a:picLocks noChangeAspect="1"/>
          </p:cNvPicPr>
          <p:nvPr/>
        </p:nvPicPr>
        <p:blipFill>
          <a:blip r:embed="rId5" cstate="screen">
            <a:extLst>
              <a:ext uri="{28A0092B-C50C-407E-A947-70E740481C1C}">
                <a14:useLocalDpi xmlns:a14="http://schemas.microsoft.com/office/drawing/2010/main"/>
              </a:ext>
            </a:extLst>
          </a:blip>
          <a:srcRect b="-1"/>
          <a:stretch/>
        </p:blipFill>
        <p:spPr>
          <a:xfrm>
            <a:off x="5689042" y="552455"/>
            <a:ext cx="5473797" cy="6305545"/>
          </a:xfrm>
          <a:prstGeom prst="rect">
            <a:avLst/>
          </a:prstGeom>
        </p:spPr>
      </p:pic>
    </p:spTree>
    <p:custDataLst>
      <p:custData r:id="rId1"/>
      <p:custData r:id="rId2"/>
    </p:custDataLst>
    <p:extLst>
      <p:ext uri="{BB962C8B-B14F-4D97-AF65-F5344CB8AC3E}">
        <p14:creationId xmlns:p14="http://schemas.microsoft.com/office/powerpoint/2010/main" val="2607979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0A15D-1890-1B1C-6F5D-84BEC139F450}"/>
              </a:ext>
            </a:extLst>
          </p:cNvPr>
          <p:cNvSpPr>
            <a:spLocks noGrp="1"/>
          </p:cNvSpPr>
          <p:nvPr>
            <p:ph type="title"/>
          </p:nvPr>
        </p:nvSpPr>
        <p:spPr/>
        <p:txBody>
          <a:bodyPr/>
          <a:lstStyle/>
          <a:p>
            <a:r>
              <a:rPr lang="en-US">
                <a:latin typeface="72 Brand Medium"/>
              </a:rPr>
              <a:t>Demo – How to Reset My Password </a:t>
            </a:r>
            <a:endParaRPr lang="en-US"/>
          </a:p>
        </p:txBody>
      </p:sp>
      <p:pic>
        <p:nvPicPr>
          <p:cNvPr id="5" name="HowAndWhenToChangePwd">
            <a:hlinkClick r:id="" action="ppaction://media"/>
            <a:extLst>
              <a:ext uri="{FF2B5EF4-FFF2-40B4-BE49-F238E27FC236}">
                <a16:creationId xmlns:a16="http://schemas.microsoft.com/office/drawing/2014/main" id="{9F345849-B790-FCDC-C657-76F5A73D9C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680" y="1020275"/>
            <a:ext cx="9159110" cy="5079634"/>
          </a:xfrm>
          <a:prstGeom prst="rect">
            <a:avLst/>
          </a:prstGeom>
        </p:spPr>
      </p:pic>
      <p:sp>
        <p:nvSpPr>
          <p:cNvPr id="6" name="TextBox 5">
            <a:extLst>
              <a:ext uri="{FF2B5EF4-FFF2-40B4-BE49-F238E27FC236}">
                <a16:creationId xmlns:a16="http://schemas.microsoft.com/office/drawing/2014/main" id="{17184055-5CE4-7C5D-1511-CBAA097B437C}"/>
              </a:ext>
            </a:extLst>
          </p:cNvPr>
          <p:cNvSpPr txBox="1"/>
          <p:nvPr/>
        </p:nvSpPr>
        <p:spPr>
          <a:xfrm>
            <a:off x="9570986" y="2264019"/>
            <a:ext cx="2450046" cy="2492990"/>
          </a:xfrm>
          <a:prstGeom prst="rect">
            <a:avLst/>
          </a:prstGeom>
          <a:noFill/>
          <a:ln w="28575">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just">
              <a:spcBef>
                <a:spcPct val="50000"/>
              </a:spcBef>
              <a:spcAft>
                <a:spcPct val="0"/>
              </a:spcAft>
            </a:pPr>
            <a:r>
              <a:rPr lang="en-US" sz="1200" b="1" kern="0">
                <a:solidFill>
                  <a:srgbClr val="FF0000"/>
                </a:solidFill>
                <a:latin typeface="72 Brand"/>
                <a:ea typeface="72 Brand"/>
              </a:rPr>
              <a:t>IMPORTANT</a:t>
            </a:r>
            <a:r>
              <a:rPr lang="en-US" sz="1200" b="1" kern="0">
                <a:solidFill>
                  <a:srgbClr val="FF0000"/>
                </a:solidFill>
                <a:latin typeface="72 Brand"/>
                <a:ea typeface="72 Brand"/>
                <a:cs typeface="Segoe UI"/>
              </a:rPr>
              <a:t>: </a:t>
            </a:r>
            <a:endParaRPr lang="en-US" sz="1200" b="1">
              <a:solidFill>
                <a:srgbClr val="FF0000"/>
              </a:solidFill>
              <a:ea typeface="72 Brand"/>
              <a:cs typeface="Arial"/>
            </a:endParaRPr>
          </a:p>
          <a:p>
            <a:pPr algn="just">
              <a:spcBef>
                <a:spcPct val="50000"/>
              </a:spcBef>
              <a:spcAft>
                <a:spcPct val="0"/>
              </a:spcAft>
            </a:pPr>
            <a:r>
              <a:rPr lang="en-US" sz="1200" b="1" kern="0">
                <a:solidFill>
                  <a:srgbClr val="FF0000"/>
                </a:solidFill>
                <a:latin typeface="Segoe UI"/>
                <a:ea typeface="72 Brand"/>
                <a:cs typeface="Segoe UI"/>
              </a:rPr>
              <a:t>Resetting your P‑user password should only be done as a last resort. This action may disrupt ongoing production or test integrations. </a:t>
            </a:r>
            <a:endParaRPr lang="en-US" sz="1200" b="1">
              <a:solidFill>
                <a:srgbClr val="FF0000"/>
              </a:solidFill>
              <a:ea typeface="72 Brand"/>
              <a:cs typeface="Arial"/>
            </a:endParaRPr>
          </a:p>
          <a:p>
            <a:pPr algn="just">
              <a:spcBef>
                <a:spcPct val="50000"/>
              </a:spcBef>
              <a:spcAft>
                <a:spcPct val="0"/>
              </a:spcAft>
            </a:pPr>
            <a:r>
              <a:rPr lang="en-US" sz="1200" kern="0">
                <a:latin typeface="Segoe UI"/>
                <a:ea typeface="72 Brand"/>
                <a:cs typeface="Segoe UI"/>
              </a:rPr>
              <a:t>If you proceed, ensure the updated password is applied across all connected systems to avoid failures. After resetting your password, please refer to the FAQ.</a:t>
            </a:r>
            <a:endParaRPr lang="en-US" sz="1200">
              <a:ea typeface="72 Brand"/>
              <a:cs typeface="Arial"/>
            </a:endParaRPr>
          </a:p>
          <a:p>
            <a:pPr algn="just">
              <a:spcBef>
                <a:spcPct val="50000"/>
              </a:spcBef>
              <a:spcAft>
                <a:spcPct val="0"/>
              </a:spcAft>
            </a:pPr>
            <a:endParaRPr lang="en-US" sz="1200" kern="0">
              <a:latin typeface="72 Brand" panose="020B0504030603020204" pitchFamily="34" charset="0"/>
              <a:ea typeface="72 Brand" pitchFamily="34" charset="-128"/>
              <a:cs typeface="72 Brand" pitchFamily="34" charset="-128"/>
            </a:endParaRPr>
          </a:p>
        </p:txBody>
      </p:sp>
    </p:spTree>
    <p:extLst>
      <p:ext uri="{BB962C8B-B14F-4D97-AF65-F5344CB8AC3E}">
        <p14:creationId xmlns:p14="http://schemas.microsoft.com/office/powerpoint/2010/main" val="317993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A632F-B4C2-35A3-BA9C-ECF89234E2A7}"/>
              </a:ext>
            </a:extLst>
          </p:cNvPr>
          <p:cNvSpPr>
            <a:spLocks noGrp="1"/>
          </p:cNvSpPr>
          <p:nvPr>
            <p:ph type="title"/>
          </p:nvPr>
        </p:nvSpPr>
        <p:spPr/>
        <p:txBody>
          <a:bodyPr/>
          <a:lstStyle/>
          <a:p>
            <a:r>
              <a:rPr lang="en-US">
                <a:latin typeface="72 Brand Medium"/>
              </a:rPr>
              <a:t>Demo – How to Check My Email and P-User ID</a:t>
            </a:r>
            <a:endParaRPr lang="en-US"/>
          </a:p>
        </p:txBody>
      </p:sp>
      <p:pic>
        <p:nvPicPr>
          <p:cNvPr id="5" name="IdentifyEmailAndPwd">
            <a:hlinkClick r:id="" action="ppaction://media"/>
            <a:extLst>
              <a:ext uri="{FF2B5EF4-FFF2-40B4-BE49-F238E27FC236}">
                <a16:creationId xmlns:a16="http://schemas.microsoft.com/office/drawing/2014/main" id="{ECF21321-0BE9-0859-514A-CD76EEEF86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3484" y="1039294"/>
            <a:ext cx="9755188" cy="5411787"/>
          </a:xfrm>
          <a:prstGeom prst="rect">
            <a:avLst/>
          </a:prstGeom>
        </p:spPr>
      </p:pic>
    </p:spTree>
    <p:extLst>
      <p:ext uri="{BB962C8B-B14F-4D97-AF65-F5344CB8AC3E}">
        <p14:creationId xmlns:p14="http://schemas.microsoft.com/office/powerpoint/2010/main" val="41238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BD51E6-6006-47A1-F651-C2A077F53344}"/>
              </a:ext>
            </a:extLst>
          </p:cNvPr>
          <p:cNvSpPr>
            <a:spLocks noGrp="1"/>
          </p:cNvSpPr>
          <p:nvPr>
            <p:ph type="title"/>
          </p:nvPr>
        </p:nvSpPr>
        <p:spPr/>
        <p:txBody>
          <a:bodyPr/>
          <a:lstStyle/>
          <a:p>
            <a:r>
              <a:rPr lang="en-US">
                <a:latin typeface="72 Brand Medium"/>
              </a:rPr>
              <a:t>Demo – How to Setup Cloud Connector Subaccounts</a:t>
            </a:r>
            <a:endParaRPr lang="en-US"/>
          </a:p>
        </p:txBody>
      </p:sp>
      <p:sp>
        <p:nvSpPr>
          <p:cNvPr id="8" name="Text Placeholder 2">
            <a:extLst>
              <a:ext uri="{FF2B5EF4-FFF2-40B4-BE49-F238E27FC236}">
                <a16:creationId xmlns:a16="http://schemas.microsoft.com/office/drawing/2014/main" id="{467EBA0B-8AAB-67E1-6F74-F80D6880F49D}"/>
              </a:ext>
            </a:extLst>
          </p:cNvPr>
          <p:cNvSpPr>
            <a:spLocks noGrp="1"/>
          </p:cNvSpPr>
          <p:nvPr/>
        </p:nvSpPr>
        <p:spPr bwMode="black">
          <a:xfrm>
            <a:off x="1173367" y="6371887"/>
            <a:ext cx="10516129" cy="487491"/>
          </a:xfrm>
          <a:prstGeom prst="rect">
            <a:avLst/>
          </a:prstGeom>
        </p:spPr>
        <p:txBody>
          <a:bodyPr vert="horz" lIns="0" tIns="0" rIns="0" bIns="0" rtlCol="0" anchor="t">
            <a:noAutofit/>
          </a:bodyPr>
          <a:lstStyle>
            <a:lvl1pPr marL="0" indent="0" algn="l" defTabSz="1088558" rtl="0" eaLnBrk="1" latinLnBrk="0" hangingPunct="1">
              <a:spcBef>
                <a:spcPts val="600"/>
              </a:spcBef>
              <a:buClrTx/>
              <a:buSzPct val="100000"/>
              <a:buFont typeface="Arial" panose="020B0604020202020204" pitchFamily="34" charset="0"/>
              <a:buChar char="​"/>
              <a:defRPr sz="2000" b="0" i="0" kern="1200" baseline="0">
                <a:solidFill>
                  <a:schemeClr val="tx1"/>
                </a:solidFill>
                <a:latin typeface="+mn-lt"/>
                <a:ea typeface="+mn-ea"/>
                <a:cs typeface="+mn-cs"/>
              </a:defRPr>
            </a:lvl1pPr>
            <a:lvl2pPr marL="252000" indent="-252000" algn="l" defTabSz="1088558" rtl="0" eaLnBrk="1" latinLnBrk="0" hangingPunct="1">
              <a:spcBef>
                <a:spcPts val="600"/>
              </a:spcBef>
              <a:buClr>
                <a:schemeClr val="tx1"/>
              </a:buClr>
              <a:buSzPct val="100000"/>
              <a:buFont typeface="Wingdings" panose="05000000000000000000" pitchFamily="2" charset="2"/>
              <a:buChar char=""/>
              <a:defRPr sz="1800" b="0" i="0" kern="1200">
                <a:solidFill>
                  <a:schemeClr val="tx1"/>
                </a:solidFill>
                <a:latin typeface="+mn-lt"/>
                <a:ea typeface="+mn-ea"/>
                <a:cs typeface="+mn-cs"/>
              </a:defRPr>
            </a:lvl2pPr>
            <a:lvl3pPr marL="504000" indent="-252000" algn="l" defTabSz="1088558" rtl="0" eaLnBrk="1" latinLnBrk="0" hangingPunct="1">
              <a:spcBef>
                <a:spcPts val="600"/>
              </a:spcBef>
              <a:buClr>
                <a:schemeClr val="tx1"/>
              </a:buClr>
              <a:buSzPct val="100000"/>
              <a:buFont typeface="Wingdings" panose="05000000000000000000" pitchFamily="2" charset="2"/>
              <a:buChar char=""/>
              <a:defRPr lang="en-US" sz="1600" b="0" i="0" kern="1200" noProof="0" dirty="0" smtClean="0">
                <a:solidFill>
                  <a:schemeClr val="tx1"/>
                </a:solidFill>
                <a:latin typeface="+mn-lt"/>
                <a:ea typeface="+mn-ea"/>
                <a:cs typeface="+mn-cs"/>
              </a:defRPr>
            </a:lvl3pPr>
            <a:lvl4pPr marL="756000" indent="-252000" algn="l" defTabSz="1088558" rtl="0" eaLnBrk="1" latinLnBrk="0" hangingPunct="1">
              <a:spcBef>
                <a:spcPts val="600"/>
              </a:spcBef>
              <a:buClr>
                <a:schemeClr val="tx1"/>
              </a:buClr>
              <a:buSzPct val="100000"/>
              <a:buFont typeface="Wingdings" panose="05000000000000000000" pitchFamily="2" charset="2"/>
              <a:buChar char=""/>
              <a:defRPr sz="1400" b="0" i="0" kern="1200">
                <a:solidFill>
                  <a:schemeClr val="tx1"/>
                </a:solidFill>
                <a:latin typeface="+mn-lt"/>
                <a:ea typeface="+mn-ea"/>
                <a:cs typeface="+mn-cs"/>
              </a:defRPr>
            </a:lvl4pPr>
            <a:lvl5pPr marL="0" indent="0" algn="l" defTabSz="1088558" rtl="0" eaLnBrk="1" latinLnBrk="0" hangingPunct="1">
              <a:spcBef>
                <a:spcPts val="600"/>
              </a:spcBef>
              <a:buClr>
                <a:schemeClr val="tx1"/>
              </a:buClr>
              <a:buSzPct val="100000"/>
              <a:buFont typeface="Arial" panose="020B0604020202020204" pitchFamily="34" charset="0"/>
              <a:buChar char="​"/>
              <a:defRPr sz="1400" b="0" i="0" kern="1200" baseline="0">
                <a:solidFill>
                  <a:schemeClr val="tx1"/>
                </a:solidFill>
                <a:latin typeface="+mj-lt"/>
                <a:ea typeface="+mn-ea"/>
                <a:cs typeface="+mn-cs"/>
              </a:defRPr>
            </a:lvl5pPr>
            <a:lvl6pPr marL="0" indent="0" algn="l" defTabSz="1088558" rtl="0" eaLnBrk="1" latinLnBrk="0" hangingPunct="1">
              <a:lnSpc>
                <a:spcPct val="120000"/>
              </a:lnSpc>
              <a:spcBef>
                <a:spcPts val="600"/>
              </a:spcBef>
              <a:buFont typeface="Arial" panose="020B0604020202020204" pitchFamily="34" charset="0"/>
              <a:buChar char="​"/>
              <a:defRPr sz="1400" kern="1200">
                <a:solidFill>
                  <a:schemeClr val="tx1"/>
                </a:solidFill>
                <a:latin typeface="+mn-lt"/>
                <a:ea typeface="+mn-ea"/>
                <a:cs typeface="+mn-cs"/>
              </a:defRPr>
            </a:lvl6pPr>
            <a:lvl7pPr marL="0" indent="0" algn="l" defTabSz="1088558" rtl="0" eaLnBrk="1" latinLnBrk="0" hangingPunct="1">
              <a:lnSpc>
                <a:spcPct val="120000"/>
              </a:lnSpc>
              <a:spcBef>
                <a:spcPts val="300"/>
              </a:spcBef>
              <a:buFont typeface="Arial" pitchFamily="34" charset="0"/>
              <a:buChar char="​"/>
              <a:defRPr sz="800" kern="1200">
                <a:solidFill>
                  <a:schemeClr val="tx1"/>
                </a:solidFill>
                <a:latin typeface="+mj-lt"/>
                <a:ea typeface="+mn-ea"/>
                <a:cs typeface="+mn-cs"/>
              </a:defRPr>
            </a:lvl7pPr>
            <a:lvl8pPr marL="0" indent="0" algn="l" defTabSz="1088558" rtl="0" eaLnBrk="1" latinLnBrk="0" hangingPunct="1">
              <a:lnSpc>
                <a:spcPct val="120000"/>
              </a:lnSpc>
              <a:spcBef>
                <a:spcPts val="600"/>
              </a:spcBef>
              <a:buFont typeface="Arial" pitchFamily="34" charset="0"/>
              <a:buChar char="​"/>
              <a:defRPr sz="800" kern="1200">
                <a:solidFill>
                  <a:schemeClr val="tx1"/>
                </a:solidFill>
                <a:latin typeface="+mn-lt"/>
                <a:ea typeface="+mn-ea"/>
                <a:cs typeface="+mn-cs"/>
              </a:defRPr>
            </a:lvl8pPr>
            <a:lvl9pPr marL="0" indent="0" algn="l" defTabSz="1088558" rtl="0" eaLnBrk="1" latinLnBrk="0" hangingPunct="1">
              <a:spcBef>
                <a:spcPts val="600"/>
              </a:spcBef>
              <a:buFont typeface="Arial" pitchFamily="34" charset="0"/>
              <a:buChar char="​"/>
              <a:defRPr sz="3600" kern="1200">
                <a:solidFill>
                  <a:schemeClr val="tx1"/>
                </a:solidFill>
                <a:latin typeface="+mj-lt"/>
                <a:ea typeface="+mn-ea"/>
                <a:cs typeface="+mn-cs"/>
              </a:defRPr>
            </a:lvl9pPr>
          </a:lstStyle>
          <a:p>
            <a:pPr>
              <a:buNone/>
            </a:pPr>
            <a:r>
              <a:rPr lang="en-US" sz="1200" b="1">
                <a:solidFill>
                  <a:schemeClr val="tx2">
                    <a:lumMod val="76000"/>
                  </a:schemeClr>
                </a:solidFill>
                <a:latin typeface="72 Brand"/>
                <a:ea typeface="72 Brand"/>
                <a:cs typeface="Segoe UI"/>
              </a:rPr>
              <a:t>If you are able to configure the Cloud Connector successfully, your changes are complete.</a:t>
            </a:r>
            <a:r>
              <a:rPr lang="en-US" sz="1200">
                <a:latin typeface="72 Brand"/>
                <a:ea typeface="72 Brand"/>
                <a:cs typeface="Segoe UI"/>
              </a:rPr>
              <a:t> Our team will contact you if we identify any issues on our side.</a:t>
            </a:r>
            <a:endParaRPr lang="en-US" sz="1200">
              <a:latin typeface="72 Brand"/>
              <a:ea typeface="72 Brand"/>
            </a:endParaRPr>
          </a:p>
          <a:p>
            <a:endParaRPr lang="en-US">
              <a:ea typeface="72 Brand"/>
            </a:endParaRPr>
          </a:p>
        </p:txBody>
      </p:sp>
      <p:pic>
        <p:nvPicPr>
          <p:cNvPr id="2" name="How to setup CC 2.0">
            <a:hlinkClick r:id="" action="ppaction://media"/>
            <a:extLst>
              <a:ext uri="{FF2B5EF4-FFF2-40B4-BE49-F238E27FC236}">
                <a16:creationId xmlns:a16="http://schemas.microsoft.com/office/drawing/2014/main" id="{F985144D-2CBE-F024-BBC1-138E8E171B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3611" y="946759"/>
            <a:ext cx="9544779" cy="5329825"/>
          </a:xfrm>
          <a:prstGeom prst="rect">
            <a:avLst/>
          </a:prstGeom>
        </p:spPr>
      </p:pic>
    </p:spTree>
    <p:extLst>
      <p:ext uri="{BB962C8B-B14F-4D97-AF65-F5344CB8AC3E}">
        <p14:creationId xmlns:p14="http://schemas.microsoft.com/office/powerpoint/2010/main" val="7474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74762-8406-B100-335B-F9FD9D7D56E0}"/>
              </a:ext>
            </a:extLst>
          </p:cNvPr>
          <p:cNvSpPr>
            <a:spLocks noGrp="1"/>
          </p:cNvSpPr>
          <p:nvPr>
            <p:ph type="title"/>
          </p:nvPr>
        </p:nvSpPr>
        <p:spPr>
          <a:xfrm>
            <a:off x="504001" y="504000"/>
            <a:ext cx="11183174" cy="369332"/>
          </a:xfrm>
        </p:spPr>
        <p:txBody>
          <a:bodyPr wrap="square" anchor="t">
            <a:normAutofit/>
          </a:bodyPr>
          <a:lstStyle/>
          <a:p>
            <a:r>
              <a:rPr lang="en-IN" b="1"/>
              <a:t>SAP Cloud Connector Subaccount Updates</a:t>
            </a:r>
            <a:endParaRPr lang="en-US"/>
          </a:p>
        </p:txBody>
      </p:sp>
      <p:sp>
        <p:nvSpPr>
          <p:cNvPr id="4" name="TextBox 3">
            <a:extLst>
              <a:ext uri="{FF2B5EF4-FFF2-40B4-BE49-F238E27FC236}">
                <a16:creationId xmlns:a16="http://schemas.microsoft.com/office/drawing/2014/main" id="{878B492F-FBA8-72D8-D7ED-B4DAA0013814}"/>
              </a:ext>
            </a:extLst>
          </p:cNvPr>
          <p:cNvSpPr txBox="1"/>
          <p:nvPr/>
        </p:nvSpPr>
        <p:spPr>
          <a:xfrm>
            <a:off x="504001" y="1022888"/>
            <a:ext cx="11183174" cy="1723549"/>
          </a:xfrm>
          <a:prstGeom prst="rect">
            <a:avLst/>
          </a:prstGeom>
          <a:noFill/>
          <a:ln w="28575">
            <a:noFill/>
          </a:ln>
        </p:spPr>
        <p:txBody>
          <a:bodyPr wrap="square" lIns="0" tIns="0" rIns="0" bIns="0" rtlCol="0">
            <a:spAutoFit/>
          </a:bodyPr>
          <a:lstStyle/>
          <a:p>
            <a:pPr fontAlgn="base">
              <a:spcBef>
                <a:spcPct val="50000"/>
              </a:spcBef>
              <a:spcAft>
                <a:spcPct val="0"/>
              </a:spcAft>
              <a:buClr>
                <a:schemeClr val="tx1"/>
              </a:buClr>
              <a:buSzPct val="100000"/>
            </a:pPr>
            <a:r>
              <a:rPr lang="en-IN" sz="1400">
                <a:latin typeface="72 Brand" panose="020B0504030603020204" pitchFamily="34" charset="0"/>
                <a:cs typeface="72" panose="020B0503030000000003" pitchFamily="34" charset="0"/>
              </a:rPr>
              <a:t>If you use SAP Cloud Connector, you must add the following Subaccounts based on the new data </a:t>
            </a:r>
            <a:r>
              <a:rPr lang="en-IN" sz="1400" err="1">
                <a:latin typeface="72 Brand" panose="020B0504030603020204" pitchFamily="34" charset="0"/>
                <a:cs typeface="72" panose="020B0503030000000003" pitchFamily="34" charset="0"/>
              </a:rPr>
              <a:t>center</a:t>
            </a:r>
            <a:r>
              <a:rPr lang="en-IN" sz="1400">
                <a:latin typeface="72 Brand" panose="020B0504030603020204" pitchFamily="34" charset="0"/>
                <a:cs typeface="72" panose="020B0503030000000003" pitchFamily="34" charset="0"/>
              </a:rPr>
              <a:t> connectivity corresponding to the CIG DC that you are using today</a:t>
            </a:r>
            <a:br>
              <a:rPr lang="en-IN" sz="1400">
                <a:latin typeface="72 Brand" panose="020B0504030603020204" pitchFamily="34" charset="0"/>
                <a:cs typeface="72" panose="020B0503030000000003" pitchFamily="34" charset="0"/>
              </a:rPr>
            </a:br>
            <a:br>
              <a:rPr lang="en-IN" sz="1400">
                <a:latin typeface="72 Brand" panose="020B0504030603020204" pitchFamily="34" charset="0"/>
                <a:cs typeface="72" panose="020B0503030000000003" pitchFamily="34" charset="0"/>
              </a:rPr>
            </a:br>
            <a:r>
              <a:rPr lang="en-US" sz="1400">
                <a:hlinkClick r:id="rId2"/>
              </a:rPr>
              <a:t>SAP Integration Suite, Managed Gateway for Spend Management and SAP Business Network - SAP BTP NEO to CF Migration</a:t>
            </a:r>
            <a:endParaRPr lang="en-US" sz="1400"/>
          </a:p>
          <a:p>
            <a:pPr fontAlgn="base">
              <a:spcBef>
                <a:spcPct val="50000"/>
              </a:spcBef>
              <a:spcAft>
                <a:spcPct val="0"/>
              </a:spcAft>
              <a:buClr>
                <a:schemeClr val="tx1"/>
              </a:buClr>
              <a:buSzPct val="100000"/>
            </a:pPr>
            <a:endParaRPr lang="en-US" sz="1400">
              <a:latin typeface="72 Brand" panose="020B0504030603020204" pitchFamily="34" charset="0"/>
              <a:cs typeface="72" panose="020B0503030000000003" pitchFamily="34" charset="0"/>
            </a:endParaRPr>
          </a:p>
          <a:p>
            <a:pPr fontAlgn="base">
              <a:spcBef>
                <a:spcPct val="50000"/>
              </a:spcBef>
              <a:spcAft>
                <a:spcPct val="0"/>
              </a:spcAft>
              <a:buClr>
                <a:schemeClr val="tx1"/>
              </a:buClr>
              <a:buSzPct val="100000"/>
            </a:pPr>
            <a:r>
              <a:rPr lang="en-US" sz="1400">
                <a:latin typeface="72 Brand" panose="020B0504030603020204" pitchFamily="34" charset="0"/>
                <a:cs typeface="72" panose="020B0503030000000003" pitchFamily="34" charset="0"/>
              </a:rPr>
              <a:t>How To setup Cloud Connector Demo - </a:t>
            </a:r>
            <a:r>
              <a:rPr lang="en-US" sz="1400">
                <a:hlinkClick r:id="rId3"/>
              </a:rPr>
              <a:t>How to Setup Cloud Connector - Integration Suite, managed gateway for Spend Management and SAP Business Network</a:t>
            </a:r>
            <a:endParaRPr lang="en-IN" sz="1400">
              <a:latin typeface="72 Brand" panose="020B0504030603020204" pitchFamily="34" charset="0"/>
              <a:cs typeface="72" panose="020B0503030000000003" pitchFamily="34" charset="0"/>
            </a:endParaRPr>
          </a:p>
        </p:txBody>
      </p:sp>
      <p:sp>
        <p:nvSpPr>
          <p:cNvPr id="7" name="TextBox 6">
            <a:extLst>
              <a:ext uri="{FF2B5EF4-FFF2-40B4-BE49-F238E27FC236}">
                <a16:creationId xmlns:a16="http://schemas.microsoft.com/office/drawing/2014/main" id="{ECBF91F3-3C11-292D-C1B4-7B77F1E74E0B}"/>
              </a:ext>
            </a:extLst>
          </p:cNvPr>
          <p:cNvSpPr txBox="1"/>
          <p:nvPr/>
        </p:nvSpPr>
        <p:spPr>
          <a:xfrm>
            <a:off x="501970" y="5993633"/>
            <a:ext cx="11183173" cy="523220"/>
          </a:xfrm>
          <a:prstGeom prst="rect">
            <a:avLst/>
          </a:prstGeom>
          <a:noFill/>
          <a:ln w="28575">
            <a:noFill/>
          </a:ln>
        </p:spPr>
        <p:txBody>
          <a:bodyPr wrap="square">
            <a:spAutoFit/>
          </a:bodyPr>
          <a:lstStyle/>
          <a:p>
            <a:pPr fontAlgn="base">
              <a:spcBef>
                <a:spcPct val="50000"/>
              </a:spcBef>
              <a:spcAft>
                <a:spcPct val="0"/>
              </a:spcAft>
              <a:buClr>
                <a:schemeClr val="tx1"/>
              </a:buClr>
              <a:buSzPct val="100000"/>
            </a:pPr>
            <a:r>
              <a:rPr lang="en-IN" sz="1400" b="1">
                <a:latin typeface="72 Brand" panose="020B0504030603020204" pitchFamily="34" charset="0"/>
              </a:rPr>
              <a:t>Please remember to use the same Location ID that you are using today for the current Integration Suite, managed gateway for spend management and SAP Business Network. </a:t>
            </a:r>
            <a:r>
              <a:rPr lang="en-IN" sz="1400">
                <a:latin typeface="72 Brand" panose="020B0504030603020204" pitchFamily="34" charset="0"/>
              </a:rPr>
              <a:t>For general instructions on Configuring SAP Cloud Connector, please see </a:t>
            </a:r>
            <a:r>
              <a:rPr lang="en-IN" sz="1400">
                <a:latin typeface="72 Brand" panose="020B0504030603020204" pitchFamily="34" charset="0"/>
                <a:hlinkClick r:id="rId4"/>
              </a:rPr>
              <a:t>this</a:t>
            </a:r>
            <a:r>
              <a:rPr lang="en-IN" sz="1400">
                <a:latin typeface="72 Brand" panose="020B0504030603020204" pitchFamily="34" charset="0"/>
              </a:rPr>
              <a:t>. </a:t>
            </a:r>
          </a:p>
        </p:txBody>
      </p:sp>
      <p:sp>
        <p:nvSpPr>
          <p:cNvPr id="6" name="Rectangle 1">
            <a:extLst>
              <a:ext uri="{FF2B5EF4-FFF2-40B4-BE49-F238E27FC236}">
                <a16:creationId xmlns:a16="http://schemas.microsoft.com/office/drawing/2014/main" id="{4A5F37EF-5987-C267-AA4C-19E72C9BA7D3}"/>
              </a:ext>
            </a:extLst>
          </p:cNvPr>
          <p:cNvSpPr>
            <a:spLocks noChangeArrowheads="1"/>
          </p:cNvSpPr>
          <p:nvPr/>
        </p:nvSpPr>
        <p:spPr bwMode="auto">
          <a:xfrm>
            <a:off x="4727981" y="2667572"/>
            <a:ext cx="343583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0875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72EA88-214B-E860-2A04-D7672EB16BC0}"/>
              </a:ext>
            </a:extLst>
          </p:cNvPr>
          <p:cNvSpPr>
            <a:spLocks noGrp="1"/>
          </p:cNvSpPr>
          <p:nvPr>
            <p:ph type="body" sz="quarter" idx="4294967295"/>
          </p:nvPr>
        </p:nvSpPr>
        <p:spPr>
          <a:xfrm>
            <a:off x="505618" y="1545679"/>
            <a:ext cx="11183938" cy="4716463"/>
          </a:xfrm>
        </p:spPr>
        <p:txBody>
          <a:bodyPr>
            <a:noAutofit/>
          </a:bodyPr>
          <a:lstStyle/>
          <a:p>
            <a:pPr>
              <a:spcBef>
                <a:spcPts val="1799"/>
              </a:spcBef>
              <a:buNone/>
            </a:pPr>
            <a:r>
              <a:rPr lang="en-DE" sz="1400">
                <a:solidFill>
                  <a:srgbClr val="000000"/>
                </a:solidFill>
                <a:latin typeface="72 Brand" panose="020B0504030603020204" pitchFamily="34" charset="0"/>
                <a:ea typeface="Times New Roman" panose="02020603050405020304" pitchFamily="18" charset="0"/>
              </a:rPr>
              <a:t>The information in this presentation is confidential and proprietary to SAP and may not be disclosed without the permission of SAP.</a:t>
            </a:r>
            <a:endParaRPr lang="en-DE" sz="1400">
              <a:latin typeface="72 Brand" panose="020B0504030603020204" pitchFamily="34" charset="0"/>
              <a:ea typeface="Calibri" panose="020F0502020204030204" pitchFamily="34" charset="0"/>
            </a:endParaRPr>
          </a:p>
          <a:p>
            <a:pPr>
              <a:spcBef>
                <a:spcPts val="1799"/>
              </a:spcBef>
              <a:buNone/>
            </a:pPr>
            <a:r>
              <a:rPr lang="en-DE" sz="1400">
                <a:solidFill>
                  <a:srgbClr val="000000"/>
                </a:solidFill>
                <a:latin typeface="72 Brand" panose="020B0504030603020204" pitchFamily="34" charset="0"/>
                <a:ea typeface="Times New Roman" panose="02020603050405020304" pitchFamily="18" charset="0"/>
              </a:rPr>
              <a:t>This presentation is not subject to your license agreement or any other service or subscription agreement with SAP. SAP has no obligation to pursue any course of business outlined in this document or any related presentation, or to develop or release any functionality mentioned therein. This document, or any related presentation, and SAP’s strategy and possible future developments, products, and platforms, directions, and functionality are all subject to change and may be changed by SAP at any time for any reason without notice. The information in this document is not a commitment, promise, or legal obligation to deliver any material, code, or functionality. This document is provided without a warranty of any kind, either express or implied, including but not limited to the implied warranties of merchantability, fitness for a particular purpose, or noninfringement. This document is for informational purposes and may not be incorporated into a contract. SAP assumes no responsibility for errors or omissions in this document, except if such damages were caused by SAP’s </a:t>
            </a:r>
            <a:r>
              <a:rPr lang="en-DE" sz="1400" err="1">
                <a:solidFill>
                  <a:srgbClr val="000000"/>
                </a:solidFill>
                <a:latin typeface="72 Brand" panose="020B0504030603020204" pitchFamily="34" charset="0"/>
                <a:ea typeface="Times New Roman" panose="02020603050405020304" pitchFamily="18" charset="0"/>
              </a:rPr>
              <a:t>willful</a:t>
            </a:r>
            <a:r>
              <a:rPr lang="en-DE" sz="1400">
                <a:solidFill>
                  <a:srgbClr val="000000"/>
                </a:solidFill>
                <a:latin typeface="72 Brand" panose="020B0504030603020204" pitchFamily="34" charset="0"/>
                <a:ea typeface="Times New Roman" panose="02020603050405020304" pitchFamily="18" charset="0"/>
              </a:rPr>
              <a:t> misconduct or gross negligence.</a:t>
            </a:r>
            <a:endParaRPr lang="en-DE" sz="1400">
              <a:latin typeface="72 Brand" panose="020B0504030603020204" pitchFamily="34" charset="0"/>
              <a:ea typeface="Calibri" panose="020F0502020204030204" pitchFamily="34" charset="0"/>
            </a:endParaRPr>
          </a:p>
          <a:p>
            <a:pPr>
              <a:spcBef>
                <a:spcPts val="1799"/>
              </a:spcBef>
              <a:buNone/>
            </a:pPr>
            <a:r>
              <a:rPr lang="en-DE" sz="1400">
                <a:solidFill>
                  <a:srgbClr val="000000"/>
                </a:solidFill>
                <a:latin typeface="72 Brand" panose="020B0504030603020204" pitchFamily="34" charset="0"/>
                <a:ea typeface="Times New Roman" panose="02020603050405020304" pitchFamily="18" charset="0"/>
              </a:rPr>
              <a:t>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endParaRPr lang="en-DE" sz="1400">
              <a:latin typeface="72 Brand" panose="020B0504030603020204" pitchFamily="34" charset="0"/>
              <a:ea typeface="Calibri" panose="020F0502020204030204" pitchFamily="34" charset="0"/>
            </a:endParaRPr>
          </a:p>
          <a:p>
            <a:pPr>
              <a:spcBef>
                <a:spcPts val="1799"/>
              </a:spcBef>
              <a:buNone/>
            </a:pPr>
            <a:r>
              <a:rPr lang="en-DE" sz="1400">
                <a:solidFill>
                  <a:srgbClr val="000000"/>
                </a:solidFill>
                <a:latin typeface="72 Brand" panose="020B0504030603020204" pitchFamily="34" charset="0"/>
                <a:ea typeface="Times New Roman" panose="02020603050405020304" pitchFamily="18" charset="0"/>
              </a:rPr>
              <a:t>For all recent and planned innovations, potential data protection and privacy features include simplified deletion of personal data, reporting of personal data to an identified data subject, restricted access to personal data, masking of personal data, read access logging to special categories of personal data, change logging of personal data, and consent management mechanisms.</a:t>
            </a:r>
            <a:endParaRPr lang="en-DE" sz="1400">
              <a:latin typeface="72 Brand" panose="020B0504030603020204" pitchFamily="34" charset="0"/>
              <a:ea typeface="Calibri" panose="020F0502020204030204" pitchFamily="34" charset="0"/>
            </a:endParaRPr>
          </a:p>
        </p:txBody>
      </p:sp>
      <p:sp>
        <p:nvSpPr>
          <p:cNvPr id="5" name="Title 4">
            <a:extLst>
              <a:ext uri="{FF2B5EF4-FFF2-40B4-BE49-F238E27FC236}">
                <a16:creationId xmlns:a16="http://schemas.microsoft.com/office/drawing/2014/main" id="{D1055447-21A9-B21D-E18E-3B7630307DFC}"/>
              </a:ext>
            </a:extLst>
          </p:cNvPr>
          <p:cNvSpPr>
            <a:spLocks noGrp="1"/>
          </p:cNvSpPr>
          <p:nvPr>
            <p:ph type="title" idx="4294967295"/>
          </p:nvPr>
        </p:nvSpPr>
        <p:spPr>
          <a:xfrm>
            <a:off x="505618" y="595860"/>
            <a:ext cx="11183938" cy="369887"/>
          </a:xfrm>
        </p:spPr>
        <p:txBody>
          <a:bodyPr/>
          <a:lstStyle/>
          <a:p>
            <a:r>
              <a:rPr lang="en-US">
                <a:latin typeface="72 Brand" panose="020B0504030603020204" pitchFamily="34" charset="0"/>
              </a:rPr>
              <a:t>Disclaimer</a:t>
            </a:r>
          </a:p>
        </p:txBody>
      </p:sp>
    </p:spTree>
    <p:extLst>
      <p:ext uri="{BB962C8B-B14F-4D97-AF65-F5344CB8AC3E}">
        <p14:creationId xmlns:p14="http://schemas.microsoft.com/office/powerpoint/2010/main" val="9669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F4770-D2E2-5995-6F4B-0848B0F32C16}"/>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38FF9EC-056E-B778-28FD-B547B4FA6738}"/>
              </a:ext>
            </a:extLst>
          </p:cNvPr>
          <p:cNvPicPr>
            <a:picLocks noGrp="1" noChangeAspect="1"/>
          </p:cNvPicPr>
          <p:nvPr>
            <p:ph type="pic" sz="quarter" idx="10"/>
          </p:nvPr>
        </p:nvPicPr>
        <p:blipFill>
          <a:blip r:embed="rId2"/>
          <a:srcRect l="27752" r="27752"/>
          <a:stretch>
            <a:fillRect/>
          </a:stretch>
        </p:blipFill>
        <p:spPr>
          <a:xfrm>
            <a:off x="8126413" y="0"/>
            <a:ext cx="4068762" cy="6858000"/>
          </a:xfrm>
        </p:spPr>
      </p:pic>
      <p:sp>
        <p:nvSpPr>
          <p:cNvPr id="3" name="Title 2">
            <a:extLst>
              <a:ext uri="{FF2B5EF4-FFF2-40B4-BE49-F238E27FC236}">
                <a16:creationId xmlns:a16="http://schemas.microsoft.com/office/drawing/2014/main" id="{42E51D97-A5D1-C7CE-08AC-B0B79418B80E}"/>
              </a:ext>
            </a:extLst>
          </p:cNvPr>
          <p:cNvSpPr>
            <a:spLocks noGrp="1"/>
          </p:cNvSpPr>
          <p:nvPr>
            <p:ph type="title"/>
          </p:nvPr>
        </p:nvSpPr>
        <p:spPr>
          <a:xfrm>
            <a:off x="504000" y="504000"/>
            <a:ext cx="7371589" cy="369332"/>
          </a:xfrm>
        </p:spPr>
        <p:txBody>
          <a:bodyPr wrap="square" anchor="t">
            <a:normAutofit/>
          </a:bodyPr>
          <a:lstStyle/>
          <a:p>
            <a:r>
              <a:rPr lang="en-IN" b="1"/>
              <a:t>IP Allowlist Updating</a:t>
            </a:r>
          </a:p>
        </p:txBody>
      </p:sp>
      <p:sp>
        <p:nvSpPr>
          <p:cNvPr id="2" name="Content Placeholder 1">
            <a:extLst>
              <a:ext uri="{FF2B5EF4-FFF2-40B4-BE49-F238E27FC236}">
                <a16:creationId xmlns:a16="http://schemas.microsoft.com/office/drawing/2014/main" id="{E22C62F9-59FE-1170-D8D5-0156886E720E}"/>
              </a:ext>
            </a:extLst>
          </p:cNvPr>
          <p:cNvSpPr>
            <a:spLocks noGrp="1"/>
          </p:cNvSpPr>
          <p:nvPr>
            <p:ph sz="quarter" idx="11"/>
          </p:nvPr>
        </p:nvSpPr>
        <p:spPr>
          <a:xfrm>
            <a:off x="503239" y="1259270"/>
            <a:ext cx="7372350" cy="4811713"/>
          </a:xfrm>
        </p:spPr>
        <p:txBody>
          <a:bodyPr>
            <a:noAutofit/>
          </a:bodyPr>
          <a:lstStyle/>
          <a:p>
            <a:r>
              <a:rPr lang="en-IN" sz="1700">
                <a:latin typeface="72 Brand" panose="020B0504030603020204" pitchFamily="34" charset="0"/>
              </a:rPr>
              <a:t>If you are leveraging IP Allowlists, you must update your Allowlist to include the new regional endpoints for CN40 (DC for China).  </a:t>
            </a:r>
          </a:p>
          <a:p>
            <a:endParaRPr lang="en-IN" sz="1700">
              <a:latin typeface="72 Brand" panose="020B0504030603020204" pitchFamily="34" charset="0"/>
            </a:endParaRPr>
          </a:p>
          <a:p>
            <a:r>
              <a:rPr lang="en-IN" sz="1700">
                <a:latin typeface="72 Brand" panose="020B0504030603020204" pitchFamily="34" charset="0"/>
              </a:rPr>
              <a:t>The necessary IP details are published in the </a:t>
            </a:r>
            <a:r>
              <a:rPr lang="en-IN" sz="1700">
                <a:latin typeface="72 Brand" panose="020B0504030603020204" pitchFamily="34" charset="0"/>
                <a:hlinkClick r:id="rId3"/>
              </a:rPr>
              <a:t>Regions and API Endpoints for SAP Cloud Foundry Environment</a:t>
            </a:r>
            <a:r>
              <a:rPr lang="en-IN" sz="1700">
                <a:latin typeface="72 Brand" panose="020B0504030603020204" pitchFamily="34" charset="0"/>
              </a:rPr>
              <a:t> resource.</a:t>
            </a:r>
          </a:p>
          <a:p>
            <a:endParaRPr lang="en-IN" sz="1700">
              <a:latin typeface="72 Brand" panose="020B0504030603020204" pitchFamily="34" charset="0"/>
            </a:endParaRPr>
          </a:p>
          <a:p>
            <a:r>
              <a:rPr lang="en-IN" sz="1700" b="1">
                <a:solidFill>
                  <a:schemeClr val="tx2"/>
                </a:solidFill>
                <a:latin typeface="72 Brand" panose="020B0504030603020204" pitchFamily="34" charset="0"/>
              </a:rPr>
              <a:t>Note</a:t>
            </a:r>
            <a:r>
              <a:rPr lang="en-IN" sz="1700">
                <a:latin typeface="72 Brand" panose="020B0504030603020204" pitchFamily="34" charset="0"/>
              </a:rPr>
              <a:t> - Do </a:t>
            </a:r>
            <a:r>
              <a:rPr lang="en-IN" sz="1700" b="1">
                <a:latin typeface="72 Brand" panose="020B0504030603020204" pitchFamily="34" charset="0"/>
              </a:rPr>
              <a:t>not</a:t>
            </a:r>
            <a:r>
              <a:rPr lang="en-IN" sz="1700">
                <a:latin typeface="72 Brand" panose="020B0504030603020204" pitchFamily="34" charset="0"/>
              </a:rPr>
              <a:t> remove any existing Allowlisted IPs until </a:t>
            </a:r>
            <a:r>
              <a:rPr lang="en-IN" sz="1700" b="1">
                <a:latin typeface="72 Brand" panose="020B0504030603020204" pitchFamily="34" charset="0"/>
              </a:rPr>
              <a:t>after</a:t>
            </a:r>
            <a:r>
              <a:rPr lang="en-IN" sz="1700">
                <a:latin typeface="72 Brand" panose="020B0504030603020204" pitchFamily="34" charset="0"/>
              </a:rPr>
              <a:t> the migration is completed.</a:t>
            </a:r>
          </a:p>
          <a:p>
            <a:endParaRPr lang="en-IN" sz="1700">
              <a:latin typeface="72 Brand" panose="020B0504030603020204" pitchFamily="34" charset="0"/>
            </a:endParaRPr>
          </a:p>
          <a:p>
            <a:pPr lvl="0" defTabSz="914400" eaLnBrk="0" fontAlgn="base" hangingPunct="0">
              <a:spcBef>
                <a:spcPct val="0"/>
              </a:spcBef>
              <a:spcAft>
                <a:spcPct val="0"/>
              </a:spcAft>
              <a:buSzTx/>
              <a:buNone/>
            </a:pPr>
            <a:r>
              <a:rPr lang="en-AE" altLang="en-AE" sz="1700" b="1">
                <a:solidFill>
                  <a:srgbClr val="1B90FF"/>
                </a:solidFill>
                <a:latin typeface="72 Brand" panose="020B0504030603020204" pitchFamily="34" charset="0"/>
              </a:rPr>
              <a:t>When can we make these changes?</a:t>
            </a:r>
            <a:endParaRPr lang="en-AE" altLang="en-AE" sz="1700" b="1">
              <a:solidFill>
                <a:srgbClr val="000000"/>
              </a:solidFill>
              <a:latin typeface="72 Brand" panose="020B0504030603020204" pitchFamily="34" charset="0"/>
            </a:endParaRPr>
          </a:p>
          <a:p>
            <a:pPr lvl="0" defTabSz="914400" eaLnBrk="0" fontAlgn="base" hangingPunct="0">
              <a:spcBef>
                <a:spcPct val="0"/>
              </a:spcBef>
              <a:spcAft>
                <a:spcPct val="0"/>
              </a:spcAft>
              <a:buSzTx/>
              <a:buNone/>
            </a:pPr>
            <a:r>
              <a:rPr lang="en-AE" altLang="en-AE" sz="1700">
                <a:solidFill>
                  <a:srgbClr val="000000"/>
                </a:solidFill>
                <a:latin typeface="72 Brand" panose="020B0504030603020204" pitchFamily="34" charset="0"/>
              </a:rPr>
              <a:t>You can add the new/future IPs to your </a:t>
            </a:r>
            <a:r>
              <a:rPr lang="en-AE" altLang="en-AE" sz="1700" err="1">
                <a:solidFill>
                  <a:srgbClr val="000000"/>
                </a:solidFill>
                <a:latin typeface="72 Brand" panose="020B0504030603020204" pitchFamily="34" charset="0"/>
              </a:rPr>
              <a:t>AllowList</a:t>
            </a:r>
            <a:r>
              <a:rPr lang="en-AE" altLang="en-AE" sz="1700">
                <a:solidFill>
                  <a:srgbClr val="000000"/>
                </a:solidFill>
                <a:latin typeface="72 Brand" panose="020B0504030603020204" pitchFamily="34" charset="0"/>
              </a:rPr>
              <a:t> effective immediately, </a:t>
            </a:r>
            <a:r>
              <a:rPr lang="en-AE" altLang="en-AE" sz="1700" b="1">
                <a:solidFill>
                  <a:srgbClr val="000000"/>
                </a:solidFill>
                <a:latin typeface="72 Brand" panose="020B0504030603020204" pitchFamily="34" charset="0"/>
              </a:rPr>
              <a:t>but </a:t>
            </a:r>
            <a:r>
              <a:rPr lang="en-AE" altLang="en-AE" sz="1700" b="1" i="1">
                <a:solidFill>
                  <a:srgbClr val="000000"/>
                </a:solidFill>
                <a:latin typeface="72 Brand" panose="020B0504030603020204" pitchFamily="34" charset="0"/>
              </a:rPr>
              <a:t>do not</a:t>
            </a:r>
            <a:r>
              <a:rPr lang="en-AE" altLang="en-AE" sz="1700" b="1">
                <a:solidFill>
                  <a:srgbClr val="000000"/>
                </a:solidFill>
                <a:latin typeface="72 Brand" panose="020B0504030603020204" pitchFamily="34" charset="0"/>
              </a:rPr>
              <a:t> remove the current IPs</a:t>
            </a:r>
            <a:r>
              <a:rPr lang="en-AE" altLang="en-AE" sz="1700">
                <a:solidFill>
                  <a:srgbClr val="000000"/>
                </a:solidFill>
                <a:latin typeface="72 Brand" panose="020B0504030603020204" pitchFamily="34" charset="0"/>
              </a:rPr>
              <a:t> until the migration is completed for </a:t>
            </a:r>
            <a:r>
              <a:rPr lang="en-AE" altLang="en-AE" sz="1700" b="1">
                <a:solidFill>
                  <a:srgbClr val="00679E"/>
                </a:solidFill>
                <a:latin typeface="72 Brand" panose="020B0504030603020204" pitchFamily="34" charset="0"/>
                <a:hlinkClick r:id="rId4"/>
              </a:rPr>
              <a:t>your scheduled change date</a:t>
            </a:r>
            <a:r>
              <a:rPr lang="en-AE" altLang="en-AE" sz="1700" b="1">
                <a:solidFill>
                  <a:srgbClr val="000000"/>
                </a:solidFill>
                <a:latin typeface="72 Brand" panose="020B0504030603020204" pitchFamily="34" charset="0"/>
              </a:rPr>
              <a:t>.</a:t>
            </a:r>
          </a:p>
          <a:p>
            <a:pPr lvl="0" defTabSz="914400" eaLnBrk="0" fontAlgn="base" hangingPunct="0">
              <a:spcBef>
                <a:spcPct val="0"/>
              </a:spcBef>
              <a:spcAft>
                <a:spcPct val="0"/>
              </a:spcAft>
              <a:buSzTx/>
              <a:buNone/>
            </a:pPr>
            <a:endParaRPr lang="en-AE" altLang="en-AE" sz="1700" b="1">
              <a:solidFill>
                <a:srgbClr val="000000"/>
              </a:solidFill>
              <a:latin typeface="72 Brand" panose="020B0504030603020204" pitchFamily="34" charset="0"/>
            </a:endParaRPr>
          </a:p>
          <a:p>
            <a:pPr lvl="0" defTabSz="914400" eaLnBrk="0" fontAlgn="base" hangingPunct="0">
              <a:spcBef>
                <a:spcPct val="0"/>
              </a:spcBef>
              <a:spcAft>
                <a:spcPct val="0"/>
              </a:spcAft>
              <a:buSzTx/>
              <a:buNone/>
            </a:pPr>
            <a:r>
              <a:rPr lang="en-AE" altLang="en-AE" sz="1700" b="1">
                <a:solidFill>
                  <a:srgbClr val="1B90FF"/>
                </a:solidFill>
                <a:latin typeface="72 Brand" panose="020B0504030603020204" pitchFamily="34" charset="0"/>
              </a:rPr>
              <a:t>What happens if we fail to make these changes by the date above?</a:t>
            </a:r>
            <a:endParaRPr lang="en-AE" altLang="en-AE" sz="1700" b="1">
              <a:solidFill>
                <a:srgbClr val="000000"/>
              </a:solidFill>
              <a:latin typeface="72 Brand" panose="020B0504030603020204" pitchFamily="34" charset="0"/>
            </a:endParaRPr>
          </a:p>
          <a:p>
            <a:pPr lvl="0" defTabSz="914400" eaLnBrk="0" fontAlgn="base" hangingPunct="0">
              <a:spcBef>
                <a:spcPct val="0"/>
              </a:spcBef>
              <a:spcAft>
                <a:spcPct val="0"/>
              </a:spcAft>
              <a:buSzTx/>
              <a:buNone/>
            </a:pPr>
            <a:r>
              <a:rPr lang="en-AE" altLang="en-AE" sz="1700">
                <a:solidFill>
                  <a:srgbClr val="FF0000"/>
                </a:solidFill>
                <a:latin typeface="72 Brand" panose="020B0504030603020204" pitchFamily="34" charset="0"/>
              </a:rPr>
              <a:t>Your transactions will fail to be sent to your ERP from SAP.</a:t>
            </a:r>
          </a:p>
          <a:p>
            <a:endParaRPr lang="en-IN" sz="1700">
              <a:latin typeface="72 Brand" panose="020B0504030603020204" pitchFamily="34" charset="0"/>
            </a:endParaRPr>
          </a:p>
          <a:p>
            <a:endParaRPr lang="en-IN" sz="1700">
              <a:latin typeface="72 Brand" panose="020B0504030603020204" pitchFamily="34" charset="0"/>
            </a:endParaRPr>
          </a:p>
          <a:p>
            <a:endParaRPr lang="en-IN" sz="1700">
              <a:latin typeface="72 Brand" panose="020B0504030603020204" pitchFamily="34" charset="0"/>
            </a:endParaRPr>
          </a:p>
        </p:txBody>
      </p:sp>
      <p:pic>
        <p:nvPicPr>
          <p:cNvPr id="6" name="Graphic 5">
            <a:extLst>
              <a:ext uri="{FF2B5EF4-FFF2-40B4-BE49-F238E27FC236}">
                <a16:creationId xmlns:a16="http://schemas.microsoft.com/office/drawing/2014/main" id="{25EA2299-E51D-7F48-5F59-C7E6B2E997A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528748" y="5455039"/>
            <a:ext cx="472253" cy="472253"/>
          </a:xfrm>
          <a:prstGeom prst="rect">
            <a:avLst/>
          </a:prstGeom>
        </p:spPr>
      </p:pic>
    </p:spTree>
    <p:extLst>
      <p:ext uri="{BB962C8B-B14F-4D97-AF65-F5344CB8AC3E}">
        <p14:creationId xmlns:p14="http://schemas.microsoft.com/office/powerpoint/2010/main" val="3224172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2AF8E-5AB8-8642-76BA-B364D15EA2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A210C4-A0FF-D9BF-857C-DC6D6A4DB638}"/>
              </a:ext>
            </a:extLst>
          </p:cNvPr>
          <p:cNvSpPr>
            <a:spLocks noGrp="1"/>
          </p:cNvSpPr>
          <p:nvPr>
            <p:ph type="title"/>
          </p:nvPr>
        </p:nvSpPr>
        <p:spPr>
          <a:xfrm>
            <a:off x="504001" y="504000"/>
            <a:ext cx="11183174" cy="369332"/>
          </a:xfrm>
        </p:spPr>
        <p:txBody>
          <a:bodyPr wrap="square" anchor="t">
            <a:normAutofit/>
          </a:bodyPr>
          <a:lstStyle/>
          <a:p>
            <a:r>
              <a:rPr lang="en-IN" b="1"/>
              <a:t>What is changing for CIG Customers</a:t>
            </a:r>
            <a:endParaRPr lang="en-US"/>
          </a:p>
        </p:txBody>
      </p:sp>
      <p:sp>
        <p:nvSpPr>
          <p:cNvPr id="6" name="Rectangle 1">
            <a:extLst>
              <a:ext uri="{FF2B5EF4-FFF2-40B4-BE49-F238E27FC236}">
                <a16:creationId xmlns:a16="http://schemas.microsoft.com/office/drawing/2014/main" id="{2DAB0502-5325-2619-077E-B94CB61CCCA7}"/>
              </a:ext>
            </a:extLst>
          </p:cNvPr>
          <p:cNvSpPr>
            <a:spLocks noChangeArrowheads="1"/>
          </p:cNvSpPr>
          <p:nvPr/>
        </p:nvSpPr>
        <p:spPr bwMode="auto">
          <a:xfrm>
            <a:off x="4727981" y="2667572"/>
            <a:ext cx="343583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FC0D21A8-9736-1B10-5449-7A51B1904874}"/>
              </a:ext>
            </a:extLst>
          </p:cNvPr>
          <p:cNvSpPr txBox="1"/>
          <p:nvPr/>
        </p:nvSpPr>
        <p:spPr>
          <a:xfrm>
            <a:off x="422345" y="1050253"/>
            <a:ext cx="10956399" cy="2246769"/>
          </a:xfrm>
          <a:prstGeom prst="rect">
            <a:avLst/>
          </a:prstGeom>
          <a:noFill/>
          <a:ln w="28575">
            <a:noFill/>
          </a:ln>
        </p:spPr>
        <p:txBody>
          <a:bodyPr wrap="square" lIns="91440" tIns="45720" rIns="91440" bIns="45720" anchor="t">
            <a:spAutoFit/>
          </a:bodyPr>
          <a:lstStyle/>
          <a:p>
            <a:pPr algn="l">
              <a:buNone/>
            </a:pPr>
            <a:r>
              <a:rPr lang="en-US" sz="1400" b="1" i="0">
                <a:solidFill>
                  <a:srgbClr val="1B90FF"/>
                </a:solidFill>
                <a:effectLst/>
                <a:latin typeface="72" panose="020B0604020202020204" charset="0"/>
              </a:rPr>
              <a:t>Server Name Indication (SNI) Support</a:t>
            </a:r>
            <a:endParaRPr lang="en-US" sz="1400" b="1" i="0">
              <a:solidFill>
                <a:srgbClr val="000000"/>
              </a:solidFill>
              <a:effectLst/>
              <a:latin typeface="72" panose="020B0604020202020204" charset="0"/>
            </a:endParaRPr>
          </a:p>
          <a:p>
            <a:pPr algn="l">
              <a:buNone/>
            </a:pPr>
            <a:r>
              <a:rPr lang="en-US" sz="1400" b="0" i="0">
                <a:solidFill>
                  <a:srgbClr val="000000"/>
                </a:solidFill>
                <a:effectLst/>
                <a:latin typeface="72" panose="020B0604020202020204" charset="0"/>
              </a:rPr>
              <a:t>The new Data Centers will only support SNI.  If applicable, please ensure that your systems are updated to support SNI </a:t>
            </a:r>
          </a:p>
          <a:p>
            <a:pPr algn="l">
              <a:buNone/>
            </a:pPr>
            <a:r>
              <a:rPr lang="en-US" sz="1400" b="0" i="0">
                <a:solidFill>
                  <a:srgbClr val="000000"/>
                </a:solidFill>
                <a:effectLst/>
                <a:latin typeface="72"/>
                <a:cs typeface="72"/>
              </a:rPr>
              <a:t>to maintain proper connectivity.  </a:t>
            </a:r>
          </a:p>
          <a:p>
            <a:pPr algn="l">
              <a:buNone/>
            </a:pPr>
            <a:r>
              <a:rPr lang="en-US" sz="1400" b="0" i="0">
                <a:solidFill>
                  <a:srgbClr val="000000"/>
                </a:solidFill>
                <a:effectLst/>
                <a:latin typeface="72" panose="020B0604020202020204" charset="0"/>
              </a:rPr>
              <a:t>The following resource may be of help: </a:t>
            </a:r>
            <a:r>
              <a:rPr lang="en-US" sz="1400" b="0" i="0">
                <a:solidFill>
                  <a:srgbClr val="199DE0"/>
                </a:solidFill>
                <a:effectLst/>
                <a:latin typeface="72" panose="020B0604020202020204" charset="0"/>
                <a:hlinkClick r:id="rId2"/>
              </a:rPr>
              <a:t>How to confirm and test if the SNI (Server Name Indication) extension is active in my ERP?</a:t>
            </a:r>
            <a:endParaRPr lang="en-US" sz="1400" b="0" i="0">
              <a:solidFill>
                <a:srgbClr val="000000"/>
              </a:solidFill>
              <a:effectLst/>
              <a:latin typeface="72" panose="020B0604020202020204" charset="0"/>
            </a:endParaRPr>
          </a:p>
          <a:p>
            <a:endParaRPr lang="en-US" sz="1400" b="1">
              <a:solidFill>
                <a:srgbClr val="1B90FF"/>
              </a:solidFill>
              <a:latin typeface="72"/>
              <a:cs typeface="72"/>
            </a:endParaRPr>
          </a:p>
          <a:p>
            <a:pPr algn="l">
              <a:buNone/>
            </a:pPr>
            <a:r>
              <a:rPr lang="en-US" sz="1400" b="1" i="0">
                <a:solidFill>
                  <a:srgbClr val="1B90FF"/>
                </a:solidFill>
                <a:effectLst/>
                <a:latin typeface="72"/>
                <a:cs typeface="72"/>
              </a:rPr>
              <a:t>When can we make these changes?</a:t>
            </a:r>
            <a:endParaRPr lang="en-US" sz="1400" b="1" i="0">
              <a:solidFill>
                <a:srgbClr val="000000"/>
              </a:solidFill>
              <a:effectLst/>
              <a:latin typeface="72"/>
              <a:cs typeface="72"/>
            </a:endParaRPr>
          </a:p>
          <a:p>
            <a:pPr algn="l">
              <a:buNone/>
            </a:pPr>
            <a:r>
              <a:rPr lang="en-US" sz="1400" b="0" i="0">
                <a:solidFill>
                  <a:srgbClr val="000000"/>
                </a:solidFill>
                <a:effectLst/>
                <a:latin typeface="72"/>
                <a:cs typeface="72"/>
              </a:rPr>
              <a:t>We encourage you to confirm that your systems support SNI effective immediately, but</a:t>
            </a:r>
            <a:r>
              <a:rPr lang="en-US" sz="1400" b="1" i="0">
                <a:solidFill>
                  <a:srgbClr val="000000"/>
                </a:solidFill>
                <a:effectLst/>
                <a:latin typeface="72"/>
                <a:cs typeface="72"/>
              </a:rPr>
              <a:t> they must be by </a:t>
            </a:r>
            <a:r>
              <a:rPr lang="en-US" sz="1400" b="1" i="0">
                <a:solidFill>
                  <a:srgbClr val="199DE0"/>
                </a:solidFill>
                <a:effectLst/>
                <a:latin typeface="72"/>
                <a:cs typeface="72"/>
                <a:hlinkClick r:id="rId3"/>
              </a:rPr>
              <a:t>your scheduled change date</a:t>
            </a:r>
            <a:r>
              <a:rPr lang="en-US" sz="1400" b="1" i="0">
                <a:solidFill>
                  <a:srgbClr val="000000"/>
                </a:solidFill>
                <a:effectLst/>
                <a:latin typeface="72"/>
                <a:cs typeface="72"/>
              </a:rPr>
              <a:t>.</a:t>
            </a:r>
            <a:endParaRPr lang="en-US" sz="1400" b="0" i="0">
              <a:solidFill>
                <a:srgbClr val="000000"/>
              </a:solidFill>
              <a:effectLst/>
              <a:latin typeface="72"/>
              <a:cs typeface="72"/>
            </a:endParaRPr>
          </a:p>
          <a:p>
            <a:endParaRPr lang="en-US" sz="1400" b="1">
              <a:solidFill>
                <a:srgbClr val="1B90FF"/>
              </a:solidFill>
              <a:latin typeface="72"/>
              <a:cs typeface="72"/>
            </a:endParaRPr>
          </a:p>
          <a:p>
            <a:pPr algn="l">
              <a:buNone/>
            </a:pPr>
            <a:r>
              <a:rPr lang="en-US" sz="1400" b="1" i="0">
                <a:solidFill>
                  <a:srgbClr val="1B90FF"/>
                </a:solidFill>
                <a:effectLst/>
                <a:latin typeface="72"/>
                <a:cs typeface="72"/>
              </a:rPr>
              <a:t>What happens if we fail to make these changes by the date above?</a:t>
            </a:r>
            <a:endParaRPr lang="en-US" sz="1400" b="1" i="0">
              <a:solidFill>
                <a:srgbClr val="000000"/>
              </a:solidFill>
              <a:effectLst/>
              <a:latin typeface="72"/>
              <a:cs typeface="72"/>
            </a:endParaRPr>
          </a:p>
          <a:p>
            <a:pPr algn="l">
              <a:buNone/>
            </a:pPr>
            <a:r>
              <a:rPr lang="en-US" sz="1400" b="0" i="0">
                <a:solidFill>
                  <a:srgbClr val="000000"/>
                </a:solidFill>
                <a:effectLst/>
                <a:latin typeface="72" panose="020B0604020202020204" charset="0"/>
              </a:rPr>
              <a:t>Your transactions will fail to be sent to SAP by your ERP.</a:t>
            </a:r>
          </a:p>
        </p:txBody>
      </p:sp>
    </p:spTree>
    <p:extLst>
      <p:ext uri="{BB962C8B-B14F-4D97-AF65-F5344CB8AC3E}">
        <p14:creationId xmlns:p14="http://schemas.microsoft.com/office/powerpoint/2010/main" val="305676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61112A-89F8-6DC6-A15C-1DCCC64C9A5B}"/>
              </a:ext>
            </a:extLst>
          </p:cNvPr>
          <p:cNvSpPr>
            <a:spLocks noGrp="1"/>
          </p:cNvSpPr>
          <p:nvPr>
            <p:ph type="title"/>
          </p:nvPr>
        </p:nvSpPr>
        <p:spPr/>
        <p:txBody>
          <a:bodyPr/>
          <a:lstStyle/>
          <a:p>
            <a:r>
              <a:rPr lang="en-GB"/>
              <a:t>Agenda</a:t>
            </a:r>
            <a:endParaRPr lang="en-DE"/>
          </a:p>
        </p:txBody>
      </p:sp>
      <p:grpSp>
        <p:nvGrpSpPr>
          <p:cNvPr id="6" name="Group 5">
            <a:extLst>
              <a:ext uri="{FF2B5EF4-FFF2-40B4-BE49-F238E27FC236}">
                <a16:creationId xmlns:a16="http://schemas.microsoft.com/office/drawing/2014/main" id="{EF39D0CB-94D5-5EE3-854E-2AE92355A0E6}"/>
              </a:ext>
            </a:extLst>
          </p:cNvPr>
          <p:cNvGrpSpPr/>
          <p:nvPr/>
        </p:nvGrpSpPr>
        <p:grpSpPr>
          <a:xfrm>
            <a:off x="504000" y="1573734"/>
            <a:ext cx="7373174" cy="615553"/>
            <a:chOff x="504000" y="1573734"/>
            <a:chExt cx="7373174" cy="615553"/>
          </a:xfrm>
        </p:grpSpPr>
        <p:sp>
          <p:nvSpPr>
            <p:cNvPr id="28" name="TextBox 27">
              <a:extLst>
                <a:ext uri="{FF2B5EF4-FFF2-40B4-BE49-F238E27FC236}">
                  <a16:creationId xmlns:a16="http://schemas.microsoft.com/office/drawing/2014/main" id="{A3BE5920-C69C-C6A6-C1E8-2602949DB1BA}"/>
                </a:ext>
              </a:extLst>
            </p:cNvPr>
            <p:cNvSpPr txBox="1"/>
            <p:nvPr/>
          </p:nvSpPr>
          <p:spPr>
            <a:xfrm>
              <a:off x="504000" y="1573734"/>
              <a:ext cx="833330" cy="615553"/>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en-GB" sz="4000" b="1" kern="0">
                  <a:latin typeface="72 Brand" panose="020B0504030603020204" pitchFamily="34" charset="0"/>
                  <a:ea typeface="72 Brand" pitchFamily="34" charset="-128"/>
                  <a:cs typeface="72 Brand" pitchFamily="34" charset="-128"/>
                </a:rPr>
                <a:t>01</a:t>
              </a:r>
              <a:endParaRPr lang="en-DE" sz="4000" b="1" kern="0">
                <a:latin typeface="72 Brand" panose="020B0504030603020204" pitchFamily="34" charset="0"/>
                <a:ea typeface="72 Brand" pitchFamily="34" charset="-128"/>
                <a:cs typeface="72 Brand" pitchFamily="34" charset="-128"/>
              </a:endParaRPr>
            </a:p>
          </p:txBody>
        </p:sp>
        <p:sp>
          <p:nvSpPr>
            <p:cNvPr id="39" name="TextBox 38">
              <a:extLst>
                <a:ext uri="{FF2B5EF4-FFF2-40B4-BE49-F238E27FC236}">
                  <a16:creationId xmlns:a16="http://schemas.microsoft.com/office/drawing/2014/main" id="{9B957C2D-BF16-C8B6-246C-A32BF7B87E37}"/>
                </a:ext>
              </a:extLst>
            </p:cNvPr>
            <p:cNvSpPr txBox="1"/>
            <p:nvPr/>
          </p:nvSpPr>
          <p:spPr>
            <a:xfrm>
              <a:off x="1439999" y="1727621"/>
              <a:ext cx="6437175" cy="307777"/>
            </a:xfrm>
            <a:prstGeom prst="rect">
              <a:avLst/>
            </a:prstGeom>
            <a:noFill/>
          </p:spPr>
          <p:txBody>
            <a:bodyPr wrap="square" lIns="0" tIns="0" rIns="0" bIns="0" rtlCol="0" anchor="ctr" anchorCtr="0">
              <a:spAutoFit/>
            </a:bodyPr>
            <a:lstStyle/>
            <a:p>
              <a:pPr algn="l" fontAlgn="base">
                <a:spcBef>
                  <a:spcPct val="50000"/>
                </a:spcBef>
                <a:spcAft>
                  <a:spcPct val="0"/>
                </a:spcAft>
                <a:buClr>
                  <a:schemeClr val="tx1"/>
                </a:buClr>
                <a:buSzPct val="100000"/>
              </a:pPr>
              <a:r>
                <a:rPr lang="en-GB" sz="2000" kern="0">
                  <a:latin typeface="72 Brand Medium" panose="020B0604030603020204" pitchFamily="34" charset="0"/>
                  <a:ea typeface="72 Brand" pitchFamily="34" charset="-128"/>
                  <a:cs typeface="72 Brand" pitchFamily="34" charset="-128"/>
                </a:rPr>
                <a:t>Benefits of CIG Off NEO Migration </a:t>
              </a:r>
            </a:p>
          </p:txBody>
        </p:sp>
      </p:grpSp>
      <p:cxnSp>
        <p:nvCxnSpPr>
          <p:cNvPr id="40" name="Straight Connector 39">
            <a:extLst>
              <a:ext uri="{FF2B5EF4-FFF2-40B4-BE49-F238E27FC236}">
                <a16:creationId xmlns:a16="http://schemas.microsoft.com/office/drawing/2014/main" id="{8F980AF4-B68F-2E53-836F-98E10307CC41}"/>
              </a:ext>
            </a:extLst>
          </p:cNvPr>
          <p:cNvCxnSpPr>
            <a:cxnSpLocks/>
          </p:cNvCxnSpPr>
          <p:nvPr/>
        </p:nvCxnSpPr>
        <p:spPr>
          <a:xfrm>
            <a:off x="531314" y="2386133"/>
            <a:ext cx="7345861" cy="0"/>
          </a:xfrm>
          <a:prstGeom prst="line">
            <a:avLst/>
          </a:prstGeom>
          <a:ln w="12700">
            <a:solidFill>
              <a:srgbClr val="1B9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C1B596E-E9E4-DFBA-02A1-DC91B7E34FB9}"/>
              </a:ext>
            </a:extLst>
          </p:cNvPr>
          <p:cNvCxnSpPr>
            <a:cxnSpLocks/>
          </p:cNvCxnSpPr>
          <p:nvPr/>
        </p:nvCxnSpPr>
        <p:spPr>
          <a:xfrm>
            <a:off x="531314" y="5413871"/>
            <a:ext cx="7345861" cy="0"/>
          </a:xfrm>
          <a:prstGeom prst="line">
            <a:avLst/>
          </a:prstGeom>
          <a:ln w="12700">
            <a:solidFill>
              <a:srgbClr val="1B9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5563BB2-B6A1-97D7-93CB-312AB7ACD38E}"/>
              </a:ext>
            </a:extLst>
          </p:cNvPr>
          <p:cNvCxnSpPr>
            <a:cxnSpLocks/>
          </p:cNvCxnSpPr>
          <p:nvPr/>
        </p:nvCxnSpPr>
        <p:spPr>
          <a:xfrm>
            <a:off x="531314" y="4404625"/>
            <a:ext cx="7345861" cy="0"/>
          </a:xfrm>
          <a:prstGeom prst="line">
            <a:avLst/>
          </a:prstGeom>
          <a:ln w="12700">
            <a:solidFill>
              <a:srgbClr val="1B9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74AFE6-1FD1-7181-C5CE-EC087BACC7E0}"/>
              </a:ext>
            </a:extLst>
          </p:cNvPr>
          <p:cNvCxnSpPr>
            <a:cxnSpLocks/>
          </p:cNvCxnSpPr>
          <p:nvPr/>
        </p:nvCxnSpPr>
        <p:spPr>
          <a:xfrm>
            <a:off x="531314" y="3395379"/>
            <a:ext cx="7345861" cy="0"/>
          </a:xfrm>
          <a:prstGeom prst="line">
            <a:avLst/>
          </a:prstGeom>
          <a:ln w="12700">
            <a:solidFill>
              <a:srgbClr val="1B9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42F4FF4-3359-2A66-1044-8B0632FCA3B4}"/>
              </a:ext>
            </a:extLst>
          </p:cNvPr>
          <p:cNvGrpSpPr/>
          <p:nvPr/>
        </p:nvGrpSpPr>
        <p:grpSpPr>
          <a:xfrm>
            <a:off x="504000" y="2582980"/>
            <a:ext cx="7373174" cy="615553"/>
            <a:chOff x="504000" y="2607052"/>
            <a:chExt cx="7373174" cy="615553"/>
          </a:xfrm>
        </p:grpSpPr>
        <p:sp>
          <p:nvSpPr>
            <p:cNvPr id="45" name="TextBox 44">
              <a:extLst>
                <a:ext uri="{FF2B5EF4-FFF2-40B4-BE49-F238E27FC236}">
                  <a16:creationId xmlns:a16="http://schemas.microsoft.com/office/drawing/2014/main" id="{8B284987-94B1-31EF-0CC5-9D4E1DF612CD}"/>
                </a:ext>
              </a:extLst>
            </p:cNvPr>
            <p:cNvSpPr txBox="1"/>
            <p:nvPr/>
          </p:nvSpPr>
          <p:spPr>
            <a:xfrm>
              <a:off x="504000" y="2607052"/>
              <a:ext cx="833330" cy="615553"/>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en-GB" sz="4000" b="1" kern="0">
                  <a:latin typeface="72 Brand" panose="020B0504030603020204" pitchFamily="34" charset="0"/>
                  <a:ea typeface="72 Brand" pitchFamily="34" charset="-128"/>
                  <a:cs typeface="72 Brand" pitchFamily="34" charset="-128"/>
                </a:rPr>
                <a:t>02</a:t>
              </a:r>
              <a:endParaRPr lang="en-DE" sz="4000" b="1" kern="0">
                <a:latin typeface="72 Brand" panose="020B0504030603020204" pitchFamily="34" charset="0"/>
                <a:ea typeface="72 Brand" pitchFamily="34" charset="-128"/>
                <a:cs typeface="72 Brand" pitchFamily="34" charset="-128"/>
              </a:endParaRPr>
            </a:p>
          </p:txBody>
        </p:sp>
        <p:sp>
          <p:nvSpPr>
            <p:cNvPr id="47" name="TextBox 46">
              <a:extLst>
                <a:ext uri="{FF2B5EF4-FFF2-40B4-BE49-F238E27FC236}">
                  <a16:creationId xmlns:a16="http://schemas.microsoft.com/office/drawing/2014/main" id="{464C4895-6271-3106-5620-721E4D8AACEA}"/>
                </a:ext>
              </a:extLst>
            </p:cNvPr>
            <p:cNvSpPr txBox="1"/>
            <p:nvPr/>
          </p:nvSpPr>
          <p:spPr>
            <a:xfrm>
              <a:off x="1439999" y="2760939"/>
              <a:ext cx="6437175" cy="307777"/>
            </a:xfrm>
            <a:prstGeom prst="rect">
              <a:avLst/>
            </a:prstGeom>
            <a:noFill/>
          </p:spPr>
          <p:txBody>
            <a:bodyPr wrap="square" lIns="0" tIns="0" rIns="0" bIns="0" rtlCol="0" anchor="ctr" anchorCtr="0">
              <a:spAutoFit/>
            </a:bodyPr>
            <a:lstStyle/>
            <a:p>
              <a:pPr algn="l" fontAlgn="base">
                <a:spcBef>
                  <a:spcPct val="50000"/>
                </a:spcBef>
                <a:spcAft>
                  <a:spcPct val="0"/>
                </a:spcAft>
                <a:buClr>
                  <a:schemeClr val="tx1"/>
                </a:buClr>
                <a:buSzPct val="100000"/>
              </a:pPr>
              <a:r>
                <a:rPr lang="en-GB" sz="2000" kern="0">
                  <a:latin typeface="72 Brand Medium" panose="020B0604030603020204" pitchFamily="34" charset="0"/>
                  <a:ea typeface="72 Brand" pitchFamily="34" charset="-128"/>
                  <a:cs typeface="72 Brand" pitchFamily="34" charset="-128"/>
                </a:rPr>
                <a:t>What is changing for CIG Customers</a:t>
              </a:r>
            </a:p>
          </p:txBody>
        </p:sp>
      </p:grpSp>
      <p:grpSp>
        <p:nvGrpSpPr>
          <p:cNvPr id="2" name="Group 1">
            <a:extLst>
              <a:ext uri="{FF2B5EF4-FFF2-40B4-BE49-F238E27FC236}">
                <a16:creationId xmlns:a16="http://schemas.microsoft.com/office/drawing/2014/main" id="{CCA23BEB-AC63-AB2C-01E8-A8A0CC78E512}"/>
              </a:ext>
            </a:extLst>
          </p:cNvPr>
          <p:cNvGrpSpPr/>
          <p:nvPr/>
        </p:nvGrpSpPr>
        <p:grpSpPr>
          <a:xfrm>
            <a:off x="504000" y="3546818"/>
            <a:ext cx="7373174" cy="615553"/>
            <a:chOff x="504000" y="4609498"/>
            <a:chExt cx="7373174" cy="615553"/>
          </a:xfrm>
        </p:grpSpPr>
        <p:sp>
          <p:nvSpPr>
            <p:cNvPr id="3" name="TextBox 2">
              <a:extLst>
                <a:ext uri="{FF2B5EF4-FFF2-40B4-BE49-F238E27FC236}">
                  <a16:creationId xmlns:a16="http://schemas.microsoft.com/office/drawing/2014/main" id="{BD1D401A-5FBC-5C3B-37CA-F234F7C1497B}"/>
                </a:ext>
              </a:extLst>
            </p:cNvPr>
            <p:cNvSpPr txBox="1"/>
            <p:nvPr/>
          </p:nvSpPr>
          <p:spPr>
            <a:xfrm>
              <a:off x="504000" y="4609498"/>
              <a:ext cx="833330" cy="615553"/>
            </a:xfrm>
            <a:prstGeom prst="rect">
              <a:avLst/>
            </a:prstGeom>
            <a:noFill/>
          </p:spPr>
          <p:txBody>
            <a:bodyPr wrap="square" lIns="0" tIns="0" rIns="0" bIns="0" rtlCol="0">
              <a:spAutoFit/>
            </a:bodyPr>
            <a:lstStyle/>
            <a:p>
              <a:pPr algn="l" fontAlgn="base">
                <a:spcBef>
                  <a:spcPct val="50000"/>
                </a:spcBef>
                <a:spcAft>
                  <a:spcPct val="0"/>
                </a:spcAft>
                <a:buClr>
                  <a:schemeClr val="tx1"/>
                </a:buClr>
                <a:buSzPct val="100000"/>
              </a:pPr>
              <a:r>
                <a:rPr lang="en-GB" sz="4000" b="1" kern="0">
                  <a:latin typeface="72 Brand" panose="020B0504030603020204" pitchFamily="34" charset="0"/>
                  <a:ea typeface="72 Brand" pitchFamily="34" charset="-128"/>
                  <a:cs typeface="72 Brand" pitchFamily="34" charset="-128"/>
                </a:rPr>
                <a:t>03</a:t>
              </a:r>
              <a:endParaRPr lang="en-DE" sz="4000" b="1" kern="0">
                <a:latin typeface="72 Brand" panose="020B0504030603020204" pitchFamily="34" charset="0"/>
                <a:ea typeface="72 Brand" pitchFamily="34" charset="-128"/>
                <a:cs typeface="72 Brand" pitchFamily="34" charset="-128"/>
              </a:endParaRPr>
            </a:p>
          </p:txBody>
        </p:sp>
        <p:sp>
          <p:nvSpPr>
            <p:cNvPr id="4" name="TextBox 3">
              <a:extLst>
                <a:ext uri="{FF2B5EF4-FFF2-40B4-BE49-F238E27FC236}">
                  <a16:creationId xmlns:a16="http://schemas.microsoft.com/office/drawing/2014/main" id="{431737F5-16C6-649A-EA28-277EADDAE9C7}"/>
                </a:ext>
              </a:extLst>
            </p:cNvPr>
            <p:cNvSpPr txBox="1"/>
            <p:nvPr/>
          </p:nvSpPr>
          <p:spPr>
            <a:xfrm>
              <a:off x="1439999" y="4763385"/>
              <a:ext cx="6437175" cy="307777"/>
            </a:xfrm>
            <a:prstGeom prst="rect">
              <a:avLst/>
            </a:prstGeom>
            <a:noFill/>
          </p:spPr>
          <p:txBody>
            <a:bodyPr wrap="square" lIns="0" tIns="0" rIns="0" bIns="0" rtlCol="0" anchor="ctr" anchorCtr="0">
              <a:spAutoFit/>
            </a:bodyPr>
            <a:lstStyle/>
            <a:p>
              <a:pPr fontAlgn="base">
                <a:spcBef>
                  <a:spcPct val="50000"/>
                </a:spcBef>
                <a:spcAft>
                  <a:spcPct val="0"/>
                </a:spcAft>
                <a:buClr>
                  <a:schemeClr val="tx1"/>
                </a:buClr>
                <a:buSzPct val="100000"/>
              </a:pPr>
              <a:r>
                <a:rPr lang="en-GB" sz="2000" kern="0">
                  <a:latin typeface="72 Brand Medium" panose="020B0604030603020204" pitchFamily="34" charset="0"/>
                </a:rPr>
                <a:t>Q&amp;A</a:t>
              </a:r>
            </a:p>
          </p:txBody>
        </p:sp>
      </p:grpSp>
    </p:spTree>
    <p:custDataLst>
      <p:custData r:id="rId1"/>
      <p:custData r:id="rId2"/>
    </p:custDataLst>
    <p:extLst>
      <p:ext uri="{BB962C8B-B14F-4D97-AF65-F5344CB8AC3E}">
        <p14:creationId xmlns:p14="http://schemas.microsoft.com/office/powerpoint/2010/main" val="234432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00DD9B1-6A73-2DF7-A3E2-3F4D148BDC61}"/>
              </a:ext>
            </a:extLst>
          </p:cNvPr>
          <p:cNvSpPr>
            <a:spLocks noGrp="1"/>
          </p:cNvSpPr>
          <p:nvPr>
            <p:ph type="pic" sz="quarter" idx="12"/>
          </p:nvPr>
        </p:nvSpPr>
        <p:spPr/>
        <p:txBody>
          <a:bodyPr/>
          <a:lstStyle/>
          <a:p>
            <a:endParaRPr lang="en-DE"/>
          </a:p>
        </p:txBody>
      </p:sp>
      <p:sp>
        <p:nvSpPr>
          <p:cNvPr id="3" name="Title 2">
            <a:extLst>
              <a:ext uri="{FF2B5EF4-FFF2-40B4-BE49-F238E27FC236}">
                <a16:creationId xmlns:a16="http://schemas.microsoft.com/office/drawing/2014/main" id="{8C5CD601-7B1C-F2D3-F716-ED7F86FEAB0A}"/>
              </a:ext>
            </a:extLst>
          </p:cNvPr>
          <p:cNvSpPr>
            <a:spLocks noGrp="1"/>
          </p:cNvSpPr>
          <p:nvPr>
            <p:ph type="ctrTitle"/>
          </p:nvPr>
        </p:nvSpPr>
        <p:spPr>
          <a:xfrm>
            <a:off x="504000" y="1375046"/>
            <a:ext cx="11185200" cy="677108"/>
          </a:xfrm>
        </p:spPr>
        <p:txBody>
          <a:bodyPr/>
          <a:lstStyle/>
          <a:p>
            <a:r>
              <a:rPr lang="en-GB"/>
              <a:t>Benefits of CIG Off NEO Migration </a:t>
            </a:r>
            <a:br>
              <a:rPr lang="en-GB"/>
            </a:br>
            <a:endParaRPr lang="en-DE"/>
          </a:p>
        </p:txBody>
      </p:sp>
      <p:sp>
        <p:nvSpPr>
          <p:cNvPr id="4" name="Rectangle 3">
            <a:extLst>
              <a:ext uri="{FF2B5EF4-FFF2-40B4-BE49-F238E27FC236}">
                <a16:creationId xmlns:a16="http://schemas.microsoft.com/office/drawing/2014/main" id="{4D15A8D3-40EE-B6EE-1E61-0D68BFC14730}"/>
              </a:ext>
            </a:extLst>
          </p:cNvPr>
          <p:cNvSpPr/>
          <p:nvPr/>
        </p:nvSpPr>
        <p:spPr>
          <a:xfrm>
            <a:off x="0" y="3429000"/>
            <a:ext cx="12192001" cy="3429000"/>
          </a:xfrm>
          <a:prstGeom prst="rect">
            <a:avLst/>
          </a:prstGeom>
          <a:solidFill>
            <a:srgbClr val="002A86"/>
          </a:soli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73" fontAlgn="base">
              <a:spcBef>
                <a:spcPct val="0"/>
              </a:spcBef>
              <a:spcAft>
                <a:spcPct val="0"/>
              </a:spcAft>
            </a:pPr>
            <a:endParaRPr lang="en-US" sz="1400" kern="0">
              <a:gradFill>
                <a:gsLst>
                  <a:gs pos="0">
                    <a:srgbClr val="002A86"/>
                  </a:gs>
                  <a:gs pos="100000">
                    <a:srgbClr val="002A86"/>
                  </a:gs>
                </a:gsLst>
                <a:lin ang="2700000" scaled="1"/>
              </a:gradFill>
              <a:latin typeface="72 Brand Medium" panose="020B0504030603020204" pitchFamily="34" charset="0"/>
            </a:endParaRPr>
          </a:p>
        </p:txBody>
      </p:sp>
      <p:pic>
        <p:nvPicPr>
          <p:cNvPr id="11" name="Graphic 10">
            <a:extLst>
              <a:ext uri="{FF2B5EF4-FFF2-40B4-BE49-F238E27FC236}">
                <a16:creationId xmlns:a16="http://schemas.microsoft.com/office/drawing/2014/main" id="{1F2E2351-BD5F-EF95-E6C7-765F54C004F1}"/>
              </a:ext>
            </a:extLst>
          </p:cNvPr>
          <p:cNvPicPr>
            <a:picLocks noChangeAspect="1"/>
          </p:cNvPicPr>
          <p:nvPr/>
        </p:nvPicPr>
        <p:blipFill>
          <a:blip>
            <a:extLst>
              <a:ext uri="{96DAC541-7B7A-43D3-8B79-37D633B846F1}">
                <asvg:svgBlip xmlns:asvg="http://schemas.microsoft.com/office/drawing/2016/SVG/main" r:embed="rId5"/>
              </a:ext>
            </a:extLst>
          </a:blip>
          <a:srcRect l="3222" t="-905" r="42169" b="50012"/>
          <a:stretch/>
        </p:blipFill>
        <p:spPr>
          <a:xfrm>
            <a:off x="82550" y="3505201"/>
            <a:ext cx="12045950" cy="3327400"/>
          </a:xfrm>
          <a:prstGeom prst="rect">
            <a:avLst/>
          </a:prstGeom>
        </p:spPr>
      </p:pic>
    </p:spTree>
    <p:custDataLst>
      <p:custData r:id="rId1"/>
      <p:custData r:id="rId2"/>
    </p:custDataLst>
    <p:extLst>
      <p:ext uri="{BB962C8B-B14F-4D97-AF65-F5344CB8AC3E}">
        <p14:creationId xmlns:p14="http://schemas.microsoft.com/office/powerpoint/2010/main" val="346266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084356-FF67-8500-A2A3-6E923E39145A}"/>
              </a:ext>
            </a:extLst>
          </p:cNvPr>
          <p:cNvSpPr>
            <a:spLocks noGrp="1"/>
          </p:cNvSpPr>
          <p:nvPr>
            <p:ph type="title"/>
          </p:nvPr>
        </p:nvSpPr>
        <p:spPr>
          <a:xfrm>
            <a:off x="504001" y="504000"/>
            <a:ext cx="11186476" cy="738664"/>
          </a:xfrm>
        </p:spPr>
        <p:txBody>
          <a:bodyPr/>
          <a:lstStyle/>
          <a:p>
            <a:r>
              <a:rPr lang="en-GB"/>
              <a:t>Future-proof your cloud to reach new frontiers</a:t>
            </a:r>
            <a:br>
              <a:rPr lang="en-GB"/>
            </a:br>
            <a:endParaRPr lang="en-DE"/>
          </a:p>
        </p:txBody>
      </p:sp>
      <p:sp>
        <p:nvSpPr>
          <p:cNvPr id="2" name="Text Placeholder 33">
            <a:extLst>
              <a:ext uri="{FF2B5EF4-FFF2-40B4-BE49-F238E27FC236}">
                <a16:creationId xmlns:a16="http://schemas.microsoft.com/office/drawing/2014/main" id="{B947A526-E7A5-0C06-B699-D98D60FC2692}"/>
              </a:ext>
            </a:extLst>
          </p:cNvPr>
          <p:cNvSpPr txBox="1">
            <a:spLocks/>
          </p:cNvSpPr>
          <p:nvPr/>
        </p:nvSpPr>
        <p:spPr bwMode="black">
          <a:xfrm>
            <a:off x="315128" y="3201322"/>
            <a:ext cx="3744847" cy="760761"/>
          </a:xfrm>
          <a:prstGeom prst="rect">
            <a:avLst/>
          </a:prstGeom>
        </p:spPr>
        <p:txBody>
          <a:bodyPr vert="horz" wrap="square" lIns="71981" tIns="71981" rIns="71981" bIns="71981" rtlCol="0">
            <a:spAutoFit/>
          </a:bodyPr>
          <a:lstStyle>
            <a:lvl1pPr marL="0" indent="0" algn="l" defTabSz="1088558" rtl="0" eaLnBrk="1" latinLnBrk="0" hangingPunct="1">
              <a:spcBef>
                <a:spcPts val="600"/>
              </a:spcBef>
              <a:buClr>
                <a:schemeClr val="accent1"/>
              </a:buClr>
              <a:buSzPct val="80000"/>
              <a:buFontTx/>
              <a:buNone/>
              <a:defRPr sz="1400" b="0" kern="1200" baseline="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231" rtl="0" eaLnBrk="1" fontAlgn="auto" latinLnBrk="0" hangingPunct="1">
              <a:lnSpc>
                <a:spcPct val="100000"/>
              </a:lnSpc>
              <a:spcBef>
                <a:spcPts val="600"/>
              </a:spcBef>
              <a:spcAft>
                <a:spcPts val="0"/>
              </a:spcAft>
              <a:buClr>
                <a:srgbClr val="F0AB00"/>
              </a:buClr>
              <a:buSzPct val="80000"/>
              <a:buFontTx/>
              <a:buNone/>
              <a:tabLst/>
              <a:defRPr/>
            </a:pPr>
            <a:r>
              <a:rPr kumimoji="0" lang="en-US" sz="1999" b="0" i="0" u="none" strike="noStrike" kern="1200" cap="none" spc="0" normalizeH="0" baseline="0" noProof="0">
                <a:ln>
                  <a:noFill/>
                </a:ln>
                <a:solidFill>
                  <a:srgbClr val="000000"/>
                </a:solidFill>
                <a:effectLst/>
                <a:uLnTx/>
                <a:uFillTx/>
                <a:latin typeface="72 Brand" panose="020B0504030603020204" pitchFamily="34" charset="0"/>
              </a:rPr>
              <a:t>Elevate your cloud </a:t>
            </a:r>
            <a:r>
              <a:rPr kumimoji="0" lang="en-US" sz="1999" b="1" i="0" u="none" strike="noStrike" kern="1200" cap="none" spc="0" normalizeH="0" baseline="0" noProof="0">
                <a:ln>
                  <a:noFill/>
                </a:ln>
                <a:solidFill>
                  <a:srgbClr val="0070F2"/>
                </a:solidFill>
                <a:effectLst/>
                <a:uLnTx/>
                <a:uFillTx/>
                <a:latin typeface="72 Brand" panose="020B0504030603020204" pitchFamily="34" charset="0"/>
              </a:rPr>
              <a:t>experience</a:t>
            </a:r>
            <a:r>
              <a:rPr kumimoji="0" lang="en-US" sz="1999" b="1" i="0" u="none" strike="noStrike" kern="1200" cap="none" spc="0" normalizeH="0" baseline="0" noProof="0">
                <a:ln>
                  <a:noFill/>
                </a:ln>
                <a:solidFill>
                  <a:srgbClr val="000000"/>
                </a:solidFill>
                <a:effectLst/>
                <a:uLnTx/>
                <a:uFillTx/>
                <a:latin typeface="72 Brand" panose="020B0504030603020204" pitchFamily="34" charset="0"/>
              </a:rPr>
              <a:t> </a:t>
            </a:r>
            <a:r>
              <a:rPr kumimoji="0" lang="en-US" sz="1999" b="0" i="0" u="none" strike="noStrike" kern="1200" cap="none" spc="0" normalizeH="0" baseline="0" noProof="0">
                <a:ln>
                  <a:noFill/>
                </a:ln>
                <a:solidFill>
                  <a:srgbClr val="000000"/>
                </a:solidFill>
                <a:effectLst/>
                <a:uLnTx/>
                <a:uFillTx/>
                <a:latin typeface="72 Brand" panose="020B0504030603020204" pitchFamily="34" charset="0"/>
              </a:rPr>
              <a:t>with leading technology</a:t>
            </a:r>
            <a:endParaRPr kumimoji="0" lang="de-DE" sz="1999"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3" name="Text Placeholder 9">
            <a:extLst>
              <a:ext uri="{FF2B5EF4-FFF2-40B4-BE49-F238E27FC236}">
                <a16:creationId xmlns:a16="http://schemas.microsoft.com/office/drawing/2014/main" id="{861528F2-8E1A-AF45-9725-856FB5F262CA}"/>
              </a:ext>
            </a:extLst>
          </p:cNvPr>
          <p:cNvSpPr txBox="1">
            <a:spLocks/>
          </p:cNvSpPr>
          <p:nvPr/>
        </p:nvSpPr>
        <p:spPr>
          <a:xfrm>
            <a:off x="4295619" y="3201322"/>
            <a:ext cx="3334243" cy="760761"/>
          </a:xfrm>
          <a:prstGeom prst="rect">
            <a:avLst/>
          </a:prstGeom>
        </p:spPr>
        <p:txBody>
          <a:bodyPr wrap="square" lIns="71981" tIns="71981" rIns="71981" bIns="71981">
            <a:spAutoFit/>
          </a:bodyPr>
          <a:lstStyle>
            <a:lvl1pPr marL="0" indent="0" algn="l" defTabSz="1088558" rtl="0" eaLnBrk="1" latinLnBrk="0" hangingPunct="1">
              <a:spcBef>
                <a:spcPts val="1800"/>
              </a:spcBef>
              <a:buClr>
                <a:schemeClr val="accent1"/>
              </a:buClr>
              <a:buSzPct val="80000"/>
              <a:buFontTx/>
              <a:buNone/>
              <a:defRPr sz="14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231" rtl="0" eaLnBrk="1" fontAlgn="auto" latinLnBrk="0" hangingPunct="1">
              <a:lnSpc>
                <a:spcPct val="100000"/>
              </a:lnSpc>
              <a:spcBef>
                <a:spcPts val="1799"/>
              </a:spcBef>
              <a:spcAft>
                <a:spcPts val="0"/>
              </a:spcAft>
              <a:buClr>
                <a:srgbClr val="F0AB00"/>
              </a:buClr>
              <a:buSzPct val="80000"/>
              <a:buFontTx/>
              <a:buNone/>
              <a:tabLst/>
              <a:defRPr/>
            </a:pPr>
            <a:r>
              <a:rPr kumimoji="0" lang="en-US" sz="1999" b="0" i="0" u="none" strike="noStrike" kern="1200" cap="none" spc="0" normalizeH="0" baseline="0" noProof="0">
                <a:ln>
                  <a:noFill/>
                </a:ln>
                <a:solidFill>
                  <a:srgbClr val="000000"/>
                </a:solidFill>
                <a:effectLst/>
                <a:uLnTx/>
                <a:uFillTx/>
                <a:latin typeface="72 Brand" panose="020B0504030603020204" pitchFamily="34" charset="0"/>
              </a:rPr>
              <a:t>Increase </a:t>
            </a:r>
            <a:r>
              <a:rPr kumimoji="0" lang="en-US" sz="1999" b="1" i="0" u="none" strike="noStrike" kern="1200" cap="none" spc="0" normalizeH="0" baseline="0" noProof="0">
                <a:ln>
                  <a:noFill/>
                </a:ln>
                <a:solidFill>
                  <a:srgbClr val="0070F2"/>
                </a:solidFill>
                <a:effectLst/>
                <a:uLnTx/>
                <a:uFillTx/>
                <a:latin typeface="72 Brand" panose="020B0504030603020204" pitchFamily="34" charset="0"/>
              </a:rPr>
              <a:t>agility</a:t>
            </a:r>
            <a:r>
              <a:rPr kumimoji="0" lang="en-US" sz="1999" b="0" i="0" u="none" strike="noStrike" kern="1200" cap="none" spc="0" normalizeH="0" baseline="0" noProof="0">
                <a:ln>
                  <a:noFill/>
                </a:ln>
                <a:solidFill>
                  <a:srgbClr val="000000"/>
                </a:solidFill>
                <a:effectLst/>
                <a:uLnTx/>
                <a:uFillTx/>
                <a:latin typeface="72 Brand" panose="020B0504030603020204" pitchFamily="34" charset="0"/>
              </a:rPr>
              <a:t> by enabling faster innovation</a:t>
            </a:r>
            <a:endParaRPr kumimoji="0" lang="de-DE" sz="1999"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5" name="Text Placeholder 9">
            <a:extLst>
              <a:ext uri="{FF2B5EF4-FFF2-40B4-BE49-F238E27FC236}">
                <a16:creationId xmlns:a16="http://schemas.microsoft.com/office/drawing/2014/main" id="{9CC19D4D-D46F-50C3-EA81-CB2FF26188ED}"/>
              </a:ext>
            </a:extLst>
          </p:cNvPr>
          <p:cNvSpPr txBox="1">
            <a:spLocks/>
          </p:cNvSpPr>
          <p:nvPr/>
        </p:nvSpPr>
        <p:spPr bwMode="gray">
          <a:xfrm>
            <a:off x="8303207" y="3201322"/>
            <a:ext cx="3344023" cy="760761"/>
          </a:xfrm>
          <a:prstGeom prst="rect">
            <a:avLst/>
          </a:prstGeom>
          <a:noFill/>
        </p:spPr>
        <p:txBody>
          <a:bodyPr vert="horz" wrap="square" lIns="71981" tIns="71981" rIns="71981" bIns="71981" rtlCol="0" anchor="t" anchorCtr="0">
            <a:spAutoFit/>
          </a:bodyPr>
          <a:lstStyle>
            <a:lvl1pPr marL="0" indent="0" algn="ctr" defTabSz="1088558" rtl="0" eaLnBrk="1" latinLnBrk="0" hangingPunct="1">
              <a:spcBef>
                <a:spcPts val="1929"/>
              </a:spcBef>
              <a:buClr>
                <a:schemeClr val="accent1"/>
              </a:buClr>
              <a:buSzPct val="80000"/>
              <a:buFontTx/>
              <a:buNone/>
              <a:defRPr lang="de-DE" sz="14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231" rtl="0" eaLnBrk="1" fontAlgn="auto" latinLnBrk="0" hangingPunct="1">
              <a:lnSpc>
                <a:spcPct val="100000"/>
              </a:lnSpc>
              <a:spcBef>
                <a:spcPts val="1928"/>
              </a:spcBef>
              <a:spcAft>
                <a:spcPts val="0"/>
              </a:spcAft>
              <a:buClr>
                <a:srgbClr val="F0AB00"/>
              </a:buClr>
              <a:buSzPct val="80000"/>
              <a:buFontTx/>
              <a:buNone/>
              <a:tabLst/>
              <a:defRPr/>
            </a:pPr>
            <a:r>
              <a:rPr kumimoji="0" lang="en-US" sz="1999" b="0" i="0" u="none" strike="noStrike" kern="1200" cap="none" spc="0" normalizeH="0" baseline="0" noProof="0">
                <a:ln>
                  <a:noFill/>
                </a:ln>
                <a:solidFill>
                  <a:srgbClr val="000000"/>
                </a:solidFill>
                <a:effectLst/>
                <a:uLnTx/>
                <a:uFillTx/>
                <a:latin typeface="72 Brand" panose="020B0504030603020204" pitchFamily="34" charset="0"/>
              </a:rPr>
              <a:t>Improve </a:t>
            </a:r>
            <a:r>
              <a:rPr kumimoji="0" lang="en-US" sz="1999" b="1" i="0" u="none" strike="noStrike" kern="1200" cap="none" spc="0" normalizeH="0" baseline="0" noProof="0">
                <a:ln>
                  <a:noFill/>
                </a:ln>
                <a:solidFill>
                  <a:srgbClr val="0070F2"/>
                </a:solidFill>
                <a:effectLst/>
                <a:uLnTx/>
                <a:uFillTx/>
                <a:latin typeface="72 Brand" panose="020B0504030603020204" pitchFamily="34" charset="0"/>
              </a:rPr>
              <a:t>resilience</a:t>
            </a:r>
            <a:r>
              <a:rPr kumimoji="0" lang="en-US" sz="1999" b="1" i="0" u="none" strike="noStrike" kern="1200" cap="none" spc="0" normalizeH="0" baseline="0" noProof="0">
                <a:ln>
                  <a:noFill/>
                </a:ln>
                <a:solidFill>
                  <a:srgbClr val="000000"/>
                </a:solidFill>
                <a:effectLst/>
                <a:uLnTx/>
                <a:uFillTx/>
                <a:latin typeface="72 Brand" panose="020B0504030603020204" pitchFamily="34" charset="0"/>
              </a:rPr>
              <a:t> </a:t>
            </a:r>
            <a:r>
              <a:rPr kumimoji="0" lang="en-US" sz="1999" b="0" i="0" u="none" strike="noStrike" kern="1200" cap="none" spc="0" normalizeH="0" baseline="0" noProof="0">
                <a:ln>
                  <a:noFill/>
                </a:ln>
                <a:solidFill>
                  <a:srgbClr val="000000"/>
                </a:solidFill>
                <a:effectLst/>
                <a:uLnTx/>
                <a:uFillTx/>
                <a:latin typeface="72 Brand" panose="020B0504030603020204" pitchFamily="34" charset="0"/>
              </a:rPr>
              <a:t>with a state-of-the-art foundation</a:t>
            </a:r>
            <a:endParaRPr kumimoji="0" lang="de-DE" sz="1999" b="0" i="0" u="none" strike="noStrike" kern="1200" cap="none" spc="0" normalizeH="0" baseline="0" noProof="0">
              <a:ln>
                <a:noFill/>
              </a:ln>
              <a:solidFill>
                <a:srgbClr val="000000"/>
              </a:solidFill>
              <a:effectLst/>
              <a:uLnTx/>
              <a:uFillTx/>
              <a:latin typeface="72 Brand" panose="020B0504030603020204" pitchFamily="34" charset="0"/>
            </a:endParaRPr>
          </a:p>
        </p:txBody>
      </p:sp>
      <p:sp>
        <p:nvSpPr>
          <p:cNvPr id="6" name="TextBox 5">
            <a:extLst>
              <a:ext uri="{FF2B5EF4-FFF2-40B4-BE49-F238E27FC236}">
                <a16:creationId xmlns:a16="http://schemas.microsoft.com/office/drawing/2014/main" id="{C412EB1F-48D3-1823-3C86-5E4898704B38}"/>
              </a:ext>
            </a:extLst>
          </p:cNvPr>
          <p:cNvSpPr txBox="1"/>
          <p:nvPr/>
        </p:nvSpPr>
        <p:spPr>
          <a:xfrm>
            <a:off x="482797" y="4235076"/>
            <a:ext cx="3409506" cy="1446550"/>
          </a:xfrm>
          <a:prstGeom prst="rect">
            <a:avLst/>
          </a:prstGeom>
          <a:noFill/>
        </p:spPr>
        <p:txBody>
          <a:bodyPr wrap="square" lIns="0" tIns="0" rIns="0" bIns="0" rtlCol="0" anchor="t">
            <a:spAutoFit/>
          </a:bodyPr>
          <a:lstStyle/>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Improved performance</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Standardized architecture</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Capacity for growth</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Partnering with the best</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p:txBody>
      </p:sp>
      <p:sp>
        <p:nvSpPr>
          <p:cNvPr id="8" name="TextBox 7">
            <a:extLst>
              <a:ext uri="{FF2B5EF4-FFF2-40B4-BE49-F238E27FC236}">
                <a16:creationId xmlns:a16="http://schemas.microsoft.com/office/drawing/2014/main" id="{4FA43C6A-E303-28FB-DA47-303136679E73}"/>
              </a:ext>
            </a:extLst>
          </p:cNvPr>
          <p:cNvSpPr txBox="1"/>
          <p:nvPr/>
        </p:nvSpPr>
        <p:spPr>
          <a:xfrm>
            <a:off x="4440582" y="4237085"/>
            <a:ext cx="3714849" cy="1292662"/>
          </a:xfrm>
          <a:prstGeom prst="rect">
            <a:avLst/>
          </a:prstGeom>
          <a:noFill/>
        </p:spPr>
        <p:txBody>
          <a:bodyPr wrap="square" lIns="0" tIns="0" rIns="0" bIns="0" rtlCol="0" anchor="t">
            <a:spAutoFit/>
          </a:bodyPr>
          <a:lstStyle/>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More and faster access to innovations</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Accelerated deployments</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Modernized, high performance applications</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p:txBody>
      </p:sp>
      <p:sp>
        <p:nvSpPr>
          <p:cNvPr id="9" name="TextBox 8">
            <a:extLst>
              <a:ext uri="{FF2B5EF4-FFF2-40B4-BE49-F238E27FC236}">
                <a16:creationId xmlns:a16="http://schemas.microsoft.com/office/drawing/2014/main" id="{8A8798CD-092D-DFD6-0FCC-B8D73CF4E9DA}"/>
              </a:ext>
            </a:extLst>
          </p:cNvPr>
          <p:cNvSpPr txBox="1"/>
          <p:nvPr/>
        </p:nvSpPr>
        <p:spPr>
          <a:xfrm>
            <a:off x="8526100" y="4235077"/>
            <a:ext cx="3506573" cy="646331"/>
          </a:xfrm>
          <a:prstGeom prst="rect">
            <a:avLst/>
          </a:prstGeom>
          <a:noFill/>
        </p:spPr>
        <p:txBody>
          <a:bodyPr wrap="square" lIns="0" tIns="0" rIns="0" bIns="0" rtlCol="0" anchor="t">
            <a:spAutoFit/>
          </a:bodyPr>
          <a:lstStyle/>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Lean technology stack</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a:p>
            <a:pPr marL="179705" marR="0" lvl="1" indent="-179705" algn="l" defTabSz="1088558" rtl="0" eaLnBrk="1" fontAlgn="base" latinLnBrk="0" hangingPunct="1">
              <a:lnSpc>
                <a:spcPct val="100000"/>
              </a:lnSpc>
              <a:spcBef>
                <a:spcPts val="0"/>
              </a:spcBef>
              <a:spcAft>
                <a:spcPts val="1200"/>
              </a:spcAft>
              <a:buClrTx/>
              <a:buSzPct val="100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72 Brand" panose="020B0504030603020204" pitchFamily="34" charset="0"/>
              </a:rPr>
              <a:t>Onboard with future standards</a:t>
            </a:r>
            <a:endParaRPr kumimoji="0" lang="en-US" sz="1600" b="0" i="0" u="none" strike="noStrike" kern="1200" cap="none" spc="0" normalizeH="0" baseline="0" noProof="0">
              <a:ln>
                <a:noFill/>
              </a:ln>
              <a:solidFill>
                <a:srgbClr val="000000"/>
              </a:solidFill>
              <a:effectLst/>
              <a:uLnTx/>
              <a:uFillTx/>
              <a:latin typeface="72 Brand" panose="020B0504030603020204" pitchFamily="34" charset="0"/>
              <a:cs typeface="Arial"/>
            </a:endParaRPr>
          </a:p>
        </p:txBody>
      </p:sp>
      <p:pic>
        <p:nvPicPr>
          <p:cNvPr id="7" name="Graphic 6">
            <a:extLst>
              <a:ext uri="{FF2B5EF4-FFF2-40B4-BE49-F238E27FC236}">
                <a16:creationId xmlns:a16="http://schemas.microsoft.com/office/drawing/2014/main" id="{1F3D62F6-2E6C-31B2-5576-40D92808AB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05540" y="2149421"/>
            <a:ext cx="914400" cy="914400"/>
          </a:xfrm>
          <a:prstGeom prst="rect">
            <a:avLst/>
          </a:prstGeom>
        </p:spPr>
      </p:pic>
      <p:pic>
        <p:nvPicPr>
          <p:cNvPr id="14" name="Graphic 13">
            <a:extLst>
              <a:ext uri="{FF2B5EF4-FFF2-40B4-BE49-F238E27FC236}">
                <a16:creationId xmlns:a16="http://schemas.microsoft.com/office/drawing/2014/main" id="{6942F644-5CDC-5934-9925-3055B5D0949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18018" y="2149421"/>
            <a:ext cx="914400" cy="914400"/>
          </a:xfrm>
          <a:prstGeom prst="rect">
            <a:avLst/>
          </a:prstGeom>
        </p:spPr>
      </p:pic>
      <p:pic>
        <p:nvPicPr>
          <p:cNvPr id="23" name="Graphic 22">
            <a:extLst>
              <a:ext uri="{FF2B5EF4-FFF2-40B4-BE49-F238E27FC236}">
                <a16:creationId xmlns:a16="http://schemas.microsoft.com/office/drawing/2014/main" id="{55322F4E-0557-F596-266A-AD075BDA3BD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545196" y="2149421"/>
            <a:ext cx="914400" cy="914400"/>
          </a:xfrm>
          <a:prstGeom prst="rect">
            <a:avLst/>
          </a:prstGeom>
        </p:spPr>
      </p:pic>
    </p:spTree>
    <p:custDataLst>
      <p:custData r:id="rId1"/>
      <p:custData r:id="rId2"/>
    </p:custDataLst>
    <p:extLst>
      <p:ext uri="{BB962C8B-B14F-4D97-AF65-F5344CB8AC3E}">
        <p14:creationId xmlns:p14="http://schemas.microsoft.com/office/powerpoint/2010/main" val="359130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683F275-5993-4072-86BB-0379C9D1408F}"/>
              </a:ext>
            </a:extLst>
          </p:cNvPr>
          <p:cNvSpPr txBox="1"/>
          <p:nvPr/>
        </p:nvSpPr>
        <p:spPr>
          <a:xfrm>
            <a:off x="6512629" y="3081875"/>
            <a:ext cx="1975104" cy="430887"/>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ts val="0"/>
              </a:spcBef>
              <a:spcAft>
                <a:spcPct val="0"/>
              </a:spcAft>
              <a:buClr>
                <a:srgbClr val="F0AB00"/>
              </a:buClr>
              <a:buSzPct val="80000"/>
              <a:buFontTx/>
              <a:buNone/>
              <a:tabLst/>
              <a:defRPr/>
            </a:pPr>
            <a:r>
              <a:rPr kumimoji="0" lang="en-US" sz="1400" b="1" i="0" u="none" strike="noStrike" kern="0" cap="none" spc="0" normalizeH="0" baseline="0" noProof="0">
                <a:ln>
                  <a:noFill/>
                </a:ln>
                <a:solidFill>
                  <a:srgbClr val="002A86"/>
                </a:solidFill>
                <a:effectLst/>
                <a:uLnTx/>
                <a:uFillTx/>
                <a:latin typeface="+mn-lt"/>
                <a:ea typeface="Arial Unicode MS" pitchFamily="34" charset="-128"/>
                <a:cs typeface="Arial Unicode MS" pitchFamily="34" charset="-128"/>
              </a:rPr>
              <a:t>Improved</a:t>
            </a:r>
          </a:p>
          <a:p>
            <a:pPr marL="0" marR="0" lvl="0" indent="0" algn="ctr" defTabSz="1088776" rtl="0" eaLnBrk="1" fontAlgn="base" latinLnBrk="0" hangingPunct="1">
              <a:lnSpc>
                <a:spcPct val="100000"/>
              </a:lnSpc>
              <a:spcBef>
                <a:spcPts val="0"/>
              </a:spcBef>
              <a:spcAft>
                <a:spcPct val="0"/>
              </a:spcAft>
              <a:buClr>
                <a:srgbClr val="F0AB00"/>
              </a:buClr>
              <a:buSzPct val="80000"/>
              <a:buFontTx/>
              <a:buNone/>
              <a:tabLst/>
              <a:defRPr/>
            </a:pPr>
            <a:r>
              <a:rPr kumimoji="0" lang="en-US" sz="1400" b="1" i="0" u="none" strike="noStrike" kern="0" cap="none" spc="0" normalizeH="0" baseline="0" noProof="0">
                <a:ln>
                  <a:noFill/>
                </a:ln>
                <a:solidFill>
                  <a:srgbClr val="002A86"/>
                </a:solidFill>
                <a:effectLst/>
                <a:uLnTx/>
                <a:uFillTx/>
                <a:latin typeface="+mn-lt"/>
                <a:ea typeface="Arial Unicode MS" pitchFamily="34" charset="-128"/>
                <a:cs typeface="Arial Unicode MS" pitchFamily="34" charset="-128"/>
              </a:rPr>
              <a:t>RESILIENCE</a:t>
            </a:r>
          </a:p>
        </p:txBody>
      </p:sp>
      <p:sp>
        <p:nvSpPr>
          <p:cNvPr id="31" name="TextBox 30">
            <a:extLst>
              <a:ext uri="{FF2B5EF4-FFF2-40B4-BE49-F238E27FC236}">
                <a16:creationId xmlns:a16="http://schemas.microsoft.com/office/drawing/2014/main" id="{F4AAAF94-D5CF-43C5-8315-F3280D8D54C6}"/>
              </a:ext>
            </a:extLst>
          </p:cNvPr>
          <p:cNvSpPr txBox="1"/>
          <p:nvPr/>
        </p:nvSpPr>
        <p:spPr>
          <a:xfrm>
            <a:off x="5785654" y="1498193"/>
            <a:ext cx="1975104" cy="430887"/>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ts val="0"/>
              </a:spcBef>
              <a:spcAft>
                <a:spcPct val="0"/>
              </a:spcAft>
              <a:buClr>
                <a:srgbClr val="F0AB00"/>
              </a:buClr>
              <a:buSzPct val="80000"/>
              <a:buFontTx/>
              <a:buNone/>
              <a:tabLst/>
              <a:defRPr/>
            </a:pPr>
            <a:r>
              <a:rPr kumimoji="0" lang="en-US" sz="1400" b="1" i="0" u="none" strike="noStrike" kern="0" cap="none" spc="0" normalizeH="0" baseline="0" noProof="0">
                <a:ln>
                  <a:noFill/>
                </a:ln>
                <a:solidFill>
                  <a:srgbClr val="89D1FF"/>
                </a:solidFill>
                <a:effectLst/>
                <a:uLnTx/>
                <a:uFillTx/>
                <a:latin typeface="+mn-lt"/>
                <a:ea typeface="Arial Unicode MS" pitchFamily="34" charset="-128"/>
                <a:cs typeface="Arial Unicode MS" pitchFamily="34" charset="-128"/>
              </a:rPr>
              <a:t>Better</a:t>
            </a:r>
          </a:p>
          <a:p>
            <a:pPr marL="0" marR="0" lvl="0" indent="0" algn="ctr" defTabSz="1088776" rtl="0" eaLnBrk="1" fontAlgn="base" latinLnBrk="0" hangingPunct="1">
              <a:lnSpc>
                <a:spcPct val="100000"/>
              </a:lnSpc>
              <a:spcBef>
                <a:spcPts val="0"/>
              </a:spcBef>
              <a:spcAft>
                <a:spcPct val="0"/>
              </a:spcAft>
              <a:buClr>
                <a:srgbClr val="F0AB00"/>
              </a:buClr>
              <a:buSzPct val="80000"/>
              <a:buFontTx/>
              <a:buNone/>
              <a:tabLst/>
              <a:defRPr/>
            </a:pPr>
            <a:r>
              <a:rPr kumimoji="0" lang="en-US" sz="1400" b="1" i="0" u="none" strike="noStrike" kern="0" cap="none" spc="0" normalizeH="0" baseline="0" noProof="0">
                <a:ln>
                  <a:noFill/>
                </a:ln>
                <a:solidFill>
                  <a:srgbClr val="89D1FF"/>
                </a:solidFill>
                <a:effectLst/>
                <a:uLnTx/>
                <a:uFillTx/>
                <a:latin typeface="+mn-lt"/>
                <a:ea typeface="Arial Unicode MS" pitchFamily="34" charset="-128"/>
                <a:cs typeface="Arial Unicode MS" pitchFamily="34" charset="-128"/>
              </a:rPr>
              <a:t>EXPERIENCE</a:t>
            </a:r>
          </a:p>
        </p:txBody>
      </p:sp>
      <p:sp>
        <p:nvSpPr>
          <p:cNvPr id="32" name="TextBox 31">
            <a:extLst>
              <a:ext uri="{FF2B5EF4-FFF2-40B4-BE49-F238E27FC236}">
                <a16:creationId xmlns:a16="http://schemas.microsoft.com/office/drawing/2014/main" id="{F260F88E-DDBA-4FA8-B9FB-E27A73A0B895}"/>
              </a:ext>
            </a:extLst>
          </p:cNvPr>
          <p:cNvSpPr txBox="1"/>
          <p:nvPr/>
        </p:nvSpPr>
        <p:spPr>
          <a:xfrm>
            <a:off x="4650348" y="3081875"/>
            <a:ext cx="1975104" cy="430887"/>
          </a:xfrm>
          <a:prstGeom prst="rect">
            <a:avLst/>
          </a:prstGeom>
          <a:noFill/>
        </p:spPr>
        <p:txBody>
          <a:bodyPr wrap="square" lIns="0" tIns="0" rIns="0" bIns="0" rtlCol="0">
            <a:spAutoFit/>
          </a:bodyPr>
          <a:lstStyle/>
          <a:p>
            <a:pPr marL="0" marR="0" lvl="0" indent="0" algn="ctr" defTabSz="1088776" rtl="0" eaLnBrk="1" fontAlgn="base" latinLnBrk="0" hangingPunct="1">
              <a:lnSpc>
                <a:spcPct val="100000"/>
              </a:lnSpc>
              <a:spcBef>
                <a:spcPts val="0"/>
              </a:spcBef>
              <a:spcAft>
                <a:spcPct val="0"/>
              </a:spcAft>
              <a:buClr>
                <a:srgbClr val="F0AB00"/>
              </a:buClr>
              <a:buSzPct val="80000"/>
              <a:buFontTx/>
              <a:buNone/>
              <a:tabLst/>
              <a:defRPr/>
            </a:pPr>
            <a:r>
              <a:rPr kumimoji="0" lang="en-US" sz="1400" b="1" i="0" u="none" strike="noStrike" kern="0" cap="none" spc="0" normalizeH="0" baseline="0" noProof="0">
                <a:ln>
                  <a:noFill/>
                </a:ln>
                <a:solidFill>
                  <a:srgbClr val="0070F2"/>
                </a:solidFill>
                <a:effectLst/>
                <a:uLnTx/>
                <a:uFillTx/>
                <a:latin typeface="+mn-lt"/>
                <a:ea typeface="Arial Unicode MS" pitchFamily="34" charset="-128"/>
                <a:cs typeface="Arial Unicode MS" pitchFamily="34" charset="-128"/>
              </a:rPr>
              <a:t>Increased</a:t>
            </a:r>
          </a:p>
          <a:p>
            <a:pPr marL="0" marR="0" lvl="0" indent="0" algn="ctr" defTabSz="1088776" rtl="0" eaLnBrk="1" fontAlgn="base" latinLnBrk="0" hangingPunct="1">
              <a:lnSpc>
                <a:spcPct val="100000"/>
              </a:lnSpc>
              <a:spcBef>
                <a:spcPts val="0"/>
              </a:spcBef>
              <a:spcAft>
                <a:spcPct val="0"/>
              </a:spcAft>
              <a:buClr>
                <a:srgbClr val="F0AB00"/>
              </a:buClr>
              <a:buSzPct val="80000"/>
              <a:buFontTx/>
              <a:buNone/>
              <a:tabLst/>
              <a:defRPr/>
            </a:pPr>
            <a:r>
              <a:rPr kumimoji="0" lang="en-US" sz="1400" b="1" i="0" u="none" strike="noStrike" kern="0" cap="none" spc="0" normalizeH="0" baseline="0" noProof="0">
                <a:ln>
                  <a:noFill/>
                </a:ln>
                <a:solidFill>
                  <a:srgbClr val="0070F2"/>
                </a:solidFill>
                <a:effectLst/>
                <a:uLnTx/>
                <a:uFillTx/>
                <a:latin typeface="+mn-lt"/>
                <a:ea typeface="Arial Unicode MS" pitchFamily="34" charset="-128"/>
                <a:cs typeface="Arial Unicode MS" pitchFamily="34" charset="-128"/>
              </a:rPr>
              <a:t>AGILITY</a:t>
            </a:r>
          </a:p>
        </p:txBody>
      </p:sp>
      <p:sp>
        <p:nvSpPr>
          <p:cNvPr id="36" name="TextBox 35">
            <a:extLst>
              <a:ext uri="{FF2B5EF4-FFF2-40B4-BE49-F238E27FC236}">
                <a16:creationId xmlns:a16="http://schemas.microsoft.com/office/drawing/2014/main" id="{D797159A-FDE9-4A4C-93DA-016AAA013090}"/>
              </a:ext>
            </a:extLst>
          </p:cNvPr>
          <p:cNvSpPr txBox="1"/>
          <p:nvPr/>
        </p:nvSpPr>
        <p:spPr>
          <a:xfrm>
            <a:off x="5621861" y="1971587"/>
            <a:ext cx="2302690" cy="553998"/>
          </a:xfrm>
          <a:prstGeom prst="rect">
            <a:avLst/>
          </a:prstGeom>
          <a:noFill/>
        </p:spPr>
        <p:txBody>
          <a:bodyPr wrap="square" lIns="0" tIns="0" rIns="0" bIns="0" rtlCol="0">
            <a:spAutoFit/>
          </a:bodyPr>
          <a:lstStyle/>
          <a:p>
            <a:pPr marL="0" marR="0" lvl="0" indent="0" algn="ctr" defTabSz="1088776" rtl="0" eaLnBrk="1" fontAlgn="auto" latinLnBrk="0" hangingPunct="1">
              <a:lnSpc>
                <a:spcPct val="100000"/>
              </a:lnSpc>
              <a:spcBef>
                <a:spcPts val="0"/>
              </a:spcBef>
              <a:spcAft>
                <a:spcPts val="0"/>
              </a:spcAft>
              <a:buClr>
                <a:srgbClr val="F0AB00"/>
              </a:buClr>
              <a:buSzPct val="150000"/>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Elevate your cloud experience with leading technology</a:t>
            </a:r>
          </a:p>
          <a:p>
            <a:pPr marL="0" marR="0" lvl="0" indent="0" algn="ctr" defTabSz="1088776" rtl="0" eaLnBrk="1" fontAlgn="auto" latinLnBrk="0" hangingPunct="1">
              <a:lnSpc>
                <a:spcPct val="100000"/>
              </a:lnSpc>
              <a:spcBef>
                <a:spcPts val="0"/>
              </a:spcBef>
              <a:spcAft>
                <a:spcPts val="0"/>
              </a:spcAft>
              <a:buClr>
                <a:srgbClr val="F0AB00"/>
              </a:buClr>
              <a:buSzTx/>
              <a:buFontTx/>
              <a:buNone/>
              <a:tabLst/>
              <a:defRPr/>
            </a:pPr>
            <a:endParaRPr kumimoji="0" lang="de-DE" sz="1200" b="0" i="0" u="none" strike="noStrike" kern="1200" cap="none" spc="0" normalizeH="0" baseline="0" noProof="0">
              <a:ln>
                <a:noFill/>
              </a:ln>
              <a:solidFill>
                <a:srgbClr val="000000"/>
              </a:solidFill>
              <a:effectLst/>
              <a:uLnTx/>
              <a:uFillTx/>
              <a:latin typeface="+mn-lt"/>
              <a:ea typeface="+mn-ea"/>
              <a:cs typeface="+mn-cs"/>
            </a:endParaRPr>
          </a:p>
        </p:txBody>
      </p:sp>
      <p:sp>
        <p:nvSpPr>
          <p:cNvPr id="37" name="TextBox 36">
            <a:extLst>
              <a:ext uri="{FF2B5EF4-FFF2-40B4-BE49-F238E27FC236}">
                <a16:creationId xmlns:a16="http://schemas.microsoft.com/office/drawing/2014/main" id="{5DEF96F9-C45E-4C89-BC11-7790EAACBD6E}"/>
              </a:ext>
            </a:extLst>
          </p:cNvPr>
          <p:cNvSpPr txBox="1"/>
          <p:nvPr/>
        </p:nvSpPr>
        <p:spPr>
          <a:xfrm>
            <a:off x="6652684" y="3566849"/>
            <a:ext cx="1694995" cy="553998"/>
          </a:xfrm>
          <a:prstGeom prst="rect">
            <a:avLst/>
          </a:prstGeom>
          <a:noFill/>
        </p:spPr>
        <p:txBody>
          <a:bodyPr wrap="square" lIns="0" tIns="0" rIns="0" bIns="0" rtlCol="0">
            <a:spAutoFit/>
          </a:bodyPr>
          <a:lstStyle>
            <a:defPPr>
              <a:defRPr lang="de-DE"/>
            </a:defPPr>
            <a:lvl1pPr marL="285750" lvl="0" indent="-285750">
              <a:buClr>
                <a:schemeClr val="accent1"/>
              </a:buClr>
              <a:buFont typeface="Wingdings" panose="05000000000000000000" pitchFamily="2" charset="2"/>
              <a:buChar char="ü"/>
              <a:defRPr sz="1200"/>
            </a:lvl1pPr>
          </a:lstStyle>
          <a:p>
            <a:pPr marL="0" marR="0" lvl="0" indent="0" algn="ctr" defTabSz="1088776" rtl="0" eaLnBrk="1" fontAlgn="auto" latinLnBrk="0" hangingPunct="1">
              <a:lnSpc>
                <a:spcPct val="100000"/>
              </a:lnSpc>
              <a:spcBef>
                <a:spcPts val="0"/>
              </a:spcBef>
              <a:spcAft>
                <a:spcPts val="0"/>
              </a:spcAft>
              <a:buClr>
                <a:srgbClr val="F0AB00"/>
              </a:buClr>
              <a:buSzPct val="15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Improve resilience with  a state-of-the-art foundation</a:t>
            </a:r>
          </a:p>
        </p:txBody>
      </p:sp>
      <p:sp>
        <p:nvSpPr>
          <p:cNvPr id="38" name="TextBox 37">
            <a:extLst>
              <a:ext uri="{FF2B5EF4-FFF2-40B4-BE49-F238E27FC236}">
                <a16:creationId xmlns:a16="http://schemas.microsoft.com/office/drawing/2014/main" id="{197B15A3-745E-4272-B205-4EB3DCAA80DB}"/>
              </a:ext>
            </a:extLst>
          </p:cNvPr>
          <p:cNvSpPr txBox="1"/>
          <p:nvPr/>
        </p:nvSpPr>
        <p:spPr>
          <a:xfrm>
            <a:off x="4790403" y="3566849"/>
            <a:ext cx="1694995" cy="553998"/>
          </a:xfrm>
          <a:prstGeom prst="rect">
            <a:avLst/>
          </a:prstGeom>
          <a:noFill/>
        </p:spPr>
        <p:txBody>
          <a:bodyPr wrap="square" lIns="0" tIns="0" rIns="0" bIns="0" rtlCol="0">
            <a:spAutoFit/>
          </a:bodyPr>
          <a:lstStyle>
            <a:defPPr>
              <a:defRPr lang="de-DE"/>
            </a:defPPr>
            <a:lvl1pPr marL="285750" lvl="0" indent="-285750">
              <a:buClr>
                <a:schemeClr val="accent1"/>
              </a:buClr>
              <a:buFont typeface="Wingdings" panose="05000000000000000000" pitchFamily="2" charset="2"/>
              <a:buChar char="ü"/>
              <a:defRPr sz="1200"/>
            </a:lvl1pPr>
          </a:lstStyle>
          <a:p>
            <a:pPr marL="0" marR="0" lvl="0" indent="0" algn="ctr" defTabSz="1088776" rtl="0" eaLnBrk="1" fontAlgn="auto" latinLnBrk="0" hangingPunct="1">
              <a:lnSpc>
                <a:spcPct val="100000"/>
              </a:lnSpc>
              <a:spcBef>
                <a:spcPts val="0"/>
              </a:spcBef>
              <a:spcAft>
                <a:spcPts val="0"/>
              </a:spcAft>
              <a:buClr>
                <a:srgbClr val="F0AB00"/>
              </a:buClr>
              <a:buSzPct val="15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Increase agility by enabling faster innovation</a:t>
            </a:r>
          </a:p>
        </p:txBody>
      </p:sp>
      <p:sp>
        <p:nvSpPr>
          <p:cNvPr id="51" name="TextBox 50">
            <a:extLst>
              <a:ext uri="{FF2B5EF4-FFF2-40B4-BE49-F238E27FC236}">
                <a16:creationId xmlns:a16="http://schemas.microsoft.com/office/drawing/2014/main" id="{D34D888D-0965-4273-972A-EA75B35F1FDF}"/>
              </a:ext>
            </a:extLst>
          </p:cNvPr>
          <p:cNvSpPr txBox="1"/>
          <p:nvPr/>
        </p:nvSpPr>
        <p:spPr>
          <a:xfrm>
            <a:off x="1535146" y="4880709"/>
            <a:ext cx="2743343" cy="410369"/>
          </a:xfrm>
          <a:prstGeom prst="rect">
            <a:avLst/>
          </a:prstGeom>
          <a:noFill/>
        </p:spPr>
        <p:txBody>
          <a:bodyPr wrap="square" lIns="0" tIns="0" rIns="0" bIns="0" rtlCol="0" anchor="t">
            <a:spAutoFit/>
          </a:bodyPr>
          <a:lstStyle/>
          <a:p>
            <a:pPr marL="180000" marR="0" lvl="2" indent="-108000" algn="l" defTabSz="1088776" rtl="0" eaLnBrk="1" fontAlgn="base" latinLnBrk="0" hangingPunct="1">
              <a:lnSpc>
                <a:spcPts val="1600"/>
              </a:lnSpc>
              <a:spcBef>
                <a:spcPts val="0"/>
              </a:spcBef>
              <a:spcAft>
                <a:spcPct val="0"/>
              </a:spcAft>
              <a:buClr>
                <a:srgbClr val="666666"/>
              </a:buClr>
              <a:buSzPct val="80000"/>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hlinkClick r:id="rId3"/>
              </a:rPr>
              <a:t>SAP ONE Support Launchpad </a:t>
            </a:r>
            <a:endParaRPr kumimoji="0" lang="en-US" sz="1400" b="0" i="0" u="none" strike="noStrike" kern="1200" cap="none" spc="0" normalizeH="0" baseline="0" noProof="0">
              <a:ln>
                <a:noFill/>
              </a:ln>
              <a:solidFill>
                <a:srgbClr val="000000"/>
              </a:solidFill>
              <a:effectLst/>
              <a:uLnTx/>
              <a:uFillTx/>
              <a:latin typeface="+mn-lt"/>
              <a:ea typeface="+mn-ea"/>
              <a:cs typeface="+mn-cs"/>
            </a:endParaRPr>
          </a:p>
          <a:p>
            <a:pPr marL="180000" marR="0" lvl="2" indent="-108000" algn="l" defTabSz="1088776" rtl="0" eaLnBrk="1" fontAlgn="base" latinLnBrk="0" hangingPunct="1">
              <a:lnSpc>
                <a:spcPts val="1600"/>
              </a:lnSpc>
              <a:spcBef>
                <a:spcPts val="0"/>
              </a:spcBef>
              <a:spcAft>
                <a:spcPct val="0"/>
              </a:spcAft>
              <a:buClr>
                <a:srgbClr val="666666"/>
              </a:buClr>
              <a:buSzPct val="80000"/>
              <a:buFont typeface="Wingdings" panose="05000000000000000000" pitchFamily="2" charset="2"/>
              <a:buChar char="§"/>
              <a:tabLst/>
              <a:defRPr/>
            </a:pPr>
            <a:r>
              <a:rPr kumimoji="0" lang="en-US" sz="1400" b="0" i="0" u="sng" strike="noStrike" kern="1200" cap="none" spc="0" normalizeH="0" baseline="0" noProof="0">
                <a:ln>
                  <a:noFill/>
                </a:ln>
                <a:solidFill>
                  <a:srgbClr val="008FD3"/>
                </a:solidFill>
                <a:effectLst/>
                <a:uLnTx/>
                <a:uFillTx/>
                <a:latin typeface="+mn-lt"/>
                <a:ea typeface="+mn-ea"/>
                <a:cs typeface="+mn-cs"/>
                <a:hlinkClick r:id="rId4"/>
              </a:rPr>
              <a:t>SAP for Me Dashboard</a:t>
            </a: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3" name="Rectangle 2">
            <a:extLst>
              <a:ext uri="{FF2B5EF4-FFF2-40B4-BE49-F238E27FC236}">
                <a16:creationId xmlns:a16="http://schemas.microsoft.com/office/drawing/2014/main" id="{349CE3FB-B96B-4E0C-8B47-251E5C964AB3}"/>
              </a:ext>
            </a:extLst>
          </p:cNvPr>
          <p:cNvSpPr/>
          <p:nvPr/>
        </p:nvSpPr>
        <p:spPr bwMode="gray">
          <a:xfrm>
            <a:off x="4615922" y="400960"/>
            <a:ext cx="4025774" cy="3817166"/>
          </a:xfrm>
          <a:prstGeom prst="rect">
            <a:avLst/>
          </a:prstGeom>
          <a:noFill/>
          <a:ln w="1905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9" name="Text Placeholder 11">
            <a:extLst>
              <a:ext uri="{FF2B5EF4-FFF2-40B4-BE49-F238E27FC236}">
                <a16:creationId xmlns:a16="http://schemas.microsoft.com/office/drawing/2014/main" id="{ABD277FB-BFF9-48AA-960A-90666327A3B1}"/>
              </a:ext>
            </a:extLst>
          </p:cNvPr>
          <p:cNvSpPr txBox="1">
            <a:spLocks/>
          </p:cNvSpPr>
          <p:nvPr/>
        </p:nvSpPr>
        <p:spPr>
          <a:xfrm>
            <a:off x="4755028" y="225179"/>
            <a:ext cx="2993377" cy="337714"/>
          </a:xfrm>
          <a:prstGeom prst="rect">
            <a:avLst/>
          </a:prstGeom>
          <a:solidFill>
            <a:schemeClr val="bg1"/>
          </a:solidFill>
        </p:spPr>
        <p:txBody>
          <a:bodyPr/>
          <a:lstStyle>
            <a:lvl1pPr marL="0" indent="0" algn="l" defTabSz="914400" rtl="0" eaLnBrk="1" latinLnBrk="0" hangingPunct="1">
              <a:spcBef>
                <a:spcPts val="1800"/>
              </a:spcBef>
              <a:buClr>
                <a:schemeClr val="accent1"/>
              </a:buClr>
              <a:buSzPct val="80000"/>
              <a:buFontTx/>
              <a:buNone/>
              <a:defRPr lang="en-US" sz="1400" b="0" i="0" kern="1200" dirty="0">
                <a:solidFill>
                  <a:srgbClr val="B1E1FF"/>
                </a:solidFill>
                <a:latin typeface="Roboto Mono Medium" pitchFamily="2" charset="0"/>
                <a:ea typeface="Roboto Mono Medium" pitchFamily="2" charset="0"/>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000000"/>
                </a:solidFill>
                <a:effectLst/>
                <a:uLnTx/>
                <a:uFillTx/>
                <a:latin typeface="+mn-lt"/>
                <a:ea typeface="Arial Unicode MS" pitchFamily="34" charset="-128"/>
                <a:cs typeface="Arial Unicode MS" pitchFamily="34" charset="-128"/>
              </a:rPr>
              <a:t>What Benefits Do I Get?</a:t>
            </a:r>
          </a:p>
        </p:txBody>
      </p:sp>
      <p:sp>
        <p:nvSpPr>
          <p:cNvPr id="6" name="Oval 5">
            <a:extLst>
              <a:ext uri="{FF2B5EF4-FFF2-40B4-BE49-F238E27FC236}">
                <a16:creationId xmlns:a16="http://schemas.microsoft.com/office/drawing/2014/main" id="{CAE54EE5-D790-4E43-80AF-038829DD5400}"/>
              </a:ext>
            </a:extLst>
          </p:cNvPr>
          <p:cNvSpPr/>
          <p:nvPr/>
        </p:nvSpPr>
        <p:spPr bwMode="gray">
          <a:xfrm>
            <a:off x="8348286" y="161310"/>
            <a:ext cx="699654" cy="699654"/>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44" name="Rectangle 43">
            <a:extLst>
              <a:ext uri="{FF2B5EF4-FFF2-40B4-BE49-F238E27FC236}">
                <a16:creationId xmlns:a16="http://schemas.microsoft.com/office/drawing/2014/main" id="{4D65E696-D970-4CFF-9823-F5F9D623EA0A}"/>
              </a:ext>
            </a:extLst>
          </p:cNvPr>
          <p:cNvSpPr/>
          <p:nvPr/>
        </p:nvSpPr>
        <p:spPr bwMode="gray">
          <a:xfrm>
            <a:off x="327482" y="400960"/>
            <a:ext cx="4113107" cy="3817166"/>
          </a:xfrm>
          <a:prstGeom prst="rect">
            <a:avLst/>
          </a:prstGeom>
          <a:noFill/>
          <a:ln w="19050" algn="ctr">
            <a:solidFill>
              <a:schemeClr val="tx1"/>
            </a:solidFill>
            <a:miter lim="800000"/>
            <a:headEnd/>
            <a:tailEnd/>
          </a:ln>
        </p:spPr>
        <p:txBody>
          <a:bodyPr lIns="182880" tIns="182880" rIns="90000" bIns="72000" rtlCol="0" anchor="t" anchorCtr="0"/>
          <a:lstStyle/>
          <a:p>
            <a:pPr marL="285750" lvl="1" indent="-285750" defTabSz="1088558" fontAlgn="base">
              <a:spcBef>
                <a:spcPts val="1200"/>
              </a:spcBef>
              <a:spcAft>
                <a:spcPct val="0"/>
              </a:spcAft>
              <a:buClrTx/>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72 Brand" panose="020B0504030603020204" pitchFamily="34" charset="0"/>
              </a:rPr>
              <a:t>We are reinventing our customer cloud experience by investing with leading public cloud infrastructure providers, and streamlining SAP data centers</a:t>
            </a:r>
          </a:p>
          <a:p>
            <a:pPr marL="285750" lvl="1" indent="-285750" defTabSz="1088558" fontAlgn="base">
              <a:spcBef>
                <a:spcPts val="1200"/>
              </a:spcBef>
              <a:spcAft>
                <a:spcPct val="0"/>
              </a:spcAft>
              <a:buClrTx/>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72 Brand" panose="020B0504030603020204" pitchFamily="34" charset="0"/>
              </a:rPr>
              <a:t>This infrastructure modernization supports the expansion of SAP Business Technology Platform across the entire portfolio, and </a:t>
            </a:r>
            <a:br>
              <a:rPr kumimoji="0" lang="en-US" sz="1400" b="0" i="0" u="none" strike="noStrike" kern="1200" cap="none" spc="0" normalizeH="0" baseline="0" noProof="0">
                <a:ln>
                  <a:noFill/>
                </a:ln>
                <a:solidFill>
                  <a:srgbClr val="000000"/>
                </a:solidFill>
                <a:effectLst/>
                <a:uLnTx/>
                <a:uFillTx/>
                <a:latin typeface="72 Brand" panose="020B0504030603020204" pitchFamily="34" charset="0"/>
              </a:rPr>
            </a:br>
            <a:r>
              <a:rPr kumimoji="0" lang="en-US" sz="1400" b="0" i="0" u="none" strike="noStrike" kern="1200" cap="none" spc="0" normalizeH="0" baseline="0" noProof="0">
                <a:ln>
                  <a:noFill/>
                </a:ln>
                <a:solidFill>
                  <a:srgbClr val="000000"/>
                </a:solidFill>
                <a:effectLst/>
                <a:uLnTx/>
                <a:uFillTx/>
                <a:latin typeface="72 Brand" panose="020B0504030603020204" pitchFamily="34" charset="0"/>
              </a:rPr>
              <a:t>provides a future-proof foundation for your business and people transformation</a:t>
            </a:r>
          </a:p>
          <a:p>
            <a:pPr marL="285750" lvl="1" indent="-285750" defTabSz="1088558" fontAlgn="base">
              <a:spcBef>
                <a:spcPts val="1200"/>
              </a:spcBef>
              <a:spcAft>
                <a:spcPct val="0"/>
              </a:spcAft>
              <a:buClrTx/>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72 Brand" panose="020B0504030603020204" pitchFamily="34" charset="0"/>
              </a:rPr>
              <a:t>During this time, we will continuously transition customers so you can take full advantage of our modern intelligent enterprise architecture</a:t>
            </a:r>
          </a:p>
        </p:txBody>
      </p:sp>
      <p:sp>
        <p:nvSpPr>
          <p:cNvPr id="45" name="Text Placeholder 11">
            <a:extLst>
              <a:ext uri="{FF2B5EF4-FFF2-40B4-BE49-F238E27FC236}">
                <a16:creationId xmlns:a16="http://schemas.microsoft.com/office/drawing/2014/main" id="{EB55ED24-0ED5-4A06-9B51-24F1C131E1DF}"/>
              </a:ext>
            </a:extLst>
          </p:cNvPr>
          <p:cNvSpPr txBox="1">
            <a:spLocks/>
          </p:cNvSpPr>
          <p:nvPr/>
        </p:nvSpPr>
        <p:spPr>
          <a:xfrm>
            <a:off x="704020" y="206092"/>
            <a:ext cx="1915194" cy="337714"/>
          </a:xfrm>
          <a:prstGeom prst="rect">
            <a:avLst/>
          </a:prstGeom>
          <a:solidFill>
            <a:schemeClr val="bg1"/>
          </a:solidFill>
        </p:spPr>
        <p:txBody>
          <a:bodyPr/>
          <a:lstStyle>
            <a:lvl1pPr marL="0" indent="0" algn="l" defTabSz="914400" rtl="0" eaLnBrk="1" latinLnBrk="0" hangingPunct="1">
              <a:spcBef>
                <a:spcPts val="1800"/>
              </a:spcBef>
              <a:buClr>
                <a:schemeClr val="accent1"/>
              </a:buClr>
              <a:buSzPct val="80000"/>
              <a:buFontTx/>
              <a:buNone/>
              <a:defRPr lang="en-US" sz="1400" b="0" i="0" kern="1200" dirty="0">
                <a:solidFill>
                  <a:srgbClr val="B1E1FF"/>
                </a:solidFill>
                <a:latin typeface="Roboto Mono Medium" pitchFamily="2" charset="0"/>
                <a:ea typeface="Roboto Mono Medium" pitchFamily="2" charset="0"/>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000000"/>
                </a:solidFill>
                <a:effectLst/>
                <a:uLnTx/>
                <a:uFillTx/>
                <a:latin typeface="+mn-lt"/>
                <a:ea typeface="Arial Unicode MS" pitchFamily="34" charset="-128"/>
                <a:cs typeface="Arial Unicode MS" pitchFamily="34" charset="-128"/>
              </a:rPr>
              <a:t>What Changes?</a:t>
            </a:r>
          </a:p>
        </p:txBody>
      </p:sp>
      <p:sp>
        <p:nvSpPr>
          <p:cNvPr id="61" name="Rectangle 60">
            <a:extLst>
              <a:ext uri="{FF2B5EF4-FFF2-40B4-BE49-F238E27FC236}">
                <a16:creationId xmlns:a16="http://schemas.microsoft.com/office/drawing/2014/main" id="{79F8727E-8AF4-4ACE-ABB2-1F4AA37BAD2F}"/>
              </a:ext>
            </a:extLst>
          </p:cNvPr>
          <p:cNvSpPr/>
          <p:nvPr/>
        </p:nvSpPr>
        <p:spPr bwMode="gray">
          <a:xfrm>
            <a:off x="327482" y="4668457"/>
            <a:ext cx="8314214" cy="979772"/>
          </a:xfrm>
          <a:prstGeom prst="rect">
            <a:avLst/>
          </a:prstGeom>
          <a:noFill/>
          <a:ln w="1905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49" name="Text Placeholder 11">
            <a:extLst>
              <a:ext uri="{FF2B5EF4-FFF2-40B4-BE49-F238E27FC236}">
                <a16:creationId xmlns:a16="http://schemas.microsoft.com/office/drawing/2014/main" id="{1ADCF86E-E0DE-43AD-99EE-2E695B4196B6}"/>
              </a:ext>
            </a:extLst>
          </p:cNvPr>
          <p:cNvSpPr txBox="1">
            <a:spLocks/>
          </p:cNvSpPr>
          <p:nvPr/>
        </p:nvSpPr>
        <p:spPr>
          <a:xfrm>
            <a:off x="1378084" y="4523557"/>
            <a:ext cx="2186526" cy="239651"/>
          </a:xfrm>
          <a:prstGeom prst="rect">
            <a:avLst/>
          </a:prstGeom>
          <a:solidFill>
            <a:schemeClr val="bg1"/>
          </a:solidFill>
        </p:spPr>
        <p:txBody>
          <a:bodyPr anchor="ctr" anchorCtr="0"/>
          <a:lstStyle>
            <a:lvl1pPr marL="0" indent="0" algn="l" defTabSz="914400" rtl="0" eaLnBrk="1" latinLnBrk="0" hangingPunct="1">
              <a:spcBef>
                <a:spcPts val="1800"/>
              </a:spcBef>
              <a:buClr>
                <a:schemeClr val="accent1"/>
              </a:buClr>
              <a:buSzPct val="80000"/>
              <a:buFontTx/>
              <a:buNone/>
              <a:defRPr lang="en-US" sz="1400" b="0" i="0" kern="1200" dirty="0">
                <a:solidFill>
                  <a:srgbClr val="B1E1FF"/>
                </a:solidFill>
                <a:latin typeface="Roboto Mono Medium" pitchFamily="2" charset="0"/>
                <a:ea typeface="Roboto Mono Medium" pitchFamily="2" charset="0"/>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
                <a:srgbClr val="F0AB00"/>
              </a:buClr>
              <a:buSzPct val="80000"/>
              <a:buFontTx/>
              <a:buNone/>
              <a:tabLst/>
              <a:defRPr/>
            </a:pPr>
            <a:r>
              <a:rPr kumimoji="0" lang="en-US" sz="1800" b="1" i="0" u="none" strike="noStrike" kern="0" cap="none" spc="0" normalizeH="0" baseline="0" noProof="0">
                <a:ln>
                  <a:noFill/>
                </a:ln>
                <a:solidFill>
                  <a:srgbClr val="000000"/>
                </a:solidFill>
                <a:effectLst/>
                <a:uLnTx/>
                <a:uFillTx/>
                <a:latin typeface="+mn-lt"/>
                <a:ea typeface="Arial Unicode MS" pitchFamily="34" charset="-128"/>
                <a:cs typeface="+mn-cs"/>
              </a:rPr>
              <a:t>More Information</a:t>
            </a:r>
          </a:p>
        </p:txBody>
      </p:sp>
      <p:pic>
        <p:nvPicPr>
          <p:cNvPr id="54" name="Picture 53" descr="A person standing in front of a building&#10;&#10;Description automatically generated">
            <a:extLst>
              <a:ext uri="{FF2B5EF4-FFF2-40B4-BE49-F238E27FC236}">
                <a16:creationId xmlns:a16="http://schemas.microsoft.com/office/drawing/2014/main" id="{942B3ECB-2981-464B-B71B-A093AE62E3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92039" y="-522"/>
            <a:ext cx="3103504" cy="6876555"/>
          </a:xfrm>
          <a:prstGeom prst="rect">
            <a:avLst/>
          </a:prstGeom>
        </p:spPr>
      </p:pic>
      <p:sp>
        <p:nvSpPr>
          <p:cNvPr id="55" name="Rectangle 54">
            <a:extLst>
              <a:ext uri="{FF2B5EF4-FFF2-40B4-BE49-F238E27FC236}">
                <a16:creationId xmlns:a16="http://schemas.microsoft.com/office/drawing/2014/main" id="{A77E2208-2E64-4D21-AA37-DEFDC61BA7AE}"/>
              </a:ext>
            </a:extLst>
          </p:cNvPr>
          <p:cNvSpPr/>
          <p:nvPr/>
        </p:nvSpPr>
        <p:spPr bwMode="gray">
          <a:xfrm>
            <a:off x="9089321" y="2855166"/>
            <a:ext cx="3108941" cy="4012821"/>
          </a:xfrm>
          <a:prstGeom prst="rect">
            <a:avLst/>
          </a:prstGeom>
          <a:gradFill>
            <a:gsLst>
              <a:gs pos="0">
                <a:schemeClr val="tx1">
                  <a:alpha val="0"/>
                </a:schemeClr>
              </a:gs>
              <a:gs pos="100000">
                <a:schemeClr val="tx1"/>
              </a:gs>
            </a:gsLst>
            <a:lin ang="5400000" scaled="0"/>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58" name="TextBox 57">
            <a:extLst>
              <a:ext uri="{FF2B5EF4-FFF2-40B4-BE49-F238E27FC236}">
                <a16:creationId xmlns:a16="http://schemas.microsoft.com/office/drawing/2014/main" id="{5D7132F2-E3CD-D643-A18D-624680F14ECB}"/>
              </a:ext>
            </a:extLst>
          </p:cNvPr>
          <p:cNvSpPr txBox="1"/>
          <p:nvPr/>
        </p:nvSpPr>
        <p:spPr>
          <a:xfrm>
            <a:off x="9156165" y="4724899"/>
            <a:ext cx="2975253" cy="615553"/>
          </a:xfrm>
          <a:prstGeom prst="rect">
            <a:avLst/>
          </a:prstGeom>
          <a:noFill/>
        </p:spPr>
        <p:txBody>
          <a:bodyPr wrap="square" lIns="0" tIns="0" rIns="0" bIns="0" rtlCol="0">
            <a:spAutoFit/>
          </a:bodyPr>
          <a:lstStyle>
            <a:defPPr>
              <a:defRPr lang="de-DE"/>
            </a:defPPr>
            <a:lvl1pPr algn="ctr" fontAlgn="base">
              <a:spcBef>
                <a:spcPct val="50000"/>
              </a:spcBef>
              <a:spcAft>
                <a:spcPct val="0"/>
              </a:spcAft>
              <a:buClr>
                <a:srgbClr val="F0AB00"/>
              </a:buClr>
              <a:buSzPct val="80000"/>
              <a:defRPr sz="2000" kern="0" cap="all">
                <a:solidFill>
                  <a:schemeClr val="bg1"/>
                </a:solidFill>
                <a:ea typeface="Arial Unicode MS" pitchFamily="34" charset="-128"/>
                <a:cs typeface="Arial Unicode MS" pitchFamily="34" charset="-128"/>
              </a:defRPr>
            </a:lvl1p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de-DE" sz="2000" b="0" i="0" u="none" strike="noStrike" kern="0" cap="none" spc="0" normalizeH="0" baseline="0" noProof="0">
                <a:ln>
                  <a:noFill/>
                </a:ln>
                <a:solidFill>
                  <a:srgbClr val="FFFFFF"/>
                </a:solidFill>
                <a:effectLst/>
                <a:uLnTx/>
                <a:uFillTx/>
                <a:latin typeface="Arial"/>
                <a:ea typeface="Arial Unicode MS" pitchFamily="34" charset="-128"/>
              </a:rPr>
              <a:t>Future-Proof </a:t>
            </a:r>
            <a:r>
              <a:rPr lang="de-DE" cap="none" err="1">
                <a:solidFill>
                  <a:srgbClr val="FFFFFF"/>
                </a:solidFill>
              </a:rPr>
              <a:t>y</a:t>
            </a:r>
            <a:r>
              <a:rPr kumimoji="0" lang="de-DE" sz="2000" b="0" i="0" u="none" strike="noStrike" kern="0" cap="none" spc="0" normalizeH="0" baseline="0" noProof="0" err="1">
                <a:ln>
                  <a:noFill/>
                </a:ln>
                <a:solidFill>
                  <a:srgbClr val="FFFFFF"/>
                </a:solidFill>
                <a:effectLst/>
                <a:uLnTx/>
                <a:uFillTx/>
                <a:latin typeface="Arial"/>
                <a:ea typeface="Arial Unicode MS" pitchFamily="34" charset="-128"/>
              </a:rPr>
              <a:t>our</a:t>
            </a:r>
            <a:r>
              <a:rPr kumimoji="0" lang="de-DE" sz="2000" b="0" i="0" u="none" strike="noStrike" kern="0" cap="none" spc="0" normalizeH="0" baseline="0" noProof="0">
                <a:ln>
                  <a:noFill/>
                </a:ln>
                <a:solidFill>
                  <a:srgbClr val="FFFFFF"/>
                </a:solidFill>
                <a:effectLst/>
                <a:uLnTx/>
                <a:uFillTx/>
                <a:latin typeface="Arial"/>
                <a:ea typeface="Arial Unicode MS" pitchFamily="34" charset="-128"/>
              </a:rPr>
              <a:t> Cloud. </a:t>
            </a:r>
            <a:br>
              <a:rPr kumimoji="0" lang="de-DE" sz="2000" b="0" i="0" u="none" strike="noStrike" kern="0" cap="none" spc="0" normalizeH="0" baseline="0" noProof="0">
                <a:ln>
                  <a:noFill/>
                </a:ln>
                <a:solidFill>
                  <a:srgbClr val="FFFFFF"/>
                </a:solidFill>
                <a:effectLst/>
                <a:uLnTx/>
                <a:uFillTx/>
                <a:latin typeface="Arial"/>
                <a:ea typeface="Arial Unicode MS" pitchFamily="34" charset="-128"/>
              </a:rPr>
            </a:br>
            <a:r>
              <a:rPr kumimoji="0" lang="de-DE" sz="2000" b="0" i="0" u="none" strike="noStrike" kern="0" cap="none" spc="0" normalizeH="0" baseline="0" noProof="0" err="1">
                <a:ln>
                  <a:noFill/>
                </a:ln>
                <a:solidFill>
                  <a:srgbClr val="FFFFFF"/>
                </a:solidFill>
                <a:effectLst/>
                <a:uLnTx/>
                <a:uFillTx/>
                <a:latin typeface="Arial"/>
                <a:ea typeface="Arial Unicode MS" pitchFamily="34" charset="-128"/>
              </a:rPr>
              <a:t>Reach</a:t>
            </a:r>
            <a:r>
              <a:rPr kumimoji="0" lang="de-DE" sz="2000" b="0" i="0" u="none" strike="noStrike" kern="0" cap="none" spc="0" normalizeH="0" baseline="0" noProof="0">
                <a:ln>
                  <a:noFill/>
                </a:ln>
                <a:solidFill>
                  <a:srgbClr val="FFFFFF"/>
                </a:solidFill>
                <a:effectLst/>
                <a:uLnTx/>
                <a:uFillTx/>
                <a:latin typeface="Arial"/>
                <a:ea typeface="Arial Unicode MS" pitchFamily="34" charset="-128"/>
              </a:rPr>
              <a:t> New Frontiers</a:t>
            </a:r>
            <a:endParaRPr kumimoji="0" lang="de-DE" sz="2000" b="1" i="0" u="none" strike="noStrike" kern="0" cap="none" spc="0" normalizeH="0" baseline="0" noProof="0">
              <a:ln>
                <a:noFill/>
              </a:ln>
              <a:solidFill>
                <a:srgbClr val="FFFFFF"/>
              </a:solidFill>
              <a:effectLst/>
              <a:uLnTx/>
              <a:uFillTx/>
              <a:latin typeface="Arial"/>
              <a:ea typeface="Arial Unicode MS" pitchFamily="34" charset="-128"/>
            </a:endParaRPr>
          </a:p>
        </p:txBody>
      </p:sp>
      <p:sp>
        <p:nvSpPr>
          <p:cNvPr id="72" name="Oval 71">
            <a:extLst>
              <a:ext uri="{FF2B5EF4-FFF2-40B4-BE49-F238E27FC236}">
                <a16:creationId xmlns:a16="http://schemas.microsoft.com/office/drawing/2014/main" id="{A07E6E52-C0C5-4579-B787-6B20F49FA6AD}"/>
              </a:ext>
            </a:extLst>
          </p:cNvPr>
          <p:cNvSpPr/>
          <p:nvPr/>
        </p:nvSpPr>
        <p:spPr bwMode="gray">
          <a:xfrm>
            <a:off x="282895" y="4297382"/>
            <a:ext cx="1137325" cy="1137325"/>
          </a:xfrm>
          <a:prstGeom prst="ellipse">
            <a:avLst/>
          </a:prstGeom>
          <a:solidFill>
            <a:schemeClr val="bg1"/>
          </a:solidFill>
          <a:ln w="1905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pic>
        <p:nvPicPr>
          <p:cNvPr id="4" name="Picture 7">
            <a:extLst>
              <a:ext uri="{FF2B5EF4-FFF2-40B4-BE49-F238E27FC236}">
                <a16:creationId xmlns:a16="http://schemas.microsoft.com/office/drawing/2014/main" id="{F71CEC06-85EC-44AD-F9B8-CC31F26F1224}"/>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824628" y="6209856"/>
            <a:ext cx="3223834" cy="330989"/>
          </a:xfrm>
          <a:prstGeom prst="rect">
            <a:avLst/>
          </a:prstGeom>
        </p:spPr>
      </p:pic>
      <p:pic>
        <p:nvPicPr>
          <p:cNvPr id="13" name="Picture 12">
            <a:extLst>
              <a:ext uri="{FF2B5EF4-FFF2-40B4-BE49-F238E27FC236}">
                <a16:creationId xmlns:a16="http://schemas.microsoft.com/office/drawing/2014/main" id="{78201413-EFAF-1873-73F0-6807B35B720D}"/>
              </a:ext>
            </a:extLst>
          </p:cNvPr>
          <p:cNvPicPr>
            <a:picLocks noChangeAspect="1"/>
          </p:cNvPicPr>
          <p:nvPr/>
        </p:nvPicPr>
        <p:blipFill>
          <a:blip r:embed="rId7"/>
          <a:stretch>
            <a:fillRect/>
          </a:stretch>
        </p:blipFill>
        <p:spPr>
          <a:xfrm>
            <a:off x="5045899" y="2362492"/>
            <a:ext cx="1019173" cy="1019173"/>
          </a:xfrm>
          <a:prstGeom prst="rect">
            <a:avLst/>
          </a:prstGeom>
        </p:spPr>
      </p:pic>
      <p:pic>
        <p:nvPicPr>
          <p:cNvPr id="15" name="Picture 14">
            <a:extLst>
              <a:ext uri="{FF2B5EF4-FFF2-40B4-BE49-F238E27FC236}">
                <a16:creationId xmlns:a16="http://schemas.microsoft.com/office/drawing/2014/main" id="{72D7715B-E3A7-A072-C8C6-3AAB92D597E8}"/>
              </a:ext>
            </a:extLst>
          </p:cNvPr>
          <p:cNvPicPr>
            <a:picLocks noChangeAspect="1"/>
          </p:cNvPicPr>
          <p:nvPr/>
        </p:nvPicPr>
        <p:blipFill>
          <a:blip r:embed="rId8"/>
          <a:stretch>
            <a:fillRect/>
          </a:stretch>
        </p:blipFill>
        <p:spPr>
          <a:xfrm>
            <a:off x="8285686" y="97935"/>
            <a:ext cx="836291" cy="836291"/>
          </a:xfrm>
          <a:prstGeom prst="rect">
            <a:avLst/>
          </a:prstGeom>
        </p:spPr>
      </p:pic>
      <p:pic>
        <p:nvPicPr>
          <p:cNvPr id="17" name="Picture 16">
            <a:extLst>
              <a:ext uri="{FF2B5EF4-FFF2-40B4-BE49-F238E27FC236}">
                <a16:creationId xmlns:a16="http://schemas.microsoft.com/office/drawing/2014/main" id="{C22F2E1E-A1E9-4899-F846-AE0BEB912D3A}"/>
              </a:ext>
            </a:extLst>
          </p:cNvPr>
          <p:cNvPicPr>
            <a:picLocks noChangeAspect="1"/>
          </p:cNvPicPr>
          <p:nvPr/>
        </p:nvPicPr>
        <p:blipFill>
          <a:blip r:embed="rId9"/>
          <a:stretch>
            <a:fillRect/>
          </a:stretch>
        </p:blipFill>
        <p:spPr>
          <a:xfrm>
            <a:off x="7021003" y="2312352"/>
            <a:ext cx="835238" cy="835238"/>
          </a:xfrm>
          <a:prstGeom prst="rect">
            <a:avLst/>
          </a:prstGeom>
        </p:spPr>
      </p:pic>
      <p:pic>
        <p:nvPicPr>
          <p:cNvPr id="19" name="Picture 18">
            <a:extLst>
              <a:ext uri="{FF2B5EF4-FFF2-40B4-BE49-F238E27FC236}">
                <a16:creationId xmlns:a16="http://schemas.microsoft.com/office/drawing/2014/main" id="{92CCCAE7-BE7C-3F34-ACAC-6C74DCEB06EB}"/>
              </a:ext>
            </a:extLst>
          </p:cNvPr>
          <p:cNvPicPr>
            <a:picLocks noChangeAspect="1"/>
          </p:cNvPicPr>
          <p:nvPr/>
        </p:nvPicPr>
        <p:blipFill>
          <a:blip r:embed="rId10"/>
          <a:stretch>
            <a:fillRect/>
          </a:stretch>
        </p:blipFill>
        <p:spPr>
          <a:xfrm>
            <a:off x="6344357" y="652399"/>
            <a:ext cx="871485" cy="871485"/>
          </a:xfrm>
          <a:prstGeom prst="rect">
            <a:avLst/>
          </a:prstGeom>
        </p:spPr>
      </p:pic>
      <p:pic>
        <p:nvPicPr>
          <p:cNvPr id="22" name="Picture 21">
            <a:extLst>
              <a:ext uri="{FF2B5EF4-FFF2-40B4-BE49-F238E27FC236}">
                <a16:creationId xmlns:a16="http://schemas.microsoft.com/office/drawing/2014/main" id="{ED54D3AA-7104-1F81-5183-14895D227EF0}"/>
              </a:ext>
            </a:extLst>
          </p:cNvPr>
          <p:cNvPicPr>
            <a:picLocks noChangeAspect="1"/>
          </p:cNvPicPr>
          <p:nvPr/>
        </p:nvPicPr>
        <p:blipFill>
          <a:blip r:embed="rId11"/>
          <a:stretch>
            <a:fillRect/>
          </a:stretch>
        </p:blipFill>
        <p:spPr>
          <a:xfrm>
            <a:off x="408235" y="4445381"/>
            <a:ext cx="854923" cy="854923"/>
          </a:xfrm>
          <a:prstGeom prst="rect">
            <a:avLst/>
          </a:prstGeom>
        </p:spPr>
      </p:pic>
    </p:spTree>
    <p:extLst>
      <p:ext uri="{BB962C8B-B14F-4D97-AF65-F5344CB8AC3E}">
        <p14:creationId xmlns:p14="http://schemas.microsoft.com/office/powerpoint/2010/main" val="175519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4EB15-6E1A-8CAB-8E55-94F652E48145}"/>
            </a:ext>
          </a:extLst>
        </p:cNvPr>
        <p:cNvGrpSpPr/>
        <p:nvPr/>
      </p:nvGrpSpPr>
      <p:grpSpPr>
        <a:xfrm>
          <a:off x="0" y="0"/>
          <a:ext cx="0" cy="0"/>
          <a:chOff x="0" y="0"/>
          <a:chExt cx="0" cy="0"/>
        </a:xfrm>
      </p:grpSpPr>
      <p:pic>
        <p:nvPicPr>
          <p:cNvPr id="464" name="Picture 463">
            <a:extLst>
              <a:ext uri="{FF2B5EF4-FFF2-40B4-BE49-F238E27FC236}">
                <a16:creationId xmlns:a16="http://schemas.microsoft.com/office/drawing/2014/main" id="{222F5F3F-A846-7884-714D-6E6AE0B2030B}"/>
              </a:ext>
            </a:extLst>
          </p:cNvPr>
          <p:cNvPicPr>
            <a:picLocks noChangeAspect="1"/>
          </p:cNvPicPr>
          <p:nvPr/>
        </p:nvPicPr>
        <p:blipFill>
          <a:blip r:embed="rId4"/>
          <a:srcRect l="66831"/>
          <a:stretch>
            <a:fillRect/>
          </a:stretch>
        </p:blipFill>
        <p:spPr>
          <a:xfrm>
            <a:off x="8152108" y="0"/>
            <a:ext cx="4045988" cy="6858000"/>
          </a:xfrm>
          <a:prstGeom prst="rect">
            <a:avLst/>
          </a:prstGeom>
          <a:noFill/>
        </p:spPr>
      </p:pic>
      <p:sp>
        <p:nvSpPr>
          <p:cNvPr id="3" name="Title 2">
            <a:extLst>
              <a:ext uri="{FF2B5EF4-FFF2-40B4-BE49-F238E27FC236}">
                <a16:creationId xmlns:a16="http://schemas.microsoft.com/office/drawing/2014/main" id="{E25D2862-5506-74B3-85D6-45A54585052B}"/>
              </a:ext>
            </a:extLst>
          </p:cNvPr>
          <p:cNvSpPr txBox="1">
            <a:spLocks/>
          </p:cNvSpPr>
          <p:nvPr/>
        </p:nvSpPr>
        <p:spPr bwMode="black">
          <a:xfrm>
            <a:off x="504000" y="504000"/>
            <a:ext cx="7371589" cy="369332"/>
          </a:xfrm>
          <a:prstGeom prst="rect">
            <a:avLst/>
          </a:prstGeom>
        </p:spPr>
        <p:txBody>
          <a:bodyPr vert="horz" wrap="square" lIns="0" tIns="0" rIns="0" bIns="0" rtlCol="0" anchor="t" anchorCtr="0">
            <a:normAutofit fontScale="85000" lnSpcReduction="10000"/>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spcAft>
                <a:spcPts val="600"/>
              </a:spcAft>
            </a:pPr>
            <a:r>
              <a:rPr lang="en-US"/>
              <a:t>CIG Off NEO Migration Notifications and Communications​</a:t>
            </a:r>
          </a:p>
        </p:txBody>
      </p:sp>
      <p:sp>
        <p:nvSpPr>
          <p:cNvPr id="2" name="Text Placeholder 1">
            <a:extLst>
              <a:ext uri="{FF2B5EF4-FFF2-40B4-BE49-F238E27FC236}">
                <a16:creationId xmlns:a16="http://schemas.microsoft.com/office/drawing/2014/main" id="{E2A1D058-E083-63B9-7E40-A3EF2D1BC8A9}"/>
              </a:ext>
            </a:extLst>
          </p:cNvPr>
          <p:cNvSpPr txBox="1">
            <a:spLocks/>
          </p:cNvSpPr>
          <p:nvPr/>
        </p:nvSpPr>
        <p:spPr bwMode="black">
          <a:xfrm>
            <a:off x="503238" y="1543050"/>
            <a:ext cx="7372350" cy="4811713"/>
          </a:xfrm>
          <a:prstGeom prst="rect">
            <a:avLst/>
          </a:prstGeom>
        </p:spPr>
        <p:txBody>
          <a:bodyPr vert="horz" lIns="0" tIns="0" rIns="0" bIns="0" rtlCol="0">
            <a:normAutofit fontScale="85000" lnSpcReduction="20000"/>
          </a:bodyPr>
          <a:lstStyle>
            <a:lvl1pPr marL="0" indent="0" algn="l" defTabSz="1088558" rtl="0" eaLnBrk="1" latinLnBrk="0" hangingPunct="1">
              <a:spcBef>
                <a:spcPts val="600"/>
              </a:spcBef>
              <a:buClrTx/>
              <a:buSzPct val="100000"/>
              <a:buFont typeface="Arial" panose="020B0604020202020204" pitchFamily="34" charset="0"/>
              <a:buChar char="​"/>
              <a:defRPr sz="2000" b="0" i="0" kern="1200" baseline="0">
                <a:solidFill>
                  <a:schemeClr val="tx1"/>
                </a:solidFill>
                <a:latin typeface="+mn-lt"/>
                <a:ea typeface="+mn-ea"/>
                <a:cs typeface="+mn-cs"/>
              </a:defRPr>
            </a:lvl1pPr>
            <a:lvl2pPr marL="252000" indent="-252000" algn="l" defTabSz="1088558" rtl="0" eaLnBrk="1" latinLnBrk="0" hangingPunct="1">
              <a:spcBef>
                <a:spcPts val="600"/>
              </a:spcBef>
              <a:buClr>
                <a:schemeClr val="tx1"/>
              </a:buClr>
              <a:buSzPct val="100000"/>
              <a:buFont typeface="Wingdings" panose="05000000000000000000" pitchFamily="2" charset="2"/>
              <a:buChar char=""/>
              <a:defRPr sz="1800" b="0" i="0" kern="1200">
                <a:solidFill>
                  <a:schemeClr val="tx1"/>
                </a:solidFill>
                <a:latin typeface="+mn-lt"/>
                <a:ea typeface="+mn-ea"/>
                <a:cs typeface="+mn-cs"/>
              </a:defRPr>
            </a:lvl2pPr>
            <a:lvl3pPr marL="504000" indent="-252000" algn="l" defTabSz="1088558" rtl="0" eaLnBrk="1" latinLnBrk="0" hangingPunct="1">
              <a:spcBef>
                <a:spcPts val="600"/>
              </a:spcBef>
              <a:buClr>
                <a:schemeClr val="tx1"/>
              </a:buClr>
              <a:buSzPct val="100000"/>
              <a:buFont typeface="Wingdings" panose="05000000000000000000" pitchFamily="2" charset="2"/>
              <a:buChar char=""/>
              <a:defRPr lang="en-US" sz="1600" b="0" i="0" kern="1200" noProof="0" dirty="0" smtClean="0">
                <a:solidFill>
                  <a:schemeClr val="tx1"/>
                </a:solidFill>
                <a:latin typeface="+mn-lt"/>
                <a:ea typeface="+mn-ea"/>
                <a:cs typeface="+mn-cs"/>
              </a:defRPr>
            </a:lvl3pPr>
            <a:lvl4pPr marL="756000" indent="-252000" algn="l" defTabSz="1088558" rtl="0" eaLnBrk="1" latinLnBrk="0" hangingPunct="1">
              <a:spcBef>
                <a:spcPts val="600"/>
              </a:spcBef>
              <a:buClr>
                <a:schemeClr val="tx1"/>
              </a:buClr>
              <a:buSzPct val="100000"/>
              <a:buFont typeface="Wingdings" panose="05000000000000000000" pitchFamily="2" charset="2"/>
              <a:buChar char=""/>
              <a:defRPr sz="1400" b="0" i="0" kern="1200">
                <a:solidFill>
                  <a:schemeClr val="tx1"/>
                </a:solidFill>
                <a:latin typeface="+mn-lt"/>
                <a:ea typeface="+mn-ea"/>
                <a:cs typeface="+mn-cs"/>
              </a:defRPr>
            </a:lvl4pPr>
            <a:lvl5pPr marL="0" indent="0" algn="l" defTabSz="1088558" rtl="0" eaLnBrk="1" latinLnBrk="0" hangingPunct="1">
              <a:spcBef>
                <a:spcPts val="600"/>
              </a:spcBef>
              <a:buClr>
                <a:schemeClr val="tx1"/>
              </a:buClr>
              <a:buSzPct val="100000"/>
              <a:buFont typeface="Arial" panose="020B0604020202020204" pitchFamily="34" charset="0"/>
              <a:buChar char="​"/>
              <a:defRPr sz="1400" b="0" i="0" kern="1200" baseline="0">
                <a:solidFill>
                  <a:schemeClr val="tx1"/>
                </a:solidFill>
                <a:latin typeface="+mj-lt"/>
                <a:ea typeface="+mn-ea"/>
                <a:cs typeface="+mn-cs"/>
              </a:defRPr>
            </a:lvl5pPr>
            <a:lvl6pPr marL="0" indent="0" algn="l" defTabSz="1088558" rtl="0" eaLnBrk="1" latinLnBrk="0" hangingPunct="1">
              <a:lnSpc>
                <a:spcPct val="120000"/>
              </a:lnSpc>
              <a:spcBef>
                <a:spcPts val="600"/>
              </a:spcBef>
              <a:buFont typeface="Arial" panose="020B0604020202020204" pitchFamily="34" charset="0"/>
              <a:buChar char="​"/>
              <a:defRPr sz="1400" kern="1200">
                <a:solidFill>
                  <a:schemeClr val="tx1"/>
                </a:solidFill>
                <a:latin typeface="+mn-lt"/>
                <a:ea typeface="+mn-ea"/>
                <a:cs typeface="+mn-cs"/>
              </a:defRPr>
            </a:lvl6pPr>
            <a:lvl7pPr marL="0" indent="0" algn="l" defTabSz="1088558" rtl="0" eaLnBrk="1" latinLnBrk="0" hangingPunct="1">
              <a:lnSpc>
                <a:spcPct val="120000"/>
              </a:lnSpc>
              <a:spcBef>
                <a:spcPts val="300"/>
              </a:spcBef>
              <a:buFont typeface="Arial" pitchFamily="34" charset="0"/>
              <a:buChar char="​"/>
              <a:defRPr sz="800" kern="1200">
                <a:solidFill>
                  <a:schemeClr val="tx1"/>
                </a:solidFill>
                <a:latin typeface="+mj-lt"/>
                <a:ea typeface="+mn-ea"/>
                <a:cs typeface="+mn-cs"/>
              </a:defRPr>
            </a:lvl7pPr>
            <a:lvl8pPr marL="0" indent="0" algn="l" defTabSz="1088558" rtl="0" eaLnBrk="1" latinLnBrk="0" hangingPunct="1">
              <a:lnSpc>
                <a:spcPct val="120000"/>
              </a:lnSpc>
              <a:spcBef>
                <a:spcPts val="600"/>
              </a:spcBef>
              <a:buFont typeface="Arial" pitchFamily="34" charset="0"/>
              <a:buChar char="​"/>
              <a:defRPr sz="800" kern="1200">
                <a:solidFill>
                  <a:schemeClr val="tx1"/>
                </a:solidFill>
                <a:latin typeface="+mn-lt"/>
                <a:ea typeface="+mn-ea"/>
                <a:cs typeface="+mn-cs"/>
              </a:defRPr>
            </a:lvl8pPr>
            <a:lvl9pPr marL="0" indent="0" algn="l" defTabSz="1088558" rtl="0" eaLnBrk="1" latinLnBrk="0" hangingPunct="1">
              <a:spcBef>
                <a:spcPts val="600"/>
              </a:spcBef>
              <a:buFont typeface="Arial" pitchFamily="34" charset="0"/>
              <a:buChar char="​"/>
              <a:defRPr sz="3600" kern="1200">
                <a:solidFill>
                  <a:schemeClr val="tx1"/>
                </a:solidFill>
                <a:latin typeface="+mj-lt"/>
                <a:ea typeface="+mn-ea"/>
                <a:cs typeface="+mn-cs"/>
              </a:defRPr>
            </a:lvl9pPr>
          </a:lstStyle>
          <a:p>
            <a:r>
              <a:rPr lang="en-US" b="1" baseline="0"/>
              <a:t>Initial communications have already been sent out </a:t>
            </a:r>
            <a:r>
              <a:rPr lang="en-US" baseline="0"/>
              <a:t>to all impacted customers. These outline the overall migration scope and next steps.​</a:t>
            </a:r>
          </a:p>
          <a:p>
            <a:br>
              <a:rPr lang="en-US" baseline="0"/>
            </a:br>
            <a:r>
              <a:rPr lang="en-US" baseline="0"/>
              <a:t>You can expect to receive </a:t>
            </a:r>
            <a:r>
              <a:rPr lang="en-US" b="1" baseline="0"/>
              <a:t>follow-up</a:t>
            </a:r>
            <a:r>
              <a:rPr lang="en-US" baseline="0"/>
              <a:t> reminders with specific details and timelines tailored to your </a:t>
            </a:r>
            <a:r>
              <a:rPr lang="en-US" b="1" baseline="0"/>
              <a:t>Preview</a:t>
            </a:r>
            <a:r>
              <a:rPr lang="en-US" baseline="0"/>
              <a:t> and </a:t>
            </a:r>
            <a:r>
              <a:rPr lang="en-US" b="1" baseline="0"/>
              <a:t>Production</a:t>
            </a:r>
            <a:r>
              <a:rPr lang="en-US" baseline="0"/>
              <a:t> environments.​</a:t>
            </a:r>
          </a:p>
          <a:p>
            <a:br>
              <a:rPr lang="en-US" baseline="0"/>
            </a:br>
            <a:r>
              <a:rPr lang="en-US" baseline="0"/>
              <a:t>In addition, </a:t>
            </a:r>
            <a:r>
              <a:rPr lang="en-US" b="1" baseline="0"/>
              <a:t>real-time notifications</a:t>
            </a:r>
            <a:r>
              <a:rPr lang="en-US" baseline="0"/>
              <a:t> will be sent out:​</a:t>
            </a:r>
          </a:p>
          <a:p>
            <a:pPr marL="594900" lvl="1" indent="-342900">
              <a:buFont typeface="Wingdings" panose="05000000000000000000" pitchFamily="2" charset="2"/>
              <a:buChar char="Ø"/>
            </a:pPr>
            <a:r>
              <a:rPr lang="en-US" sz="2000"/>
              <a:t>At the </a:t>
            </a:r>
            <a:r>
              <a:rPr lang="en-US" sz="2000" b="1">
                <a:solidFill>
                  <a:srgbClr val="1B90FF"/>
                </a:solidFill>
              </a:rPr>
              <a:t>start of the migration</a:t>
            </a:r>
            <a:r>
              <a:rPr lang="en-US" sz="2000">
                <a:solidFill>
                  <a:srgbClr val="1B90FF"/>
                </a:solidFill>
              </a:rPr>
              <a:t>​</a:t>
            </a:r>
          </a:p>
          <a:p>
            <a:pPr marL="594900" lvl="1" indent="-342900">
              <a:buFont typeface="Wingdings" panose="05000000000000000000" pitchFamily="2" charset="2"/>
              <a:buChar char="Ø"/>
            </a:pPr>
            <a:r>
              <a:rPr lang="en-US" sz="2000" b="1">
                <a:solidFill>
                  <a:srgbClr val="002A86"/>
                </a:solidFill>
              </a:rPr>
              <a:t>As the migration progresses</a:t>
            </a:r>
            <a:r>
              <a:rPr lang="en-US" sz="2000">
                <a:solidFill>
                  <a:srgbClr val="002A86"/>
                </a:solidFill>
              </a:rPr>
              <a:t>​</a:t>
            </a:r>
          </a:p>
          <a:p>
            <a:pPr marL="594900" lvl="1" indent="-342900">
              <a:buFont typeface="Wingdings" panose="05000000000000000000" pitchFamily="2" charset="2"/>
              <a:buChar char="Ø"/>
            </a:pPr>
            <a:r>
              <a:rPr lang="en-US" sz="2000"/>
              <a:t>And once the migration is </a:t>
            </a:r>
            <a:r>
              <a:rPr lang="en-US" sz="2000" b="1">
                <a:solidFill>
                  <a:srgbClr val="00144A"/>
                </a:solidFill>
              </a:rPr>
              <a:t>complete</a:t>
            </a:r>
            <a:r>
              <a:rPr lang="en-US" sz="2000">
                <a:solidFill>
                  <a:srgbClr val="00144A"/>
                </a:solidFill>
              </a:rPr>
              <a:t>​</a:t>
            </a:r>
          </a:p>
          <a:p>
            <a:endParaRPr lang="en-US" baseline="0"/>
          </a:p>
          <a:p>
            <a:r>
              <a:rPr lang="en-US" baseline="0"/>
              <a:t>This communication approach is designed to keep you informed every step of the way and ensure a smooth transition.​</a:t>
            </a:r>
          </a:p>
          <a:p>
            <a:endParaRPr lang="en-US" baseline="0"/>
          </a:p>
          <a:p>
            <a:pPr lvl="0" defTabSz="914400" eaLnBrk="0" fontAlgn="base" hangingPunct="0">
              <a:spcBef>
                <a:spcPct val="0"/>
              </a:spcBef>
              <a:spcAft>
                <a:spcPct val="0"/>
              </a:spcAft>
              <a:buSzTx/>
              <a:buNone/>
            </a:pPr>
            <a:r>
              <a:rPr lang="en-AE" altLang="en-AE" b="1">
                <a:solidFill>
                  <a:schemeClr val="tx2"/>
                </a:solidFill>
                <a:latin typeface="72 Brand" panose="020B0504030603020204" pitchFamily="34" charset="0"/>
              </a:rPr>
              <a:t>If you didn't subscribe to receive such notifications, please check this KBA which explains how you can maintain your email address notification settings in SAP4Me</a:t>
            </a:r>
          </a:p>
          <a:p>
            <a:pPr lvl="0" defTabSz="914400" eaLnBrk="0" fontAlgn="base" hangingPunct="0">
              <a:spcBef>
                <a:spcPct val="0"/>
              </a:spcBef>
              <a:spcAft>
                <a:spcPct val="0"/>
              </a:spcAft>
              <a:buSzTx/>
              <a:buNone/>
            </a:pPr>
            <a:endParaRPr lang="en-AE" altLang="en-AE" sz="1600" b="1">
              <a:solidFill>
                <a:schemeClr val="tx2"/>
              </a:solidFill>
              <a:latin typeface="72 Brand" panose="020B0504030603020204" pitchFamily="34" charset="0"/>
            </a:endParaRPr>
          </a:p>
          <a:p>
            <a:pPr lvl="0" defTabSz="914400" eaLnBrk="0" fontAlgn="base" hangingPunct="0">
              <a:spcBef>
                <a:spcPct val="0"/>
              </a:spcBef>
              <a:spcAft>
                <a:spcPct val="0"/>
              </a:spcAft>
              <a:buSzTx/>
              <a:buNone/>
            </a:pPr>
            <a:r>
              <a:rPr lang="en-AE" altLang="en-AE" u="sng">
                <a:solidFill>
                  <a:srgbClr val="A5397A"/>
                </a:solidFill>
                <a:latin typeface="72 Brand" panose="020B0504030603020204" pitchFamily="34" charset="0"/>
                <a:cs typeface="Arial" panose="020B0604020202020204" pitchFamily="34" charset="0"/>
                <a:hlinkClick r:id="rId5" tooltip="https://me.sap.com/notes/2900069/E"/>
              </a:rPr>
              <a:t>2900069 - How S-users manage their own Cloud Notification subscriptions - SAP for Me - SAP for Me</a:t>
            </a:r>
            <a:endParaRPr lang="en-AE" altLang="en-AE" sz="3600">
              <a:latin typeface="72 Brand" panose="020B0504030603020204" pitchFamily="34" charset="0"/>
            </a:endParaRPr>
          </a:p>
          <a:p>
            <a:endParaRPr lang="en-US" baseline="0"/>
          </a:p>
        </p:txBody>
      </p:sp>
      <p:pic>
        <p:nvPicPr>
          <p:cNvPr id="5" name="Picture 4">
            <a:extLst>
              <a:ext uri="{FF2B5EF4-FFF2-40B4-BE49-F238E27FC236}">
                <a16:creationId xmlns:a16="http://schemas.microsoft.com/office/drawing/2014/main" id="{B6412A49-2D35-8655-20D6-FDEC30CCBCEC}"/>
              </a:ext>
            </a:extLst>
          </p:cNvPr>
          <p:cNvPicPr>
            <a:picLocks noChangeAspect="1"/>
          </p:cNvPicPr>
          <p:nvPr/>
        </p:nvPicPr>
        <p:blipFill>
          <a:blip r:embed="rId6"/>
          <a:stretch>
            <a:fillRect/>
          </a:stretch>
        </p:blipFill>
        <p:spPr>
          <a:xfrm>
            <a:off x="6097587" y="2323341"/>
            <a:ext cx="1840719" cy="1840719"/>
          </a:xfrm>
          <a:prstGeom prst="rect">
            <a:avLst/>
          </a:prstGeom>
        </p:spPr>
      </p:pic>
      <p:sp>
        <p:nvSpPr>
          <p:cNvPr id="6" name="Rectangle 1">
            <a:extLst>
              <a:ext uri="{FF2B5EF4-FFF2-40B4-BE49-F238E27FC236}">
                <a16:creationId xmlns:a16="http://schemas.microsoft.com/office/drawing/2014/main" id="{23C1B761-6460-423A-1D59-8AE22CF19955}"/>
              </a:ext>
            </a:extLst>
          </p:cNvPr>
          <p:cNvSpPr>
            <a:spLocks noChangeArrowheads="1"/>
          </p:cNvSpPr>
          <p:nvPr/>
        </p:nvSpPr>
        <p:spPr bwMode="auto">
          <a:xfrm>
            <a:off x="0" y="90100"/>
            <a:ext cx="184731"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E" altLang="en-AE" sz="1800" b="0" i="0" u="none" strike="noStrike" cap="none" normalizeH="0" baseline="0">
              <a:ln>
                <a:noFill/>
              </a:ln>
              <a:solidFill>
                <a:schemeClr val="tx1"/>
              </a:solidFill>
              <a:effectLst/>
              <a:latin typeface="Arial" panose="020B0604020202020204" pitchFamily="34" charset="0"/>
            </a:endParaRPr>
          </a:p>
        </p:txBody>
      </p:sp>
    </p:spTree>
    <p:custDataLst>
      <p:custData r:id="rId1"/>
      <p:custData r:id="rId2"/>
    </p:custDataLst>
    <p:extLst>
      <p:ext uri="{BB962C8B-B14F-4D97-AF65-F5344CB8AC3E}">
        <p14:creationId xmlns:p14="http://schemas.microsoft.com/office/powerpoint/2010/main" val="140621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65450-F2A7-C5BA-32C8-35F040762320}"/>
            </a:ext>
          </a:extLst>
        </p:cNvPr>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2FAE958-9700-6CD6-6C8B-ED6A29B55416}"/>
              </a:ext>
            </a:extLst>
          </p:cNvPr>
          <p:cNvSpPr>
            <a:spLocks noGrp="1"/>
          </p:cNvSpPr>
          <p:nvPr>
            <p:ph type="pic" sz="quarter" idx="12"/>
          </p:nvPr>
        </p:nvSpPr>
        <p:spPr/>
        <p:txBody>
          <a:bodyPr/>
          <a:lstStyle/>
          <a:p>
            <a:endParaRPr lang="en-DE"/>
          </a:p>
        </p:txBody>
      </p:sp>
      <p:sp>
        <p:nvSpPr>
          <p:cNvPr id="3" name="Title 2">
            <a:extLst>
              <a:ext uri="{FF2B5EF4-FFF2-40B4-BE49-F238E27FC236}">
                <a16:creationId xmlns:a16="http://schemas.microsoft.com/office/drawing/2014/main" id="{D8C3E704-020A-FAB8-0FB8-3D023653038F}"/>
              </a:ext>
            </a:extLst>
          </p:cNvPr>
          <p:cNvSpPr>
            <a:spLocks noGrp="1"/>
          </p:cNvSpPr>
          <p:nvPr>
            <p:ph type="ctrTitle"/>
          </p:nvPr>
        </p:nvSpPr>
        <p:spPr>
          <a:xfrm>
            <a:off x="504000" y="1375046"/>
            <a:ext cx="11185200" cy="677108"/>
          </a:xfrm>
        </p:spPr>
        <p:txBody>
          <a:bodyPr/>
          <a:lstStyle/>
          <a:p>
            <a:r>
              <a:rPr lang="en-GB"/>
              <a:t>What is changing for SAP Integration Suite, Manage Gateway (CIG) Customers?</a:t>
            </a:r>
            <a:br>
              <a:rPr lang="en-GB"/>
            </a:br>
            <a:br>
              <a:rPr lang="en-GB"/>
            </a:br>
            <a:endParaRPr lang="en-DE"/>
          </a:p>
        </p:txBody>
      </p:sp>
      <p:sp>
        <p:nvSpPr>
          <p:cNvPr id="4" name="Rectangle 3">
            <a:extLst>
              <a:ext uri="{FF2B5EF4-FFF2-40B4-BE49-F238E27FC236}">
                <a16:creationId xmlns:a16="http://schemas.microsoft.com/office/drawing/2014/main" id="{BA18EEA1-DFF6-715D-DE84-43BC4F241271}"/>
              </a:ext>
            </a:extLst>
          </p:cNvPr>
          <p:cNvSpPr/>
          <p:nvPr/>
        </p:nvSpPr>
        <p:spPr>
          <a:xfrm>
            <a:off x="0" y="3429000"/>
            <a:ext cx="12192001" cy="3429000"/>
          </a:xfrm>
          <a:prstGeom prst="rect">
            <a:avLst/>
          </a:prstGeom>
          <a:solidFill>
            <a:srgbClr val="002A86"/>
          </a:soli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73" fontAlgn="base">
              <a:spcBef>
                <a:spcPct val="0"/>
              </a:spcBef>
              <a:spcAft>
                <a:spcPct val="0"/>
              </a:spcAft>
            </a:pPr>
            <a:endParaRPr lang="en-US" sz="1400" kern="0">
              <a:gradFill>
                <a:gsLst>
                  <a:gs pos="0">
                    <a:srgbClr val="002A86"/>
                  </a:gs>
                  <a:gs pos="100000">
                    <a:srgbClr val="002A86"/>
                  </a:gs>
                </a:gsLst>
                <a:lin ang="2700000" scaled="1"/>
              </a:gradFill>
              <a:latin typeface="72 Brand Medium" panose="020B0504030603020204" pitchFamily="34" charset="0"/>
            </a:endParaRPr>
          </a:p>
        </p:txBody>
      </p:sp>
      <p:pic>
        <p:nvPicPr>
          <p:cNvPr id="11" name="Graphic 10">
            <a:extLst>
              <a:ext uri="{FF2B5EF4-FFF2-40B4-BE49-F238E27FC236}">
                <a16:creationId xmlns:a16="http://schemas.microsoft.com/office/drawing/2014/main" id="{506B8B36-F011-CF7C-AF95-AE51C91F1A90}"/>
              </a:ext>
            </a:extLst>
          </p:cNvPr>
          <p:cNvPicPr>
            <a:picLocks noChangeAspect="1"/>
          </p:cNvPicPr>
          <p:nvPr/>
        </p:nvPicPr>
        <p:blipFill>
          <a:blip>
            <a:extLst>
              <a:ext uri="{96DAC541-7B7A-43D3-8B79-37D633B846F1}">
                <asvg:svgBlip xmlns:asvg="http://schemas.microsoft.com/office/drawing/2016/SVG/main" r:embed="rId5"/>
              </a:ext>
            </a:extLst>
          </a:blip>
          <a:srcRect l="3222" t="-905" r="42169" b="50012"/>
          <a:stretch/>
        </p:blipFill>
        <p:spPr>
          <a:xfrm>
            <a:off x="82550" y="3505201"/>
            <a:ext cx="12045950" cy="3327400"/>
          </a:xfrm>
          <a:prstGeom prst="rect">
            <a:avLst/>
          </a:prstGeom>
        </p:spPr>
      </p:pic>
    </p:spTree>
    <p:custDataLst>
      <p:custData r:id="rId1"/>
      <p:custData r:id="rId2"/>
    </p:custDataLst>
    <p:extLst>
      <p:ext uri="{BB962C8B-B14F-4D97-AF65-F5344CB8AC3E}">
        <p14:creationId xmlns:p14="http://schemas.microsoft.com/office/powerpoint/2010/main" val="81116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B2BED-DDF5-E959-F308-15B7795AA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DDA51-7E26-424E-B89B-3FCE7D1E3162}"/>
              </a:ext>
            </a:extLst>
          </p:cNvPr>
          <p:cNvSpPr>
            <a:spLocks noGrp="1"/>
          </p:cNvSpPr>
          <p:nvPr>
            <p:ph type="title"/>
          </p:nvPr>
        </p:nvSpPr>
        <p:spPr/>
        <p:txBody>
          <a:bodyPr/>
          <a:lstStyle/>
          <a:p>
            <a:r>
              <a:rPr lang="en-GB"/>
              <a:t>Schedule</a:t>
            </a:r>
            <a:endParaRPr lang="en-DE"/>
          </a:p>
        </p:txBody>
      </p:sp>
      <p:sp>
        <p:nvSpPr>
          <p:cNvPr id="37" name="Rectangle 4">
            <a:extLst>
              <a:ext uri="{FF2B5EF4-FFF2-40B4-BE49-F238E27FC236}">
                <a16:creationId xmlns:a16="http://schemas.microsoft.com/office/drawing/2014/main" id="{BB69C8B6-210E-7F4E-FF58-5849C2DCF719}"/>
              </a:ext>
            </a:extLst>
          </p:cNvPr>
          <p:cNvSpPr txBox="1">
            <a:spLocks noChangeArrowheads="1"/>
          </p:cNvSpPr>
          <p:nvPr/>
        </p:nvSpPr>
        <p:spPr bwMode="gray">
          <a:xfrm>
            <a:off x="504001" y="914030"/>
            <a:ext cx="4277122" cy="321278"/>
          </a:xfrm>
          <a:prstGeom prst="rect">
            <a:avLst/>
          </a:prstGeom>
          <a:noFill/>
        </p:spPr>
        <p:txBody>
          <a:bodyPr vert="horz" lIns="0" tIns="0" rIns="0" bIns="0" rtlCol="0" anchor="t">
            <a:no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nSpc>
                <a:spcPct val="90000"/>
              </a:lnSpc>
            </a:pPr>
            <a:r>
              <a:rPr lang="en-US" sz="1800"/>
              <a:t>SAP Integration Suite, Managed Gateway (CIG) Off NEO Migration</a:t>
            </a:r>
          </a:p>
        </p:txBody>
      </p:sp>
      <p:sp>
        <p:nvSpPr>
          <p:cNvPr id="9" name="TextBox 8">
            <a:extLst>
              <a:ext uri="{FF2B5EF4-FFF2-40B4-BE49-F238E27FC236}">
                <a16:creationId xmlns:a16="http://schemas.microsoft.com/office/drawing/2014/main" id="{5069B39E-53EC-A3B7-3A2E-4F18B41EAE0E}"/>
              </a:ext>
            </a:extLst>
          </p:cNvPr>
          <p:cNvSpPr txBox="1"/>
          <p:nvPr/>
        </p:nvSpPr>
        <p:spPr>
          <a:xfrm>
            <a:off x="337230" y="5415827"/>
            <a:ext cx="11250415" cy="830997"/>
          </a:xfrm>
          <a:prstGeom prst="rect">
            <a:avLst/>
          </a:prstGeom>
          <a:noFill/>
          <a:ln w="28575">
            <a:noFill/>
          </a:ln>
        </p:spPr>
        <p:txBody>
          <a:bodyPr wrap="square">
            <a:spAutoFit/>
          </a:bodyPr>
          <a:lstStyle/>
          <a:p>
            <a:r>
              <a:rPr lang="en-IN" sz="1600" b="1" i="0">
                <a:solidFill>
                  <a:srgbClr val="EC2027"/>
                </a:solidFill>
                <a:effectLst/>
                <a:latin typeface="72" panose="020B0503030000000003" pitchFamily="34" charset="0"/>
              </a:rPr>
              <a:t>IMPORTANT:</a:t>
            </a:r>
            <a:r>
              <a:rPr lang="en-IN" sz="1600" b="1" i="0">
                <a:solidFill>
                  <a:srgbClr val="000000"/>
                </a:solidFill>
                <a:effectLst/>
                <a:latin typeface="72" panose="020B0503030000000003" pitchFamily="34" charset="0"/>
              </a:rPr>
              <a:t> </a:t>
            </a:r>
            <a:r>
              <a:rPr lang="en-IN" sz="1600" b="0" i="0">
                <a:solidFill>
                  <a:srgbClr val="000000"/>
                </a:solidFill>
                <a:effectLst/>
                <a:latin typeface="72" panose="020B0503030000000003" pitchFamily="34" charset="0"/>
              </a:rPr>
              <a:t>The details explained in each section are critical to understand to avoid disruption(s).  </a:t>
            </a:r>
            <a:r>
              <a:rPr lang="en-IN" sz="1600" b="1" i="0">
                <a:solidFill>
                  <a:srgbClr val="EC2027"/>
                </a:solidFill>
                <a:effectLst/>
                <a:latin typeface="72" panose="020B0503030000000003" pitchFamily="34" charset="0"/>
              </a:rPr>
              <a:t>Failure to understand/yield to the timing instructions by the above dates will result in your transactions failing to be sent to your ERP by SAP.</a:t>
            </a:r>
            <a:endParaRPr lang="en-US" sz="1600"/>
          </a:p>
        </p:txBody>
      </p:sp>
      <p:graphicFrame>
        <p:nvGraphicFramePr>
          <p:cNvPr id="3" name="Table 2">
            <a:extLst>
              <a:ext uri="{FF2B5EF4-FFF2-40B4-BE49-F238E27FC236}">
                <a16:creationId xmlns:a16="http://schemas.microsoft.com/office/drawing/2014/main" id="{DBC32C6E-C293-1888-B11B-0F9DFA4BD43D}"/>
              </a:ext>
            </a:extLst>
          </p:cNvPr>
          <p:cNvGraphicFramePr>
            <a:graphicFrameLocks noGrp="1"/>
          </p:cNvGraphicFramePr>
          <p:nvPr>
            <p:extLst>
              <p:ext uri="{D42A27DB-BD31-4B8C-83A1-F6EECF244321}">
                <p14:modId xmlns:p14="http://schemas.microsoft.com/office/powerpoint/2010/main" val="3794751408"/>
              </p:ext>
            </p:extLst>
          </p:nvPr>
        </p:nvGraphicFramePr>
        <p:xfrm>
          <a:off x="5477082" y="914030"/>
          <a:ext cx="4853834" cy="2461516"/>
        </p:xfrm>
        <a:graphic>
          <a:graphicData uri="http://schemas.openxmlformats.org/drawingml/2006/table">
            <a:tbl>
              <a:tblPr/>
              <a:tblGrid>
                <a:gridCol w="1931095">
                  <a:extLst>
                    <a:ext uri="{9D8B030D-6E8A-4147-A177-3AD203B41FA5}">
                      <a16:colId xmlns:a16="http://schemas.microsoft.com/office/drawing/2014/main" val="3695919677"/>
                    </a:ext>
                  </a:extLst>
                </a:gridCol>
                <a:gridCol w="2922739">
                  <a:extLst>
                    <a:ext uri="{9D8B030D-6E8A-4147-A177-3AD203B41FA5}">
                      <a16:colId xmlns:a16="http://schemas.microsoft.com/office/drawing/2014/main" val="818346964"/>
                    </a:ext>
                  </a:extLst>
                </a:gridCol>
              </a:tblGrid>
              <a:tr h="615379">
                <a:tc>
                  <a:txBody>
                    <a:bodyPr/>
                    <a:lstStyle/>
                    <a:p>
                      <a:pPr algn="ctr" fontAlgn="ctr">
                        <a:buNone/>
                      </a:pPr>
                      <a:r>
                        <a:rPr lang="en-US" sz="1800" b="1" i="0" u="none" strike="noStrike">
                          <a:solidFill>
                            <a:srgbClr val="000000"/>
                          </a:solidFill>
                          <a:effectLst/>
                          <a:latin typeface="Aptos"/>
                        </a:rPr>
                        <a:t>DC</a:t>
                      </a:r>
                      <a:endParaRPr lang="en-US" sz="1800" b="0" i="0" u="none" strike="noStrike">
                        <a:effectLst/>
                        <a:latin typeface="Aptos"/>
                      </a:endParaRPr>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buNone/>
                      </a:pPr>
                      <a:r>
                        <a:rPr lang="en-US" sz="1800" b="1" i="0" u="none" strike="noStrike">
                          <a:solidFill>
                            <a:srgbClr val="000000"/>
                          </a:solidFill>
                          <a:effectLst/>
                          <a:latin typeface="Aptos"/>
                        </a:rPr>
                        <a:t>Migration Date</a:t>
                      </a:r>
                      <a:endParaRPr lang="en-US" sz="1800" b="0" i="0" u="none" strike="noStrike">
                        <a:effectLst/>
                        <a:latin typeface="Aptos"/>
                      </a:endParaRPr>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152531035"/>
                  </a:ext>
                </a:extLst>
              </a:tr>
              <a:tr h="615379">
                <a:tc>
                  <a:txBody>
                    <a:bodyPr/>
                    <a:lstStyle/>
                    <a:p>
                      <a:pPr algn="ctr" fontAlgn="ctr">
                        <a:buNone/>
                      </a:pPr>
                      <a:r>
                        <a:rPr lang="en-US" sz="1800" b="0" i="0" u="none" strike="noStrike">
                          <a:solidFill>
                            <a:srgbClr val="000000"/>
                          </a:solidFill>
                          <a:effectLst/>
                          <a:latin typeface="Aptos"/>
                        </a:rPr>
                        <a:t>UAE</a:t>
                      </a:r>
                      <a:endParaRPr lang="en-US" sz="1800" b="0" i="0" u="none" strike="noStrike">
                        <a:effectLst/>
                        <a:latin typeface="Aptos"/>
                      </a:endParaRPr>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800" b="0" i="0" u="none" strike="noStrike" dirty="0">
                          <a:solidFill>
                            <a:srgbClr val="000000"/>
                          </a:solidFill>
                          <a:effectLst/>
                          <a:latin typeface="Aptos"/>
                        </a:rPr>
                        <a:t>September 25</a:t>
                      </a:r>
                      <a:r>
                        <a:rPr lang="en-US" sz="1800" b="0" i="0" u="none" strike="noStrike" baseline="30000" dirty="0">
                          <a:solidFill>
                            <a:srgbClr val="000000"/>
                          </a:solidFill>
                          <a:effectLst/>
                          <a:latin typeface="Aptos"/>
                        </a:rPr>
                        <a:t>th</a:t>
                      </a:r>
                      <a:r>
                        <a:rPr lang="en-US" sz="1800" b="0" i="0" u="none" strike="noStrike" dirty="0">
                          <a:solidFill>
                            <a:srgbClr val="000000"/>
                          </a:solidFill>
                          <a:effectLst/>
                          <a:latin typeface="Aptos"/>
                        </a:rPr>
                        <a:t> </a:t>
                      </a:r>
                      <a:endParaRPr lang="en-US" sz="1800" b="0" i="0" u="none" strike="noStrike" dirty="0">
                        <a:effectLst/>
                        <a:latin typeface="Arial" panose="020B0604020202020204" pitchFamily="34" charset="0"/>
                      </a:endParaRPr>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772195"/>
                  </a:ext>
                </a:extLst>
              </a:tr>
              <a:tr h="615379">
                <a:tc>
                  <a:txBody>
                    <a:bodyPr/>
                    <a:lstStyle/>
                    <a:p>
                      <a:pPr algn="ctr" fontAlgn="ctr">
                        <a:buNone/>
                      </a:pPr>
                      <a:r>
                        <a:rPr lang="en-US" sz="1800" b="0" i="0" u="none" strike="noStrike">
                          <a:solidFill>
                            <a:srgbClr val="000000"/>
                          </a:solidFill>
                          <a:effectLst/>
                          <a:latin typeface="Aptos"/>
                        </a:rPr>
                        <a:t>US</a:t>
                      </a:r>
                      <a:endParaRPr lang="en-US" sz="1800" b="0" i="0" u="none" strike="noStrike">
                        <a:effectLst/>
                        <a:latin typeface="Aptos"/>
                      </a:endParaRPr>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u="none" strike="noStrike" dirty="0">
                          <a:solidFill>
                            <a:srgbClr val="000000"/>
                          </a:solidFill>
                          <a:effectLst/>
                          <a:latin typeface="Aptos"/>
                        </a:rPr>
                        <a:t>August 22</a:t>
                      </a:r>
                      <a:r>
                        <a:rPr lang="en-US" sz="1800" b="0" i="0" u="none" strike="noStrike" baseline="30000" dirty="0">
                          <a:solidFill>
                            <a:srgbClr val="000000"/>
                          </a:solidFill>
                          <a:effectLst/>
                          <a:latin typeface="Aptos"/>
                        </a:rPr>
                        <a:t>nd</a:t>
                      </a:r>
                      <a:endParaRPr lang="en-US" dirty="0"/>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14346"/>
                  </a:ext>
                </a:extLst>
              </a:tr>
              <a:tr h="615379">
                <a:tc>
                  <a:txBody>
                    <a:bodyPr/>
                    <a:lstStyle/>
                    <a:p>
                      <a:pPr algn="ctr" fontAlgn="ctr">
                        <a:buNone/>
                      </a:pPr>
                      <a:r>
                        <a:rPr lang="en-US" sz="1800" b="0" i="0" u="none" strike="noStrike" dirty="0">
                          <a:solidFill>
                            <a:srgbClr val="000000"/>
                          </a:solidFill>
                          <a:effectLst/>
                          <a:latin typeface="Aptos"/>
                        </a:rPr>
                        <a:t>EUR</a:t>
                      </a:r>
                      <a:endParaRPr lang="en-US" sz="1800" b="0" i="0" u="none" strike="noStrike" dirty="0">
                        <a:effectLst/>
                        <a:latin typeface="Aptos"/>
                      </a:endParaRPr>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u="none" strike="noStrike" dirty="0">
                          <a:solidFill>
                            <a:srgbClr val="000000"/>
                          </a:solidFill>
                          <a:effectLst/>
                          <a:latin typeface="Aptos"/>
                        </a:rPr>
                        <a:t>July 18</a:t>
                      </a:r>
                      <a:r>
                        <a:rPr lang="en-US" sz="1800" b="0" i="0" u="none" strike="noStrike" baseline="30000" dirty="0">
                          <a:solidFill>
                            <a:srgbClr val="000000"/>
                          </a:solidFill>
                          <a:effectLst/>
                          <a:latin typeface="Aptos"/>
                        </a:rPr>
                        <a:t>th</a:t>
                      </a:r>
                      <a:endParaRPr lang="en-US" dirty="0"/>
                    </a:p>
                  </a:txBody>
                  <a:tcPr marL="11875" marR="11875" marT="11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1360311"/>
                  </a:ext>
                </a:extLst>
              </a:tr>
            </a:tbl>
          </a:graphicData>
        </a:graphic>
      </p:graphicFrame>
      <p:sp>
        <p:nvSpPr>
          <p:cNvPr id="4" name="Rectangle 4">
            <a:extLst>
              <a:ext uri="{FF2B5EF4-FFF2-40B4-BE49-F238E27FC236}">
                <a16:creationId xmlns:a16="http://schemas.microsoft.com/office/drawing/2014/main" id="{A2B5E090-E6FD-4C7B-35D5-FFF33FCBB69F}"/>
              </a:ext>
            </a:extLst>
          </p:cNvPr>
          <p:cNvSpPr txBox="1">
            <a:spLocks noChangeArrowheads="1"/>
          </p:cNvSpPr>
          <p:nvPr/>
        </p:nvSpPr>
        <p:spPr bwMode="gray">
          <a:xfrm>
            <a:off x="336775" y="4050755"/>
            <a:ext cx="4277122" cy="321278"/>
          </a:xfrm>
          <a:prstGeom prst="rect">
            <a:avLst/>
          </a:prstGeom>
          <a:noFill/>
        </p:spPr>
        <p:txBody>
          <a:bodyPr vert="horz" lIns="0" tIns="0" rIns="0" bIns="0" rtlCol="0" anchor="t">
            <a:no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nSpc>
                <a:spcPct val="90000"/>
              </a:lnSpc>
              <a:buNone/>
            </a:pPr>
            <a:endParaRPr lang="en-US" sz="1400" i="1">
              <a:ea typeface="72 Brand"/>
            </a:endParaRPr>
          </a:p>
        </p:txBody>
      </p:sp>
      <p:sp>
        <p:nvSpPr>
          <p:cNvPr id="5" name="TextBox 4">
            <a:extLst>
              <a:ext uri="{FF2B5EF4-FFF2-40B4-BE49-F238E27FC236}">
                <a16:creationId xmlns:a16="http://schemas.microsoft.com/office/drawing/2014/main" id="{EC332244-21D2-55F3-36CD-7FDE8142BF78}"/>
              </a:ext>
            </a:extLst>
          </p:cNvPr>
          <p:cNvSpPr txBox="1"/>
          <p:nvPr/>
        </p:nvSpPr>
        <p:spPr>
          <a:xfrm>
            <a:off x="506218" y="3924821"/>
            <a:ext cx="9613726" cy="1071062"/>
          </a:xfrm>
          <a:prstGeom prst="rect">
            <a:avLst/>
          </a:prstGeom>
          <a:noFill/>
          <a:ln w="28575">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1800"/>
              </a:spcBef>
            </a:pPr>
            <a:r>
              <a:rPr lang="en-US" sz="1800" kern="0">
                <a:latin typeface="72 Brand"/>
                <a:ea typeface="72 Brand"/>
                <a:cs typeface="72 Brand" pitchFamily="34" charset="-128"/>
              </a:rPr>
              <a:t>Webinar Dates: </a:t>
            </a:r>
            <a:r>
              <a:rPr lang="en-US" sz="1800" i="1" kern="0" dirty="0">
                <a:latin typeface="72 Brand"/>
                <a:ea typeface="72 Brand"/>
                <a:cs typeface="72 Brand" pitchFamily="34" charset="-128"/>
              </a:rPr>
              <a:t> </a:t>
            </a:r>
            <a:r>
              <a:rPr lang="en-US" sz="1800" i="1" kern="0">
                <a:latin typeface="72 Brand"/>
                <a:ea typeface="72 Brand"/>
              </a:rPr>
              <a:t>July 11th  1pm UTC &amp; 10pm UTC</a:t>
            </a:r>
            <a:br>
              <a:rPr lang="en-US" sz="1800" i="1" kern="0" dirty="0">
                <a:latin typeface="72 Brand"/>
                <a:ea typeface="72 Brand"/>
              </a:rPr>
            </a:br>
            <a:br>
              <a:rPr lang="en-US" sz="1800" i="1" kern="0" dirty="0">
                <a:latin typeface="72 Brand"/>
                <a:ea typeface="72 Brand"/>
              </a:rPr>
            </a:br>
            <a:r>
              <a:rPr lang="en-US" sz="1800" b="1" i="1" kern="0" dirty="0">
                <a:latin typeface="72 Brand"/>
                <a:ea typeface="72 Brand"/>
              </a:rPr>
              <a:t>New Webinar Dates to be announced </a:t>
            </a:r>
            <a:endParaRPr lang="en-US" b="1" i="1" dirty="0"/>
          </a:p>
          <a:p>
            <a:pPr algn="l">
              <a:spcBef>
                <a:spcPct val="50000"/>
              </a:spcBef>
              <a:spcAft>
                <a:spcPct val="0"/>
              </a:spcAft>
            </a:pPr>
            <a:endParaRPr lang="en-US" sz="1400" kern="0" dirty="0">
              <a:latin typeface="72 Brand" panose="020B0504030603020204" pitchFamily="34" charset="0"/>
              <a:ea typeface="72 Brand" pitchFamily="34" charset="-128"/>
              <a:cs typeface="72 Brand" pitchFamily="34" charset="-128"/>
            </a:endParaRPr>
          </a:p>
        </p:txBody>
      </p:sp>
    </p:spTree>
    <p:custDataLst>
      <p:custData r:id="rId1"/>
      <p:custData r:id="rId2"/>
    </p:custDataLst>
    <p:extLst>
      <p:ext uri="{BB962C8B-B14F-4D97-AF65-F5344CB8AC3E}">
        <p14:creationId xmlns:p14="http://schemas.microsoft.com/office/powerpoint/2010/main" val="29936720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8575"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400" b="0" i="0" u="none" strike="noStrike" kern="0" cap="none" spc="0" normalizeH="0" baseline="0" noProof="0" dirty="0" err="1" smtClean="0">
            <a:ln>
              <a:noFill/>
            </a:ln>
            <a:effectLst/>
            <a:uLnTx/>
            <a:uFillTx/>
            <a:latin typeface="+mn-lt"/>
            <a:ea typeface="72 Brand" pitchFamily="34" charset="-128"/>
            <a:cs typeface="72 Brand"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28575">
          <a:noFill/>
        </a:ln>
      </a:spPr>
      <a:bodyPr wrap="square" lIns="0" tIns="0" rIns="0" bIns="0" rtlCol="0">
        <a:spAutoFit/>
      </a:bodyPr>
      <a:lstStyle>
        <a:defPPr algn="l" fontAlgn="base">
          <a:spcBef>
            <a:spcPct val="50000"/>
          </a:spcBef>
          <a:spcAft>
            <a:spcPct val="0"/>
          </a:spcAft>
          <a:buClr>
            <a:schemeClr val="tx1"/>
          </a:buClr>
          <a:buSzPct val="100000"/>
          <a:defRPr sz="1400" kern="0" dirty="0" err="1" smtClean="0">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6" id="{6EE3CE7A-E618-354C-A911-C8B540FBF846}" vid="{D6A1CD9D-FAE1-404C-ADBB-39144CF68697}"/>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86f4720-9db4-4950-8ffd-cd1ef4b846d5" xsi:nil="true"/>
  </documentManagement>
</p:properties>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1307399522091794436","enableDocumentContentUpdater":false,"version":"2.0"}]]></TemplafySlideTemplateConfiguration>
</file>

<file path=customXml/item12.xml><?xml version="1.0" encoding="utf-8"?>
<TemplafySlideTemplateConfiguration><![CDATA[{"slideVersion":1,"isValidatorEnabled":false,"isLocked":false,"elementsMetadata":[],"slideId":"1307399522091794437","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1304312428367970309","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1307399522091794436","enableDocumentContentUpdater":false,"version":"2.0"}]]></TemplafySlideTemplateConfiguration>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1307399522091794440","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FormConfiguration><![CDATA[{"formFields":[{"distinct":false,"hideIfNoUserInteractionRequired":false,"required":true,"autoSelectFirstOption":false,"shareValue":false,"type":"dropDown","dataSourceName":"PPTSubBrandLogos2023","dataSourceFieldName":"Name","name":"SAPLogo","label":"Select Template"},{"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S53VNoYTWLZeRNa9ud1p8Pedp7PjdVNyQtgSuiloaX8="},{"name":"Date","value":"M+SgFL8F2bsqCih4bVTC9w=="},{"name":"SpeakerName","value":"3y7qZ/pVGDUQQ1fhwV+IZRzDC0FcBXOGLEn0jMKWNCg="},{"name":"Email","value":"EuAtvwnXsO1zdEnd5f2eWp2GCuUSZ9CJP07FXkKs0Wc="}]}]]></TemplafyForm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1307399522091794437","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1307399522091794447","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1307399522091794446","enableDocumentContentUpdater":false,"version":"2.0"}]]></TemplafySlideTemplate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A2FD6F1506F564BB79A97F9C245AD34" ma:contentTypeVersion="18" ma:contentTypeDescription="Create a new document." ma:contentTypeScope="" ma:versionID="de29c11231133f6b8689cffc4692d6a1">
  <xsd:schema xmlns:xsd="http://www.w3.org/2001/XMLSchema" xmlns:xs="http://www.w3.org/2001/XMLSchema" xmlns:p="http://schemas.microsoft.com/office/2006/metadata/properties" xmlns:ns3="025efd7d-4e1d-49ec-b269-b81537660960" xmlns:ns4="386f4720-9db4-4950-8ffd-cd1ef4b846d5" targetNamespace="http://schemas.microsoft.com/office/2006/metadata/properties" ma:root="true" ma:fieldsID="64731169c0e3e2ff266a0cd36f707c66" ns3:_="" ns4:_="">
    <xsd:import namespace="025efd7d-4e1d-49ec-b269-b81537660960"/>
    <xsd:import namespace="386f4720-9db4-4950-8ffd-cd1ef4b846d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efd7d-4e1d-49ec-b269-b815376609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6f4720-9db4-4950-8ffd-cd1ef4b846d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TemplateConfiguration><![CDATA[{"elementsMetadata":[{"type":"shape","id":"0d95f1d5-1a9d-494e-8b9d-7aeb6aebdbec","elementConfiguration":{"inheritDimensions":"{{InheritDimensions.InheritNone}}","width":"","height":"1 cm","image":"{{Form.SAPLogo.SubbrandWhite}}","visibility":"","type":"image","disableUpdates":false}},{"type":"shape","id":"af6754fc-6ffe-41a7-9d9b-f6283418140b","elementConfiguration":{"inheritDimensions":"{{InheritDimensions.InheritNone}}","width":"","height":"1 cm","image":"{{Form.SAPLogo.SubbrandWhite}}","visibility":"","type":"image","disableUpdates":false}},{"type":"shape","id":"9b29267a-5852-4c81-a76d-eb161be85571","elementConfiguration":{"inheritDimensions":"{{InheritDimensions.InheritNone}}","width":"","height":"1 cm","image":"{{Form.SAPLogo.SubbrandBlue}}","visibility":"","type":"image","disableUpdates":false}},{"type":"shape","id":"c846a084-0a7d-4d66-b70e-fcd6aa19c4b1","elementConfiguration":{"inheritDimensions":"{{InheritDimensions.InheritNone}}","width":"","height":"1 cm","image":"{{Form.SAPLogo.SubbrandBlue}}","visibility":"","type":"image","disableUpdates":false}},{"type":"shape","id":"248bf2f1-a79b-4dd8-9e2f-3f8658b1c620","elementConfiguration":{"inheritDimensions":"{{InheritDimensions.InheritNone}}","width":"","height":"1 cm","image":"{{Form.SAPLogo.SubbrandBlack}}","visibility":"","type":"image","disableUpdates":false}},{"type":"shape","id":"01082eeb-ec17-4ebe-8f17-1f0fbcbcd6d0","elementConfiguration":{"inheritDimensions":"{{InheritDimensions.InheritNone}}","width":"","height":"1 cm","image":"{{Form.SAPLogo.SubbrandWhite}}","visibility":"","type":"image","disableUpdates":false}},{"type":"shape","id":"932cd30c-bb5d-4727-888d-1c9b5a25d5f1","elementConfiguration":{"inheritDimensions":"{{InheritDimensions.InheritNone}}","width":"","height":"1 cm","image":"{{Form.SAPLogo.SubbrandBlue}}","visibility":"","type":"image","disableUpdates":false}},{"type":"shape","id":"6786dffc-c110-486f-9f21-d1da829b123e","elementConfiguration":{"inheritDimensions":"{{InheritDimensions.InheritNone}}","width":"","height":"1 cm","image":"{{Form.SAPLogo.SubbrandWhite}}","visibility":"","type":"image","disableUpdates":false}},{"type":"shape","id":"d7ebf229-753f-453c-822e-a1a74028e1a2","elementConfiguration":{"inheritDimensions":"{{InheritDimensions.InheritNone}}","width":"","height":"1 cm","image":"{{Form.SAPLogo.SubbrandWhite}}","visibility":"","type":"image","disableUpdates":false}},{"type":"shape","id":"b7553362-07af-4d37-9ea7-7e5ade5854f3","elementConfiguration":{"inheritDimensions":"{{InheritDimensions.InheritNone}}","width":"","height":"1 cm","image":"{{Form.SAPLogo.SubbrandBlack}}","visibility":"","type":"image","disableUpdates":false}},{"type":"shape","id":"273553af-9dfd-47bb-9088-f61a97a642c4","elementConfiguration":{"inheritDimensions":"{{InheritDimensions.InheritNone}}","width":"","height":"1 cm","image":"{{Form.SAPLogo.SubbrandWhite}}","visibility":"","type":"image","disableUpdates":false}},{"type":"shape","id":"947b71e1-2d91-4b5f-b7e1-dbac5e52f0b4","elementConfiguration":{"inheritDimensions":"{{InheritDimensions.InheritNone}}","width":"","height":"1 cm","image":"{{Form.SAPLogo.SubbrandBlue}}","visibility":"","type":"image","disableUpdates":false}},{"type":"shape","id":"face8fbd-5a1b-4ae3-b661-fde869af2975","elementConfiguration":{"inheritDimensions":"{{InheritDimensions.InheritNone}}","width":"","height":"1 cm","image":"{{Form.SAPLogo.SubbrandBlack}}","visibility":"","type":"image","disableUpdates":false}},{"type":"shape","id":"e305b3c2-e23d-41d8-ac77-2eac9f947481","elementConfiguration":{"inheritDimensions":"{{InheritDimensions.InheritNone}}","width":"","height":"1 cm","image":"{{Form.SAPLogo.SubbrandBlue}}","visibility":"","type":"image","disableUpdates":false}},{"type":"shape","id":"8cb767b8-632b-41e9-9aad-116acbecc9a3","elementConfiguration":{"binding":"{{StringJoin(\", \", Form.SpeakerName,\"SAP\")}}","visibility":"","type":"text","disableUpdates":false,"renderAsMarkdown":false}},{"type":"shape","id":"8663fe99-e2c6-4c2b-8aae-e56ea91167bc","elementConfiguration":{"binding":"{{FormatDateTime(Form.Date,\"MMMM dd, yyyy\",\"en-US\")}}","visibility":"","type":"text","disableUpdates":false,"renderAsMarkdown":false}},{"type":"shape","id":"f93e93aa-3271-4ee2-870a-568819e5e877","elementConfiguration":{"binding":"{{StringJoin(\", \", Form.SpeakerName,\"SAP\")}}","visibility":"","type":"text","disableUpdates":false,"renderAsMarkdown":false}},{"type":"shape","id":"4addce85-cba4-491f-9280-13b22ff77d32","elementConfiguration":{"binding":"{{FormatDateTime(Form.Date,\"MMMM dd, yyyy\",\"en-US\")}}","visibility":"","type":"text","disableUpdates":false,"renderAsMarkdown":false}},{"type":"shape","id":"2148aff9-b8aa-459a-992a-6af144ecd272","elementConfiguration":{"binding":"{{StringJoin(\", \", Form.SpeakerName,\"SAP\")}}","visibility":"","type":"text","disableUpdates":false,"renderAsMarkdown":false}},{"type":"shape","id":"41228dc3-19be-448d-85ed-691f189c6b93","elementConfiguration":{"binding":"{{FormatDateTime(Form.Date,\"MMMM dd, yyyy\",\"en-US\")}}","visibility":"","type":"text","disableUpdates":false,"renderAsMarkdown":false}}],"transformationConfigurations":[],"templateName":"SAP Corp","templateDescription":"","enableDocumentContentUpdater":true,"version":"2.0"}]]></TemplafyTemplateConfiguration>
</file>

<file path=customXml/item6.xml><?xml version="1.0" encoding="utf-8"?>
<TemplafySlideFormConfiguration><![CDATA[{"formFields":[{"distinct":false,"hideIfNoUserInteractionRequired":false,"required":true,"autoSelectFirstOption":false,"shareValue":false,"type":"dropDown","dataSourceName":"PPTSubBrandLogos2023","dataSourceFieldName":"Name","name":"SAPLogo","label":"Select Template"},{"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7.xml><?xml version="1.0" encoding="utf-8"?>
<TemplafySlideTemplateConfiguration><![CDATA[{"slideVersion":1,"isValidatorEnabled":false,"isLocked":false,"elementsMetadata":[{"type":"shape","elementConfiguration":{"binding":"{{StringJoin(\", \", Form.SpeakerName,\"SAP\")}}","visibility":"","type":"text","disableUpdates":false,"renderAsMarkdown":false}},{"type":"shape","elementConfiguration":{"binding":"{{FormatDateTime(Form.Date,\"MMMM dd, yyyy\",\"en-US\")}}","visibility":"","type":"text","disableUpdates":false,"renderAsMarkdown":false}},{"type":"shape","elementConfiguration":{"inheritDimensions":"{{InheritDimensions.InheritNone}}","width":"","height":"1 cm","image":"{{Form.SAPLogo.SubbrandBlue}}","visibility":"","type":"image","disableUpdates":false}}],"slideId":"1307399522091794432","enableDocumentContentUpdater":false,"version":"2.0"}]]></TemplafySlideTemplateConfiguration>
</file>

<file path=customXml/item8.xml><?xml version="1.0" encoding="utf-8"?>
<TemplafySlideTemplateConfiguration><![CDATA[{"slideVersion":1,"isValidatorEnabled":false,"isLocked":false,"elementsMetadata":[],"slideId":"130739952209179443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C1422F45-04DB-421D-8796-270006657806}">
  <ds:schemaRefs>
    <ds:schemaRef ds:uri="http://www.w3.org/XML/1998/namespac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386f4720-9db4-4950-8ffd-cd1ef4b846d5"/>
    <ds:schemaRef ds:uri="025efd7d-4e1d-49ec-b269-b81537660960"/>
    <ds:schemaRef ds:uri="http://purl.org/dc/dcmitype/"/>
    <ds:schemaRef ds:uri="http://purl.org/dc/elements/1.1/"/>
  </ds:schemaRefs>
</ds:datastoreItem>
</file>

<file path=customXml/itemProps10.xml><?xml version="1.0" encoding="utf-8"?>
<ds:datastoreItem xmlns:ds="http://schemas.openxmlformats.org/officeDocument/2006/customXml" ds:itemID="{550798FF-BF00-44FC-958E-E7B2C3A2EF2E}">
  <ds:schemaRefs/>
</ds:datastoreItem>
</file>

<file path=customXml/itemProps11.xml><?xml version="1.0" encoding="utf-8"?>
<ds:datastoreItem xmlns:ds="http://schemas.openxmlformats.org/officeDocument/2006/customXml" ds:itemID="{91DEA791-F22E-4143-A874-33A718E0F1A1}">
  <ds:schemaRefs/>
</ds:datastoreItem>
</file>

<file path=customXml/itemProps12.xml><?xml version="1.0" encoding="utf-8"?>
<ds:datastoreItem xmlns:ds="http://schemas.openxmlformats.org/officeDocument/2006/customXml" ds:itemID="{BED57DEB-9C52-43F4-B0FE-C691925BCAB9}">
  <ds:schemaRefs/>
</ds:datastoreItem>
</file>

<file path=customXml/itemProps13.xml><?xml version="1.0" encoding="utf-8"?>
<ds:datastoreItem xmlns:ds="http://schemas.openxmlformats.org/officeDocument/2006/customXml" ds:itemID="{3CA5362A-999D-4242-AAB9-C6DFA2CC3C99}">
  <ds:schemaRefs/>
</ds:datastoreItem>
</file>

<file path=customXml/itemProps14.xml><?xml version="1.0" encoding="utf-8"?>
<ds:datastoreItem xmlns:ds="http://schemas.openxmlformats.org/officeDocument/2006/customXml" ds:itemID="{8135023C-9C9B-4ECA-A12C-AEAC400DCCA3}">
  <ds:schemaRefs/>
</ds:datastoreItem>
</file>

<file path=customXml/itemProps15.xml><?xml version="1.0" encoding="utf-8"?>
<ds:datastoreItem xmlns:ds="http://schemas.openxmlformats.org/officeDocument/2006/customXml" ds:itemID="{C6953BB9-B08B-4E42-9AF2-E9AF4EBFFE07}">
  <ds:schemaRefs/>
</ds:datastoreItem>
</file>

<file path=customXml/itemProps16.xml><?xml version="1.0" encoding="utf-8"?>
<ds:datastoreItem xmlns:ds="http://schemas.openxmlformats.org/officeDocument/2006/customXml" ds:itemID="{3E83E895-A146-A748-8750-E34E637DF2F9}">
  <ds:schemaRefs/>
</ds:datastoreItem>
</file>

<file path=customXml/itemProps17.xml><?xml version="1.0" encoding="utf-8"?>
<ds:datastoreItem xmlns:ds="http://schemas.openxmlformats.org/officeDocument/2006/customXml" ds:itemID="{529E1471-86CB-1343-B863-C66D7FA1989D}">
  <ds:schemaRefs/>
</ds:datastoreItem>
</file>

<file path=customXml/itemProps18.xml><?xml version="1.0" encoding="utf-8"?>
<ds:datastoreItem xmlns:ds="http://schemas.openxmlformats.org/officeDocument/2006/customXml" ds:itemID="{7B7D7132-0738-5C45-812F-C9D41D67BB3D}">
  <ds:schemaRefs/>
</ds:datastoreItem>
</file>

<file path=customXml/itemProps19.xml><?xml version="1.0" encoding="utf-8"?>
<ds:datastoreItem xmlns:ds="http://schemas.openxmlformats.org/officeDocument/2006/customXml" ds:itemID="{228EBB06-00D7-1845-8556-CD898BFBC462}">
  <ds:schemaRefs/>
</ds:datastoreItem>
</file>

<file path=customXml/itemProps2.xml><?xml version="1.0" encoding="utf-8"?>
<ds:datastoreItem xmlns:ds="http://schemas.openxmlformats.org/officeDocument/2006/customXml" ds:itemID="{CC49FFC8-2FF3-4057-96F0-3BCD1A4F0351}">
  <ds:schemaRefs/>
</ds:datastoreItem>
</file>

<file path=customXml/itemProps20.xml><?xml version="1.0" encoding="utf-8"?>
<ds:datastoreItem xmlns:ds="http://schemas.openxmlformats.org/officeDocument/2006/customXml" ds:itemID="{CD8D6D2B-F5FA-2949-86DF-C9009EDD1752}">
  <ds:schemaRefs/>
</ds:datastoreItem>
</file>

<file path=customXml/itemProps21.xml><?xml version="1.0" encoding="utf-8"?>
<ds:datastoreItem xmlns:ds="http://schemas.openxmlformats.org/officeDocument/2006/customXml" ds:itemID="{4BB355E5-0C0A-C84F-9B11-6385CE898BC0}">
  <ds:schemaRefs/>
</ds:datastoreItem>
</file>

<file path=customXml/itemProps22.xml><?xml version="1.0" encoding="utf-8"?>
<ds:datastoreItem xmlns:ds="http://schemas.openxmlformats.org/officeDocument/2006/customXml" ds:itemID="{AB93FCBD-2461-4A5F-9F5F-13836C16F362}">
  <ds:schemaRefs/>
</ds:datastoreItem>
</file>

<file path=customXml/itemProps23.xml><?xml version="1.0" encoding="utf-8"?>
<ds:datastoreItem xmlns:ds="http://schemas.openxmlformats.org/officeDocument/2006/customXml" ds:itemID="{1D9FE420-417B-4B0D-979F-406953DB2943}">
  <ds:schemaRefs/>
</ds:datastoreItem>
</file>

<file path=customXml/itemProps24.xml><?xml version="1.0" encoding="utf-8"?>
<ds:datastoreItem xmlns:ds="http://schemas.openxmlformats.org/officeDocument/2006/customXml" ds:itemID="{72BD1208-ABCA-4CBE-B2AD-D4663804ACF7}">
  <ds:schemaRefs/>
</ds:datastoreItem>
</file>

<file path=customXml/itemProps25.xml><?xml version="1.0" encoding="utf-8"?>
<ds:datastoreItem xmlns:ds="http://schemas.openxmlformats.org/officeDocument/2006/customXml" ds:itemID="{B29C3C14-C649-4AEF-9FBD-C5F42A238392}">
  <ds:schemaRefs/>
</ds:datastoreItem>
</file>

<file path=customXml/itemProps3.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4.xml><?xml version="1.0" encoding="utf-8"?>
<ds:datastoreItem xmlns:ds="http://schemas.openxmlformats.org/officeDocument/2006/customXml" ds:itemID="{2BA11F41-8FA1-4713-A834-113748737B83}">
  <ds:schemaRefs>
    <ds:schemaRef ds:uri="025efd7d-4e1d-49ec-b269-b81537660960"/>
    <ds:schemaRef ds:uri="386f4720-9db4-4950-8ffd-cd1ef4b846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26BBCBB-1894-4E66-BA48-9E91CE3ACBA0}">
  <ds:schemaRefs/>
</ds:datastoreItem>
</file>

<file path=customXml/itemProps6.xml><?xml version="1.0" encoding="utf-8"?>
<ds:datastoreItem xmlns:ds="http://schemas.openxmlformats.org/officeDocument/2006/customXml" ds:itemID="{19D9C71E-0CB0-4937-8938-CC125788C36A}">
  <ds:schemaRefs/>
</ds:datastoreItem>
</file>

<file path=customXml/itemProps7.xml><?xml version="1.0" encoding="utf-8"?>
<ds:datastoreItem xmlns:ds="http://schemas.openxmlformats.org/officeDocument/2006/customXml" ds:itemID="{83CF5554-3921-4126-AB80-0CCBDF0138E7}">
  <ds:schemaRefs/>
</ds:datastoreItem>
</file>

<file path=customXml/itemProps8.xml><?xml version="1.0" encoding="utf-8"?>
<ds:datastoreItem xmlns:ds="http://schemas.openxmlformats.org/officeDocument/2006/customXml" ds:itemID="{AD05909A-70D8-4FBE-9A4C-EC3E573D4F1D}">
  <ds:schemaRefs/>
</ds:datastoreItem>
</file>

<file path=customXml/itemProps9.xml><?xml version="1.0" encoding="utf-8"?>
<ds:datastoreItem xmlns:ds="http://schemas.openxmlformats.org/officeDocument/2006/customXml" ds:itemID="{A8EF4864-6CCC-4984-8DAB-0FF4E2CB6EF2}">
  <ds:schemaRefs/>
</ds:datastoreItem>
</file>

<file path=docMetadata/LabelInfo.xml><?xml version="1.0" encoding="utf-8"?>
<clbl:labelList xmlns:clbl="http://schemas.microsoft.com/office/2020/mipLabelMetadata">
  <clbl:label id="{5b1f33f0-b2b7-43ff-911c-883b977d6628}" enabled="1" method="Privileged" siteId="{42f7676c-f455-423c-82f6-dc2d99791af7}" removed="0"/>
</clbl:labelList>
</file>

<file path=docProps/app.xml><?xml version="1.0" encoding="utf-8"?>
<Properties xmlns="http://schemas.openxmlformats.org/officeDocument/2006/extended-properties" xmlns:vt="http://schemas.openxmlformats.org/officeDocument/2006/docPropsVTypes">
  <Template>SAP Template 2025</Template>
  <TotalTime>2</TotalTime>
  <Words>1459</Words>
  <Application>Microsoft Office PowerPoint</Application>
  <PresentationFormat>Custom</PresentationFormat>
  <Paragraphs>139</Paragraphs>
  <Slides>21</Slides>
  <Notes>11</Notes>
  <HiddenSlides>0</HiddenSlides>
  <MMClips>3</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SAP Template</vt:lpstr>
      <vt:lpstr>Integration Suite, Manage Gateway(CIG) Off NEO Migration Program</vt:lpstr>
      <vt:lpstr>Disclaimer</vt:lpstr>
      <vt:lpstr>Agenda</vt:lpstr>
      <vt:lpstr>Benefits of CIG Off NEO Migration  </vt:lpstr>
      <vt:lpstr>Future-proof your cloud to reach new frontiers </vt:lpstr>
      <vt:lpstr>PowerPoint Presentation</vt:lpstr>
      <vt:lpstr>PowerPoint Presentation</vt:lpstr>
      <vt:lpstr>What is changing for SAP Integration Suite, Manage Gateway (CIG) Customers?  </vt:lpstr>
      <vt:lpstr>Schedule</vt:lpstr>
      <vt:lpstr>Customer preparation and verification tasks</vt:lpstr>
      <vt:lpstr>Final Readiness Reminder – EU Migration on July 18</vt:lpstr>
      <vt:lpstr>What is changing for CIG Customers</vt:lpstr>
      <vt:lpstr>Q&amp;A</vt:lpstr>
      <vt:lpstr>Thank you</vt:lpstr>
      <vt:lpstr>Join the Conversation</vt:lpstr>
      <vt:lpstr>Demo – How to Reset My Password </vt:lpstr>
      <vt:lpstr>Demo – How to Check My Email and P-User ID</vt:lpstr>
      <vt:lpstr>Demo – How to Setup Cloud Connector Subaccounts</vt:lpstr>
      <vt:lpstr>SAP Cloud Connector Subaccount Updates</vt:lpstr>
      <vt:lpstr>IP Allowlist Updating</vt:lpstr>
      <vt:lpstr>What is changing for CIG Customers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Schuster, Hermann</dc:creator>
  <cp:keywords/>
  <dc:description/>
  <cp:lastModifiedBy>Schuster, Hermann</cp:lastModifiedBy>
  <cp:revision>74</cp:revision>
  <dcterms:created xsi:type="dcterms:W3CDTF">2025-10-31T05:48:40Z</dcterms:created>
  <dcterms:modified xsi:type="dcterms:W3CDTF">2026-07-08T21:30:08Z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0x010100CA2FD6F1506F564BB79A97F9C245AD34</vt:lpwstr>
  </property>
  <property fmtid="{D5CDD505-2E9C-101B-9397-08002B2CF9AE}" pid="4" name="Created by">
    <vt:lpwstr>omnidocs.com</vt:lpwstr>
  </property>
  <property fmtid="{D5CDD505-2E9C-101B-9397-08002B2CF9AE}" pid="5" name="TemplafyTimeStamp">
    <vt:lpwstr>2025-10-28T14:08:56</vt:lpwstr>
  </property>
  <property fmtid="{D5CDD505-2E9C-101B-9397-08002B2CF9AE}" pid="6" name="TemplafyTenantId">
    <vt:lpwstr>sap</vt:lpwstr>
  </property>
  <property fmtid="{D5CDD505-2E9C-101B-9397-08002B2CF9AE}" pid="7" name="TemplafyTemplateId">
    <vt:lpwstr>1307371132052570932</vt:lpwstr>
  </property>
  <property fmtid="{D5CDD505-2E9C-101B-9397-08002B2CF9AE}" pid="8" name="TemplafyUserProfileId">
    <vt:lpwstr>637709263844023992</vt:lpwstr>
  </property>
  <property fmtid="{D5CDD505-2E9C-101B-9397-08002B2CF9AE}" pid="9" name="TemplafyLanguageCode">
    <vt:lpwstr>en-US</vt:lpwstr>
  </property>
  <property fmtid="{D5CDD505-2E9C-101B-9397-08002B2CF9AE}" pid="10" name="TemplafyFromBlank">
    <vt:bool>false</vt:bool>
  </property>
  <property fmtid="{D5CDD505-2E9C-101B-9397-08002B2CF9AE}" pid="11" name="ClassificationContentMarkingFooterLocations">
    <vt:lpwstr>SAP Template:133</vt:lpwstr>
  </property>
  <property fmtid="{D5CDD505-2E9C-101B-9397-08002B2CF9AE}" pid="12" name="ClassificationContentMarkingFooterText">
    <vt:lpwstr>                 INTERNAL ‒ SAP and Customers Only</vt:lpwstr>
  </property>
  <property fmtid="{D5CDD505-2E9C-101B-9397-08002B2CF9AE}" pid="13" name="MediaServiceImageTags">
    <vt:lpwstr/>
  </property>
</Properties>
</file>