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14"/>
    <p:sldMasterId id="2147483817" r:id="rId15"/>
    <p:sldMasterId id="2147483812" r:id="rId16"/>
    <p:sldMasterId id="2147483845" r:id="rId17"/>
  </p:sldMasterIdLst>
  <p:notesMasterIdLst>
    <p:notesMasterId r:id="rId21"/>
  </p:notesMasterIdLst>
  <p:handoutMasterIdLst>
    <p:handoutMasterId r:id="rId22"/>
  </p:handoutMasterIdLst>
  <p:sldIdLst>
    <p:sldId id="472" r:id="rId18"/>
    <p:sldId id="475" r:id="rId19"/>
    <p:sldId id="265" r:id="rId20"/>
  </p:sldIdLst>
  <p:sldSz cx="12195175" cy="6858000"/>
  <p:notesSz cx="6858000" cy="9144000"/>
  <p:custDataLst>
    <p:tags r:id="rId23"/>
  </p:custData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1"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95A"/>
    <a:srgbClr val="FF0000"/>
    <a:srgbClr val="0F46A7"/>
    <a:srgbClr val="970A82"/>
    <a:srgbClr val="FF3399"/>
    <a:srgbClr val="FFFFFF"/>
    <a:srgbClr val="FEE3A1"/>
    <a:srgbClr val="FFF1D0"/>
    <a:srgbClr val="FFF8E7"/>
    <a:srgbClr val="FECE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8"/>
      </p:cViewPr>
      <p:guideLst>
        <p:guide pos="3841"/>
        <p:guide orient="horz" pos="216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 Target="slides/slide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Master" Target="slideMasters/slideMaster4.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Master" Target="slideMasters/slideMaster3.xml"/><Relationship Id="rId20" Type="http://schemas.openxmlformats.org/officeDocument/2006/relationships/slide" Target="slides/slide3.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Master" Target="slideMasters/slideMaster2.xml"/><Relationship Id="rId23" Type="http://schemas.openxmlformats.org/officeDocument/2006/relationships/tags" Target="tags/tag1.xml"/><Relationship Id="rId10" Type="http://schemas.openxmlformats.org/officeDocument/2006/relationships/customXml" Target="../customXml/item10.xml"/><Relationship Id="rId19" Type="http://schemas.openxmlformats.org/officeDocument/2006/relationships/slide" Target="slides/slide2.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Master" Target="slideMasters/slideMaster1.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image" Target="../media/image24.emf"/><Relationship Id="rId5" Type="http://schemas.openxmlformats.org/officeDocument/2006/relationships/image" Target="../media/image28.emf"/><Relationship Id="rId4"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3" Type="http://schemas.openxmlformats.org/officeDocument/2006/relationships/image" Target="../media/image47.emf"/><Relationship Id="rId18" Type="http://schemas.openxmlformats.org/officeDocument/2006/relationships/image" Target="../media/image52.emf"/><Relationship Id="rId26" Type="http://schemas.openxmlformats.org/officeDocument/2006/relationships/image" Target="../media/image60.emf"/><Relationship Id="rId39" Type="http://schemas.openxmlformats.org/officeDocument/2006/relationships/image" Target="../media/image73.emf"/><Relationship Id="rId21" Type="http://schemas.openxmlformats.org/officeDocument/2006/relationships/image" Target="../media/image55.emf"/><Relationship Id="rId34" Type="http://schemas.openxmlformats.org/officeDocument/2006/relationships/image" Target="../media/image68.emf"/><Relationship Id="rId42" Type="http://schemas.openxmlformats.org/officeDocument/2006/relationships/image" Target="../media/image76.emf"/><Relationship Id="rId7" Type="http://schemas.openxmlformats.org/officeDocument/2006/relationships/image" Target="../media/image41.emf"/><Relationship Id="rId2" Type="http://schemas.openxmlformats.org/officeDocument/2006/relationships/image" Target="../media/image36.emf"/><Relationship Id="rId16" Type="http://schemas.openxmlformats.org/officeDocument/2006/relationships/image" Target="../media/image50.emf"/><Relationship Id="rId20" Type="http://schemas.openxmlformats.org/officeDocument/2006/relationships/image" Target="../media/image54.emf"/><Relationship Id="rId29" Type="http://schemas.openxmlformats.org/officeDocument/2006/relationships/image" Target="../media/image63.emf"/><Relationship Id="rId41" Type="http://schemas.openxmlformats.org/officeDocument/2006/relationships/image" Target="../media/image75.emf"/><Relationship Id="rId1" Type="http://schemas.openxmlformats.org/officeDocument/2006/relationships/image" Target="../media/image35.emf"/><Relationship Id="rId6" Type="http://schemas.openxmlformats.org/officeDocument/2006/relationships/image" Target="../media/image40.emf"/><Relationship Id="rId11" Type="http://schemas.openxmlformats.org/officeDocument/2006/relationships/image" Target="../media/image45.emf"/><Relationship Id="rId24" Type="http://schemas.openxmlformats.org/officeDocument/2006/relationships/image" Target="../media/image58.emf"/><Relationship Id="rId32" Type="http://schemas.openxmlformats.org/officeDocument/2006/relationships/image" Target="../media/image66.emf"/><Relationship Id="rId37" Type="http://schemas.openxmlformats.org/officeDocument/2006/relationships/image" Target="../media/image71.emf"/><Relationship Id="rId40" Type="http://schemas.openxmlformats.org/officeDocument/2006/relationships/image" Target="../media/image74.emf"/><Relationship Id="rId5" Type="http://schemas.openxmlformats.org/officeDocument/2006/relationships/image" Target="../media/image39.emf"/><Relationship Id="rId15" Type="http://schemas.openxmlformats.org/officeDocument/2006/relationships/image" Target="../media/image49.emf"/><Relationship Id="rId23" Type="http://schemas.openxmlformats.org/officeDocument/2006/relationships/image" Target="../media/image57.emf"/><Relationship Id="rId28" Type="http://schemas.openxmlformats.org/officeDocument/2006/relationships/image" Target="../media/image62.emf"/><Relationship Id="rId36" Type="http://schemas.openxmlformats.org/officeDocument/2006/relationships/image" Target="../media/image70.emf"/><Relationship Id="rId10" Type="http://schemas.openxmlformats.org/officeDocument/2006/relationships/image" Target="../media/image44.emf"/><Relationship Id="rId19" Type="http://schemas.openxmlformats.org/officeDocument/2006/relationships/image" Target="../media/image53.emf"/><Relationship Id="rId31" Type="http://schemas.openxmlformats.org/officeDocument/2006/relationships/image" Target="../media/image65.emf"/><Relationship Id="rId44" Type="http://schemas.openxmlformats.org/officeDocument/2006/relationships/image" Target="../media/image78.emf"/><Relationship Id="rId4" Type="http://schemas.openxmlformats.org/officeDocument/2006/relationships/image" Target="../media/image38.emf"/><Relationship Id="rId9" Type="http://schemas.openxmlformats.org/officeDocument/2006/relationships/image" Target="../media/image43.emf"/><Relationship Id="rId14" Type="http://schemas.openxmlformats.org/officeDocument/2006/relationships/image" Target="../media/image48.emf"/><Relationship Id="rId22" Type="http://schemas.openxmlformats.org/officeDocument/2006/relationships/image" Target="../media/image56.emf"/><Relationship Id="rId27" Type="http://schemas.openxmlformats.org/officeDocument/2006/relationships/image" Target="../media/image61.emf"/><Relationship Id="rId30" Type="http://schemas.openxmlformats.org/officeDocument/2006/relationships/image" Target="../media/image64.emf"/><Relationship Id="rId35" Type="http://schemas.openxmlformats.org/officeDocument/2006/relationships/image" Target="../media/image69.emf"/><Relationship Id="rId43" Type="http://schemas.openxmlformats.org/officeDocument/2006/relationships/image" Target="../media/image77.emf"/><Relationship Id="rId8" Type="http://schemas.openxmlformats.org/officeDocument/2006/relationships/image" Target="../media/image42.emf"/><Relationship Id="rId3" Type="http://schemas.openxmlformats.org/officeDocument/2006/relationships/image" Target="../media/image37.emf"/><Relationship Id="rId12" Type="http://schemas.openxmlformats.org/officeDocument/2006/relationships/image" Target="../media/image46.emf"/><Relationship Id="rId17" Type="http://schemas.openxmlformats.org/officeDocument/2006/relationships/image" Target="../media/image51.emf"/><Relationship Id="rId25" Type="http://schemas.openxmlformats.org/officeDocument/2006/relationships/image" Target="../media/image59.emf"/><Relationship Id="rId33" Type="http://schemas.openxmlformats.org/officeDocument/2006/relationships/image" Target="../media/image67.emf"/><Relationship Id="rId38" Type="http://schemas.openxmlformats.org/officeDocument/2006/relationships/image" Target="../media/image7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3</a:t>
            </a:fld>
            <a:endParaRPr lang="de-DE"/>
          </a:p>
        </p:txBody>
      </p:sp>
      <p:sp>
        <p:nvSpPr>
          <p:cNvPr id="6" name="Slide Image Placeholder 5"/>
          <p:cNvSpPr>
            <a:spLocks noGrp="1" noRot="1" noChangeAspect="1"/>
          </p:cNvSpPr>
          <p:nvPr>
            <p:ph type="sldImg"/>
          </p:nvPr>
        </p:nvSpPr>
        <p:spPr>
          <a:xfrm>
            <a:off x="547688" y="612775"/>
            <a:ext cx="5762625" cy="3241675"/>
          </a:xfrm>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442643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hyperlink" Target="http://www.sap.com/trademark" TargetMode="External"/><Relationship Id="rId3" Type="http://schemas.openxmlformats.org/officeDocument/2006/relationships/hyperlink" Target="https://www.linkedin.com/company/sap" TargetMode="External"/><Relationship Id="rId7" Type="http://schemas.openxmlformats.org/officeDocument/2006/relationships/hyperlink" Target="https://twitter.com/sap" TargetMode="External"/><Relationship Id="rId12" Type="http://schemas.openxmlformats.org/officeDocument/2006/relationships/image" Target="../media/image7.png"/><Relationship Id="rId2" Type="http://schemas.openxmlformats.org/officeDocument/2006/relationships/hyperlink" Target="https://www.sap.com/registration/contact.html" TargetMode="External"/><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2.png"/><Relationship Id="rId5" Type="http://schemas.openxmlformats.org/officeDocument/2006/relationships/hyperlink" Target="https://www.youtube.com/user/SAP"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www.facebook.com/SAP"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1.png"/><Relationship Id="rId3" Type="http://schemas.openxmlformats.org/officeDocument/2006/relationships/hyperlink" Target="https://www.sap.com/copyright" TargetMode="External"/><Relationship Id="rId7" Type="http://schemas.openxmlformats.org/officeDocument/2006/relationships/hyperlink" Target="https://www.youtube.com/user/SAP" TargetMode="External"/><Relationship Id="rId12"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Master" Target="../slideMasters/slideMaster4.xml"/><Relationship Id="rId6" Type="http://schemas.openxmlformats.org/officeDocument/2006/relationships/image" Target="../media/image17.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19.png"/><Relationship Id="rId4" Type="http://schemas.openxmlformats.org/officeDocument/2006/relationships/hyperlink" Target="https://www.sap.com/registration/contact.html" TargetMode="External"/><Relationship Id="rId9" Type="http://schemas.openxmlformats.org/officeDocument/2006/relationships/hyperlink" Target="https://twitter.com/sap" TargetMode="Externa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pic>
        <p:nvPicPr>
          <p:cNvPr id="4" name="SAP Logo Placeholder" descr="{&quot;templafy&quot;:{&quot;id&quot;:&quot;5dee217e-93f2-4927-acd0-3aaf3b6a5d40&quot;}}">
            <a:extLst>
              <a:ext uri="{FF2B5EF4-FFF2-40B4-BE49-F238E27FC236}">
                <a16:creationId xmlns:a16="http://schemas.microsoft.com/office/drawing/2014/main" id="{2ADEA576-7511-490C-8CBF-70C8DB6EB793}"/>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12" name="Partner Logo Placeholder">
            <a:extLst>
              <a:ext uri="{FF2B5EF4-FFF2-40B4-BE49-F238E27FC236}">
                <a16:creationId xmlns:a16="http://schemas.microsoft.com/office/drawing/2014/main" id="{37451236-BF8E-934B-B7DE-1ADB8A004F3F}"/>
              </a:ext>
            </a:extLst>
          </p:cNvPr>
          <p:cNvSpPr>
            <a:spLocks noGrp="1"/>
          </p:cNvSpPr>
          <p:nvPr>
            <p:ph type="pic" sz="quarter" idx="15"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US"/>
              <a:t>Title Goes Here</a:t>
            </a:r>
            <a:br>
              <a:rPr lang="en-US"/>
            </a:br>
            <a:r>
              <a:rPr lang="en-US"/>
              <a:t>and Here and Here</a:t>
            </a:r>
          </a:p>
        </p:txBody>
      </p:sp>
      <p:pic>
        <p:nvPicPr>
          <p:cNvPr id="6" name="Acquired Company Logo Placeholder" descr="{&quot;templafy&quot;:{&quot;id&quot;:&quot;4d4befdc-592d-41f9-adb6-689448e97498&quot;}}">
            <a:extLst>
              <a:ext uri="{FF2B5EF4-FFF2-40B4-BE49-F238E27FC236}">
                <a16:creationId xmlns:a16="http://schemas.microsoft.com/office/drawing/2014/main" id="{F77F6A65-5650-4247-80B3-66841164B246}"/>
              </a:ext>
            </a:extLst>
          </p:cNvPr>
          <p:cNvPicPr>
            <a:picLocks noChangeAspect="1"/>
          </p:cNvPicPr>
          <p:nvPr userDrawn="1"/>
        </p:nvPicPr>
        <p:blipFill>
          <a:blip r:embed="rId3"/>
          <a:stretch>
            <a:fillRect/>
          </a:stretch>
        </p:blipFill>
        <p:spPr>
          <a:xfrm>
            <a:off x="282575" y="3564352"/>
            <a:ext cx="1109568" cy="225572"/>
          </a:xfrm>
          <a:prstGeom prst="rect">
            <a:avLst/>
          </a:prstGeom>
        </p:spPr>
      </p:pic>
      <p:sp>
        <p:nvSpPr>
          <p:cNvPr id="7" name="Picture Placeholder 6">
            <a:extLst>
              <a:ext uri="{FF2B5EF4-FFF2-40B4-BE49-F238E27FC236}">
                <a16:creationId xmlns:a16="http://schemas.microsoft.com/office/drawing/2014/main" id="{4FA78832-C268-4EC5-BB82-7F9D7F5B51B2}"/>
              </a:ext>
            </a:extLst>
          </p:cNvPr>
          <p:cNvSpPr>
            <a:spLocks noGrp="1"/>
          </p:cNvSpPr>
          <p:nvPr>
            <p:ph type="pic" sz="quarter" idx="16"/>
          </p:nvPr>
        </p:nvSpPr>
        <p:spPr>
          <a:xfrm>
            <a:off x="0" y="-1"/>
            <a:ext cx="12195175" cy="3430800"/>
          </a:xfrm>
        </p:spPr>
        <p:txBody>
          <a:bodyPr/>
          <a:lstStyle/>
          <a:p>
            <a:endParaRPr lang="en-GB"/>
          </a:p>
        </p:txBody>
      </p:sp>
      <p:sp>
        <p:nvSpPr>
          <p:cNvPr id="9" name="TextBox 8" descr="{&quot;templafy&quot;:{&quot;id&quot;:&quot;dbcb669f-fb26-4d90-be1f-fad67b605cfe&quot;}}">
            <a:extLst>
              <a:ext uri="{FF2B5EF4-FFF2-40B4-BE49-F238E27FC236}">
                <a16:creationId xmlns:a16="http://schemas.microsoft.com/office/drawing/2014/main" id="{67DD20A5-C25F-4185-8EE3-21AD5478BC3E}"/>
              </a:ext>
            </a:extLst>
          </p:cNvPr>
          <p:cNvSpPr txBox="1"/>
          <p:nvPr userDrawn="1"/>
        </p:nvSpPr>
        <p:spPr>
          <a:xfrm>
            <a:off x="282575" y="5752440"/>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kern="0">
                <a:ea typeface="Arial Unicode MS" pitchFamily="34" charset="-128"/>
                <a:cs typeface="Arial Unicode MS" pitchFamily="34" charset="-128"/>
              </a:rPr>
              <a:t>CONFIDENTIAL</a:t>
            </a:r>
          </a:p>
        </p:txBody>
      </p:sp>
      <p:sp>
        <p:nvSpPr>
          <p:cNvPr id="10" name="TextBox 9" descr="{&quot;templafy&quot;:{&quot;id&quot;:&quot;d0b1439c-1fd7-4b50-b7de-c7be77a37b51&quot;}}">
            <a:extLst>
              <a:ext uri="{FF2B5EF4-FFF2-40B4-BE49-F238E27FC236}">
                <a16:creationId xmlns:a16="http://schemas.microsoft.com/office/drawing/2014/main" id="{6CCEA5EF-92B3-4BC9-A50D-61845483A300}"/>
              </a:ext>
            </a:extLst>
          </p:cNvPr>
          <p:cNvSpPr txBox="1"/>
          <p:nvPr userDrawn="1"/>
        </p:nvSpPr>
        <p:spPr>
          <a:xfrm>
            <a:off x="280987" y="5278227"/>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April 22, 2022</a:t>
            </a:r>
          </a:p>
        </p:txBody>
      </p:sp>
      <p:sp>
        <p:nvSpPr>
          <p:cNvPr id="11" name="TextBox 10" descr="{&quot;templafy&quot;:{&quot;id&quot;:&quot;019edd1c-e0a2-4a1c-bd28-a9e44440d63a&quot;}}">
            <a:extLst>
              <a:ext uri="{FF2B5EF4-FFF2-40B4-BE49-F238E27FC236}">
                <a16:creationId xmlns:a16="http://schemas.microsoft.com/office/drawing/2014/main" id="{0E43B05E-A27C-45A1-9E1F-38C020F7A43D}"/>
              </a:ext>
            </a:extLst>
          </p:cNvPr>
          <p:cNvSpPr txBox="1"/>
          <p:nvPr userDrawn="1"/>
        </p:nvSpPr>
        <p:spPr>
          <a:xfrm>
            <a:off x="288000" y="5074876"/>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Isabelle Catherine De Busschere, SAP</a:t>
            </a:r>
          </a:p>
        </p:txBody>
      </p:sp>
    </p:spTree>
    <p:extLst>
      <p:ext uri="{BB962C8B-B14F-4D97-AF65-F5344CB8AC3E}">
        <p14:creationId xmlns:p14="http://schemas.microsoft.com/office/powerpoint/2010/main" val="245271761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userDrawn="1">
          <p15:clr>
            <a:srgbClr val="FBAE40"/>
          </p15:clr>
        </p15:guide>
        <p15:guide id="2" orient="horz" pos="4144" userDrawn="1">
          <p15:clr>
            <a:srgbClr val="FBAE40"/>
          </p15:clr>
        </p15:guide>
        <p15:guide id="3" orient="horz" pos="2162" userDrawn="1">
          <p15:clr>
            <a:srgbClr val="FBAE40"/>
          </p15:clr>
        </p15:guide>
        <p15:guide id="4" pos="181" userDrawn="1">
          <p15:clr>
            <a:srgbClr val="FBAE40"/>
          </p15:clr>
        </p15:guide>
        <p15:guide id="5" orient="horz" pos="2534" userDrawn="1">
          <p15:clr>
            <a:srgbClr val="FBAE40"/>
          </p15:clr>
        </p15:guide>
        <p15:guide id="6" orient="horz" pos="3164" userDrawn="1">
          <p15:clr>
            <a:srgbClr val="FBAE40"/>
          </p15:clr>
        </p15:guide>
        <p15:guide id="7" orient="horz" pos="3232" userDrawn="1">
          <p15:clr>
            <a:srgbClr val="FBAE40"/>
          </p15:clr>
        </p15:guide>
        <p15:guide id="8" orient="horz" pos="35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399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2678" userDrawn="1">
          <p15:clr>
            <a:srgbClr val="FBAE40"/>
          </p15:clr>
        </p15:guide>
        <p15:guide id="6" orient="horz" pos="3004" userDrawn="1">
          <p15:clr>
            <a:srgbClr val="FBAE40"/>
          </p15:clr>
        </p15:guide>
        <p15:guide id="7" orient="horz" pos="3991"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2428" userDrawn="1">
          <p15:clr>
            <a:srgbClr val="FBAE40"/>
          </p15:clr>
        </p15:guide>
        <p15:guide id="11" orient="horz" pos="2743" userDrawn="1">
          <p15:clr>
            <a:srgbClr val="FBAE40"/>
          </p15:clr>
        </p15:guide>
        <p15:guide id="12" orient="horz" pos="399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1" userDrawn="1">
          <p15:clr>
            <a:srgbClr val="FBAE40"/>
          </p15:clr>
        </p15:guide>
        <p15:guide id="5" orient="horz" pos="211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9" userDrawn="1">
          <p15:clr>
            <a:srgbClr val="FBAE40"/>
          </p15:clr>
        </p15:guide>
        <p15:guide id="5" orient="horz" pos="317" userDrawn="1">
          <p15:clr>
            <a:srgbClr val="FBAE40"/>
          </p15:clr>
        </p15:guide>
        <p15:guide id="6" orient="horz" pos="551" userDrawn="1">
          <p15:clr>
            <a:srgbClr val="FBAE40"/>
          </p15:clr>
        </p15:guide>
        <p15:guide id="7" orient="horz" pos="102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Tree>
    <p:extLst>
      <p:ext uri="{BB962C8B-B14F-4D97-AF65-F5344CB8AC3E}">
        <p14:creationId xmlns:p14="http://schemas.microsoft.com/office/powerpoint/2010/main" val="4139791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bg>
      <p:bgRef idx="1001">
        <a:schemeClr val="bg1"/>
      </p:bgRef>
    </p:bg>
    <p:spTree>
      <p:nvGrpSpPr>
        <p:cNvPr id="1" name=""/>
        <p:cNvGrpSpPr/>
        <p:nvPr/>
      </p:nvGrpSpPr>
      <p:grpSpPr>
        <a:xfrm>
          <a:off x="0" y="0"/>
          <a:ext cx="0" cy="0"/>
          <a:chOff x="0" y="0"/>
          <a:chExt cx="0" cy="0"/>
        </a:xfrm>
      </p:grpSpPr>
      <p:pic>
        <p:nvPicPr>
          <p:cNvPr id="3" name="SAP Logo Placeholder" descr="{&quot;templafy&quot;:{&quot;id&quot;:&quot;8b4059c7-7bd7-44ec-b39f-4422b25395a0&quot;}}">
            <a:extLst>
              <a:ext uri="{FF2B5EF4-FFF2-40B4-BE49-F238E27FC236}">
                <a16:creationId xmlns:a16="http://schemas.microsoft.com/office/drawing/2014/main" id="{E55C3B4E-9BCA-4723-A10E-84C9E622B178}"/>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10" name="Partner Logo Placeholder">
            <a:extLst>
              <a:ext uri="{FF2B5EF4-FFF2-40B4-BE49-F238E27FC236}">
                <a16:creationId xmlns:a16="http://schemas.microsoft.com/office/drawing/2014/main" id="{DA90C4E7-C35C-564D-9269-70A29A50EBF8}"/>
              </a:ext>
            </a:extLst>
          </p:cNvPr>
          <p:cNvSpPr>
            <a:spLocks noGrp="1"/>
          </p:cNvSpPr>
          <p:nvPr>
            <p:ph type="pic" sz="quarter" idx="15"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4" name="Title"/>
          <p:cNvSpPr>
            <a:spLocks noGrp="1"/>
          </p:cNvSpPr>
          <p:nvPr>
            <p:ph type="title" hasCustomPrompt="1"/>
          </p:nvPr>
        </p:nvSpPr>
        <p:spPr>
          <a:xfrm>
            <a:off x="288000" y="2706317"/>
            <a:ext cx="109008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6" name="Acquired Company Logo Placeholder" descr="{&quot;templafy&quot;:{&quot;id&quot;:&quot;27caeea2-8b45-4d1d-a54e-8a325e57224d&quot;}}">
            <a:extLst>
              <a:ext uri="{FF2B5EF4-FFF2-40B4-BE49-F238E27FC236}">
                <a16:creationId xmlns:a16="http://schemas.microsoft.com/office/drawing/2014/main" id="{0AAF9078-9A91-472B-9C5A-C5E0316B19A0}"/>
              </a:ext>
            </a:extLst>
          </p:cNvPr>
          <p:cNvPicPr>
            <a:picLocks noChangeAspect="1"/>
          </p:cNvPicPr>
          <p:nvPr userDrawn="1"/>
        </p:nvPicPr>
        <p:blipFill>
          <a:blip r:embed="rId3"/>
          <a:stretch>
            <a:fillRect/>
          </a:stretch>
        </p:blipFill>
        <p:spPr>
          <a:xfrm>
            <a:off x="282575" y="2141327"/>
            <a:ext cx="1109568" cy="225572"/>
          </a:xfrm>
          <a:prstGeom prst="rect">
            <a:avLst/>
          </a:prstGeom>
        </p:spPr>
      </p:pic>
      <p:sp>
        <p:nvSpPr>
          <p:cNvPr id="11" name="TextBox 10" descr="{&quot;templafy&quot;:{&quot;id&quot;:&quot;03986fc6-8c99-4195-928a-2f7aa04abb01&quot;}}">
            <a:extLst>
              <a:ext uri="{FF2B5EF4-FFF2-40B4-BE49-F238E27FC236}">
                <a16:creationId xmlns:a16="http://schemas.microsoft.com/office/drawing/2014/main" id="{AC53B201-90B9-4E7D-A16A-96A3B827889D}"/>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kern="0">
                <a:ea typeface="Arial Unicode MS" pitchFamily="34" charset="-128"/>
                <a:cs typeface="Arial Unicode MS" pitchFamily="34" charset="-128"/>
              </a:rPr>
              <a:t>CONFIDENTIAL</a:t>
            </a:r>
          </a:p>
        </p:txBody>
      </p:sp>
      <p:sp>
        <p:nvSpPr>
          <p:cNvPr id="12" name="TextBox 11" descr="{&quot;templafy&quot;:{&quot;id&quot;:&quot;e1906241-4d51-407c-970c-ad39aa787184&quot;}}">
            <a:extLst>
              <a:ext uri="{FF2B5EF4-FFF2-40B4-BE49-F238E27FC236}">
                <a16:creationId xmlns:a16="http://schemas.microsoft.com/office/drawing/2014/main" id="{514B8905-F32F-46AB-8419-7B09B378BB99}"/>
              </a:ext>
            </a:extLst>
          </p:cNvPr>
          <p:cNvSpPr txBox="1"/>
          <p:nvPr userDrawn="1"/>
        </p:nvSpPr>
        <p:spPr>
          <a:xfrm>
            <a:off x="280987" y="4478127"/>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April 22, 2022</a:t>
            </a:r>
          </a:p>
        </p:txBody>
      </p:sp>
      <p:sp>
        <p:nvSpPr>
          <p:cNvPr id="13" name="TextBox 12" descr="{&quot;templafy&quot;:{&quot;id&quot;:&quot;563f3deb-746a-4eb4-84e1-bc9eb7479c74&quot;}}">
            <a:extLst>
              <a:ext uri="{FF2B5EF4-FFF2-40B4-BE49-F238E27FC236}">
                <a16:creationId xmlns:a16="http://schemas.microsoft.com/office/drawing/2014/main" id="{E742FBA8-D0CE-4820-9379-755436881113}"/>
              </a:ext>
            </a:extLst>
          </p:cNvPr>
          <p:cNvSpPr txBox="1"/>
          <p:nvPr userDrawn="1"/>
        </p:nvSpPr>
        <p:spPr>
          <a:xfrm>
            <a:off x="288000" y="4254979"/>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Isabelle Catherine De Busschere, SAP</a:t>
            </a:r>
          </a:p>
        </p:txBody>
      </p:sp>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hank You and Contact Information">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B62EF80-ED78-484B-AC34-B314C73F9091}"/>
              </a:ext>
            </a:extLst>
          </p:cNvPr>
          <p:cNvSpPr txBox="1"/>
          <p:nvPr userDrawn="1"/>
        </p:nvSpPr>
        <p:spPr>
          <a:xfrm>
            <a:off x="503238" y="1466850"/>
            <a:ext cx="4391247" cy="84638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500" b="1" kern="0">
                <a:ea typeface="Arial Unicode MS" pitchFamily="34" charset="-128"/>
                <a:cs typeface="Arial Unicode MS" pitchFamily="34" charset="-128"/>
              </a:rPr>
              <a:t>Thank you.</a:t>
            </a:r>
          </a:p>
        </p:txBody>
      </p:sp>
      <p:pic>
        <p:nvPicPr>
          <p:cNvPr id="4" name="SAP Logo Placeholder" descr="{&quot;templafy&quot;:{&quot;id&quot;:&quot;5b89374d-4afe-4d61-8d5f-b9bfdc2c6950&quot;}}">
            <a:extLst>
              <a:ext uri="{FF2B5EF4-FFF2-40B4-BE49-F238E27FC236}">
                <a16:creationId xmlns:a16="http://schemas.microsoft.com/office/drawing/2014/main" id="{265CA7A2-422C-403A-9F45-EC0351AA7405}"/>
              </a:ext>
            </a:extLst>
          </p:cNvPr>
          <p:cNvPicPr>
            <a:picLocks noChangeAspect="1"/>
          </p:cNvPicPr>
          <p:nvPr userDrawn="1"/>
        </p:nvPicPr>
        <p:blipFill>
          <a:blip r:embed="rId2"/>
          <a:stretch>
            <a:fillRect/>
          </a:stretch>
        </p:blipFill>
        <p:spPr>
          <a:xfrm>
            <a:off x="9509760" y="5797296"/>
            <a:ext cx="2208436" cy="532020"/>
          </a:xfrm>
          <a:prstGeom prst="rect">
            <a:avLst/>
          </a:prstGeom>
        </p:spPr>
      </p:pic>
      <p:pic>
        <p:nvPicPr>
          <p:cNvPr id="6" name="Acquired Company Logo Placeholder" descr="{&quot;templafy&quot;:{&quot;id&quot;:&quot;93344219-8994-459f-8d6d-d15f29fab0c1&quot;}}">
            <a:extLst>
              <a:ext uri="{FF2B5EF4-FFF2-40B4-BE49-F238E27FC236}">
                <a16:creationId xmlns:a16="http://schemas.microsoft.com/office/drawing/2014/main" id="{A2F28DB2-F995-4F7F-9220-FF4FC320D80B}"/>
              </a:ext>
            </a:extLst>
          </p:cNvPr>
          <p:cNvPicPr>
            <a:picLocks noChangeAspect="1"/>
          </p:cNvPicPr>
          <p:nvPr userDrawn="1"/>
        </p:nvPicPr>
        <p:blipFill>
          <a:blip r:embed="rId3"/>
          <a:stretch>
            <a:fillRect/>
          </a:stretch>
        </p:blipFill>
        <p:spPr>
          <a:xfrm>
            <a:off x="504000" y="522453"/>
            <a:ext cx="1109568" cy="225572"/>
          </a:xfrm>
          <a:prstGeom prst="rect">
            <a:avLst/>
          </a:prstGeom>
        </p:spPr>
      </p:pic>
      <p:sp>
        <p:nvSpPr>
          <p:cNvPr id="7" name="TextBox 6" descr="{&quot;templafy&quot;:{&quot;id&quot;:&quot;43e7edde-fcc6-46e2-b74b-538e52550a7c&quot;}}">
            <a:extLst>
              <a:ext uri="{FF2B5EF4-FFF2-40B4-BE49-F238E27FC236}">
                <a16:creationId xmlns:a16="http://schemas.microsoft.com/office/drawing/2014/main" id="{001FF5C1-5032-44A0-8D2C-278B480A43BA}"/>
              </a:ext>
            </a:extLst>
          </p:cNvPr>
          <p:cNvSpPr txBox="1"/>
          <p:nvPr userDrawn="1"/>
        </p:nvSpPr>
        <p:spPr>
          <a:xfrm>
            <a:off x="503238" y="3351716"/>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Isabelle Catherine De Busschere</a:t>
            </a:r>
          </a:p>
        </p:txBody>
      </p:sp>
      <p:sp>
        <p:nvSpPr>
          <p:cNvPr id="8" name="TextBox 7" descr="{&quot;templafy&quot;:{&quot;id&quot;:&quot;b2e8c2a0-206a-470d-abae-c477d63ba03d&quot;}}">
            <a:extLst>
              <a:ext uri="{FF2B5EF4-FFF2-40B4-BE49-F238E27FC236}">
                <a16:creationId xmlns:a16="http://schemas.microsoft.com/office/drawing/2014/main" id="{2D50994A-CAC8-48D5-B665-59364DCBE57A}"/>
              </a:ext>
            </a:extLst>
          </p:cNvPr>
          <p:cNvSpPr txBox="1"/>
          <p:nvPr userDrawn="1"/>
        </p:nvSpPr>
        <p:spPr>
          <a:xfrm>
            <a:off x="503238" y="3574864"/>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isabelle.catherine.de.busschere@sap.com</a:t>
            </a:r>
          </a:p>
        </p:txBody>
      </p:sp>
      <p:sp>
        <p:nvSpPr>
          <p:cNvPr id="10" name="TextBox 9">
            <a:extLst>
              <a:ext uri="{FF2B5EF4-FFF2-40B4-BE49-F238E27FC236}">
                <a16:creationId xmlns:a16="http://schemas.microsoft.com/office/drawing/2014/main" id="{433C5639-DDA2-864A-9DC3-7FC80AC852D5}"/>
              </a:ext>
            </a:extLst>
          </p:cNvPr>
          <p:cNvSpPr txBox="1"/>
          <p:nvPr userDrawn="1"/>
        </p:nvSpPr>
        <p:spPr>
          <a:xfrm>
            <a:off x="503238" y="2905125"/>
            <a:ext cx="1837041" cy="246221"/>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600"/>
              <a:t>Contact information:</a:t>
            </a:r>
          </a:p>
        </p:txBody>
      </p:sp>
      <p:sp>
        <p:nvSpPr>
          <p:cNvPr id="9" name="Copyright Placeholder" descr="{&quot;templafy&quot;:{&quot;id&quot;:&quot;ba9fff8e-a26f-4604-9418-39eec7243848&quot;}}">
            <a:extLst>
              <a:ext uri="{FF2B5EF4-FFF2-40B4-BE49-F238E27FC236}">
                <a16:creationId xmlns:a16="http://schemas.microsoft.com/office/drawing/2014/main" id="{EDAF1AF5-D568-20CC-6052-F655D86F5486}"/>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a:t>© 2022 SAP SE or an SAP affiliate company. All rights reserved. See Legal Notice on www.sap.com/legal-notice for use terms, disclaimers, disclosures, or restrictions related to SAP Materials for general audiences.</a:t>
            </a:r>
          </a:p>
        </p:txBody>
      </p:sp>
    </p:spTree>
    <p:extLst>
      <p:ext uri="{BB962C8B-B14F-4D97-AF65-F5344CB8AC3E}">
        <p14:creationId xmlns:p14="http://schemas.microsoft.com/office/powerpoint/2010/main" val="78109031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userDrawn="1">
          <p15:clr>
            <a:srgbClr val="FBAE40"/>
          </p15:clr>
        </p15:guide>
        <p15:guide id="2" orient="horz" pos="924"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o not use">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CBC70C-7A6F-BDED-70BE-C18DDEDBAFB8}"/>
              </a:ext>
            </a:extLst>
          </p:cNvPr>
          <p:cNvSpPr txBox="1"/>
          <p:nvPr userDrawn="1"/>
        </p:nvSpPr>
        <p:spPr>
          <a:xfrm>
            <a:off x="1236133" y="2726266"/>
            <a:ext cx="9008534"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3200" kern="0">
                <a:solidFill>
                  <a:schemeClr val="tx1"/>
                </a:solidFill>
                <a:ea typeface="Arial Unicode MS" pitchFamily="34" charset="-128"/>
                <a:cs typeface="Arial Unicode MS" pitchFamily="34" charset="-128"/>
              </a:rPr>
              <a:t>Please do not use the following two layouts.</a:t>
            </a:r>
          </a:p>
        </p:txBody>
      </p:sp>
    </p:spTree>
    <p:extLst>
      <p:ext uri="{BB962C8B-B14F-4D97-AF65-F5344CB8AC3E}">
        <p14:creationId xmlns:p14="http://schemas.microsoft.com/office/powerpoint/2010/main" val="24924728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P TO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92DFC-FD1B-4A52-9C53-4B7EF4A1FB05}"/>
              </a:ext>
            </a:extLst>
          </p:cNvPr>
          <p:cNvSpPr>
            <a:spLocks noGrp="1"/>
          </p:cNvSpPr>
          <p:nvPr>
            <p:ph type="title" idx="10" hasCustomPrompt="1"/>
          </p:nvPr>
        </p:nvSpPr>
        <p:spPr/>
        <p:txBody>
          <a:bodyPr/>
          <a:lstStyle>
            <a:lvl1pPr>
              <a:defRPr>
                <a:solidFill>
                  <a:schemeClr val="tx1"/>
                </a:solidFill>
              </a:defRPr>
            </a:lvl1pPr>
          </a:lstStyle>
          <a:p>
            <a:r>
              <a:rPr lang="en-US"/>
              <a:t>Agenda</a:t>
            </a:r>
            <a:endParaRPr lang="en-GB"/>
          </a:p>
        </p:txBody>
      </p:sp>
      <p:grpSp>
        <p:nvGrpSpPr>
          <p:cNvPr id="133" name="SP Agenda Section" hidden="1">
            <a:extLst>
              <a:ext uri="{FF2B5EF4-FFF2-40B4-BE49-F238E27FC236}">
                <a16:creationId xmlns:a16="http://schemas.microsoft.com/office/drawing/2014/main" id="{D24AF73D-E8B5-41A4-916A-96E2C1B135E6}"/>
              </a:ext>
            </a:extLst>
          </p:cNvPr>
          <p:cNvGrpSpPr/>
          <p:nvPr userDrawn="1"/>
        </p:nvGrpSpPr>
        <p:grpSpPr>
          <a:xfrm>
            <a:off x="504002" y="1584331"/>
            <a:ext cx="11186471" cy="369332"/>
            <a:chOff x="2366859" y="2085631"/>
            <a:chExt cx="8088105" cy="369332"/>
          </a:xfrm>
        </p:grpSpPr>
        <p:sp>
          <p:nvSpPr>
            <p:cNvPr id="134" name="Section Title">
              <a:extLst>
                <a:ext uri="{FF2B5EF4-FFF2-40B4-BE49-F238E27FC236}">
                  <a16:creationId xmlns:a16="http://schemas.microsoft.com/office/drawing/2014/main" id="{0BF24B39-EEF6-4241-B6B6-3EC44EC0FE5E}"/>
                </a:ext>
              </a:extLst>
            </p:cNvPr>
            <p:cNvSpPr txBox="1">
              <a:spLocks/>
            </p:cNvSpPr>
            <p:nvPr userDrawn="1"/>
          </p:nvSpPr>
          <p:spPr>
            <a:xfrm>
              <a:off x="2696674" y="2085631"/>
              <a:ext cx="3843347" cy="369332"/>
            </a:xfrm>
            <a:prstGeom prst="rect">
              <a:avLst/>
            </a:prstGeom>
            <a:noFill/>
            <a:ln>
              <a:noFill/>
            </a:ln>
          </p:spPr>
          <p:txBody>
            <a:bodyPr wrap="square" rtlCol="0" anchor="ctr">
              <a:noAutofit/>
            </a:body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2000" b="0" i="0" u="none" strike="noStrike" kern="0" cap="none" spc="0" normalizeH="0" baseline="0" noProof="0">
                  <a:ln>
                    <a:noFill/>
                  </a:ln>
                  <a:solidFill>
                    <a:schemeClr val="tx1"/>
                  </a:solidFill>
                  <a:effectLst/>
                  <a:uLnTx/>
                  <a:uFillTx/>
                </a:rPr>
                <a:t>&lt;TEXT&gt;</a:t>
              </a:r>
            </a:p>
          </p:txBody>
        </p:sp>
        <p:sp>
          <p:nvSpPr>
            <p:cNvPr id="135" name="Section Number">
              <a:extLst>
                <a:ext uri="{FF2B5EF4-FFF2-40B4-BE49-F238E27FC236}">
                  <a16:creationId xmlns:a16="http://schemas.microsoft.com/office/drawing/2014/main" id="{040A19FE-7B7C-40EF-8EC0-DCED57C69F3A}"/>
                </a:ext>
              </a:extLst>
            </p:cNvPr>
            <p:cNvSpPr txBox="1">
              <a:spLocks/>
            </p:cNvSpPr>
            <p:nvPr userDrawn="1"/>
          </p:nvSpPr>
          <p:spPr>
            <a:xfrm>
              <a:off x="2366859" y="2085631"/>
              <a:ext cx="494655" cy="369332"/>
            </a:xfrm>
            <a:prstGeom prst="rect">
              <a:avLst/>
            </a:prstGeom>
            <a:noFill/>
            <a:ln>
              <a:noFill/>
            </a:ln>
          </p:spPr>
          <p:txBody>
            <a:bodyPr wrap="square" rtlCol="0" anchor="ctr">
              <a:noAutofit/>
            </a:bodyPr>
            <a:lstStyle>
              <a:defPPr>
                <a:defRPr lang="de-DE"/>
              </a:defPPr>
              <a:lvl1pPr lvl="0" defTabSz="9334267">
                <a:tabLst>
                  <a:tab pos="9512062" algn="l"/>
                </a:tabLst>
                <a:defRPr sz="2000"/>
              </a:lvl1p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2000" b="0" i="0" u="none" strike="noStrike" kern="0" cap="none" spc="0" normalizeH="0" baseline="0" noProof="0">
                  <a:ln>
                    <a:noFill/>
                  </a:ln>
                  <a:solidFill>
                    <a:schemeClr val="tx1"/>
                  </a:solidFill>
                  <a:effectLst/>
                  <a:uLnTx/>
                  <a:uFillTx/>
                </a:rPr>
                <a:t>&lt;N&gt;</a:t>
              </a:r>
            </a:p>
          </p:txBody>
        </p:sp>
        <p:sp>
          <p:nvSpPr>
            <p:cNvPr id="136" name="Slide Number">
              <a:extLst>
                <a:ext uri="{FF2B5EF4-FFF2-40B4-BE49-F238E27FC236}">
                  <a16:creationId xmlns:a16="http://schemas.microsoft.com/office/drawing/2014/main" id="{662DEFE0-0D6C-4780-A665-B3E6DE6A0B8E}"/>
                </a:ext>
              </a:extLst>
            </p:cNvPr>
            <p:cNvSpPr txBox="1">
              <a:spLocks/>
            </p:cNvSpPr>
            <p:nvPr userDrawn="1"/>
          </p:nvSpPr>
          <p:spPr>
            <a:xfrm>
              <a:off x="9826865" y="2085631"/>
              <a:ext cx="628099" cy="369332"/>
            </a:xfrm>
            <a:prstGeom prst="rect">
              <a:avLst/>
            </a:prstGeom>
            <a:noFill/>
            <a:ln>
              <a:noFill/>
            </a:ln>
          </p:spPr>
          <p:txBody>
            <a:bodyPr wrap="none" rIns="0" rtlCol="0" anchor="ctr">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chemeClr val="tx1"/>
                  </a:solidFill>
                  <a:effectLst/>
                  <a:uLnTx/>
                  <a:uFillTx/>
                </a:rPr>
                <a:t>&lt;P&gt;</a:t>
              </a:r>
            </a:p>
          </p:txBody>
        </p:sp>
        <p:sp>
          <p:nvSpPr>
            <p:cNvPr id="137" name="Timeslot">
              <a:extLst>
                <a:ext uri="{FF2B5EF4-FFF2-40B4-BE49-F238E27FC236}">
                  <a16:creationId xmlns:a16="http://schemas.microsoft.com/office/drawing/2014/main" id="{66FF53D6-21D5-4E95-A55A-EED585F39382}"/>
                </a:ext>
              </a:extLst>
            </p:cNvPr>
            <p:cNvSpPr txBox="1">
              <a:spLocks/>
            </p:cNvSpPr>
            <p:nvPr userDrawn="1"/>
          </p:nvSpPr>
          <p:spPr>
            <a:xfrm>
              <a:off x="7669985" y="2085631"/>
              <a:ext cx="1257061"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chemeClr val="tx1"/>
                  </a:solidFill>
                  <a:effectLst/>
                  <a:uLnTx/>
                  <a:uFillTx/>
                </a:rPr>
                <a:t>&lt;TIMESLOT&gt;</a:t>
              </a:r>
            </a:p>
          </p:txBody>
        </p:sp>
        <p:sp>
          <p:nvSpPr>
            <p:cNvPr id="138" name="Responsible">
              <a:extLst>
                <a:ext uri="{FF2B5EF4-FFF2-40B4-BE49-F238E27FC236}">
                  <a16:creationId xmlns:a16="http://schemas.microsoft.com/office/drawing/2014/main" id="{AB53247A-2D7A-4D53-98AC-E6FA2F8354AA}"/>
                </a:ext>
              </a:extLst>
            </p:cNvPr>
            <p:cNvSpPr txBox="1">
              <a:spLocks/>
            </p:cNvSpPr>
            <p:nvPr userDrawn="1"/>
          </p:nvSpPr>
          <p:spPr>
            <a:xfrm>
              <a:off x="5644210" y="2085631"/>
              <a:ext cx="1388067"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chemeClr val="tx1"/>
                  </a:solidFill>
                  <a:effectLst/>
                  <a:uLnTx/>
                  <a:uFillTx/>
                </a:rPr>
                <a:t>&lt;RESPONSIBLE&gt;</a:t>
              </a:r>
            </a:p>
          </p:txBody>
        </p:sp>
        <p:sp>
          <p:nvSpPr>
            <p:cNvPr id="139" name="Duration">
              <a:extLst>
                <a:ext uri="{FF2B5EF4-FFF2-40B4-BE49-F238E27FC236}">
                  <a16:creationId xmlns:a16="http://schemas.microsoft.com/office/drawing/2014/main" id="{956ED9F3-0366-43CE-A9F6-23B9FC629939}"/>
                </a:ext>
              </a:extLst>
            </p:cNvPr>
            <p:cNvSpPr txBox="1">
              <a:spLocks/>
            </p:cNvSpPr>
            <p:nvPr userDrawn="1"/>
          </p:nvSpPr>
          <p:spPr>
            <a:xfrm>
              <a:off x="9092206" y="2085631"/>
              <a:ext cx="684723"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chemeClr val="tx1"/>
                  </a:solidFill>
                  <a:effectLst/>
                  <a:uLnTx/>
                  <a:uFillTx/>
                </a:rPr>
                <a:t>&lt;DURATION&gt;</a:t>
              </a:r>
            </a:p>
          </p:txBody>
        </p:sp>
      </p:grpSp>
      <p:grpSp>
        <p:nvGrpSpPr>
          <p:cNvPr id="140" name="SP Agenda Section Highlight" hidden="1">
            <a:extLst>
              <a:ext uri="{FF2B5EF4-FFF2-40B4-BE49-F238E27FC236}">
                <a16:creationId xmlns:a16="http://schemas.microsoft.com/office/drawing/2014/main" id="{BBFAE3E1-F830-408A-B630-A05BF035571C}"/>
              </a:ext>
            </a:extLst>
          </p:cNvPr>
          <p:cNvGrpSpPr>
            <a:grpSpLocks/>
          </p:cNvGrpSpPr>
          <p:nvPr userDrawn="1"/>
        </p:nvGrpSpPr>
        <p:grpSpPr>
          <a:xfrm>
            <a:off x="504000" y="2929010"/>
            <a:ext cx="11186014" cy="369332"/>
            <a:chOff x="1775640" y="2616963"/>
            <a:chExt cx="8758486" cy="369332"/>
          </a:xfrm>
          <a:noFill/>
        </p:grpSpPr>
        <p:sp>
          <p:nvSpPr>
            <p:cNvPr id="141" name="Section Title">
              <a:extLst>
                <a:ext uri="{FF2B5EF4-FFF2-40B4-BE49-F238E27FC236}">
                  <a16:creationId xmlns:a16="http://schemas.microsoft.com/office/drawing/2014/main" id="{6BD8BA78-37EF-4785-85C9-79CEA0B0EEF6}"/>
                </a:ext>
              </a:extLst>
            </p:cNvPr>
            <p:cNvSpPr txBox="1">
              <a:spLocks/>
            </p:cNvSpPr>
            <p:nvPr userDrawn="1"/>
          </p:nvSpPr>
          <p:spPr>
            <a:xfrm>
              <a:off x="2132808" y="2616963"/>
              <a:ext cx="3870213" cy="369332"/>
            </a:xfrm>
            <a:prstGeom prst="rect">
              <a:avLst/>
            </a:prstGeom>
            <a:grpFill/>
            <a:ln>
              <a:noFill/>
            </a:ln>
          </p:spPr>
          <p:txBody>
            <a:bodyPr wrap="square" rtlCol="0" anchor="ctr">
              <a:noAutofit/>
            </a:body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2000" b="1" i="0" u="none" strike="noStrike" kern="0" cap="none" spc="0" normalizeH="0" baseline="0" noProof="0">
                  <a:ln>
                    <a:noFill/>
                  </a:ln>
                  <a:solidFill>
                    <a:schemeClr val="tx1"/>
                  </a:solidFill>
                  <a:effectLst/>
                  <a:uLnTx/>
                  <a:uFillTx/>
                </a:rPr>
                <a:t>&lt;TEXT&gt;</a:t>
              </a:r>
            </a:p>
          </p:txBody>
        </p:sp>
        <p:sp>
          <p:nvSpPr>
            <p:cNvPr id="142" name="Section Number">
              <a:extLst>
                <a:ext uri="{FF2B5EF4-FFF2-40B4-BE49-F238E27FC236}">
                  <a16:creationId xmlns:a16="http://schemas.microsoft.com/office/drawing/2014/main" id="{52D83AEC-6908-4E4F-8123-6C73208C3E2D}"/>
                </a:ext>
              </a:extLst>
            </p:cNvPr>
            <p:cNvSpPr txBox="1">
              <a:spLocks/>
            </p:cNvSpPr>
            <p:nvPr userDrawn="1"/>
          </p:nvSpPr>
          <p:spPr>
            <a:xfrm>
              <a:off x="1775640" y="2616963"/>
              <a:ext cx="535676" cy="369332"/>
            </a:xfrm>
            <a:prstGeom prst="rect">
              <a:avLst/>
            </a:prstGeom>
            <a:noFill/>
            <a:ln>
              <a:noFill/>
            </a:ln>
          </p:spPr>
          <p:txBody>
            <a:bodyPr wrap="square" rtlCol="0" anchor="ctr">
              <a:noAutofit/>
            </a:bodyPr>
            <a:lstStyle>
              <a:defPPr>
                <a:defRPr lang="de-DE"/>
              </a:defPPr>
              <a:lvl1pPr lvl="0" defTabSz="9334267">
                <a:tabLst>
                  <a:tab pos="9512062" algn="l"/>
                </a:tabLst>
                <a:defRPr sz="2000"/>
              </a:lvl1p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2000" b="1" i="0" u="none" strike="noStrike" kern="0" cap="none" spc="0" normalizeH="0" baseline="0" noProof="0">
                  <a:ln>
                    <a:noFill/>
                  </a:ln>
                  <a:solidFill>
                    <a:schemeClr val="tx1"/>
                  </a:solidFill>
                  <a:effectLst/>
                  <a:uLnTx/>
                  <a:uFillTx/>
                </a:rPr>
                <a:t>&lt;N&gt;</a:t>
              </a:r>
            </a:p>
          </p:txBody>
        </p:sp>
        <p:sp>
          <p:nvSpPr>
            <p:cNvPr id="143" name="Slide Number">
              <a:extLst>
                <a:ext uri="{FF2B5EF4-FFF2-40B4-BE49-F238E27FC236}">
                  <a16:creationId xmlns:a16="http://schemas.microsoft.com/office/drawing/2014/main" id="{58D11A85-FB0A-4686-B76C-A05782BEA1B1}"/>
                </a:ext>
              </a:extLst>
            </p:cNvPr>
            <p:cNvSpPr txBox="1">
              <a:spLocks/>
            </p:cNvSpPr>
            <p:nvPr userDrawn="1"/>
          </p:nvSpPr>
          <p:spPr>
            <a:xfrm>
              <a:off x="9907842" y="2616963"/>
              <a:ext cx="626284" cy="369332"/>
            </a:xfrm>
            <a:prstGeom prst="rect">
              <a:avLst/>
            </a:prstGeom>
            <a:noFill/>
            <a:ln>
              <a:noFill/>
            </a:ln>
          </p:spPr>
          <p:txBody>
            <a:bodyPr wrap="none" rIns="0" rtlCol="0" anchor="ctr">
              <a:noAutofit/>
            </a:bodyPr>
            <a:lstStyle>
              <a:defPPr>
                <a:defRPr lang="de-DE"/>
              </a:defPPr>
              <a:lvl1pPr algn="r">
                <a:defRPr sz="2000"/>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tx1"/>
                  </a:solidFill>
                  <a:effectLst/>
                  <a:uLnTx/>
                  <a:uFillTx/>
                </a:rPr>
                <a:t>&lt;P&gt;</a:t>
              </a:r>
            </a:p>
          </p:txBody>
        </p:sp>
        <p:sp>
          <p:nvSpPr>
            <p:cNvPr id="144" name="Timeslot">
              <a:extLst>
                <a:ext uri="{FF2B5EF4-FFF2-40B4-BE49-F238E27FC236}">
                  <a16:creationId xmlns:a16="http://schemas.microsoft.com/office/drawing/2014/main" id="{59FB4FBA-44FD-4408-BEA0-804A70C22CBB}"/>
                </a:ext>
              </a:extLst>
            </p:cNvPr>
            <p:cNvSpPr txBox="1">
              <a:spLocks/>
            </p:cNvSpPr>
            <p:nvPr userDrawn="1"/>
          </p:nvSpPr>
          <p:spPr>
            <a:xfrm>
              <a:off x="7518551" y="2616963"/>
              <a:ext cx="1257061"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tx1"/>
                  </a:solidFill>
                  <a:effectLst/>
                  <a:uLnTx/>
                  <a:uFillTx/>
                </a:rPr>
                <a:t>&lt;TIMESLOT&gt;</a:t>
              </a:r>
            </a:p>
          </p:txBody>
        </p:sp>
        <p:sp>
          <p:nvSpPr>
            <p:cNvPr id="145" name="Responsible">
              <a:extLst>
                <a:ext uri="{FF2B5EF4-FFF2-40B4-BE49-F238E27FC236}">
                  <a16:creationId xmlns:a16="http://schemas.microsoft.com/office/drawing/2014/main" id="{79ED44DD-3766-4ACD-B532-507195351D37}"/>
                </a:ext>
              </a:extLst>
            </p:cNvPr>
            <p:cNvSpPr txBox="1">
              <a:spLocks/>
            </p:cNvSpPr>
            <p:nvPr userDrawn="1"/>
          </p:nvSpPr>
          <p:spPr>
            <a:xfrm>
              <a:off x="5324780" y="2616963"/>
              <a:ext cx="1388067"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tx1"/>
                  </a:solidFill>
                  <a:effectLst/>
                  <a:uLnTx/>
                  <a:uFillTx/>
                </a:rPr>
                <a:t>&lt;RESPONSIBLE&gt;</a:t>
              </a:r>
            </a:p>
          </p:txBody>
        </p:sp>
        <p:sp>
          <p:nvSpPr>
            <p:cNvPr id="146" name="Duration">
              <a:extLst>
                <a:ext uri="{FF2B5EF4-FFF2-40B4-BE49-F238E27FC236}">
                  <a16:creationId xmlns:a16="http://schemas.microsoft.com/office/drawing/2014/main" id="{32326447-585D-47BB-AF3C-67C7B5C0FFB8}"/>
                </a:ext>
              </a:extLst>
            </p:cNvPr>
            <p:cNvSpPr txBox="1">
              <a:spLocks/>
            </p:cNvSpPr>
            <p:nvPr userDrawn="1"/>
          </p:nvSpPr>
          <p:spPr>
            <a:xfrm>
              <a:off x="9084813" y="2616963"/>
              <a:ext cx="684723"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tx1"/>
                  </a:solidFill>
                  <a:effectLst/>
                  <a:uLnTx/>
                  <a:uFillTx/>
                </a:rPr>
                <a:t>&lt;DURATION&gt;</a:t>
              </a:r>
            </a:p>
          </p:txBody>
        </p:sp>
      </p:grpSp>
      <p:grpSp>
        <p:nvGrpSpPr>
          <p:cNvPr id="147" name="SP Agenda Subsection" hidden="1">
            <a:extLst>
              <a:ext uri="{FF2B5EF4-FFF2-40B4-BE49-F238E27FC236}">
                <a16:creationId xmlns:a16="http://schemas.microsoft.com/office/drawing/2014/main" id="{7610988B-8E4B-4C15-86A7-ABD774A76011}"/>
              </a:ext>
            </a:extLst>
          </p:cNvPr>
          <p:cNvGrpSpPr>
            <a:grpSpLocks/>
          </p:cNvGrpSpPr>
          <p:nvPr userDrawn="1"/>
        </p:nvGrpSpPr>
        <p:grpSpPr>
          <a:xfrm>
            <a:off x="777536" y="2176577"/>
            <a:ext cx="10912943" cy="369332"/>
            <a:chOff x="3000374" y="3160276"/>
            <a:chExt cx="7454561" cy="369332"/>
          </a:xfrm>
        </p:grpSpPr>
        <p:sp>
          <p:nvSpPr>
            <p:cNvPr id="148" name="Section Title">
              <a:extLst>
                <a:ext uri="{FF2B5EF4-FFF2-40B4-BE49-F238E27FC236}">
                  <a16:creationId xmlns:a16="http://schemas.microsoft.com/office/drawing/2014/main" id="{EDE74CB2-C035-4057-897C-B07FD75025F4}"/>
                </a:ext>
              </a:extLst>
            </p:cNvPr>
            <p:cNvSpPr txBox="1">
              <a:spLocks/>
            </p:cNvSpPr>
            <p:nvPr userDrawn="1"/>
          </p:nvSpPr>
          <p:spPr>
            <a:xfrm>
              <a:off x="3430263" y="3160276"/>
              <a:ext cx="2697248" cy="369332"/>
            </a:xfrm>
            <a:prstGeom prst="rect">
              <a:avLst/>
            </a:prstGeom>
            <a:noFill/>
            <a:ln>
              <a:noFill/>
            </a:ln>
          </p:spPr>
          <p:txBody>
            <a:bodyPr wrap="square" rtlCol="0" anchor="ctr">
              <a:noAutofit/>
            </a:bodyPr>
            <a:lstStyle/>
            <a:p>
              <a:pPr marL="0" marR="0" lvl="0" indent="0" defTabSz="9334267" eaLnBrk="1" fontAlgn="auto" latinLnBrk="0" hangingPunct="1">
                <a:lnSpc>
                  <a:spcPct val="100000"/>
                </a:lnSpc>
                <a:spcBef>
                  <a:spcPts val="600"/>
                </a:spcBef>
                <a:spcAft>
                  <a:spcPts val="0"/>
                </a:spcAft>
                <a:buClr>
                  <a:srgbClr val="F0AB00"/>
                </a:buClr>
                <a:buSzTx/>
                <a:buFont typeface="Wingdings" panose="05000000000000000000" pitchFamily="2" charset="2"/>
                <a:buNone/>
                <a:tabLst>
                  <a:tab pos="9512062" algn="l"/>
                </a:tabLst>
                <a:defRPr/>
              </a:pPr>
              <a:r>
                <a:rPr kumimoji="0" lang="en-US" sz="1800" b="0" i="0" u="none" strike="noStrike" kern="0" cap="none" spc="0" normalizeH="0" baseline="0" noProof="0">
                  <a:ln>
                    <a:noFill/>
                  </a:ln>
                  <a:solidFill>
                    <a:schemeClr val="tx1"/>
                  </a:solidFill>
                  <a:effectLst/>
                  <a:uLnTx/>
                  <a:uFillTx/>
                </a:rPr>
                <a:t>&lt;TEXT&gt;</a:t>
              </a:r>
            </a:p>
          </p:txBody>
        </p:sp>
        <p:sp>
          <p:nvSpPr>
            <p:cNvPr id="149" name="Section Number">
              <a:extLst>
                <a:ext uri="{FF2B5EF4-FFF2-40B4-BE49-F238E27FC236}">
                  <a16:creationId xmlns:a16="http://schemas.microsoft.com/office/drawing/2014/main" id="{4C5546DA-7D62-4B0D-BC2D-1310D21C275A}"/>
                </a:ext>
              </a:extLst>
            </p:cNvPr>
            <p:cNvSpPr txBox="1">
              <a:spLocks/>
            </p:cNvSpPr>
            <p:nvPr userDrawn="1"/>
          </p:nvSpPr>
          <p:spPr>
            <a:xfrm>
              <a:off x="3000374" y="3160276"/>
              <a:ext cx="585873" cy="369332"/>
            </a:xfrm>
            <a:prstGeom prst="rect">
              <a:avLst/>
            </a:prstGeom>
            <a:noFill/>
            <a:ln>
              <a:noFill/>
            </a:ln>
          </p:spPr>
          <p:txBody>
            <a:bodyPr wrap="square" rtlCol="0" anchor="ctr">
              <a:noAutofit/>
            </a:bodyPr>
            <a:lstStyle>
              <a:defPPr>
                <a:defRPr lang="de-DE"/>
              </a:defPPr>
              <a:lvl1pPr defTabSz="9334267">
                <a:tabLst>
                  <a:tab pos="9512062" algn="l"/>
                </a:tabLst>
                <a:defRPr sz="2000"/>
              </a:lvl1p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1800" b="0" i="0" u="none" strike="noStrike" kern="0" cap="none" spc="0" normalizeH="0" baseline="0" noProof="0">
                  <a:ln>
                    <a:noFill/>
                  </a:ln>
                  <a:solidFill>
                    <a:schemeClr val="tx1"/>
                  </a:solidFill>
                  <a:effectLst/>
                  <a:uLnTx/>
                  <a:uFillTx/>
                </a:rPr>
                <a:t>&lt;N&gt;</a:t>
              </a:r>
            </a:p>
          </p:txBody>
        </p:sp>
        <p:sp>
          <p:nvSpPr>
            <p:cNvPr id="150" name="Slide Number">
              <a:extLst>
                <a:ext uri="{FF2B5EF4-FFF2-40B4-BE49-F238E27FC236}">
                  <a16:creationId xmlns:a16="http://schemas.microsoft.com/office/drawing/2014/main" id="{BC5257E2-FB0A-4F51-ADF7-F8758F67AAA6}"/>
                </a:ext>
              </a:extLst>
            </p:cNvPr>
            <p:cNvSpPr txBox="1">
              <a:spLocks/>
            </p:cNvSpPr>
            <p:nvPr userDrawn="1"/>
          </p:nvSpPr>
          <p:spPr>
            <a:xfrm>
              <a:off x="9795541" y="3160276"/>
              <a:ext cx="659394" cy="369332"/>
            </a:xfrm>
            <a:prstGeom prst="rect">
              <a:avLst/>
            </a:prstGeom>
            <a:noFill/>
            <a:ln>
              <a:noFill/>
            </a:ln>
          </p:spPr>
          <p:txBody>
            <a:bodyPr wrap="none" rIns="0" rtlCol="0" anchor="ctr">
              <a:noAutofit/>
            </a:bodyPr>
            <a:lstStyle>
              <a:defPPr>
                <a:defRPr lang="de-DE"/>
              </a:defPPr>
              <a:lvl1pPr algn="r">
                <a:defRPr sz="2000"/>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chemeClr val="tx1"/>
                  </a:solidFill>
                  <a:effectLst/>
                  <a:uLnTx/>
                  <a:uFillTx/>
                </a:rPr>
                <a:t>&lt;P&gt;</a:t>
              </a:r>
            </a:p>
          </p:txBody>
        </p:sp>
        <p:sp>
          <p:nvSpPr>
            <p:cNvPr id="151" name="Timeslot">
              <a:extLst>
                <a:ext uri="{FF2B5EF4-FFF2-40B4-BE49-F238E27FC236}">
                  <a16:creationId xmlns:a16="http://schemas.microsoft.com/office/drawing/2014/main" id="{1190D4B9-81A5-431F-8726-E3332A9CDCCE}"/>
                </a:ext>
              </a:extLst>
            </p:cNvPr>
            <p:cNvSpPr txBox="1">
              <a:spLocks/>
            </p:cNvSpPr>
            <p:nvPr userDrawn="1"/>
          </p:nvSpPr>
          <p:spPr>
            <a:xfrm>
              <a:off x="7823764" y="3160276"/>
              <a:ext cx="1257061"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chemeClr val="tx1"/>
                  </a:solidFill>
                  <a:effectLst/>
                  <a:uLnTx/>
                  <a:uFillTx/>
                </a:rPr>
                <a:t>&lt;TIMESLOT&gt;</a:t>
              </a:r>
            </a:p>
          </p:txBody>
        </p:sp>
        <p:sp>
          <p:nvSpPr>
            <p:cNvPr id="152" name="Responsible">
              <a:extLst>
                <a:ext uri="{FF2B5EF4-FFF2-40B4-BE49-F238E27FC236}">
                  <a16:creationId xmlns:a16="http://schemas.microsoft.com/office/drawing/2014/main" id="{D39BF8F5-C7BC-427F-A3B2-C7914C70F18D}"/>
                </a:ext>
              </a:extLst>
            </p:cNvPr>
            <p:cNvSpPr txBox="1">
              <a:spLocks/>
            </p:cNvSpPr>
            <p:nvPr userDrawn="1"/>
          </p:nvSpPr>
          <p:spPr>
            <a:xfrm>
              <a:off x="5909870" y="3160276"/>
              <a:ext cx="1388067"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chemeClr val="tx1"/>
                  </a:solidFill>
                  <a:effectLst/>
                  <a:uLnTx/>
                  <a:uFillTx/>
                </a:rPr>
                <a:t>&lt;RESPONSIBLE&gt;</a:t>
              </a:r>
            </a:p>
          </p:txBody>
        </p:sp>
        <p:sp>
          <p:nvSpPr>
            <p:cNvPr id="153" name="Duration">
              <a:extLst>
                <a:ext uri="{FF2B5EF4-FFF2-40B4-BE49-F238E27FC236}">
                  <a16:creationId xmlns:a16="http://schemas.microsoft.com/office/drawing/2014/main" id="{3455E276-6A37-4386-81FD-25084F573A54}"/>
                </a:ext>
              </a:extLst>
            </p:cNvPr>
            <p:cNvSpPr txBox="1">
              <a:spLocks/>
            </p:cNvSpPr>
            <p:nvPr userDrawn="1"/>
          </p:nvSpPr>
          <p:spPr>
            <a:xfrm>
              <a:off x="9167437" y="3160276"/>
              <a:ext cx="684723"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chemeClr val="tx1"/>
                  </a:solidFill>
                  <a:effectLst/>
                  <a:uLnTx/>
                  <a:uFillTx/>
                </a:rPr>
                <a:t>&lt;DURATION&gt;</a:t>
              </a:r>
            </a:p>
          </p:txBody>
        </p:sp>
      </p:grpSp>
      <p:grpSp>
        <p:nvGrpSpPr>
          <p:cNvPr id="154" name="SP Agenda Subsection Highlight" hidden="1">
            <a:extLst>
              <a:ext uri="{FF2B5EF4-FFF2-40B4-BE49-F238E27FC236}">
                <a16:creationId xmlns:a16="http://schemas.microsoft.com/office/drawing/2014/main" id="{E8720CBB-3761-4F31-9358-1A420D0C4BCA}"/>
              </a:ext>
            </a:extLst>
          </p:cNvPr>
          <p:cNvGrpSpPr>
            <a:grpSpLocks/>
          </p:cNvGrpSpPr>
          <p:nvPr userDrawn="1"/>
        </p:nvGrpSpPr>
        <p:grpSpPr>
          <a:xfrm>
            <a:off x="777538" y="3522769"/>
            <a:ext cx="10912473" cy="369332"/>
            <a:chOff x="2442255" y="3694411"/>
            <a:chExt cx="8087641" cy="369332"/>
          </a:xfrm>
          <a:noFill/>
        </p:grpSpPr>
        <p:sp>
          <p:nvSpPr>
            <p:cNvPr id="155" name="Section Title">
              <a:extLst>
                <a:ext uri="{FF2B5EF4-FFF2-40B4-BE49-F238E27FC236}">
                  <a16:creationId xmlns:a16="http://schemas.microsoft.com/office/drawing/2014/main" id="{B7133A2E-0911-44C1-9796-0240B1F85A51}"/>
                </a:ext>
              </a:extLst>
            </p:cNvPr>
            <p:cNvSpPr txBox="1">
              <a:spLocks/>
            </p:cNvSpPr>
            <p:nvPr userDrawn="1"/>
          </p:nvSpPr>
          <p:spPr>
            <a:xfrm>
              <a:off x="2885303" y="3694411"/>
              <a:ext cx="2926438" cy="369332"/>
            </a:xfrm>
            <a:prstGeom prst="rect">
              <a:avLst/>
            </a:prstGeom>
            <a:grpFill/>
            <a:ln>
              <a:noFill/>
            </a:ln>
          </p:spPr>
          <p:txBody>
            <a:bodyPr wrap="square" rtlCol="0" anchor="ctr">
              <a:noAutofit/>
            </a:body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1800" b="1" i="0" u="none" strike="noStrike" kern="0" cap="none" spc="0" normalizeH="0" baseline="0" noProof="0">
                  <a:ln>
                    <a:noFill/>
                  </a:ln>
                  <a:solidFill>
                    <a:schemeClr val="tx1"/>
                  </a:solidFill>
                  <a:effectLst/>
                  <a:uLnTx/>
                  <a:uFillTx/>
                </a:rPr>
                <a:t>&lt;TEXT&gt;</a:t>
              </a:r>
            </a:p>
          </p:txBody>
        </p:sp>
        <p:sp>
          <p:nvSpPr>
            <p:cNvPr id="156" name="Section Number">
              <a:extLst>
                <a:ext uri="{FF2B5EF4-FFF2-40B4-BE49-F238E27FC236}">
                  <a16:creationId xmlns:a16="http://schemas.microsoft.com/office/drawing/2014/main" id="{E801F1E6-768C-44BA-AA02-ED6C94073BEA}"/>
                </a:ext>
              </a:extLst>
            </p:cNvPr>
            <p:cNvSpPr txBox="1">
              <a:spLocks/>
            </p:cNvSpPr>
            <p:nvPr userDrawn="1"/>
          </p:nvSpPr>
          <p:spPr>
            <a:xfrm>
              <a:off x="2442255" y="3694411"/>
              <a:ext cx="635655" cy="369332"/>
            </a:xfrm>
            <a:prstGeom prst="rect">
              <a:avLst/>
            </a:prstGeom>
            <a:noFill/>
            <a:ln>
              <a:noFill/>
            </a:ln>
          </p:spPr>
          <p:txBody>
            <a:bodyPr wrap="square" rtlCol="0" anchor="ctr">
              <a:noAutofit/>
            </a:bodyPr>
            <a:lstStyle>
              <a:defPPr>
                <a:defRPr lang="de-DE"/>
              </a:defPPr>
              <a:lvl1pPr lvl="0" defTabSz="9334267">
                <a:tabLst>
                  <a:tab pos="9512062" algn="l"/>
                </a:tabLst>
                <a:defRPr sz="2000"/>
              </a:lvl1p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1800" b="1" i="0" u="none" strike="noStrike" kern="0" cap="none" spc="0" normalizeH="0" baseline="0" noProof="0">
                  <a:ln>
                    <a:noFill/>
                  </a:ln>
                  <a:solidFill>
                    <a:schemeClr val="tx1"/>
                  </a:solidFill>
                  <a:effectLst/>
                  <a:uLnTx/>
                  <a:uFillTx/>
                </a:rPr>
                <a:t>&lt;N&gt;</a:t>
              </a:r>
            </a:p>
          </p:txBody>
        </p:sp>
        <p:sp>
          <p:nvSpPr>
            <p:cNvPr id="157" name="Slide Number">
              <a:extLst>
                <a:ext uri="{FF2B5EF4-FFF2-40B4-BE49-F238E27FC236}">
                  <a16:creationId xmlns:a16="http://schemas.microsoft.com/office/drawing/2014/main" id="{616FB238-7BA9-4B6B-9B75-F40092456972}"/>
                </a:ext>
              </a:extLst>
            </p:cNvPr>
            <p:cNvSpPr txBox="1">
              <a:spLocks/>
            </p:cNvSpPr>
            <p:nvPr userDrawn="1"/>
          </p:nvSpPr>
          <p:spPr>
            <a:xfrm>
              <a:off x="9937085" y="3694411"/>
              <a:ext cx="592811" cy="369332"/>
            </a:xfrm>
            <a:prstGeom prst="rect">
              <a:avLst/>
            </a:prstGeom>
            <a:noFill/>
            <a:ln>
              <a:noFill/>
            </a:ln>
          </p:spPr>
          <p:txBody>
            <a:bodyPr wrap="none" rIns="0" rtlCol="0" anchor="ctr">
              <a:noAutofit/>
            </a:bodyPr>
            <a:lstStyle>
              <a:defPPr>
                <a:defRPr lang="de-DE"/>
              </a:defPPr>
              <a:lvl1pPr lvl="0" algn="r">
                <a:defRPr sz="2000" b="1"/>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tx1"/>
                  </a:solidFill>
                  <a:effectLst/>
                  <a:uLnTx/>
                  <a:uFillTx/>
                </a:rPr>
                <a:t>&lt;P&gt;</a:t>
              </a:r>
            </a:p>
          </p:txBody>
        </p:sp>
        <p:sp>
          <p:nvSpPr>
            <p:cNvPr id="158" name="Timeslot">
              <a:extLst>
                <a:ext uri="{FF2B5EF4-FFF2-40B4-BE49-F238E27FC236}">
                  <a16:creationId xmlns:a16="http://schemas.microsoft.com/office/drawing/2014/main" id="{8B562BF6-254B-4315-A330-55ED4FECA909}"/>
                </a:ext>
              </a:extLst>
            </p:cNvPr>
            <p:cNvSpPr txBox="1">
              <a:spLocks/>
            </p:cNvSpPr>
            <p:nvPr userDrawn="1"/>
          </p:nvSpPr>
          <p:spPr>
            <a:xfrm>
              <a:off x="7675496" y="3694411"/>
              <a:ext cx="1257061"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tx1"/>
                  </a:solidFill>
                  <a:effectLst/>
                  <a:uLnTx/>
                  <a:uFillTx/>
                </a:rPr>
                <a:t>&lt;TIMESLOT&gt;</a:t>
              </a:r>
            </a:p>
          </p:txBody>
        </p:sp>
        <p:sp>
          <p:nvSpPr>
            <p:cNvPr id="159" name="Responsible">
              <a:extLst>
                <a:ext uri="{FF2B5EF4-FFF2-40B4-BE49-F238E27FC236}">
                  <a16:creationId xmlns:a16="http://schemas.microsoft.com/office/drawing/2014/main" id="{D77D4808-540F-4EC9-AD3B-3B25F08F08ED}"/>
                </a:ext>
              </a:extLst>
            </p:cNvPr>
            <p:cNvSpPr txBox="1">
              <a:spLocks/>
            </p:cNvSpPr>
            <p:nvPr userDrawn="1"/>
          </p:nvSpPr>
          <p:spPr>
            <a:xfrm>
              <a:off x="5598975" y="3694411"/>
              <a:ext cx="1388067"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tx1"/>
                  </a:solidFill>
                  <a:effectLst/>
                  <a:uLnTx/>
                  <a:uFillTx/>
                </a:rPr>
                <a:t>&lt;RESPONSIBLE&gt;</a:t>
              </a:r>
            </a:p>
          </p:txBody>
        </p:sp>
        <p:sp>
          <p:nvSpPr>
            <p:cNvPr id="160" name="Duration">
              <a:extLst>
                <a:ext uri="{FF2B5EF4-FFF2-40B4-BE49-F238E27FC236}">
                  <a16:creationId xmlns:a16="http://schemas.microsoft.com/office/drawing/2014/main" id="{73103FCB-7C50-40C7-AF24-36CBC536CC92}"/>
                </a:ext>
              </a:extLst>
            </p:cNvPr>
            <p:cNvSpPr txBox="1">
              <a:spLocks/>
            </p:cNvSpPr>
            <p:nvPr userDrawn="1"/>
          </p:nvSpPr>
          <p:spPr>
            <a:xfrm>
              <a:off x="9161562" y="3694411"/>
              <a:ext cx="686466"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tx1"/>
                  </a:solidFill>
                  <a:effectLst/>
                  <a:uLnTx/>
                  <a:uFillTx/>
                </a:rPr>
                <a:t>&lt;DURATION&gt;</a:t>
              </a:r>
            </a:p>
          </p:txBody>
        </p:sp>
      </p:grpSp>
    </p:spTree>
    <p:extLst>
      <p:ext uri="{BB962C8B-B14F-4D97-AF65-F5344CB8AC3E}">
        <p14:creationId xmlns:p14="http://schemas.microsoft.com/office/powerpoint/2010/main" val="393345002"/>
      </p:ext>
    </p:extLst>
  </p:cSld>
  <p:clrMapOvr>
    <a:masterClrMapping/>
  </p:clrMapOvr>
  <p:extLst>
    <p:ext uri="{DCECCB84-F9BA-43D5-87BE-67443E8EF086}">
      <p15:sldGuideLst xmlns:p15="http://schemas.microsoft.com/office/powerpoint/2012/main">
        <p15:guide id="1" orient="horz" pos="2160">
          <p15:clr>
            <a:srgbClr val="FBAE40"/>
          </p15:clr>
        </p15:guide>
        <p15:guide id="2" pos="1164">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P Divider 1">
    <p:spTree>
      <p:nvGrpSpPr>
        <p:cNvPr id="1" name=""/>
        <p:cNvGrpSpPr/>
        <p:nvPr/>
      </p:nvGrpSpPr>
      <p:grpSpPr>
        <a:xfrm>
          <a:off x="0" y="0"/>
          <a:ext cx="0" cy="0"/>
          <a:chOff x="0" y="0"/>
          <a:chExt cx="0" cy="0"/>
        </a:xfrm>
      </p:grpSpPr>
      <p:grpSp>
        <p:nvGrpSpPr>
          <p:cNvPr id="16" name="SP Agenda Section" hidden="1">
            <a:extLst>
              <a:ext uri="{FF2B5EF4-FFF2-40B4-BE49-F238E27FC236}">
                <a16:creationId xmlns:a16="http://schemas.microsoft.com/office/drawing/2014/main" id="{14DFBEF2-900B-4A91-81A1-4EF2052959C0}"/>
              </a:ext>
            </a:extLst>
          </p:cNvPr>
          <p:cNvGrpSpPr>
            <a:grpSpLocks/>
          </p:cNvGrpSpPr>
          <p:nvPr userDrawn="1"/>
        </p:nvGrpSpPr>
        <p:grpSpPr>
          <a:xfrm>
            <a:off x="656713" y="3244334"/>
            <a:ext cx="11161446" cy="369332"/>
            <a:chOff x="1797664" y="2085631"/>
            <a:chExt cx="5979936" cy="369332"/>
          </a:xfrm>
        </p:grpSpPr>
        <p:sp>
          <p:nvSpPr>
            <p:cNvPr id="17" name="Section Title" hidden="1">
              <a:extLst>
                <a:ext uri="{FF2B5EF4-FFF2-40B4-BE49-F238E27FC236}">
                  <a16:creationId xmlns:a16="http://schemas.microsoft.com/office/drawing/2014/main" id="{F035C222-D29D-48D8-9F3D-D5961A608F58}"/>
                </a:ext>
              </a:extLst>
            </p:cNvPr>
            <p:cNvSpPr txBox="1">
              <a:spLocks/>
            </p:cNvSpPr>
            <p:nvPr userDrawn="1"/>
          </p:nvSpPr>
          <p:spPr>
            <a:xfrm>
              <a:off x="2412566" y="2085631"/>
              <a:ext cx="5365034" cy="369332"/>
            </a:xfrm>
            <a:prstGeom prst="rect">
              <a:avLst/>
            </a:prstGeom>
            <a:noFill/>
          </p:spPr>
          <p:txBody>
            <a:bodyPr wrap="square" rtlCol="0" anchor="ctr">
              <a:noAutofit/>
            </a:bodyPr>
            <a:lstStyle/>
            <a:p>
              <a:pPr defTabSz="9334267">
                <a:tabLst>
                  <a:tab pos="9512062" algn="l"/>
                </a:tabLst>
              </a:pPr>
              <a:r>
                <a:rPr lang="en-US" sz="4400" b="1">
                  <a:solidFill>
                    <a:schemeClr val="tx1"/>
                  </a:solidFill>
                </a:rPr>
                <a:t>&lt;TEXT&gt;</a:t>
              </a:r>
            </a:p>
          </p:txBody>
        </p:sp>
        <p:sp>
          <p:nvSpPr>
            <p:cNvPr id="18" name="Section Number" hidden="1">
              <a:extLst>
                <a:ext uri="{FF2B5EF4-FFF2-40B4-BE49-F238E27FC236}">
                  <a16:creationId xmlns:a16="http://schemas.microsoft.com/office/drawing/2014/main" id="{78770CE1-21E3-4EA3-BA0E-B4A238CC2B65}"/>
                </a:ext>
              </a:extLst>
            </p:cNvPr>
            <p:cNvSpPr txBox="1">
              <a:spLocks/>
            </p:cNvSpPr>
            <p:nvPr userDrawn="1"/>
          </p:nvSpPr>
          <p:spPr>
            <a:xfrm>
              <a:off x="1797664" y="2085631"/>
              <a:ext cx="379556" cy="369332"/>
            </a:xfrm>
            <a:prstGeom prst="rect">
              <a:avLst/>
            </a:prstGeom>
            <a:noFill/>
          </p:spPr>
          <p:txBody>
            <a:bodyPr wrap="none" rtlCol="0" anchor="ctr">
              <a:noAutofit/>
            </a:bodyPr>
            <a:lstStyle/>
            <a:p>
              <a:pPr algn="l"/>
              <a:r>
                <a:rPr lang="en-US" sz="4400" b="1">
                  <a:solidFill>
                    <a:schemeClr val="tx1">
                      <a:lumMod val="100000"/>
                    </a:schemeClr>
                  </a:solidFill>
                </a:rPr>
                <a:t>&lt;N&gt;</a:t>
              </a:r>
            </a:p>
          </p:txBody>
        </p:sp>
        <p:sp>
          <p:nvSpPr>
            <p:cNvPr id="19" name="Slide Number" hidden="1">
              <a:extLst>
                <a:ext uri="{FF2B5EF4-FFF2-40B4-BE49-F238E27FC236}">
                  <a16:creationId xmlns:a16="http://schemas.microsoft.com/office/drawing/2014/main" id="{930B28CA-E7BB-4C58-A887-9D9B0519F458}"/>
                </a:ext>
              </a:extLst>
            </p:cNvPr>
            <p:cNvSpPr txBox="1">
              <a:spLocks/>
            </p:cNvSpPr>
            <p:nvPr userDrawn="1"/>
          </p:nvSpPr>
          <p:spPr>
            <a:xfrm>
              <a:off x="6912263" y="2085631"/>
              <a:ext cx="0" cy="0"/>
            </a:xfrm>
            <a:prstGeom prst="rect">
              <a:avLst/>
            </a:prstGeom>
            <a:noFill/>
          </p:spPr>
          <p:txBody>
            <a:bodyPr wrap="none" rtlCol="0" anchor="ctr">
              <a:noAutofit/>
            </a:bodyPr>
            <a:lstStyle/>
            <a:p>
              <a:pPr algn="r"/>
              <a:r>
                <a:rPr lang="en-US" sz="4400">
                  <a:solidFill>
                    <a:srgbClr val="000000">
                      <a:alpha val="0"/>
                    </a:srgbClr>
                  </a:solidFill>
                </a:rPr>
                <a:t>&lt;P&gt;</a:t>
              </a:r>
            </a:p>
          </p:txBody>
        </p:sp>
        <p:sp>
          <p:nvSpPr>
            <p:cNvPr id="20" name="Timeslot" hidden="1">
              <a:extLst>
                <a:ext uri="{FF2B5EF4-FFF2-40B4-BE49-F238E27FC236}">
                  <a16:creationId xmlns:a16="http://schemas.microsoft.com/office/drawing/2014/main" id="{546432AE-AAEA-466A-83D4-8BCDAE4B3DAE}"/>
                </a:ext>
              </a:extLst>
            </p:cNvPr>
            <p:cNvSpPr txBox="1">
              <a:spLocks/>
            </p:cNvSpPr>
            <p:nvPr userDrawn="1"/>
          </p:nvSpPr>
          <p:spPr>
            <a:xfrm>
              <a:off x="6912263" y="2085631"/>
              <a:ext cx="0" cy="0"/>
            </a:xfrm>
            <a:prstGeom prst="rect">
              <a:avLst/>
            </a:prstGeom>
            <a:noFill/>
          </p:spPr>
          <p:txBody>
            <a:bodyPr wrap="none" rtlCol="0" anchor="ctr">
              <a:noAutofit/>
            </a:bodyPr>
            <a:lstStyle/>
            <a:p>
              <a:pPr algn="l"/>
              <a:r>
                <a:rPr lang="en-US" sz="4400">
                  <a:solidFill>
                    <a:srgbClr val="000000">
                      <a:alpha val="0"/>
                    </a:srgbClr>
                  </a:solidFill>
                </a:rPr>
                <a:t>&lt;TIMESLOT&gt;</a:t>
              </a:r>
            </a:p>
          </p:txBody>
        </p:sp>
        <p:sp>
          <p:nvSpPr>
            <p:cNvPr id="21" name="Responsible" hidden="1">
              <a:extLst>
                <a:ext uri="{FF2B5EF4-FFF2-40B4-BE49-F238E27FC236}">
                  <a16:creationId xmlns:a16="http://schemas.microsoft.com/office/drawing/2014/main" id="{F846E976-35D3-4AD4-B0C4-8DEBA0071E6D}"/>
                </a:ext>
              </a:extLst>
            </p:cNvPr>
            <p:cNvSpPr txBox="1">
              <a:spLocks/>
            </p:cNvSpPr>
            <p:nvPr userDrawn="1"/>
          </p:nvSpPr>
          <p:spPr>
            <a:xfrm>
              <a:off x="6912263" y="2085631"/>
              <a:ext cx="0" cy="0"/>
            </a:xfrm>
            <a:prstGeom prst="rect">
              <a:avLst/>
            </a:prstGeom>
            <a:noFill/>
          </p:spPr>
          <p:txBody>
            <a:bodyPr wrap="none" rtlCol="0" anchor="ctr">
              <a:noAutofit/>
            </a:bodyPr>
            <a:lstStyle/>
            <a:p>
              <a:pPr algn="l"/>
              <a:r>
                <a:rPr lang="en-US" sz="4400">
                  <a:solidFill>
                    <a:srgbClr val="000000">
                      <a:alpha val="0"/>
                    </a:srgbClr>
                  </a:solidFill>
                </a:rPr>
                <a:t>&lt;RESPONSIBLE&gt;</a:t>
              </a:r>
            </a:p>
          </p:txBody>
        </p:sp>
        <p:sp>
          <p:nvSpPr>
            <p:cNvPr id="22" name="Duration" hidden="1">
              <a:extLst>
                <a:ext uri="{FF2B5EF4-FFF2-40B4-BE49-F238E27FC236}">
                  <a16:creationId xmlns:a16="http://schemas.microsoft.com/office/drawing/2014/main" id="{504BA59F-DF96-4277-B91C-2749E84676B4}"/>
                </a:ext>
              </a:extLst>
            </p:cNvPr>
            <p:cNvSpPr txBox="1">
              <a:spLocks/>
            </p:cNvSpPr>
            <p:nvPr userDrawn="1"/>
          </p:nvSpPr>
          <p:spPr>
            <a:xfrm>
              <a:off x="6912263" y="2085631"/>
              <a:ext cx="0" cy="0"/>
            </a:xfrm>
            <a:prstGeom prst="rect">
              <a:avLst/>
            </a:prstGeom>
            <a:noFill/>
          </p:spPr>
          <p:txBody>
            <a:bodyPr wrap="none" rtlCol="0" anchor="ctr">
              <a:noAutofit/>
            </a:bodyPr>
            <a:lstStyle/>
            <a:p>
              <a:pPr algn="l"/>
              <a:r>
                <a:rPr lang="en-US" sz="4400">
                  <a:solidFill>
                    <a:srgbClr val="000000">
                      <a:alpha val="0"/>
                    </a:srgbClr>
                  </a:solidFill>
                </a:rPr>
                <a:t>&lt;DURATION&gt;</a:t>
              </a:r>
            </a:p>
          </p:txBody>
        </p:sp>
      </p:grpSp>
      <p:grpSp>
        <p:nvGrpSpPr>
          <p:cNvPr id="23" name="SP Agenda Subsection" hidden="1">
            <a:extLst>
              <a:ext uri="{FF2B5EF4-FFF2-40B4-BE49-F238E27FC236}">
                <a16:creationId xmlns:a16="http://schemas.microsoft.com/office/drawing/2014/main" id="{5681169D-477D-493C-9ACE-AE794BF6A00D}"/>
              </a:ext>
            </a:extLst>
          </p:cNvPr>
          <p:cNvGrpSpPr>
            <a:grpSpLocks/>
          </p:cNvGrpSpPr>
          <p:nvPr userDrawn="1"/>
        </p:nvGrpSpPr>
        <p:grpSpPr>
          <a:xfrm>
            <a:off x="656713" y="3244334"/>
            <a:ext cx="11161445" cy="369332"/>
            <a:chOff x="1797664" y="2085631"/>
            <a:chExt cx="5979936" cy="369332"/>
          </a:xfrm>
        </p:grpSpPr>
        <p:sp>
          <p:nvSpPr>
            <p:cNvPr id="24" name="Section Title" hidden="1">
              <a:extLst>
                <a:ext uri="{FF2B5EF4-FFF2-40B4-BE49-F238E27FC236}">
                  <a16:creationId xmlns:a16="http://schemas.microsoft.com/office/drawing/2014/main" id="{583EBA13-588D-4FCC-A72B-C11C709C4239}"/>
                </a:ext>
              </a:extLst>
            </p:cNvPr>
            <p:cNvSpPr txBox="1">
              <a:spLocks/>
            </p:cNvSpPr>
            <p:nvPr userDrawn="1"/>
          </p:nvSpPr>
          <p:spPr>
            <a:xfrm>
              <a:off x="2412566" y="2085631"/>
              <a:ext cx="5365034" cy="369332"/>
            </a:xfrm>
            <a:prstGeom prst="rect">
              <a:avLst/>
            </a:prstGeom>
            <a:noFill/>
          </p:spPr>
          <p:txBody>
            <a:bodyPr wrap="square" rtlCol="0" anchor="ctr">
              <a:noAutofit/>
            </a:bodyPr>
            <a:lstStyle/>
            <a:p>
              <a:pPr defTabSz="9334267">
                <a:tabLst>
                  <a:tab pos="9512062" algn="l"/>
                </a:tabLst>
              </a:pPr>
              <a:r>
                <a:rPr lang="en-US" sz="4400" b="1">
                  <a:solidFill>
                    <a:schemeClr val="tx1"/>
                  </a:solidFill>
                </a:rPr>
                <a:t>&lt;TEXT&gt;</a:t>
              </a:r>
            </a:p>
          </p:txBody>
        </p:sp>
        <p:sp>
          <p:nvSpPr>
            <p:cNvPr id="25" name="Section Number" hidden="1">
              <a:extLst>
                <a:ext uri="{FF2B5EF4-FFF2-40B4-BE49-F238E27FC236}">
                  <a16:creationId xmlns:a16="http://schemas.microsoft.com/office/drawing/2014/main" id="{6C94FC5A-22DE-4DAB-981E-9AE394E4C360}"/>
                </a:ext>
              </a:extLst>
            </p:cNvPr>
            <p:cNvSpPr txBox="1">
              <a:spLocks/>
            </p:cNvSpPr>
            <p:nvPr userDrawn="1"/>
          </p:nvSpPr>
          <p:spPr>
            <a:xfrm>
              <a:off x="1797664" y="2085631"/>
              <a:ext cx="379556" cy="369332"/>
            </a:xfrm>
            <a:prstGeom prst="rect">
              <a:avLst/>
            </a:prstGeom>
            <a:noFill/>
          </p:spPr>
          <p:txBody>
            <a:bodyPr wrap="none" rtlCol="0" anchor="ctr">
              <a:noAutofit/>
            </a:bodyPr>
            <a:lstStyle/>
            <a:p>
              <a:pPr algn="l"/>
              <a:r>
                <a:rPr lang="en-US" sz="4400" b="1">
                  <a:solidFill>
                    <a:schemeClr val="tx1">
                      <a:lumMod val="100000"/>
                    </a:schemeClr>
                  </a:solidFill>
                </a:rPr>
                <a:t>&lt;N&gt;</a:t>
              </a:r>
            </a:p>
          </p:txBody>
        </p:sp>
        <p:sp>
          <p:nvSpPr>
            <p:cNvPr id="26" name="Slide Number" hidden="1">
              <a:extLst>
                <a:ext uri="{FF2B5EF4-FFF2-40B4-BE49-F238E27FC236}">
                  <a16:creationId xmlns:a16="http://schemas.microsoft.com/office/drawing/2014/main" id="{14CE2516-B450-4961-8E40-5C70AA693B05}"/>
                </a:ext>
              </a:extLst>
            </p:cNvPr>
            <p:cNvSpPr txBox="1">
              <a:spLocks/>
            </p:cNvSpPr>
            <p:nvPr userDrawn="1"/>
          </p:nvSpPr>
          <p:spPr>
            <a:xfrm>
              <a:off x="6912263" y="2086339"/>
              <a:ext cx="0" cy="0"/>
            </a:xfrm>
            <a:prstGeom prst="rect">
              <a:avLst/>
            </a:prstGeom>
            <a:noFill/>
          </p:spPr>
          <p:txBody>
            <a:bodyPr wrap="none" rtlCol="0" anchor="ctr">
              <a:noAutofit/>
            </a:bodyPr>
            <a:lstStyle/>
            <a:p>
              <a:pPr algn="r"/>
              <a:r>
                <a:rPr lang="en-US" sz="4400" b="1">
                  <a:solidFill>
                    <a:srgbClr val="000000">
                      <a:alpha val="0"/>
                    </a:srgbClr>
                  </a:solidFill>
                </a:rPr>
                <a:t>&lt;P&gt;</a:t>
              </a:r>
            </a:p>
          </p:txBody>
        </p:sp>
        <p:sp>
          <p:nvSpPr>
            <p:cNvPr id="27" name="Timeslot" hidden="1">
              <a:extLst>
                <a:ext uri="{FF2B5EF4-FFF2-40B4-BE49-F238E27FC236}">
                  <a16:creationId xmlns:a16="http://schemas.microsoft.com/office/drawing/2014/main" id="{862F23D2-F412-4E0B-B0D5-7921462B9983}"/>
                </a:ext>
              </a:extLst>
            </p:cNvPr>
            <p:cNvSpPr txBox="1">
              <a:spLocks/>
            </p:cNvSpPr>
            <p:nvPr userDrawn="1"/>
          </p:nvSpPr>
          <p:spPr>
            <a:xfrm>
              <a:off x="6912263" y="2086339"/>
              <a:ext cx="0" cy="0"/>
            </a:xfrm>
            <a:prstGeom prst="rect">
              <a:avLst/>
            </a:prstGeom>
            <a:noFill/>
          </p:spPr>
          <p:txBody>
            <a:bodyPr wrap="none" rtlCol="0" anchor="ctr">
              <a:noAutofit/>
            </a:bodyPr>
            <a:lstStyle/>
            <a:p>
              <a:pPr algn="l"/>
              <a:r>
                <a:rPr lang="en-US" sz="4400" b="1">
                  <a:solidFill>
                    <a:srgbClr val="000000">
                      <a:alpha val="0"/>
                    </a:srgbClr>
                  </a:solidFill>
                </a:rPr>
                <a:t>&lt;TIMESLOT&gt;</a:t>
              </a:r>
            </a:p>
          </p:txBody>
        </p:sp>
        <p:sp>
          <p:nvSpPr>
            <p:cNvPr id="28" name="Responsible" hidden="1">
              <a:extLst>
                <a:ext uri="{FF2B5EF4-FFF2-40B4-BE49-F238E27FC236}">
                  <a16:creationId xmlns:a16="http://schemas.microsoft.com/office/drawing/2014/main" id="{C9D5ED2E-7590-4C6D-A17D-38AB3FAE7ACF}"/>
                </a:ext>
              </a:extLst>
            </p:cNvPr>
            <p:cNvSpPr txBox="1">
              <a:spLocks/>
            </p:cNvSpPr>
            <p:nvPr userDrawn="1"/>
          </p:nvSpPr>
          <p:spPr>
            <a:xfrm>
              <a:off x="6912263" y="2086339"/>
              <a:ext cx="0" cy="0"/>
            </a:xfrm>
            <a:prstGeom prst="rect">
              <a:avLst/>
            </a:prstGeom>
            <a:noFill/>
          </p:spPr>
          <p:txBody>
            <a:bodyPr wrap="none" rtlCol="0" anchor="ctr">
              <a:noAutofit/>
            </a:bodyPr>
            <a:lstStyle/>
            <a:p>
              <a:pPr algn="l"/>
              <a:r>
                <a:rPr lang="en-US" sz="4400" b="1">
                  <a:solidFill>
                    <a:srgbClr val="000000">
                      <a:alpha val="0"/>
                    </a:srgbClr>
                  </a:solidFill>
                </a:rPr>
                <a:t>&lt;RESPONSIBLE&gt;</a:t>
              </a:r>
            </a:p>
          </p:txBody>
        </p:sp>
        <p:sp>
          <p:nvSpPr>
            <p:cNvPr id="29" name="Duration" hidden="1">
              <a:extLst>
                <a:ext uri="{FF2B5EF4-FFF2-40B4-BE49-F238E27FC236}">
                  <a16:creationId xmlns:a16="http://schemas.microsoft.com/office/drawing/2014/main" id="{E7ED0302-DE11-4C7D-9DCA-40A0AAECC7E9}"/>
                </a:ext>
              </a:extLst>
            </p:cNvPr>
            <p:cNvSpPr txBox="1">
              <a:spLocks/>
            </p:cNvSpPr>
            <p:nvPr userDrawn="1"/>
          </p:nvSpPr>
          <p:spPr>
            <a:xfrm>
              <a:off x="6912263" y="2086339"/>
              <a:ext cx="0" cy="0"/>
            </a:xfrm>
            <a:prstGeom prst="rect">
              <a:avLst/>
            </a:prstGeom>
            <a:noFill/>
          </p:spPr>
          <p:txBody>
            <a:bodyPr wrap="none" rtlCol="0" anchor="ctr">
              <a:noAutofit/>
            </a:bodyPr>
            <a:lstStyle/>
            <a:p>
              <a:pPr algn="l"/>
              <a:r>
                <a:rPr lang="en-US" sz="4400" b="1">
                  <a:solidFill>
                    <a:srgbClr val="000000">
                      <a:alpha val="0"/>
                    </a:srgbClr>
                  </a:solidFill>
                </a:rPr>
                <a:t>&lt;DURATION&gt;</a:t>
              </a:r>
            </a:p>
          </p:txBody>
        </p:sp>
      </p:grpSp>
    </p:spTree>
    <p:extLst>
      <p:ext uri="{BB962C8B-B14F-4D97-AF65-F5344CB8AC3E}">
        <p14:creationId xmlns:p14="http://schemas.microsoft.com/office/powerpoint/2010/main" val="4146391767"/>
      </p:ext>
    </p:extLst>
  </p:cSld>
  <p:clrMapOvr>
    <a:masterClrMapping/>
  </p:clrMapOvr>
  <p:extLst>
    <p:ext uri="{DCECCB84-F9BA-43D5-87BE-67443E8EF086}">
      <p15:sldGuideLst xmlns:p15="http://schemas.microsoft.com/office/powerpoint/2012/main">
        <p15:guide id="1" orient="horz" pos="2160">
          <p15:clr>
            <a:srgbClr val="FBAE40"/>
          </p15:clr>
        </p15:guide>
        <p15:guide id="2" pos="116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Copyright">
    <p:spTree>
      <p:nvGrpSpPr>
        <p:cNvPr id="1" name=""/>
        <p:cNvGrpSpPr/>
        <p:nvPr/>
      </p:nvGrpSpPr>
      <p:grpSpPr>
        <a:xfrm>
          <a:off x="0" y="0"/>
          <a:ext cx="0" cy="0"/>
          <a:chOff x="0" y="0"/>
          <a:chExt cx="0" cy="0"/>
        </a:xfrm>
      </p:grpSpPr>
      <p:sp>
        <p:nvSpPr>
          <p:cNvPr id="44" name="www.sap.com - contact SAP link">
            <a:hlinkClick r:id="rId2" tooltip="www.sap.com/contactsap"/>
          </p:cNvPr>
          <p:cNvSpPr txBox="1"/>
          <p:nvPr userDrawn="1"/>
        </p:nvSpPr>
        <p:spPr bwMode="black">
          <a:xfrm>
            <a:off x="503238" y="2461398"/>
            <a:ext cx="221539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tx1"/>
                </a:solidFill>
                <a:latin typeface="Arial"/>
                <a:ea typeface="Arial Unicode MS" panose="020B0604020202020204" pitchFamily="34" charset="-128"/>
                <a:cs typeface="+mn-cs"/>
              </a:rPr>
              <a:t>www.sap.com/contactsap</a:t>
            </a:r>
          </a:p>
        </p:txBody>
      </p:sp>
      <p:pic>
        <p:nvPicPr>
          <p:cNvPr id="10" name="Linkedin icon with link">
            <a:hlinkClick r:id="rId3"/>
            <a:extLst>
              <a:ext uri="{FF2B5EF4-FFF2-40B4-BE49-F238E27FC236}">
                <a16:creationId xmlns:a16="http://schemas.microsoft.com/office/drawing/2014/main" id="{D03BED7D-4C1C-D348-B7EC-3275C42250B4}"/>
              </a:ext>
            </a:extLst>
          </p:cNvPr>
          <p:cNvPicPr>
            <a:picLocks noChangeAspect="1"/>
          </p:cNvPicPr>
          <p:nvPr userDrawn="1"/>
        </p:nvPicPr>
        <p:blipFill>
          <a:blip r:embed="rId4"/>
          <a:srcRect/>
          <a:stretch/>
        </p:blipFill>
        <p:spPr>
          <a:xfrm>
            <a:off x="2257487" y="1749959"/>
            <a:ext cx="361809" cy="361809"/>
          </a:xfrm>
          <a:prstGeom prst="rect">
            <a:avLst/>
          </a:prstGeom>
        </p:spPr>
      </p:pic>
      <p:pic>
        <p:nvPicPr>
          <p:cNvPr id="11" name="YouTube icon with link">
            <a:hlinkClick r:id="rId5"/>
            <a:extLst>
              <a:ext uri="{FF2B5EF4-FFF2-40B4-BE49-F238E27FC236}">
                <a16:creationId xmlns:a16="http://schemas.microsoft.com/office/drawing/2014/main" id="{4550E8CF-5571-DB45-85AB-8ACD63D7F0D9}"/>
              </a:ext>
            </a:extLst>
          </p:cNvPr>
          <p:cNvPicPr>
            <a:picLocks noChangeAspect="1"/>
          </p:cNvPicPr>
          <p:nvPr userDrawn="1"/>
        </p:nvPicPr>
        <p:blipFill>
          <a:blip r:embed="rId6"/>
          <a:srcRect/>
          <a:stretch/>
        </p:blipFill>
        <p:spPr>
          <a:xfrm>
            <a:off x="1666951" y="1749063"/>
            <a:ext cx="363600" cy="363600"/>
          </a:xfrm>
          <a:prstGeom prst="rect">
            <a:avLst/>
          </a:prstGeom>
        </p:spPr>
      </p:pic>
      <p:pic>
        <p:nvPicPr>
          <p:cNvPr id="12" name="Twitter icon with link">
            <a:hlinkClick r:id="rId7" tooltip="https://twitter.com/sap"/>
            <a:extLst>
              <a:ext uri="{FF2B5EF4-FFF2-40B4-BE49-F238E27FC236}">
                <a16:creationId xmlns:a16="http://schemas.microsoft.com/office/drawing/2014/main" id="{3A3DEA53-744B-5D49-B9C4-B3DD2B6F8890}"/>
              </a:ext>
            </a:extLst>
          </p:cNvPr>
          <p:cNvPicPr>
            <a:picLocks noChangeAspect="1"/>
          </p:cNvPicPr>
          <p:nvPr userDrawn="1"/>
        </p:nvPicPr>
        <p:blipFill>
          <a:blip r:embed="rId8"/>
          <a:srcRect/>
          <a:stretch/>
        </p:blipFill>
        <p:spPr>
          <a:xfrm>
            <a:off x="1078206" y="1749959"/>
            <a:ext cx="361809" cy="361809"/>
          </a:xfrm>
          <a:prstGeom prst="rect">
            <a:avLst/>
          </a:prstGeom>
        </p:spPr>
      </p:pic>
      <p:pic>
        <p:nvPicPr>
          <p:cNvPr id="13" name="Facebook icon with link">
            <a:hlinkClick r:id="rId9"/>
            <a:extLst>
              <a:ext uri="{FF2B5EF4-FFF2-40B4-BE49-F238E27FC236}">
                <a16:creationId xmlns:a16="http://schemas.microsoft.com/office/drawing/2014/main" id="{0574D7D9-99A0-C642-8DCC-BBDFBACB0C47}"/>
              </a:ext>
            </a:extLst>
          </p:cNvPr>
          <p:cNvPicPr>
            <a:picLocks noChangeAspect="1"/>
          </p:cNvPicPr>
          <p:nvPr userDrawn="1"/>
        </p:nvPicPr>
        <p:blipFill>
          <a:blip r:embed="rId10"/>
          <a:srcRect/>
          <a:stretch/>
        </p:blipFill>
        <p:spPr>
          <a:xfrm>
            <a:off x="487670" y="1749063"/>
            <a:ext cx="363600" cy="363600"/>
          </a:xfrm>
          <a:prstGeom prst="rect">
            <a:avLst/>
          </a:prstGeom>
        </p:spPr>
      </p:pic>
      <p:sp>
        <p:nvSpPr>
          <p:cNvPr id="43" name="Follow all of SAP"/>
          <p:cNvSpPr txBox="1"/>
          <p:nvPr userDrawn="1"/>
        </p:nvSpPr>
        <p:spPr bwMode="black">
          <a:xfrm>
            <a:off x="503238"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us</a:t>
            </a:r>
          </a:p>
        </p:txBody>
      </p:sp>
      <p:pic>
        <p:nvPicPr>
          <p:cNvPr id="3" name="Acquired Company Logo Placeholder" descr="{&quot;templafy&quot;:{&quot;id&quot;:&quot;21f5876b-6c6d-4b4b-8158-34f986075669&quot;}}">
            <a:extLst>
              <a:ext uri="{FF2B5EF4-FFF2-40B4-BE49-F238E27FC236}">
                <a16:creationId xmlns:a16="http://schemas.microsoft.com/office/drawing/2014/main" id="{3A9F1912-5D92-47D4-A7AF-7068CAD5EBC6}"/>
              </a:ext>
            </a:extLst>
          </p:cNvPr>
          <p:cNvPicPr>
            <a:picLocks noChangeAspect="1"/>
          </p:cNvPicPr>
          <p:nvPr userDrawn="1"/>
        </p:nvPicPr>
        <p:blipFill>
          <a:blip r:embed="rId11"/>
          <a:stretch>
            <a:fillRect/>
          </a:stretch>
        </p:blipFill>
        <p:spPr>
          <a:xfrm>
            <a:off x="528714" y="522453"/>
            <a:ext cx="1109568" cy="225572"/>
          </a:xfrm>
          <a:prstGeom prst="rect">
            <a:avLst/>
          </a:prstGeom>
        </p:spPr>
      </p:pic>
      <p:pic>
        <p:nvPicPr>
          <p:cNvPr id="5" name="SAP Logo Placeholder" descr="{&quot;templafy&quot;:{&quot;id&quot;:&quot;7779bd76-d8e2-40aa-840e-a14eb7dd1e3b&quot;}}">
            <a:extLst>
              <a:ext uri="{FF2B5EF4-FFF2-40B4-BE49-F238E27FC236}">
                <a16:creationId xmlns:a16="http://schemas.microsoft.com/office/drawing/2014/main" id="{453BE222-199C-4CBD-AD39-7C6216A03416}"/>
              </a:ext>
            </a:extLst>
          </p:cNvPr>
          <p:cNvPicPr>
            <a:picLocks noChangeAspect="1"/>
          </p:cNvPicPr>
          <p:nvPr userDrawn="1"/>
        </p:nvPicPr>
        <p:blipFill>
          <a:blip r:embed="rId12"/>
          <a:stretch>
            <a:fillRect/>
          </a:stretch>
        </p:blipFill>
        <p:spPr>
          <a:xfrm>
            <a:off x="9509760" y="5797296"/>
            <a:ext cx="2182557" cy="554784"/>
          </a:xfrm>
          <a:prstGeom prst="rect">
            <a:avLst/>
          </a:prstGeom>
        </p:spPr>
      </p:pic>
      <p:sp>
        <p:nvSpPr>
          <p:cNvPr id="14" name="Copyright information English">
            <a:extLst>
              <a:ext uri="{FF2B5EF4-FFF2-40B4-BE49-F238E27FC236}">
                <a16:creationId xmlns:a16="http://schemas.microsoft.com/office/drawing/2014/main" id="{78CECD29-86EA-064A-8DFE-B17E31913176}"/>
              </a:ext>
            </a:extLst>
          </p:cNvPr>
          <p:cNvSpPr txBox="1"/>
          <p:nvPr userDrawn="1"/>
        </p:nvSpPr>
        <p:spPr bwMode="black">
          <a:xfrm>
            <a:off x="503238" y="2645292"/>
            <a:ext cx="5872310"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2022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1"/>
                </a:solidFill>
                <a:latin typeface="Arial"/>
                <a:ea typeface="Arial Unicode MS" panose="020B0604020202020204" pitchFamily="34" charset="-128"/>
                <a:cs typeface="+mn-cs"/>
                <a:hlinkClick r:id="rId13"/>
              </a:rPr>
              <a:t>www.sap.com/trademark</a:t>
            </a:r>
            <a:r>
              <a:rPr lang="en-US" sz="800" kern="1200">
                <a:solidFill>
                  <a:schemeClr val="tx1"/>
                </a:solidFill>
                <a:latin typeface="Arial"/>
                <a:ea typeface="Arial Unicode MS" panose="020B0604020202020204" pitchFamily="34" charset="-128"/>
                <a:cs typeface="+mn-cs"/>
              </a:rPr>
              <a:t> for additional trademark information and notices.</a:t>
            </a:r>
          </a:p>
        </p:txBody>
      </p:sp>
    </p:spTree>
    <p:extLst>
      <p:ext uri="{BB962C8B-B14F-4D97-AF65-F5344CB8AC3E}">
        <p14:creationId xmlns:p14="http://schemas.microsoft.com/office/powerpoint/2010/main" val="1042847986"/>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spTree>
      <p:nvGrpSpPr>
        <p:cNvPr id="1" name=""/>
        <p:cNvGrpSpPr/>
        <p:nvPr/>
      </p:nvGrpSpPr>
      <p:grpSpPr>
        <a:xfrm>
          <a:off x="0" y="0"/>
          <a:ext cx="0" cy="0"/>
          <a:chOff x="0" y="0"/>
          <a:chExt cx="0" cy="0"/>
        </a:xfrm>
      </p:grpSpPr>
      <p:pic>
        <p:nvPicPr>
          <p:cNvPr id="4" name="SAP Logo Placeholder" descr="{&quot;templafy&quot;:{&quot;id&quot;:&quot;6344645f-e809-4336-96ac-ae0b905fa0f4&quot;}}">
            <a:extLst>
              <a:ext uri="{FF2B5EF4-FFF2-40B4-BE49-F238E27FC236}">
                <a16:creationId xmlns:a16="http://schemas.microsoft.com/office/drawing/2014/main" id="{67000973-992D-49A0-9F2E-5C1DF227E7CD}"/>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9" name="Partner Logo Placeholder">
            <a:extLst>
              <a:ext uri="{FF2B5EF4-FFF2-40B4-BE49-F238E27FC236}">
                <a16:creationId xmlns:a16="http://schemas.microsoft.com/office/drawing/2014/main" id="{19E8849E-429B-6042-8141-D50CA3A38A84}"/>
              </a:ext>
            </a:extLst>
          </p:cNvPr>
          <p:cNvSpPr>
            <a:spLocks noGrp="1"/>
          </p:cNvSpPr>
          <p:nvPr>
            <p:ph type="pic" sz="quarter" idx="16"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3" name="Title"/>
          <p:cNvSpPr>
            <a:spLocks noGrp="1"/>
          </p:cNvSpPr>
          <p:nvPr>
            <p:ph type="title" hasCustomPrompt="1"/>
          </p:nvPr>
        </p:nvSpPr>
        <p:spPr>
          <a:xfrm>
            <a:off x="288000" y="4024430"/>
            <a:ext cx="11628000"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US"/>
              <a:t>Title Goes Here</a:t>
            </a:r>
            <a:br>
              <a:rPr lang="en-US"/>
            </a:br>
            <a:r>
              <a:rPr lang="en-US"/>
              <a:t>and Here and Here</a:t>
            </a:r>
          </a:p>
        </p:txBody>
      </p:sp>
      <p:pic>
        <p:nvPicPr>
          <p:cNvPr id="7" name="Acquired Company Logo Placeholder" descr="{&quot;templafy&quot;:{&quot;id&quot;:&quot;659568b9-9f61-4d06-bfa4-412020b5959c&quot;}}">
            <a:extLst>
              <a:ext uri="{FF2B5EF4-FFF2-40B4-BE49-F238E27FC236}">
                <a16:creationId xmlns:a16="http://schemas.microsoft.com/office/drawing/2014/main" id="{F2D53285-7A23-405A-B4DC-22ACD326A246}"/>
              </a:ext>
            </a:extLst>
          </p:cNvPr>
          <p:cNvPicPr>
            <a:picLocks noChangeAspect="1"/>
          </p:cNvPicPr>
          <p:nvPr userDrawn="1"/>
        </p:nvPicPr>
        <p:blipFill>
          <a:blip r:embed="rId3"/>
          <a:stretch>
            <a:fillRect/>
          </a:stretch>
        </p:blipFill>
        <p:spPr>
          <a:xfrm>
            <a:off x="282575" y="3564352"/>
            <a:ext cx="1109568" cy="219475"/>
          </a:xfrm>
          <a:prstGeom prst="rect">
            <a:avLst/>
          </a:prstGeom>
        </p:spPr>
      </p:pic>
      <p:sp>
        <p:nvSpPr>
          <p:cNvPr id="5" name="Title Image Placeholder" descr="Placeholder title image" title="Title image"/>
          <p:cNvSpPr>
            <a:spLocks noGrp="1"/>
          </p:cNvSpPr>
          <p:nvPr>
            <p:ph type="pic" sz="quarter" idx="12" hasCustomPrompt="1"/>
          </p:nvPr>
        </p:nvSpPr>
        <p:spPr bwMode="gray">
          <a:xfrm>
            <a:off x="1" y="0"/>
            <a:ext cx="12193200" cy="3430006"/>
          </a:xfrm>
          <a:noFill/>
        </p:spPr>
        <p:txBody>
          <a:bodyPr tIns="504000"/>
          <a:lstStyle>
            <a:lvl1pPr algn="ctr">
              <a:defRPr sz="1600">
                <a:solidFill>
                  <a:schemeClr val="tx1"/>
                </a:solidFill>
              </a:defRPr>
            </a:lvl1pPr>
          </a:lstStyle>
          <a:p>
            <a:r>
              <a:rPr lang="en-US"/>
              <a:t>Click to insert title image or illustration</a:t>
            </a:r>
          </a:p>
        </p:txBody>
      </p:sp>
      <p:sp>
        <p:nvSpPr>
          <p:cNvPr id="12" name="TextBox 11" descr="{&quot;templafy&quot;:{&quot;id&quot;:&quot;de88901e-17d1-4757-9c39-352df56e406a&quot;}}">
            <a:extLst>
              <a:ext uri="{FF2B5EF4-FFF2-40B4-BE49-F238E27FC236}">
                <a16:creationId xmlns:a16="http://schemas.microsoft.com/office/drawing/2014/main" id="{EEC6D590-31F2-438D-89DB-EC6D9F68073A}"/>
              </a:ext>
            </a:extLst>
          </p:cNvPr>
          <p:cNvSpPr txBox="1"/>
          <p:nvPr userDrawn="1"/>
        </p:nvSpPr>
        <p:spPr>
          <a:xfrm>
            <a:off x="282575" y="5725533"/>
            <a:ext cx="4986112" cy="252000"/>
          </a:xfrm>
          <a:prstGeom prst="rect">
            <a:avLst/>
          </a:prstGeom>
          <a:noFill/>
        </p:spPr>
        <p:txBody>
          <a:bodyPr wrap="square" lIns="0" tIns="0" rIns="0" bIns="0" rtlCol="0">
            <a:norm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CONFIDENTIAL</a:t>
            </a:r>
          </a:p>
        </p:txBody>
      </p:sp>
      <p:sp>
        <p:nvSpPr>
          <p:cNvPr id="14" name="TextBox 13" descr="{&quot;templafy&quot;:{&quot;id&quot;:&quot;68fed9e7-ba57-4ba4-a8f5-f9b38d6ae304&quot;}}">
            <a:extLst>
              <a:ext uri="{FF2B5EF4-FFF2-40B4-BE49-F238E27FC236}">
                <a16:creationId xmlns:a16="http://schemas.microsoft.com/office/drawing/2014/main" id="{72E461ED-FE6B-472A-84CF-CA7D67D5FF90}"/>
              </a:ext>
            </a:extLst>
          </p:cNvPr>
          <p:cNvSpPr txBox="1"/>
          <p:nvPr userDrawn="1"/>
        </p:nvSpPr>
        <p:spPr>
          <a:xfrm>
            <a:off x="280987" y="5339187"/>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April 22, 2022</a:t>
            </a:r>
          </a:p>
        </p:txBody>
      </p:sp>
      <p:sp>
        <p:nvSpPr>
          <p:cNvPr id="15" name="TextBox 14" descr="{&quot;templafy&quot;:{&quot;id&quot;:&quot;84e1651f-855e-4dfc-ba91-fc268ebcf4f7&quot;}}">
            <a:extLst>
              <a:ext uri="{FF2B5EF4-FFF2-40B4-BE49-F238E27FC236}">
                <a16:creationId xmlns:a16="http://schemas.microsoft.com/office/drawing/2014/main" id="{3471D1DE-3939-4170-8CCD-AA9743B81749}"/>
              </a:ext>
            </a:extLst>
          </p:cNvPr>
          <p:cNvSpPr txBox="1"/>
          <p:nvPr userDrawn="1"/>
        </p:nvSpPr>
        <p:spPr>
          <a:xfrm>
            <a:off x="288000" y="5135836"/>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Isabelle Catherine De Busschere, SAP</a:t>
            </a:r>
          </a:p>
        </p:txBody>
      </p:sp>
    </p:spTree>
    <p:extLst>
      <p:ext uri="{BB962C8B-B14F-4D97-AF65-F5344CB8AC3E}">
        <p14:creationId xmlns:p14="http://schemas.microsoft.com/office/powerpoint/2010/main" val="2064516640"/>
      </p:ext>
    </p:extLst>
  </p:cSld>
  <p:clrMapOvr>
    <a:masterClrMapping/>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spTree>
      <p:nvGrpSpPr>
        <p:cNvPr id="1" name=""/>
        <p:cNvGrpSpPr/>
        <p:nvPr/>
      </p:nvGrpSpPr>
      <p:grpSpPr>
        <a:xfrm>
          <a:off x="0" y="0"/>
          <a:ext cx="0" cy="0"/>
          <a:chOff x="0" y="0"/>
          <a:chExt cx="0" cy="0"/>
        </a:xfrm>
      </p:grpSpPr>
      <p:pic>
        <p:nvPicPr>
          <p:cNvPr id="3" name="SAP Logo Placeholder" descr="{&quot;templafy&quot;:{&quot;id&quot;:&quot;d99114ec-cc9b-456c-94cc-9ebebf87c255&quot;}}">
            <a:extLst>
              <a:ext uri="{FF2B5EF4-FFF2-40B4-BE49-F238E27FC236}">
                <a16:creationId xmlns:a16="http://schemas.microsoft.com/office/drawing/2014/main" id="{B4FEA4FE-942E-4796-BE2C-E1871A3FE894}"/>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13" name="Partner Logo Placeholder">
            <a:extLst>
              <a:ext uri="{FF2B5EF4-FFF2-40B4-BE49-F238E27FC236}">
                <a16:creationId xmlns:a16="http://schemas.microsoft.com/office/drawing/2014/main" id="{B8569445-4B1E-1949-9952-1DDE9A7284DD}"/>
              </a:ext>
            </a:extLst>
          </p:cNvPr>
          <p:cNvSpPr>
            <a:spLocks noGrp="1"/>
          </p:cNvSpPr>
          <p:nvPr>
            <p:ph type="pic" sz="quarter" idx="16"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12" name="Classification" descr="{&quot;templafy&quot;:{&quot;id&quot;:&quot;d7b32b49-b386-4588-ba3c-f8fa75a67fd0&quot;}}">
            <a:extLst>
              <a:ext uri="{FF2B5EF4-FFF2-40B4-BE49-F238E27FC236}">
                <a16:creationId xmlns:a16="http://schemas.microsoft.com/office/drawing/2014/main" id="{9AED1B7B-FC45-4242-8DBB-E0D16A9A9CDB}"/>
              </a:ext>
            </a:extLst>
          </p:cNvPr>
          <p:cNvSpPr txBox="1"/>
          <p:nvPr userDrawn="1"/>
        </p:nvSpPr>
        <p:spPr>
          <a:xfrm>
            <a:off x="282575" y="5080814"/>
            <a:ext cx="4986112" cy="252000"/>
          </a:xfrm>
          <a:prstGeom prst="rect">
            <a:avLst/>
          </a:prstGeom>
          <a:noFill/>
        </p:spPr>
        <p:txBody>
          <a:bodyPr wrap="square" lIns="0" tIns="0" rIns="0" bIns="0" rtlCol="0">
            <a:norm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CONFIDENTIAL</a:t>
            </a:r>
          </a:p>
        </p:txBody>
      </p:sp>
      <p:sp>
        <p:nvSpPr>
          <p:cNvPr id="4" name="Title"/>
          <p:cNvSpPr>
            <a:spLocks noGrp="1"/>
          </p:cNvSpPr>
          <p:nvPr>
            <p:ph type="title" hasCustomPrompt="1"/>
          </p:nvPr>
        </p:nvSpPr>
        <p:spPr>
          <a:xfrm>
            <a:off x="288000" y="2706317"/>
            <a:ext cx="11628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6" name="Acquired Company Logo Placeholder" descr="{&quot;templafy&quot;:{&quot;id&quot;:&quot;73d3c13c-c104-4760-9917-ff13188c5b55&quot;}}">
            <a:extLst>
              <a:ext uri="{FF2B5EF4-FFF2-40B4-BE49-F238E27FC236}">
                <a16:creationId xmlns:a16="http://schemas.microsoft.com/office/drawing/2014/main" id="{2FE79246-F64B-46C8-876A-1FAC0EA0A0D4}"/>
              </a:ext>
            </a:extLst>
          </p:cNvPr>
          <p:cNvPicPr>
            <a:picLocks noChangeAspect="1"/>
          </p:cNvPicPr>
          <p:nvPr userDrawn="1"/>
        </p:nvPicPr>
        <p:blipFill>
          <a:blip r:embed="rId3"/>
          <a:stretch>
            <a:fillRect/>
          </a:stretch>
        </p:blipFill>
        <p:spPr>
          <a:xfrm>
            <a:off x="282575" y="2045822"/>
            <a:ext cx="1109568" cy="219475"/>
          </a:xfrm>
          <a:prstGeom prst="rect">
            <a:avLst/>
          </a:prstGeom>
        </p:spPr>
      </p:pic>
      <p:sp>
        <p:nvSpPr>
          <p:cNvPr id="8" name="TextBox 7" descr="{&quot;templafy&quot;:{&quot;id&quot;:&quot;ff93adc4-844a-4eb6-b179-da0d91ec7714&quot;}}">
            <a:extLst>
              <a:ext uri="{FF2B5EF4-FFF2-40B4-BE49-F238E27FC236}">
                <a16:creationId xmlns:a16="http://schemas.microsoft.com/office/drawing/2014/main" id="{64C1028F-1E91-4F0C-94BA-BF68E9AED35D}"/>
              </a:ext>
            </a:extLst>
          </p:cNvPr>
          <p:cNvSpPr txBox="1"/>
          <p:nvPr userDrawn="1"/>
        </p:nvSpPr>
        <p:spPr>
          <a:xfrm>
            <a:off x="282575" y="5080814"/>
            <a:ext cx="4986112" cy="252000"/>
          </a:xfrm>
          <a:prstGeom prst="rect">
            <a:avLst/>
          </a:prstGeom>
          <a:noFill/>
        </p:spPr>
        <p:txBody>
          <a:bodyPr wrap="square" lIns="0" tIns="0" rIns="0" bIns="0" rtlCol="0">
            <a:norm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CONFIDENTIAL</a:t>
            </a:r>
          </a:p>
        </p:txBody>
      </p:sp>
      <p:sp>
        <p:nvSpPr>
          <p:cNvPr id="10" name="TextBox 9" descr="{&quot;templafy&quot;:{&quot;id&quot;:&quot;b160f1e7-cfa6-4069-8ecb-8179b07c0093&quot;}}">
            <a:extLst>
              <a:ext uri="{FF2B5EF4-FFF2-40B4-BE49-F238E27FC236}">
                <a16:creationId xmlns:a16="http://schemas.microsoft.com/office/drawing/2014/main" id="{8D0BBFAA-C778-47CC-B6FF-20BAB456E2C9}"/>
              </a:ext>
            </a:extLst>
          </p:cNvPr>
          <p:cNvSpPr txBox="1"/>
          <p:nvPr userDrawn="1"/>
        </p:nvSpPr>
        <p:spPr>
          <a:xfrm>
            <a:off x="280987" y="4478127"/>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April 22, 2022</a:t>
            </a:r>
          </a:p>
        </p:txBody>
      </p:sp>
      <p:sp>
        <p:nvSpPr>
          <p:cNvPr id="14" name="TextBox 13" descr="{&quot;templafy&quot;:{&quot;id&quot;:&quot;129ca155-c3f7-4a95-a98a-487485ce454c&quot;}}">
            <a:extLst>
              <a:ext uri="{FF2B5EF4-FFF2-40B4-BE49-F238E27FC236}">
                <a16:creationId xmlns:a16="http://schemas.microsoft.com/office/drawing/2014/main" id="{65BC2793-745A-43E4-8CF5-24D8BF40D064}"/>
              </a:ext>
            </a:extLst>
          </p:cNvPr>
          <p:cNvSpPr txBox="1"/>
          <p:nvPr userDrawn="1"/>
        </p:nvSpPr>
        <p:spPr>
          <a:xfrm>
            <a:off x="288000" y="4274776"/>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Isabelle Catherine De Busschere, SAP</a:t>
            </a:r>
          </a:p>
        </p:txBody>
      </p:sp>
    </p:spTree>
    <p:extLst>
      <p:ext uri="{BB962C8B-B14F-4D97-AF65-F5344CB8AC3E}">
        <p14:creationId xmlns:p14="http://schemas.microsoft.com/office/powerpoint/2010/main" val="4036396151"/>
      </p:ext>
    </p:extLst>
  </p:cSld>
  <p:clrMapOvr>
    <a:masterClrMapping/>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6" pos="7506">
          <p15:clr>
            <a:srgbClr val="FBAE40"/>
          </p15:clr>
        </p15:guide>
        <p15:guide id="7" orient="horz" pos="414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pic>
        <p:nvPicPr>
          <p:cNvPr id="3" name="SAP Logo Placeholder" descr="{&quot;templafy&quot;:{&quot;id&quot;:&quot;64b2e7f5-a0f2-4a6e-a8f8-cdd18b56abe7&quot;}}">
            <a:extLst>
              <a:ext uri="{FF2B5EF4-FFF2-40B4-BE49-F238E27FC236}">
                <a16:creationId xmlns:a16="http://schemas.microsoft.com/office/drawing/2014/main" id="{DCAD0071-0F83-41F5-BF16-4F85A4594CD3}"/>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12" name="Partner Logo Placeholder">
            <a:extLst>
              <a:ext uri="{FF2B5EF4-FFF2-40B4-BE49-F238E27FC236}">
                <a16:creationId xmlns:a16="http://schemas.microsoft.com/office/drawing/2014/main" id="{4CB2664F-AB46-2A47-9F24-F57107396008}"/>
              </a:ext>
            </a:extLst>
          </p:cNvPr>
          <p:cNvSpPr>
            <a:spLocks noGrp="1"/>
          </p:cNvSpPr>
          <p:nvPr>
            <p:ph type="pic" sz="quarter" idx="17"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7" name="Pictogram Placeholder"/>
          <p:cNvSpPr>
            <a:spLocks noGrp="1"/>
          </p:cNvSpPr>
          <p:nvPr>
            <p:ph type="pic" sz="quarter" idx="16"/>
          </p:nvPr>
        </p:nvSpPr>
        <p:spPr>
          <a:xfrm>
            <a:off x="6954855" y="963000"/>
            <a:ext cx="4932000" cy="4932000"/>
          </a:xfrm>
        </p:spPr>
        <p:txBody>
          <a:bodyPr/>
          <a:lstStyle/>
          <a:p>
            <a:r>
              <a:rPr lang="en-US"/>
              <a:t>Click icon to add picture</a:t>
            </a:r>
            <a:endParaRPr lang="de-DE"/>
          </a:p>
        </p:txBody>
      </p:sp>
      <p:sp>
        <p:nvSpPr>
          <p:cNvPr id="11" name="Classification" descr="{&quot;templafy&quot;:{&quot;id&quot;:&quot;5afc7783-b951-459d-a64a-76099d59d002&quot;}}">
            <a:extLst>
              <a:ext uri="{FF2B5EF4-FFF2-40B4-BE49-F238E27FC236}">
                <a16:creationId xmlns:a16="http://schemas.microsoft.com/office/drawing/2014/main" id="{579B2F34-6F4A-4590-92E9-60572485B8E0}"/>
              </a:ext>
            </a:extLst>
          </p:cNvPr>
          <p:cNvSpPr txBox="1"/>
          <p:nvPr userDrawn="1"/>
        </p:nvSpPr>
        <p:spPr>
          <a:xfrm>
            <a:off x="287338" y="5057581"/>
            <a:ext cx="4986112" cy="252000"/>
          </a:xfrm>
          <a:prstGeom prst="rect">
            <a:avLst/>
          </a:prstGeom>
          <a:noFill/>
        </p:spPr>
        <p:txBody>
          <a:bodyPr wrap="square" lIns="0" tIns="0" rIns="0" bIns="0" rtlCol="0">
            <a:norm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CONFIDENTIAL</a:t>
            </a:r>
          </a:p>
        </p:txBody>
      </p:sp>
      <p:sp>
        <p:nvSpPr>
          <p:cNvPr id="8" name="Title"/>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5" name="Acquired Company Placeholder" descr="{&quot;templafy&quot;:{&quot;id&quot;:&quot;ff6018f8-34dd-474d-83b1-b2aa0917eead&quot;}}">
            <a:extLst>
              <a:ext uri="{FF2B5EF4-FFF2-40B4-BE49-F238E27FC236}">
                <a16:creationId xmlns:a16="http://schemas.microsoft.com/office/drawing/2014/main" id="{53CB67CB-447C-4695-88AC-11F0628C515F}"/>
              </a:ext>
            </a:extLst>
          </p:cNvPr>
          <p:cNvPicPr>
            <a:picLocks noChangeAspect="1"/>
          </p:cNvPicPr>
          <p:nvPr userDrawn="1"/>
        </p:nvPicPr>
        <p:blipFill>
          <a:blip r:embed="rId3"/>
          <a:stretch>
            <a:fillRect/>
          </a:stretch>
        </p:blipFill>
        <p:spPr>
          <a:xfrm>
            <a:off x="308320" y="2015327"/>
            <a:ext cx="1109568" cy="219475"/>
          </a:xfrm>
          <a:prstGeom prst="rect">
            <a:avLst/>
          </a:prstGeom>
        </p:spPr>
      </p:pic>
      <p:sp>
        <p:nvSpPr>
          <p:cNvPr id="13" name="TextBox 12" descr="{&quot;templafy&quot;:{&quot;id&quot;:&quot;3fb2564c-64f2-4d80-9595-700f7fb39b96&quot;}}">
            <a:extLst>
              <a:ext uri="{FF2B5EF4-FFF2-40B4-BE49-F238E27FC236}">
                <a16:creationId xmlns:a16="http://schemas.microsoft.com/office/drawing/2014/main" id="{E5062E1B-D4F0-4EAA-8E47-95C23306D85C}"/>
              </a:ext>
            </a:extLst>
          </p:cNvPr>
          <p:cNvSpPr txBox="1"/>
          <p:nvPr userDrawn="1"/>
        </p:nvSpPr>
        <p:spPr>
          <a:xfrm>
            <a:off x="287338" y="5057581"/>
            <a:ext cx="4986112" cy="252000"/>
          </a:xfrm>
          <a:prstGeom prst="rect">
            <a:avLst/>
          </a:prstGeom>
          <a:noFill/>
        </p:spPr>
        <p:txBody>
          <a:bodyPr wrap="square" lIns="0" tIns="0" rIns="0" bIns="0" rtlCol="0">
            <a:norm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CONFIDENTIAL</a:t>
            </a:r>
          </a:p>
        </p:txBody>
      </p:sp>
      <p:sp>
        <p:nvSpPr>
          <p:cNvPr id="14" name="TextBox 13" descr="{&quot;templafy&quot;:{&quot;id&quot;:&quot;4b2cfe3f-e8e0-4e03-8f14-8cc72109c8d8&quot;}}">
            <a:extLst>
              <a:ext uri="{FF2B5EF4-FFF2-40B4-BE49-F238E27FC236}">
                <a16:creationId xmlns:a16="http://schemas.microsoft.com/office/drawing/2014/main" id="{104400F3-30DA-42BD-9477-E89126EB131B}"/>
              </a:ext>
            </a:extLst>
          </p:cNvPr>
          <p:cNvSpPr txBox="1"/>
          <p:nvPr userDrawn="1"/>
        </p:nvSpPr>
        <p:spPr>
          <a:xfrm>
            <a:off x="280987" y="4478127"/>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April 22, 2022</a:t>
            </a:r>
          </a:p>
        </p:txBody>
      </p:sp>
      <p:sp>
        <p:nvSpPr>
          <p:cNvPr id="15" name="TextBox 14" descr="{&quot;templafy&quot;:{&quot;id&quot;:&quot;fb159cbc-8a11-40a6-954e-02074e7d4d2d&quot;}}">
            <a:extLst>
              <a:ext uri="{FF2B5EF4-FFF2-40B4-BE49-F238E27FC236}">
                <a16:creationId xmlns:a16="http://schemas.microsoft.com/office/drawing/2014/main" id="{1DA16BA6-203F-4A94-9917-BFF1986FD4F6}"/>
              </a:ext>
            </a:extLst>
          </p:cNvPr>
          <p:cNvSpPr txBox="1"/>
          <p:nvPr userDrawn="1"/>
        </p:nvSpPr>
        <p:spPr>
          <a:xfrm>
            <a:off x="288000" y="4274776"/>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Isabelle Catherine De Busschere, SAP</a:t>
            </a:r>
          </a:p>
        </p:txBody>
      </p:sp>
    </p:spTree>
    <p:extLst>
      <p:ext uri="{BB962C8B-B14F-4D97-AF65-F5344CB8AC3E}">
        <p14:creationId xmlns:p14="http://schemas.microsoft.com/office/powerpoint/2010/main" val="583915561"/>
      </p:ext>
    </p:extLst>
  </p:cSld>
  <p:clrMapOvr>
    <a:masterClrMapping/>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pos="4196">
          <p15:clr>
            <a:srgbClr val="FBAE40"/>
          </p15:clr>
        </p15:guide>
        <p15:guide id="4" orient="horz" pos="2688">
          <p15:clr>
            <a:srgbClr val="FBAE40"/>
          </p15:clr>
        </p15:guide>
        <p15:guide id="5" orient="horz" pos="2335">
          <p15:clr>
            <a:srgbClr val="FBAE40"/>
          </p15:clr>
        </p15:guide>
        <p15:guide id="6" orient="horz" pos="2960">
          <p15:clr>
            <a:srgbClr val="FBAE40"/>
          </p15:clr>
        </p15:guide>
        <p15:guide id="7" orient="horz" pos="414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a:t>Agenda Item/Divider Headline</a:t>
            </a:r>
          </a:p>
          <a:p>
            <a:pPr lvl="1"/>
            <a:r>
              <a:rPr lang="en-US"/>
              <a:t>Details</a:t>
            </a:r>
          </a:p>
        </p:txBody>
      </p:sp>
      <p:sp>
        <p:nvSpPr>
          <p:cNvPr id="3" name="Agenda title"/>
          <p:cNvSpPr>
            <a:spLocks noGrp="1"/>
          </p:cNvSpPr>
          <p:nvPr>
            <p:ph type="title" hasCustomPrompt="1"/>
          </p:nvPr>
        </p:nvSpPr>
        <p:spPr/>
        <p:txBody>
          <a:bodyPr/>
          <a:lstStyle>
            <a:lvl1pPr>
              <a:defRPr/>
            </a:lvl1pPr>
          </a:lstStyle>
          <a:p>
            <a:r>
              <a:rPr lang="en-US"/>
              <a:t>Agenda</a:t>
            </a:r>
          </a:p>
        </p:txBody>
      </p:sp>
    </p:spTree>
    <p:extLst>
      <p:ext uri="{BB962C8B-B14F-4D97-AF65-F5344CB8AC3E}">
        <p14:creationId xmlns:p14="http://schemas.microsoft.com/office/powerpoint/2010/main" val="4236932109"/>
      </p:ext>
    </p:extLst>
  </p:cSld>
  <p:clrMapOvr>
    <a:masterClrMapping/>
  </p:clrMapOvr>
  <p:extLst>
    <p:ext uri="{DCECCB84-F9BA-43D5-87BE-67443E8EF086}">
      <p15:sldGuideLst xmlns:p15="http://schemas.microsoft.com/office/powerpoint/2012/main">
        <p15:guide id="1" pos="317">
          <p15:clr>
            <a:srgbClr val="FBAE40"/>
          </p15:clr>
        </p15:guide>
        <p15:guide id="2" orient="horz" pos="1020">
          <p15:clr>
            <a:srgbClr val="FBAE40"/>
          </p15:clr>
        </p15:guide>
        <p15:guide id="3" pos="7364">
          <p15:clr>
            <a:srgbClr val="FBAE40"/>
          </p15:clr>
        </p15:guide>
        <p15:guide id="4" orient="horz" pos="316">
          <p15:clr>
            <a:srgbClr val="FBAE40"/>
          </p15:clr>
        </p15:guide>
        <p15:guide id="5" orient="horz" pos="551">
          <p15:clr>
            <a:srgbClr val="FBAE40"/>
          </p15:clr>
        </p15:guide>
        <p15:guide id="6" orient="horz" pos="399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3962332057"/>
      </p:ext>
    </p:extLst>
  </p:cSld>
  <p:clrMapOvr>
    <a:masterClrMapping/>
  </p:clrMapOvr>
  <p:hf sldNum="0" hdr="0" ftr="0" dt="0"/>
  <p:extLst>
    <p:ext uri="{DCECCB84-F9BA-43D5-87BE-67443E8EF086}">
      <p15:sldGuideLst xmlns:p15="http://schemas.microsoft.com/office/powerpoint/2012/main">
        <p15:guide id="1" pos="317">
          <p15:clr>
            <a:srgbClr val="FBAE40"/>
          </p15:clr>
        </p15:guide>
        <p15:guide id="2" orient="horz" pos="2160">
          <p15:clr>
            <a:srgbClr val="FBAE40"/>
          </p15:clr>
        </p15:guide>
        <p15:guide id="3" pos="736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bg>
      <p:bgRef idx="1001">
        <a:schemeClr val="bg1"/>
      </p:bgRef>
    </p:bg>
    <p:spTree>
      <p:nvGrpSpPr>
        <p:cNvPr id="1" name=""/>
        <p:cNvGrpSpPr/>
        <p:nvPr/>
      </p:nvGrpSpPr>
      <p:grpSpPr>
        <a:xfrm>
          <a:off x="0" y="0"/>
          <a:ext cx="0" cy="0"/>
          <a:chOff x="0" y="0"/>
          <a:chExt cx="0" cy="0"/>
        </a:xfrm>
      </p:grpSpPr>
      <p:pic>
        <p:nvPicPr>
          <p:cNvPr id="3" name="SAP Logo Placeholer" descr="{&quot;templafy&quot;:{&quot;id&quot;:&quot;347b475c-ca10-4eb6-a722-63142a89c6b4&quot;}}">
            <a:extLst>
              <a:ext uri="{FF2B5EF4-FFF2-40B4-BE49-F238E27FC236}">
                <a16:creationId xmlns:a16="http://schemas.microsoft.com/office/drawing/2014/main" id="{60D0592E-1D0B-4ACC-9FC5-EB820AA984EA}"/>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12" name="Partner Logo Placeholder">
            <a:extLst>
              <a:ext uri="{FF2B5EF4-FFF2-40B4-BE49-F238E27FC236}">
                <a16:creationId xmlns:a16="http://schemas.microsoft.com/office/drawing/2014/main" id="{CDF488C1-3A47-E949-B29F-E38211D2C511}"/>
              </a:ext>
            </a:extLst>
          </p:cNvPr>
          <p:cNvSpPr>
            <a:spLocks noGrp="1"/>
          </p:cNvSpPr>
          <p:nvPr>
            <p:ph type="pic" sz="quarter" idx="15"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7" name="Pictogram Placeholder"/>
          <p:cNvSpPr>
            <a:spLocks noGrp="1"/>
          </p:cNvSpPr>
          <p:nvPr>
            <p:ph type="pic" sz="quarter" idx="16"/>
          </p:nvPr>
        </p:nvSpPr>
        <p:spPr>
          <a:xfrm>
            <a:off x="6954855" y="963000"/>
            <a:ext cx="4932000" cy="4932000"/>
          </a:xfrm>
        </p:spPr>
        <p:txBody>
          <a:bodyPr/>
          <a:lstStyle>
            <a:lvl1pPr>
              <a:defRPr>
                <a:noFill/>
              </a:defRPr>
            </a:lvl1pPr>
          </a:lstStyle>
          <a:p>
            <a:endParaRPr lang="de-DE"/>
          </a:p>
        </p:txBody>
      </p:sp>
      <p:sp>
        <p:nvSpPr>
          <p:cNvPr id="8" name="Title"/>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5" name="Acquired Company Logo Placeholder" descr="{&quot;templafy&quot;:{&quot;id&quot;:&quot;40fc5a2f-dc4a-4cfe-944d-563d028108f5&quot;}}">
            <a:extLst>
              <a:ext uri="{FF2B5EF4-FFF2-40B4-BE49-F238E27FC236}">
                <a16:creationId xmlns:a16="http://schemas.microsoft.com/office/drawing/2014/main" id="{F573950D-EF4C-4181-B9B6-A4CD6934A1C7}"/>
              </a:ext>
            </a:extLst>
          </p:cNvPr>
          <p:cNvPicPr>
            <a:picLocks noChangeAspect="1"/>
          </p:cNvPicPr>
          <p:nvPr userDrawn="1"/>
        </p:nvPicPr>
        <p:blipFill>
          <a:blip r:embed="rId3"/>
          <a:stretch>
            <a:fillRect/>
          </a:stretch>
        </p:blipFill>
        <p:spPr>
          <a:xfrm>
            <a:off x="288001" y="2139633"/>
            <a:ext cx="1109568" cy="225572"/>
          </a:xfrm>
          <a:prstGeom prst="rect">
            <a:avLst/>
          </a:prstGeom>
        </p:spPr>
      </p:pic>
      <p:sp>
        <p:nvSpPr>
          <p:cNvPr id="13" name="TextBox 12" descr="{&quot;templafy&quot;:{&quot;id&quot;:&quot;c35c3fe9-496f-468f-b65d-e5a211247ad9&quot;}}">
            <a:extLst>
              <a:ext uri="{FF2B5EF4-FFF2-40B4-BE49-F238E27FC236}">
                <a16:creationId xmlns:a16="http://schemas.microsoft.com/office/drawing/2014/main" id="{7B706199-4913-4B55-9B5D-8E70090DB84E}"/>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kern="0">
                <a:ea typeface="Arial Unicode MS" pitchFamily="34" charset="-128"/>
                <a:cs typeface="Arial Unicode MS" pitchFamily="34" charset="-128"/>
              </a:rPr>
              <a:t>CONFIDENTIAL</a:t>
            </a:r>
          </a:p>
        </p:txBody>
      </p:sp>
      <p:sp>
        <p:nvSpPr>
          <p:cNvPr id="14" name="TextBox 13" descr="{&quot;templafy&quot;:{&quot;id&quot;:&quot;5d57c2eb-72bb-42af-8060-344373c2aba6&quot;}}">
            <a:extLst>
              <a:ext uri="{FF2B5EF4-FFF2-40B4-BE49-F238E27FC236}">
                <a16:creationId xmlns:a16="http://schemas.microsoft.com/office/drawing/2014/main" id="{BFA42BAF-303C-4217-83B2-BF66D6B92631}"/>
              </a:ext>
            </a:extLst>
          </p:cNvPr>
          <p:cNvSpPr txBox="1"/>
          <p:nvPr userDrawn="1"/>
        </p:nvSpPr>
        <p:spPr>
          <a:xfrm>
            <a:off x="280987" y="4478127"/>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April 22, 2022</a:t>
            </a:r>
          </a:p>
        </p:txBody>
      </p:sp>
      <p:sp>
        <p:nvSpPr>
          <p:cNvPr id="15" name="TextBox 14" descr="{&quot;templafy&quot;:{&quot;id&quot;:&quot;796b2af4-8cb5-41ca-96cd-ca9c149098c4&quot;}}">
            <a:extLst>
              <a:ext uri="{FF2B5EF4-FFF2-40B4-BE49-F238E27FC236}">
                <a16:creationId xmlns:a16="http://schemas.microsoft.com/office/drawing/2014/main" id="{30AD90F8-89DC-425B-9F9C-7D34A3A1D673}"/>
              </a:ext>
            </a:extLst>
          </p:cNvPr>
          <p:cNvSpPr txBox="1"/>
          <p:nvPr userDrawn="1"/>
        </p:nvSpPr>
        <p:spPr>
          <a:xfrm>
            <a:off x="288000" y="4274776"/>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Isabelle Catherine De Busschere, SAP</a:t>
            </a:r>
          </a:p>
        </p:txBody>
      </p:sp>
    </p:spTree>
    <p:extLst>
      <p:ext uri="{BB962C8B-B14F-4D97-AF65-F5344CB8AC3E}">
        <p14:creationId xmlns:p14="http://schemas.microsoft.com/office/powerpoint/2010/main" val="30480462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pos="4196" userDrawn="1">
          <p15:clr>
            <a:srgbClr val="FBAE40"/>
          </p15:clr>
        </p15:guide>
        <p15:guide id="4" orient="horz" pos="2688" userDrawn="1">
          <p15:clr>
            <a:srgbClr val="FBAE40"/>
          </p15:clr>
        </p15:guide>
        <p15:guide id="5" orient="horz" pos="2335" userDrawn="1">
          <p15:clr>
            <a:srgbClr val="FBAE40"/>
          </p15:clr>
        </p15:guide>
        <p15:guide id="6" orient="horz" pos="2960" userDrawn="1">
          <p15:clr>
            <a:srgbClr val="FBAE40"/>
          </p15:clr>
        </p15:guide>
        <p15:guide id="7" orient="horz" pos="414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103366576"/>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7364">
          <p15:clr>
            <a:srgbClr val="FBAE40"/>
          </p15:clr>
        </p15:guide>
        <p15:guide id="3" pos="317">
          <p15:clr>
            <a:srgbClr val="FBAE40"/>
          </p15:clr>
        </p15:guide>
        <p15:guide id="4" orient="horz" pos="865">
          <p15:clr>
            <a:srgbClr val="FBAE40"/>
          </p15:clr>
        </p15:guide>
        <p15:guide id="5" orient="horz" pos="129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6239129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956921328"/>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251096895"/>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7364">
          <p15:clr>
            <a:srgbClr val="FBAE40"/>
          </p15:clr>
        </p15:guide>
        <p15:guide id="4" pos="3674">
          <p15:clr>
            <a:srgbClr val="FBAE40"/>
          </p15:clr>
        </p15:guide>
        <p15:guide id="5" pos="4007">
          <p15:clr>
            <a:srgbClr val="FBAE40"/>
          </p15:clr>
        </p15:guide>
        <p15:guide id="6" orient="horz" pos="317">
          <p15:clr>
            <a:srgbClr val="FBAE40"/>
          </p15:clr>
        </p15:guide>
        <p15:guide id="7" orient="horz" pos="551">
          <p15:clr>
            <a:srgbClr val="FBAE40"/>
          </p15:clr>
        </p15:guide>
        <p15:guide id="8" orient="horz" pos="102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907437504"/>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563">
          <p15:clr>
            <a:srgbClr val="FBAE40"/>
          </p15:clr>
        </p15:guide>
        <p15:guide id="4" pos="2717">
          <p15:clr>
            <a:srgbClr val="FBAE40"/>
          </p15:clr>
        </p15:guide>
        <p15:guide id="5" pos="4964">
          <p15:clr>
            <a:srgbClr val="FBAE40"/>
          </p15:clr>
        </p15:guide>
        <p15:guide id="6" pos="5119">
          <p15:clr>
            <a:srgbClr val="FBAE40"/>
          </p15:clr>
        </p15:guide>
        <p15:guide id="7" pos="7364">
          <p15:clr>
            <a:srgbClr val="FBAE40"/>
          </p15:clr>
        </p15:guide>
        <p15:guide id="8" orient="horz" pos="551">
          <p15:clr>
            <a:srgbClr val="FBAE40"/>
          </p15:clr>
        </p15:guide>
        <p15:guide id="9" orient="horz" pos="1020">
          <p15:clr>
            <a:srgbClr val="FBAE40"/>
          </p15:clr>
        </p15:guide>
        <p15:guide id="10" orient="horz" pos="399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53073526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2678">
          <p15:clr>
            <a:srgbClr val="FBAE40"/>
          </p15:clr>
        </p15:guide>
        <p15:guide id="6" orient="horz" pos="3004">
          <p15:clr>
            <a:srgbClr val="FBAE40"/>
          </p15:clr>
        </p15:guide>
        <p15:guide id="7" orient="horz" pos="3991">
          <p15:clr>
            <a:srgbClr val="FBAE40"/>
          </p15:clr>
        </p15:guide>
        <p15:guide id="8" pos="3682">
          <p15:clr>
            <a:srgbClr val="FBAE40"/>
          </p15:clr>
        </p15:guide>
        <p15:guide id="9" pos="4000">
          <p15:clr>
            <a:srgbClr val="FBAE40"/>
          </p15:clr>
        </p15:guide>
        <p15:guide id="10" pos="736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158056550"/>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455">
          <p15:clr>
            <a:srgbClr val="FBAE40"/>
          </p15:clr>
        </p15:guide>
        <p15:guide id="4" pos="2773">
          <p15:clr>
            <a:srgbClr val="FBAE40"/>
          </p15:clr>
        </p15:guide>
        <p15:guide id="5" pos="4910">
          <p15:clr>
            <a:srgbClr val="FBAE40"/>
          </p15:clr>
        </p15:guide>
        <p15:guide id="6" pos="5227">
          <p15:clr>
            <a:srgbClr val="FBAE40"/>
          </p15:clr>
        </p15:guide>
        <p15:guide id="7" pos="7364">
          <p15:clr>
            <a:srgbClr val="FBAE40"/>
          </p15:clr>
        </p15:guide>
        <p15:guide id="8" orient="horz" pos="551">
          <p15:clr>
            <a:srgbClr val="FBAE40"/>
          </p15:clr>
        </p15:guide>
        <p15:guide id="9" orient="horz" pos="1019">
          <p15:clr>
            <a:srgbClr val="FBAE40"/>
          </p15:clr>
        </p15:guide>
        <p15:guide id="10" orient="horz" pos="2428">
          <p15:clr>
            <a:srgbClr val="FBAE40"/>
          </p15:clr>
        </p15:guide>
        <p15:guide id="11" orient="horz" pos="2743">
          <p15:clr>
            <a:srgbClr val="FBAE40"/>
          </p15:clr>
        </p15:guide>
        <p15:guide id="12" orient="horz" pos="399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480015123"/>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1">
          <p15:clr>
            <a:srgbClr val="FBAE40"/>
          </p15:clr>
        </p15:guide>
        <p15:guide id="5" orient="horz" pos="2110">
          <p15:clr>
            <a:srgbClr val="FBAE40"/>
          </p15:clr>
        </p15:guide>
        <p15:guide id="6" orient="horz" pos="2442">
          <p15:clr>
            <a:srgbClr val="FBAE40"/>
          </p15:clr>
        </p15:guide>
        <p15:guide id="7" orient="horz" pos="3990">
          <p15:clr>
            <a:srgbClr val="FBAE40"/>
          </p15:clr>
        </p15:guide>
        <p15:guide id="8" pos="1840">
          <p15:clr>
            <a:srgbClr val="FBAE40"/>
          </p15:clr>
        </p15:guide>
        <p15:guide id="9" pos="2159">
          <p15:clr>
            <a:srgbClr val="FBAE40"/>
          </p15:clr>
        </p15:guide>
        <p15:guide id="10" pos="3683">
          <p15:clr>
            <a:srgbClr val="FBAE40"/>
          </p15:clr>
        </p15:guide>
        <p15:guide id="11" pos="4000">
          <p15:clr>
            <a:srgbClr val="FBAE40"/>
          </p15:clr>
        </p15:guide>
        <p15:guide id="12" pos="5525">
          <p15:clr>
            <a:srgbClr val="FBAE40"/>
          </p15:clr>
        </p15:guide>
        <p15:guide id="13" pos="5842">
          <p15:clr>
            <a:srgbClr val="FBAE40"/>
          </p15:clr>
        </p15:guide>
        <p15:guide id="14" pos="7364">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811845081"/>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517682454"/>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17">
          <p15:clr>
            <a:srgbClr val="FBAE40"/>
          </p15:clr>
        </p15:guide>
        <p15:guide id="6" orient="horz" pos="551">
          <p15:clr>
            <a:srgbClr val="FBAE40"/>
          </p15:clr>
        </p15:guide>
        <p15:guide id="7" orient="horz" pos="10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a:t>Agenda Item/Divider Headline</a:t>
            </a:r>
          </a:p>
          <a:p>
            <a:pPr lvl="1"/>
            <a:r>
              <a:rPr lang="en-US"/>
              <a:t>Details</a:t>
            </a:r>
          </a:p>
        </p:txBody>
      </p:sp>
      <p:sp>
        <p:nvSpPr>
          <p:cNvPr id="3" name="Agenda title"/>
          <p:cNvSpPr>
            <a:spLocks noGrp="1"/>
          </p:cNvSpPr>
          <p:nvPr>
            <p:ph type="title" hasCustomPrompt="1"/>
          </p:nvPr>
        </p:nvSpPr>
        <p:spPr/>
        <p:txBody>
          <a:bodyPr/>
          <a:lstStyle>
            <a:lvl1pPr>
              <a:defRPr/>
            </a:lvl1pPr>
          </a:lstStyle>
          <a:p>
            <a:r>
              <a:rPr lang="en-US"/>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2"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full image"/>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Tree>
    <p:extLst>
      <p:ext uri="{BB962C8B-B14F-4D97-AF65-F5344CB8AC3E}">
        <p14:creationId xmlns:p14="http://schemas.microsoft.com/office/powerpoint/2010/main" val="41135218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460970674"/>
      </p:ext>
    </p:extLst>
  </p:cSld>
  <p:clrMapOvr>
    <a:masterClrMapping/>
  </p:clrMapOvr>
  <p:extLst>
    <p:ext uri="{DCECCB84-F9BA-43D5-87BE-67443E8EF086}">
      <p15:sldGuideLst xmlns:p15="http://schemas.microsoft.com/office/powerpoint/2012/main">
        <p15:guide id="1" pos="317">
          <p15:clr>
            <a:srgbClr val="FBAE40"/>
          </p15:clr>
        </p15:guide>
        <p15:guide id="2" orient="horz" pos="1020">
          <p15:clr>
            <a:srgbClr val="FBAE40"/>
          </p15:clr>
        </p15:guide>
        <p15:guide id="3" pos="3674">
          <p15:clr>
            <a:srgbClr val="FBAE40"/>
          </p15:clr>
        </p15:guide>
        <p15:guide id="4" pos="4008">
          <p15:clr>
            <a:srgbClr val="FBAE40"/>
          </p15:clr>
        </p15:guide>
        <p15:guide id="5" pos="7364">
          <p15:clr>
            <a:srgbClr val="FBAE40"/>
          </p15:clr>
        </p15:guide>
        <p15:guide id="6" orient="horz" pos="317">
          <p15:clr>
            <a:srgbClr val="FBAE40"/>
          </p15:clr>
        </p15:guide>
        <p15:guide id="7" orient="horz" pos="551">
          <p15:clr>
            <a:srgbClr val="FBAE40"/>
          </p15:clr>
        </p15:guide>
        <p15:guide id="8" orient="horz" pos="399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2300582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7364">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84289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hank You and Contact Information">
    <p:spTree>
      <p:nvGrpSpPr>
        <p:cNvPr id="1" name=""/>
        <p:cNvGrpSpPr/>
        <p:nvPr/>
      </p:nvGrpSpPr>
      <p:grpSpPr>
        <a:xfrm>
          <a:off x="0" y="0"/>
          <a:ext cx="0" cy="0"/>
          <a:chOff x="0" y="0"/>
          <a:chExt cx="0" cy="0"/>
        </a:xfrm>
      </p:grpSpPr>
      <p:pic>
        <p:nvPicPr>
          <p:cNvPr id="3" name="SAP Logo Placeholder" descr="{&quot;templafy&quot;:{&quot;id&quot;:&quot;399ad4c2-d043-45d5-8764-8103145ab024&quot;}}">
            <a:extLst>
              <a:ext uri="{FF2B5EF4-FFF2-40B4-BE49-F238E27FC236}">
                <a16:creationId xmlns:a16="http://schemas.microsoft.com/office/drawing/2014/main" id="{D51A2605-9227-4AC3-8656-78E0917D2F6F}"/>
              </a:ext>
            </a:extLst>
          </p:cNvPr>
          <p:cNvPicPr>
            <a:picLocks noChangeAspect="1"/>
          </p:cNvPicPr>
          <p:nvPr userDrawn="1"/>
        </p:nvPicPr>
        <p:blipFill>
          <a:blip r:embed="rId2"/>
          <a:stretch>
            <a:fillRect/>
          </a:stretch>
        </p:blipFill>
        <p:spPr>
          <a:xfrm>
            <a:off x="9509760" y="5797296"/>
            <a:ext cx="2208436" cy="532020"/>
          </a:xfrm>
          <a:prstGeom prst="rect">
            <a:avLst/>
          </a:prstGeom>
        </p:spPr>
      </p:pic>
      <p:pic>
        <p:nvPicPr>
          <p:cNvPr id="5" name="Acquired Company Placeholder" descr="{&quot;templafy&quot;:{&quot;id&quot;:&quot;855e5d9f-4684-416d-92c8-5f818522d608&quot;}}">
            <a:extLst>
              <a:ext uri="{FF2B5EF4-FFF2-40B4-BE49-F238E27FC236}">
                <a16:creationId xmlns:a16="http://schemas.microsoft.com/office/drawing/2014/main" id="{78E1C676-8434-4CE2-861E-0846EFCBBFDC}"/>
              </a:ext>
            </a:extLst>
          </p:cNvPr>
          <p:cNvPicPr>
            <a:picLocks noChangeAspect="1"/>
          </p:cNvPicPr>
          <p:nvPr userDrawn="1"/>
        </p:nvPicPr>
        <p:blipFill>
          <a:blip r:embed="rId3"/>
          <a:stretch>
            <a:fillRect/>
          </a:stretch>
        </p:blipFill>
        <p:spPr>
          <a:xfrm>
            <a:off x="504000" y="509180"/>
            <a:ext cx="1109568" cy="219475"/>
          </a:xfrm>
          <a:prstGeom prst="rect">
            <a:avLst/>
          </a:prstGeom>
        </p:spPr>
      </p:pic>
      <p:sp>
        <p:nvSpPr>
          <p:cNvPr id="9" name="TextBox 8" descr="{&quot;templafy&quot;:{&quot;id&quot;:&quot;631319be-5adc-40c6-8b31-7a12ec491e67&quot;}}">
            <a:extLst>
              <a:ext uri="{FF2B5EF4-FFF2-40B4-BE49-F238E27FC236}">
                <a16:creationId xmlns:a16="http://schemas.microsoft.com/office/drawing/2014/main" id="{4AC0C605-F314-47FE-86E7-15011350854E}"/>
              </a:ext>
            </a:extLst>
          </p:cNvPr>
          <p:cNvSpPr txBox="1"/>
          <p:nvPr userDrawn="1"/>
        </p:nvSpPr>
        <p:spPr>
          <a:xfrm>
            <a:off x="503238" y="3317426"/>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Isabelle Catherine De Busschere</a:t>
            </a:r>
          </a:p>
        </p:txBody>
      </p:sp>
      <p:sp>
        <p:nvSpPr>
          <p:cNvPr id="10" name="TextBox 9" descr="{&quot;templafy&quot;:{&quot;id&quot;:&quot;1dafdd19-6cb8-4dba-9937-8330da37541f&quot;}}">
            <a:extLst>
              <a:ext uri="{FF2B5EF4-FFF2-40B4-BE49-F238E27FC236}">
                <a16:creationId xmlns:a16="http://schemas.microsoft.com/office/drawing/2014/main" id="{8E5171B9-2B3B-4785-9AC4-6411974D5276}"/>
              </a:ext>
            </a:extLst>
          </p:cNvPr>
          <p:cNvSpPr txBox="1"/>
          <p:nvPr userDrawn="1"/>
        </p:nvSpPr>
        <p:spPr>
          <a:xfrm>
            <a:off x="503238" y="3540574"/>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isabelle.catherine.de.busschere@sap.com</a:t>
            </a:r>
          </a:p>
        </p:txBody>
      </p:sp>
      <p:sp>
        <p:nvSpPr>
          <p:cNvPr id="12" name="TextBox 11">
            <a:extLst>
              <a:ext uri="{FF2B5EF4-FFF2-40B4-BE49-F238E27FC236}">
                <a16:creationId xmlns:a16="http://schemas.microsoft.com/office/drawing/2014/main" id="{F031ECE2-ED38-FE42-BEBA-1433C352D307}"/>
              </a:ext>
            </a:extLst>
          </p:cNvPr>
          <p:cNvSpPr txBox="1"/>
          <p:nvPr userDrawn="1"/>
        </p:nvSpPr>
        <p:spPr>
          <a:xfrm>
            <a:off x="503238" y="2905125"/>
            <a:ext cx="1837041" cy="246221"/>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600"/>
              <a:t>Contact information:</a:t>
            </a:r>
          </a:p>
        </p:txBody>
      </p:sp>
      <p:sp>
        <p:nvSpPr>
          <p:cNvPr id="13" name="TextBox 12">
            <a:extLst>
              <a:ext uri="{FF2B5EF4-FFF2-40B4-BE49-F238E27FC236}">
                <a16:creationId xmlns:a16="http://schemas.microsoft.com/office/drawing/2014/main" id="{2E5C152E-1B2C-2848-9A5B-C013FDF4DF21}"/>
              </a:ext>
            </a:extLst>
          </p:cNvPr>
          <p:cNvSpPr txBox="1"/>
          <p:nvPr userDrawn="1"/>
        </p:nvSpPr>
        <p:spPr>
          <a:xfrm>
            <a:off x="503238" y="1466850"/>
            <a:ext cx="4391247" cy="84638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500" b="1" kern="0">
                <a:solidFill>
                  <a:schemeClr val="accent1"/>
                </a:solidFill>
                <a:ea typeface="Arial Unicode MS" pitchFamily="34" charset="-128"/>
                <a:cs typeface="Arial Unicode MS" pitchFamily="34" charset="-128"/>
              </a:rPr>
              <a:t>Thank you.</a:t>
            </a:r>
          </a:p>
        </p:txBody>
      </p:sp>
      <p:sp>
        <p:nvSpPr>
          <p:cNvPr id="11" name="Copyright Placeholder" descr="{&quot;templafy&quot;:{&quot;id&quot;:&quot;ba9fff8e-a26f-4604-9418-39eec7243848&quot;}}">
            <a:extLst>
              <a:ext uri="{FF2B5EF4-FFF2-40B4-BE49-F238E27FC236}">
                <a16:creationId xmlns:a16="http://schemas.microsoft.com/office/drawing/2014/main" id="{0FCCAAF4-A87C-AC49-8F35-138E790C44C3}"/>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a:t>© 2022 SAP SE or an SAP affiliate company. All rights reserved. See Legal Notice on www.sap.com/legal-notice for use terms, disclaimers, disclosures, or restrictions related to SAP Materials for general audiences.</a:t>
            </a:r>
          </a:p>
        </p:txBody>
      </p:sp>
    </p:spTree>
    <p:extLst>
      <p:ext uri="{BB962C8B-B14F-4D97-AF65-F5344CB8AC3E}">
        <p14:creationId xmlns:p14="http://schemas.microsoft.com/office/powerpoint/2010/main" val="4182875418"/>
      </p:ext>
    </p:extLst>
  </p:cSld>
  <p:clrMapOvr>
    <a:masterClrMapping/>
  </p:clrMapOvr>
  <p:hf sldNum="0" hdr="0" ftr="0" dt="0"/>
  <p:extLst>
    <p:ext uri="{DCECCB84-F9BA-43D5-87BE-67443E8EF086}">
      <p15:sldGuideLst xmlns:p15="http://schemas.microsoft.com/office/powerpoint/2012/main">
        <p15:guide id="1" pos="7364">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 blue">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2379177486"/>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Text - blue">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806156684"/>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blu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2505493305"/>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8" y="0"/>
            <a:ext cx="12234345"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3100" y="1871132"/>
            <a:ext cx="6817444" cy="1515533"/>
          </a:xfrm>
        </p:spPr>
        <p:txBody>
          <a:bodyPr anchor="b">
            <a:noAutofit/>
          </a:bodyPr>
          <a:lstStyle>
            <a:lvl1pPr algn="ctr">
              <a:defRPr sz="5400">
                <a:effectLst/>
              </a:defRPr>
            </a:lvl1pPr>
          </a:lstStyle>
          <a:p>
            <a:r>
              <a:rPr lang="en-US"/>
              <a:t>Click to edit Master title style</a:t>
            </a:r>
          </a:p>
        </p:txBody>
      </p:sp>
      <p:sp>
        <p:nvSpPr>
          <p:cNvPr id="3" name="Subtitle 2"/>
          <p:cNvSpPr>
            <a:spLocks noGrp="1"/>
          </p:cNvSpPr>
          <p:nvPr>
            <p:ph type="subTitle" idx="1"/>
          </p:nvPr>
        </p:nvSpPr>
        <p:spPr>
          <a:xfrm>
            <a:off x="2693100" y="3657597"/>
            <a:ext cx="6817444"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985311" y="5037663"/>
            <a:ext cx="897701" cy="279400"/>
          </a:xfrm>
        </p:spPr>
        <p:txBody>
          <a:bodyPr/>
          <a:lstStyle/>
          <a:p>
            <a:fld id="{5679D539-87BD-4F6F-B845-8C5157422DA1}" type="datetimeFigureOut">
              <a:rPr lang="en-US" smtClean="0"/>
              <a:t>2/8/2023</a:t>
            </a:fld>
            <a:endParaRPr lang="en-US"/>
          </a:p>
        </p:txBody>
      </p:sp>
      <p:sp>
        <p:nvSpPr>
          <p:cNvPr id="5" name="Footer Placeholder 4"/>
          <p:cNvSpPr>
            <a:spLocks noGrp="1"/>
          </p:cNvSpPr>
          <p:nvPr>
            <p:ph type="ftr" sz="quarter" idx="11"/>
          </p:nvPr>
        </p:nvSpPr>
        <p:spPr>
          <a:xfrm>
            <a:off x="2693099" y="5037663"/>
            <a:ext cx="5215993" cy="279400"/>
          </a:xfrm>
        </p:spPr>
        <p:txBody>
          <a:bodyPr/>
          <a:lstStyle/>
          <a:p>
            <a:endParaRPr lang="en-US"/>
          </a:p>
        </p:txBody>
      </p:sp>
      <p:sp>
        <p:nvSpPr>
          <p:cNvPr id="6" name="Slide Number Placeholder 5"/>
          <p:cNvSpPr>
            <a:spLocks noGrp="1"/>
          </p:cNvSpPr>
          <p:nvPr>
            <p:ph type="sldNum" sz="quarter" idx="12"/>
          </p:nvPr>
        </p:nvSpPr>
        <p:spPr>
          <a:xfrm>
            <a:off x="8959233" y="5037663"/>
            <a:ext cx="551311" cy="279400"/>
          </a:xfrm>
        </p:spPr>
        <p:txBody>
          <a:bodyPr/>
          <a:lstStyle/>
          <a:p>
            <a:fld id="{D055442D-1F72-4973-8247-09870823A6ED}" type="slidenum">
              <a:rPr lang="en-US" smtClean="0"/>
              <a:t>‹#›</a:t>
            </a:fld>
            <a:endParaRPr lang="en-US"/>
          </a:p>
        </p:txBody>
      </p:sp>
      <p:cxnSp>
        <p:nvCxnSpPr>
          <p:cNvPr id="15" name="Straight Connector 14"/>
          <p:cNvCxnSpPr/>
          <p:nvPr/>
        </p:nvCxnSpPr>
        <p:spPr>
          <a:xfrm>
            <a:off x="2693100" y="3522131"/>
            <a:ext cx="6817443"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82001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532" y="2421466"/>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79D539-87BD-4F6F-B845-8C5157422DA1}"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600432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41095278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317"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594" y="1752606"/>
            <a:ext cx="8160813" cy="1822514"/>
          </a:xfrm>
        </p:spPr>
        <p:txBody>
          <a:bodyPr anchor="b">
            <a:normAutofit/>
          </a:bodyPr>
          <a:lstStyle>
            <a:lvl1pPr algn="ctr">
              <a:defRPr sz="4400" b="0" cap="none"/>
            </a:lvl1pPr>
          </a:lstStyle>
          <a:p>
            <a:r>
              <a:rPr lang="en-US"/>
              <a:t>Click to edit Master title style</a:t>
            </a:r>
          </a:p>
        </p:txBody>
      </p:sp>
      <p:sp>
        <p:nvSpPr>
          <p:cNvPr id="3" name="Text Placeholder 2"/>
          <p:cNvSpPr>
            <a:spLocks noGrp="1"/>
          </p:cNvSpPr>
          <p:nvPr>
            <p:ph type="body" idx="1"/>
          </p:nvPr>
        </p:nvSpPr>
        <p:spPr>
          <a:xfrm>
            <a:off x="2015592" y="3846052"/>
            <a:ext cx="8160815"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cxnSp>
        <p:nvCxnSpPr>
          <p:cNvPr id="16" name="Straight Connector 15"/>
          <p:cNvCxnSpPr/>
          <p:nvPr/>
        </p:nvCxnSpPr>
        <p:spPr>
          <a:xfrm>
            <a:off x="2013247" y="3710585"/>
            <a:ext cx="8165506"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955325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532" y="2421466"/>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8786" y="2560320"/>
            <a:ext cx="4719533"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2954" y="2560320"/>
            <a:ext cx="4719533"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679D539-87BD-4F6F-B845-8C5157422DA1}" type="datetimeFigureOut">
              <a:rPr lang="en-US" smtClean="0"/>
              <a:t>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30858537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295737" y="2658533"/>
            <a:ext cx="4719533"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737" y="3243263"/>
            <a:ext cx="4719533"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82279" y="2658533"/>
            <a:ext cx="4719533"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2279" y="3243263"/>
            <a:ext cx="4719533"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679D539-87BD-4F6F-B845-8C5157422DA1}" type="datetimeFigureOut">
              <a:rPr lang="en-US" smtClean="0"/>
              <a:t>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55442D-1F72-4973-8247-09870823A6ED}" type="slidenum">
              <a:rPr lang="en-US" smtClean="0"/>
              <a:t>‹#›</a:t>
            </a:fld>
            <a:endParaRPr lang="en-US"/>
          </a:p>
        </p:txBody>
      </p:sp>
      <p:cxnSp>
        <p:nvCxnSpPr>
          <p:cNvPr id="18" name="Straight Connector 17"/>
          <p:cNvCxnSpPr/>
          <p:nvPr/>
        </p:nvCxnSpPr>
        <p:spPr>
          <a:xfrm>
            <a:off x="1396532" y="2421466"/>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19968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679D539-87BD-4F6F-B845-8C5157422DA1}" type="datetimeFigureOut">
              <a:rPr lang="en-US" smtClean="0"/>
              <a:t>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55442D-1F72-4973-8247-09870823A6ED}" type="slidenum">
              <a:rPr lang="en-US" smtClean="0"/>
              <a:t>‹#›</a:t>
            </a:fld>
            <a:endParaRPr lang="en-US"/>
          </a:p>
        </p:txBody>
      </p:sp>
      <p:cxnSp>
        <p:nvCxnSpPr>
          <p:cNvPr id="14" name="Straight Connector 13"/>
          <p:cNvCxnSpPr/>
          <p:nvPr/>
        </p:nvCxnSpPr>
        <p:spPr>
          <a:xfrm>
            <a:off x="1396532" y="2421466"/>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3729493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79D539-87BD-4F6F-B845-8C5157422DA1}" type="datetimeFigureOut">
              <a:rPr lang="en-US" smtClean="0"/>
              <a:t>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41632278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4149" y="1388534"/>
            <a:ext cx="3719423" cy="1371600"/>
          </a:xfrm>
        </p:spPr>
        <p:txBody>
          <a:bodyPr anchor="b">
            <a:normAutofit/>
          </a:bodyPr>
          <a:lstStyle>
            <a:lvl1pPr algn="ctr">
              <a:defRPr sz="2400" b="0"/>
            </a:lvl1pPr>
          </a:lstStyle>
          <a:p>
            <a:r>
              <a:rPr lang="en-US"/>
              <a:t>Click to edit Master title style</a:t>
            </a:r>
          </a:p>
        </p:txBody>
      </p:sp>
      <p:sp>
        <p:nvSpPr>
          <p:cNvPr id="3" name="Content Placeholder 2"/>
          <p:cNvSpPr>
            <a:spLocks noGrp="1"/>
          </p:cNvSpPr>
          <p:nvPr>
            <p:ph idx="1"/>
          </p:nvPr>
        </p:nvSpPr>
        <p:spPr>
          <a:xfrm>
            <a:off x="5420079" y="982132"/>
            <a:ext cx="5470890"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94149" y="3031065"/>
            <a:ext cx="3719423"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79D539-87BD-4F6F-B845-8C5157422DA1}" type="datetimeFigureOut">
              <a:rPr lang="en-US" smtClean="0"/>
              <a:t>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55442D-1F72-4973-8247-09870823A6ED}" type="slidenum">
              <a:rPr lang="en-US" smtClean="0"/>
              <a:t>‹#›</a:t>
            </a:fld>
            <a:endParaRPr lang="en-US"/>
          </a:p>
        </p:txBody>
      </p:sp>
      <p:cxnSp>
        <p:nvCxnSpPr>
          <p:cNvPr id="16" name="Straight Connector 15"/>
          <p:cNvCxnSpPr/>
          <p:nvPr/>
        </p:nvCxnSpPr>
        <p:spPr>
          <a:xfrm>
            <a:off x="1396533" y="2912533"/>
            <a:ext cx="351541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728366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737" y="1883832"/>
            <a:ext cx="6243441" cy="1371600"/>
          </a:xfrm>
        </p:spPr>
        <p:txBody>
          <a:bodyPr anchor="b">
            <a:normAutofit/>
          </a:bodyPr>
          <a:lstStyle>
            <a:lvl1pPr algn="ctr">
              <a:defRPr sz="2800" b="0"/>
            </a:lvl1pPr>
          </a:lstStyle>
          <a:p>
            <a:r>
              <a:rPr lang="en-US"/>
              <a:t>Click to edit Master title style</a:t>
            </a:r>
          </a:p>
        </p:txBody>
      </p:sp>
      <p:sp>
        <p:nvSpPr>
          <p:cNvPr id="17" name="Picture Placeholder 2"/>
          <p:cNvSpPr>
            <a:spLocks noGrp="1" noChangeAspect="1"/>
          </p:cNvSpPr>
          <p:nvPr>
            <p:ph type="pic" idx="1"/>
          </p:nvPr>
        </p:nvSpPr>
        <p:spPr>
          <a:xfrm>
            <a:off x="8096939" y="1041400"/>
            <a:ext cx="3064145"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95737" y="3255432"/>
            <a:ext cx="6243441"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79D539-87BD-4F6F-B845-8C5157422DA1}" type="datetimeFigureOut">
              <a:rPr lang="en-US" smtClean="0"/>
              <a:t>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34768645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738" y="4815415"/>
            <a:ext cx="9612169" cy="566738"/>
          </a:xfrm>
        </p:spPr>
        <p:txBody>
          <a:bodyPr anchor="b">
            <a:normAutofit/>
          </a:bodyPr>
          <a:lstStyle>
            <a:lvl1pPr algn="ctr">
              <a:defRPr sz="2400" b="0"/>
            </a:lvl1pPr>
          </a:lstStyle>
          <a:p>
            <a:r>
              <a:rPr lang="en-US"/>
              <a:t>Click to edit Master title style</a:t>
            </a:r>
          </a:p>
        </p:txBody>
      </p:sp>
      <p:sp>
        <p:nvSpPr>
          <p:cNvPr id="3" name="Picture Placeholder 2"/>
          <p:cNvSpPr>
            <a:spLocks noGrp="1" noChangeAspect="1"/>
          </p:cNvSpPr>
          <p:nvPr>
            <p:ph type="pic" idx="1"/>
          </p:nvPr>
        </p:nvSpPr>
        <p:spPr>
          <a:xfrm>
            <a:off x="1041698" y="1041400"/>
            <a:ext cx="10108604"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95738" y="5382153"/>
            <a:ext cx="9612169"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79D539-87BD-4F6F-B845-8C5157422DA1}" type="datetimeFigureOut">
              <a:rPr lang="en-US" smtClean="0"/>
              <a:t>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28033500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4208" y="982132"/>
            <a:ext cx="9595230" cy="2954868"/>
          </a:xfrm>
        </p:spPr>
        <p:txBody>
          <a:bodyPr anchor="ctr">
            <a:normAutofit/>
          </a:bodyPr>
          <a:lstStyle>
            <a:lvl1pPr algn="ctr">
              <a:defRPr sz="3200" b="0" cap="none"/>
            </a:lvl1pPr>
          </a:lstStyle>
          <a:p>
            <a:r>
              <a:rPr lang="en-US"/>
              <a:t>Click to edit Master title style</a:t>
            </a:r>
          </a:p>
        </p:txBody>
      </p:sp>
      <p:sp>
        <p:nvSpPr>
          <p:cNvPr id="3" name="Text Placeholder 2"/>
          <p:cNvSpPr>
            <a:spLocks noGrp="1"/>
          </p:cNvSpPr>
          <p:nvPr>
            <p:ph type="body" idx="1"/>
          </p:nvPr>
        </p:nvSpPr>
        <p:spPr>
          <a:xfrm>
            <a:off x="1304208" y="4343400"/>
            <a:ext cx="9595230"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cxnSp>
        <p:nvCxnSpPr>
          <p:cNvPr id="15" name="Straight Connector 14"/>
          <p:cNvCxnSpPr/>
          <p:nvPr/>
        </p:nvCxnSpPr>
        <p:spPr>
          <a:xfrm>
            <a:off x="1396532" y="4140199"/>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2179180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590" y="982132"/>
            <a:ext cx="9298819" cy="2370668"/>
          </a:xfrm>
        </p:spPr>
        <p:txBody>
          <a:bodyPr anchor="ctr">
            <a:normAutofit/>
          </a:bodyPr>
          <a:lstStyle>
            <a:lvl1pPr algn="ctr">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675248" y="3352800"/>
            <a:ext cx="8841504"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738" y="4343400"/>
            <a:ext cx="9612169"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sp>
        <p:nvSpPr>
          <p:cNvPr id="14" name="TextBox 13"/>
          <p:cNvSpPr txBox="1"/>
          <p:nvPr/>
        </p:nvSpPr>
        <p:spPr>
          <a:xfrm>
            <a:off x="862237" y="879961"/>
            <a:ext cx="609759" cy="584776"/>
          </a:xfrm>
          <a:prstGeom prst="rect">
            <a:avLst/>
          </a:prstGeom>
        </p:spPr>
        <p:txBody>
          <a:bodyPr vert="horz" lIns="91440" tIns="45720" rIns="91440" bIns="45720" rtlCol="0" anchor="ctr">
            <a:noAutofit/>
          </a:bodyPr>
          <a:lstStyle/>
          <a:p>
            <a:pPr lvl="0"/>
            <a:r>
              <a:rPr lang="en-US" sz="8000">
                <a:solidFill>
                  <a:schemeClr val="tx1"/>
                </a:solidFill>
                <a:effectLst/>
              </a:rPr>
              <a:t>“</a:t>
            </a:r>
          </a:p>
        </p:txBody>
      </p:sp>
      <p:sp>
        <p:nvSpPr>
          <p:cNvPr id="15" name="TextBox 14"/>
          <p:cNvSpPr txBox="1"/>
          <p:nvPr/>
        </p:nvSpPr>
        <p:spPr>
          <a:xfrm>
            <a:off x="10603027" y="2827870"/>
            <a:ext cx="609759" cy="584776"/>
          </a:xfrm>
          <a:prstGeom prst="rect">
            <a:avLst/>
          </a:prstGeom>
        </p:spPr>
        <p:txBody>
          <a:bodyPr vert="horz" lIns="91440" tIns="45720" rIns="91440" bIns="45720" rtlCol="0" anchor="ctr">
            <a:noAutofit/>
          </a:bodyPr>
          <a:lstStyle/>
          <a:p>
            <a:pPr lvl="0" algn="r"/>
            <a:r>
              <a:rPr lang="en-US" sz="8000">
                <a:solidFill>
                  <a:schemeClr val="tx1"/>
                </a:solidFill>
                <a:effectLst/>
              </a:rPr>
              <a:t>”</a:t>
            </a:r>
          </a:p>
        </p:txBody>
      </p:sp>
      <p:cxnSp>
        <p:nvCxnSpPr>
          <p:cNvPr id="19" name="Straight Connector 18"/>
          <p:cNvCxnSpPr/>
          <p:nvPr/>
        </p:nvCxnSpPr>
        <p:spPr>
          <a:xfrm>
            <a:off x="1396532" y="4140199"/>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1999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bg>
      <p:bgRef idx="1001">
        <a:schemeClr val="bg1"/>
      </p:bgRef>
    </p:bg>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10089852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7"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739" y="3308581"/>
            <a:ext cx="9612171" cy="1468800"/>
          </a:xfrm>
        </p:spPr>
        <p:txBody>
          <a:bodyPr anchor="b">
            <a:normAutofit/>
          </a:bodyPr>
          <a:lstStyle>
            <a:lvl1pPr algn="l">
              <a:defRPr sz="3200" b="0" cap="none"/>
            </a:lvl1pPr>
          </a:lstStyle>
          <a:p>
            <a:r>
              <a:rPr lang="en-US"/>
              <a:t>Click to edit Master title style</a:t>
            </a:r>
          </a:p>
        </p:txBody>
      </p:sp>
      <p:sp>
        <p:nvSpPr>
          <p:cNvPr id="3" name="Text Placeholder 2"/>
          <p:cNvSpPr>
            <a:spLocks noGrp="1"/>
          </p:cNvSpPr>
          <p:nvPr>
            <p:ph type="body" idx="1"/>
          </p:nvPr>
        </p:nvSpPr>
        <p:spPr>
          <a:xfrm>
            <a:off x="1295738" y="4777381"/>
            <a:ext cx="9612171"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39980990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590" y="982132"/>
            <a:ext cx="9298819" cy="2243668"/>
          </a:xfrm>
        </p:spPr>
        <p:txBody>
          <a:bodyPr anchor="ctr">
            <a:normAutofit/>
          </a:bodyPr>
          <a:lstStyle>
            <a:lvl1pPr algn="ctr">
              <a:defRPr sz="3200" b="0" cap="none">
                <a:solidFill>
                  <a:schemeClr val="tx1"/>
                </a:solidFill>
              </a:defRPr>
            </a:lvl1pPr>
          </a:lstStyle>
          <a:p>
            <a:r>
              <a:rPr lang="en-US"/>
              <a:t>Click to edit Master title style</a:t>
            </a:r>
          </a:p>
        </p:txBody>
      </p:sp>
      <p:sp>
        <p:nvSpPr>
          <p:cNvPr id="23" name="Text Placeholder 2"/>
          <p:cNvSpPr>
            <a:spLocks noGrp="1"/>
          </p:cNvSpPr>
          <p:nvPr>
            <p:ph type="body" idx="13"/>
          </p:nvPr>
        </p:nvSpPr>
        <p:spPr>
          <a:xfrm>
            <a:off x="1295738" y="3639312"/>
            <a:ext cx="9612171"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738" y="4529667"/>
            <a:ext cx="9612171"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sp>
        <p:nvSpPr>
          <p:cNvPr id="12" name="TextBox 11"/>
          <p:cNvSpPr txBox="1"/>
          <p:nvPr/>
        </p:nvSpPr>
        <p:spPr>
          <a:xfrm>
            <a:off x="862237" y="879961"/>
            <a:ext cx="609759" cy="584776"/>
          </a:xfrm>
          <a:prstGeom prst="rect">
            <a:avLst/>
          </a:prstGeom>
        </p:spPr>
        <p:txBody>
          <a:bodyPr vert="horz" lIns="91440" tIns="45720" rIns="91440" bIns="45720" rtlCol="0" anchor="ctr">
            <a:noAutofit/>
          </a:bodyPr>
          <a:lstStyle/>
          <a:p>
            <a:pPr lvl="0"/>
            <a:r>
              <a:rPr lang="en-US" sz="8000">
                <a:solidFill>
                  <a:schemeClr val="tx1"/>
                </a:solidFill>
                <a:effectLst/>
              </a:rPr>
              <a:t>“</a:t>
            </a:r>
          </a:p>
        </p:txBody>
      </p:sp>
      <p:sp>
        <p:nvSpPr>
          <p:cNvPr id="13" name="TextBox 12"/>
          <p:cNvSpPr txBox="1"/>
          <p:nvPr/>
        </p:nvSpPr>
        <p:spPr>
          <a:xfrm>
            <a:off x="10603027" y="2599261"/>
            <a:ext cx="609759" cy="584776"/>
          </a:xfrm>
          <a:prstGeom prst="rect">
            <a:avLst/>
          </a:prstGeom>
        </p:spPr>
        <p:txBody>
          <a:bodyPr vert="horz" lIns="91440" tIns="45720" rIns="91440" bIns="45720" rtlCol="0" anchor="ctr">
            <a:noAutofit/>
          </a:bodyPr>
          <a:lstStyle/>
          <a:p>
            <a:pPr lvl="0" algn="r"/>
            <a:r>
              <a:rPr lang="en-US" sz="8000">
                <a:solidFill>
                  <a:schemeClr val="tx1"/>
                </a:solidFill>
                <a:effectLst/>
              </a:rPr>
              <a:t>”</a:t>
            </a:r>
          </a:p>
        </p:txBody>
      </p:sp>
      <p:cxnSp>
        <p:nvCxnSpPr>
          <p:cNvPr id="26" name="Straight Connector 25"/>
          <p:cNvCxnSpPr/>
          <p:nvPr/>
        </p:nvCxnSpPr>
        <p:spPr>
          <a:xfrm>
            <a:off x="1396532" y="3429000"/>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11892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738" y="982132"/>
            <a:ext cx="9612169" cy="2243668"/>
          </a:xfrm>
        </p:spPr>
        <p:txBody>
          <a:bodyPr vert="horz" lIns="91440" tIns="45720" rIns="91440" bIns="45720" rtlCol="0" anchor="ctr">
            <a:normAutofit/>
          </a:bodyPr>
          <a:lstStyle>
            <a:lvl1pPr>
              <a:defRPr lang="en-US" b="0" dirty="0"/>
            </a:lvl1pPr>
          </a:lstStyle>
          <a:p>
            <a:pPr marL="0" lvl="0"/>
            <a:r>
              <a:rPr lang="en-US"/>
              <a:t>Click to edit Master title style</a:t>
            </a:r>
          </a:p>
        </p:txBody>
      </p:sp>
      <p:sp>
        <p:nvSpPr>
          <p:cNvPr id="20" name="Text Placeholder 2"/>
          <p:cNvSpPr>
            <a:spLocks noGrp="1"/>
          </p:cNvSpPr>
          <p:nvPr>
            <p:ph type="body" idx="13"/>
          </p:nvPr>
        </p:nvSpPr>
        <p:spPr>
          <a:xfrm>
            <a:off x="1295738" y="3630168"/>
            <a:ext cx="9612171"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737" y="4470400"/>
            <a:ext cx="9612173"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cxnSp>
        <p:nvCxnSpPr>
          <p:cNvPr id="15" name="Straight Connector 14"/>
          <p:cNvCxnSpPr/>
          <p:nvPr/>
        </p:nvCxnSpPr>
        <p:spPr>
          <a:xfrm>
            <a:off x="1396532" y="3429000"/>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3176636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79D539-87BD-4F6F-B845-8C5157422DA1}"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cxnSp>
        <p:nvCxnSpPr>
          <p:cNvPr id="14" name="Straight Connector 13"/>
          <p:cNvCxnSpPr/>
          <p:nvPr/>
        </p:nvCxnSpPr>
        <p:spPr>
          <a:xfrm>
            <a:off x="1396532" y="2421466"/>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0338746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01700" y="982132"/>
            <a:ext cx="1891387" cy="489373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736" y="982132"/>
            <a:ext cx="7434961"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79D539-87BD-4F6F-B845-8C5157422DA1}"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cxnSp>
        <p:nvCxnSpPr>
          <p:cNvPr id="14" name="Straight Connector 13"/>
          <p:cNvCxnSpPr/>
          <p:nvPr/>
        </p:nvCxnSpPr>
        <p:spPr>
          <a:xfrm>
            <a:off x="8866198"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25545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4000"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454955725"/>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Copyright">
    <p:spTree>
      <p:nvGrpSpPr>
        <p:cNvPr id="1" name=""/>
        <p:cNvGrpSpPr/>
        <p:nvPr/>
      </p:nvGrpSpPr>
      <p:grpSpPr>
        <a:xfrm>
          <a:off x="0" y="0"/>
          <a:ext cx="0" cy="0"/>
          <a:chOff x="0" y="0"/>
          <a:chExt cx="0" cy="0"/>
        </a:xfrm>
      </p:grpSpPr>
      <p:pic>
        <p:nvPicPr>
          <p:cNvPr id="16"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25" name="Copyright information English"/>
          <p:cNvSpPr txBox="1"/>
          <p:nvPr userDrawn="1"/>
        </p:nvSpPr>
        <p:spPr bwMode="black">
          <a:xfrm>
            <a:off x="503999" y="2645292"/>
            <a:ext cx="5872310" cy="3708708"/>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800" b="0" noProof="0"/>
              <a:t>© 2020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1"/>
                </a:solidFill>
                <a:latin typeface="Arial"/>
                <a:ea typeface="Arial Unicode MS" panose="020B0604020202020204" pitchFamily="34" charset="-128"/>
                <a:cs typeface="+mn-cs"/>
                <a:hlinkClick r:id="rId3"/>
              </a:rPr>
              <a:t>www.sap.com/copyright</a:t>
            </a:r>
            <a:r>
              <a:rPr lang="en-US" sz="800" kern="1200">
                <a:solidFill>
                  <a:schemeClr val="tx1"/>
                </a:solidFill>
                <a:latin typeface="Arial"/>
                <a:ea typeface="Arial Unicode MS" panose="020B0604020202020204" pitchFamily="34" charset="-128"/>
                <a:cs typeface="+mn-cs"/>
              </a:rPr>
              <a:t> for additional trademark information and notices.</a:t>
            </a:r>
          </a:p>
        </p:txBody>
      </p:sp>
      <p:sp>
        <p:nvSpPr>
          <p:cNvPr id="26" name="www.sap.com - contact SAP link">
            <a:hlinkClick r:id="rId4" tooltip="www.sap.com/contactsap"/>
          </p:cNvPr>
          <p:cNvSpPr txBox="1"/>
          <p:nvPr userDrawn="1"/>
        </p:nvSpPr>
        <p:spPr bwMode="black">
          <a:xfrm>
            <a:off x="503238" y="2461400"/>
            <a:ext cx="2215390"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a:t>
            </a:r>
            <a:r>
              <a:rPr lang="en-US" sz="1100" b="1" kern="1200">
                <a:solidFill>
                  <a:schemeClr val="tx1"/>
                </a:solidFill>
                <a:latin typeface="Arial"/>
                <a:ea typeface="Arial Unicode MS" panose="020B0604020202020204" pitchFamily="34" charset="-128"/>
                <a:cs typeface="+mn-cs"/>
              </a:rPr>
              <a:t>/contactsap</a:t>
            </a:r>
          </a:p>
        </p:txBody>
      </p:sp>
      <p:pic>
        <p:nvPicPr>
          <p:cNvPr id="13" name="Linkedin icon with link">
            <a:hlinkClick r:id="rId5"/>
          </p:cNvPr>
          <p:cNvPicPr>
            <a:picLocks noChangeAspect="1"/>
          </p:cNvPicPr>
          <p:nvPr userDrawn="1"/>
        </p:nvPicPr>
        <p:blipFill>
          <a:blip r:embed="rId6"/>
          <a:stretch>
            <a:fillRect/>
          </a:stretch>
        </p:blipFill>
        <p:spPr>
          <a:xfrm>
            <a:off x="2257488" y="1749961"/>
            <a:ext cx="361809" cy="361809"/>
          </a:xfrm>
          <a:prstGeom prst="rect">
            <a:avLst/>
          </a:prstGeom>
        </p:spPr>
      </p:pic>
      <p:pic>
        <p:nvPicPr>
          <p:cNvPr id="14" name="YouTube icon with link">
            <a:hlinkClick r:id="rId7"/>
          </p:cNvPr>
          <p:cNvPicPr>
            <a:picLocks noChangeAspect="1"/>
          </p:cNvPicPr>
          <p:nvPr userDrawn="1"/>
        </p:nvPicPr>
        <p:blipFill>
          <a:blip r:embed="rId8"/>
          <a:stretch>
            <a:fillRect/>
          </a:stretch>
        </p:blipFill>
        <p:spPr>
          <a:xfrm>
            <a:off x="1666951" y="1749063"/>
            <a:ext cx="363600" cy="363600"/>
          </a:xfrm>
          <a:prstGeom prst="rect">
            <a:avLst/>
          </a:prstGeom>
        </p:spPr>
      </p:pic>
      <p:pic>
        <p:nvPicPr>
          <p:cNvPr id="15" name="Twitter icon with link">
            <a:hlinkClick r:id="rId9" tooltip="https://twitter.com/sap"/>
          </p:cNvPr>
          <p:cNvPicPr>
            <a:picLocks noChangeAspect="1"/>
          </p:cNvPicPr>
          <p:nvPr userDrawn="1"/>
        </p:nvPicPr>
        <p:blipFill>
          <a:blip r:embed="rId10"/>
          <a:stretch>
            <a:fillRect/>
          </a:stretch>
        </p:blipFill>
        <p:spPr>
          <a:xfrm>
            <a:off x="1078207" y="1749961"/>
            <a:ext cx="361809" cy="361809"/>
          </a:xfrm>
          <a:prstGeom prst="rect">
            <a:avLst/>
          </a:prstGeom>
        </p:spPr>
      </p:pic>
      <p:pic>
        <p:nvPicPr>
          <p:cNvPr id="17" name="Facebook icon with link">
            <a:hlinkClick r:id="rId11"/>
          </p:cNvPr>
          <p:cNvPicPr>
            <a:picLocks noChangeAspect="1"/>
          </p:cNvPicPr>
          <p:nvPr userDrawn="1"/>
        </p:nvPicPr>
        <p:blipFill>
          <a:blip r:embed="rId12"/>
          <a:stretch>
            <a:fillRect/>
          </a:stretch>
        </p:blipFill>
        <p:spPr>
          <a:xfrm>
            <a:off x="487670" y="1749063"/>
            <a:ext cx="363600" cy="363600"/>
          </a:xfrm>
          <a:prstGeom prst="rect">
            <a:avLst/>
          </a:prstGeom>
        </p:spPr>
      </p:pic>
      <p:sp>
        <p:nvSpPr>
          <p:cNvPr id="32" name="Follow all of SAP"/>
          <p:cNvSpPr txBox="1"/>
          <p:nvPr userDrawn="1"/>
        </p:nvSpPr>
        <p:spPr bwMode="black">
          <a:xfrm>
            <a:off x="503998" y="1461003"/>
            <a:ext cx="1228549"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us</a:t>
            </a:r>
          </a:p>
        </p:txBody>
      </p:sp>
      <p:pic>
        <p:nvPicPr>
          <p:cNvPr id="10" name="SAP Ariba Logo" descr="SAP Ariba Logo" title="SAP Ariba Logo">
            <a:extLst>
              <a:ext uri="{FF2B5EF4-FFF2-40B4-BE49-F238E27FC236}">
                <a16:creationId xmlns:a16="http://schemas.microsoft.com/office/drawing/2014/main" id="{96516E72-F364-4206-A433-CF5070CD9AA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04000" y="504000"/>
            <a:ext cx="1108174" cy="216000"/>
          </a:xfrm>
          <a:prstGeom prst="rect">
            <a:avLst/>
          </a:prstGeom>
        </p:spPr>
      </p:pic>
    </p:spTree>
    <p:extLst>
      <p:ext uri="{BB962C8B-B14F-4D97-AF65-F5344CB8AC3E}">
        <p14:creationId xmlns:p14="http://schemas.microsoft.com/office/powerpoint/2010/main" val="12065064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9950552" y="6217668"/>
            <a:ext cx="1963636" cy="360000"/>
          </a:xfrm>
          <a:prstGeom prst="rect">
            <a:avLst/>
          </a:prstGeom>
        </p:spPr>
      </p:pic>
      <p:sp>
        <p:nvSpPr>
          <p:cNvPr id="13" name="Classification"/>
          <p:cNvSpPr txBox="1"/>
          <p:nvPr userDrawn="1"/>
        </p:nvSpPr>
        <p:spPr>
          <a:xfrm>
            <a:off x="288001" y="5769668"/>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CONFIDENTIAL</a:t>
            </a:r>
          </a:p>
        </p:txBody>
      </p:sp>
      <p:sp>
        <p:nvSpPr>
          <p:cNvPr id="19" name="Speaker"/>
          <p:cNvSpPr>
            <a:spLocks noGrp="1"/>
          </p:cNvSpPr>
          <p:nvPr userDrawn="1">
            <p:ph type="subTitle" idx="1" hasCustomPrompt="1"/>
          </p:nvPr>
        </p:nvSpPr>
        <p:spPr bwMode="black">
          <a:xfrm>
            <a:off x="288000" y="5130491"/>
            <a:ext cx="11626188"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3" name="Title"/>
          <p:cNvSpPr>
            <a:spLocks noGrp="1"/>
          </p:cNvSpPr>
          <p:nvPr>
            <p:ph type="title" hasCustomPrompt="1"/>
          </p:nvPr>
        </p:nvSpPr>
        <p:spPr>
          <a:xfrm>
            <a:off x="288000" y="4024430"/>
            <a:ext cx="11626188" cy="997196"/>
          </a:xfrm>
        </p:spPr>
        <p:txBody>
          <a:bodyPr vert="horz" wrap="square" lIns="0" tIns="0" rIns="0" bIns="0" rtlCol="0">
            <a:noAutofit/>
          </a:bodyPr>
          <a:lstStyle>
            <a:lvl1pPr>
              <a:lnSpc>
                <a:spcPct val="90000"/>
              </a:lnSpc>
              <a:defRPr lang="de-DE" sz="3599" dirty="0">
                <a:latin typeface="+mn-lt"/>
                <a:ea typeface="+mn-ea"/>
                <a:cs typeface="+mn-cs"/>
              </a:defRPr>
            </a:lvl1pPr>
          </a:lstStyle>
          <a:p>
            <a:pPr lvl="0"/>
            <a:r>
              <a:rPr lang="en-US"/>
              <a:t>Presentation Title </a:t>
            </a:r>
            <a:br>
              <a:rPr lang="en-US"/>
            </a:br>
            <a:r>
              <a:rPr lang="en-US"/>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2193200" cy="3430006"/>
          </a:xfrm>
          <a:noFill/>
        </p:spPr>
        <p:txBody>
          <a:bodyPr tIns="504000"/>
          <a:lstStyle>
            <a:lvl1pPr algn="ctr">
              <a:defRPr sz="1600">
                <a:solidFill>
                  <a:schemeClr val="tx1"/>
                </a:solidFill>
              </a:defRPr>
            </a:lvl1pPr>
          </a:lstStyle>
          <a:p>
            <a:r>
              <a:rPr lang="en-US"/>
              <a:t>Click to insert title image or illustration</a:t>
            </a:r>
          </a:p>
        </p:txBody>
      </p:sp>
      <p:pic>
        <p:nvPicPr>
          <p:cNvPr id="7" name="SAP Ariba Logo" descr="SAP Ariba Logo" title="SAP Ariba Logo">
            <a:extLst>
              <a:ext uri="{FF2B5EF4-FFF2-40B4-BE49-F238E27FC236}">
                <a16:creationId xmlns:a16="http://schemas.microsoft.com/office/drawing/2014/main" id="{6F7B23D5-821A-45C3-8D88-52BD1898459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288000" y="3646672"/>
            <a:ext cx="1108174" cy="216000"/>
          </a:xfrm>
          <a:prstGeom prst="rect">
            <a:avLst/>
          </a:prstGeom>
        </p:spPr>
      </p:pic>
    </p:spTree>
    <p:extLst>
      <p:ext uri="{BB962C8B-B14F-4D97-AF65-F5344CB8AC3E}">
        <p14:creationId xmlns:p14="http://schemas.microsoft.com/office/powerpoint/2010/main" val="322500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81">
          <p15:clr>
            <a:srgbClr val="FBAE40"/>
          </p15:clr>
        </p15:guide>
        <p15:guide id="7" orient="horz" pos="3232">
          <p15:clr>
            <a:srgbClr val="FBAE40"/>
          </p15:clr>
        </p15:guide>
        <p15:guide id="8" orient="horz" pos="350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userDrawn="1">
          <p15:clr>
            <a:srgbClr val="FBAE40"/>
          </p15:clr>
        </p15:guide>
        <p15:guide id="2" orient="horz" pos="3991"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102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1020" userDrawn="1">
          <p15:clr>
            <a:srgbClr val="FBAE40"/>
          </p15:clr>
        </p15:guide>
      </p15:sldGuideLst>
    </p:ext>
  </p:extLst>
</p:sldLayout>
</file>

<file path=ppt/slideMasters/_rels/slideMaster1.xml.rels><?xml version="1.0" encoding="UTF-8" standalone="yes"?>
<Relationships xmlns="http://schemas.openxmlformats.org/package/2006/relationships"><Relationship Id="rId117" Type="http://schemas.openxmlformats.org/officeDocument/2006/relationships/tags" Target="../tags/tag93.xml"/><Relationship Id="rId21" Type="http://schemas.openxmlformats.org/officeDocument/2006/relationships/slideLayout" Target="../slideLayouts/slideLayout21.xml"/><Relationship Id="rId42" Type="http://schemas.openxmlformats.org/officeDocument/2006/relationships/tags" Target="../tags/tag18.xml"/><Relationship Id="rId63" Type="http://schemas.openxmlformats.org/officeDocument/2006/relationships/tags" Target="../tags/tag39.xml"/><Relationship Id="rId84" Type="http://schemas.openxmlformats.org/officeDocument/2006/relationships/tags" Target="../tags/tag60.xml"/><Relationship Id="rId138" Type="http://schemas.openxmlformats.org/officeDocument/2006/relationships/tags" Target="../tags/tag114.xml"/><Relationship Id="rId107" Type="http://schemas.openxmlformats.org/officeDocument/2006/relationships/tags" Target="../tags/tag83.xml"/><Relationship Id="rId11" Type="http://schemas.openxmlformats.org/officeDocument/2006/relationships/slideLayout" Target="../slideLayouts/slideLayout11.xml"/><Relationship Id="rId32" Type="http://schemas.openxmlformats.org/officeDocument/2006/relationships/tags" Target="../tags/tag8.xml"/><Relationship Id="rId53" Type="http://schemas.openxmlformats.org/officeDocument/2006/relationships/tags" Target="../tags/tag29.xml"/><Relationship Id="rId74" Type="http://schemas.openxmlformats.org/officeDocument/2006/relationships/tags" Target="../tags/tag50.xml"/><Relationship Id="rId128" Type="http://schemas.openxmlformats.org/officeDocument/2006/relationships/tags" Target="../tags/tag104.xml"/><Relationship Id="rId5" Type="http://schemas.openxmlformats.org/officeDocument/2006/relationships/slideLayout" Target="../slideLayouts/slideLayout5.xml"/><Relationship Id="rId90" Type="http://schemas.openxmlformats.org/officeDocument/2006/relationships/tags" Target="../tags/tag66.xml"/><Relationship Id="rId95" Type="http://schemas.openxmlformats.org/officeDocument/2006/relationships/tags" Target="../tags/tag71.xml"/><Relationship Id="rId22" Type="http://schemas.openxmlformats.org/officeDocument/2006/relationships/slideLayout" Target="../slideLayouts/slideLayout22.xml"/><Relationship Id="rId27" Type="http://schemas.openxmlformats.org/officeDocument/2006/relationships/tags" Target="../tags/tag3.xml"/><Relationship Id="rId43" Type="http://schemas.openxmlformats.org/officeDocument/2006/relationships/tags" Target="../tags/tag19.xml"/><Relationship Id="rId48" Type="http://schemas.openxmlformats.org/officeDocument/2006/relationships/tags" Target="../tags/tag24.xml"/><Relationship Id="rId64" Type="http://schemas.openxmlformats.org/officeDocument/2006/relationships/tags" Target="../tags/tag40.xml"/><Relationship Id="rId69" Type="http://schemas.openxmlformats.org/officeDocument/2006/relationships/tags" Target="../tags/tag45.xml"/><Relationship Id="rId113" Type="http://schemas.openxmlformats.org/officeDocument/2006/relationships/tags" Target="../tags/tag89.xml"/><Relationship Id="rId118" Type="http://schemas.openxmlformats.org/officeDocument/2006/relationships/tags" Target="../tags/tag94.xml"/><Relationship Id="rId134" Type="http://schemas.openxmlformats.org/officeDocument/2006/relationships/tags" Target="../tags/tag110.xml"/><Relationship Id="rId139" Type="http://schemas.openxmlformats.org/officeDocument/2006/relationships/tags" Target="../tags/tag115.xml"/><Relationship Id="rId80" Type="http://schemas.openxmlformats.org/officeDocument/2006/relationships/tags" Target="../tags/tag56.xml"/><Relationship Id="rId85" Type="http://schemas.openxmlformats.org/officeDocument/2006/relationships/tags" Target="../tags/tag61.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tags" Target="../tags/tag9.xml"/><Relationship Id="rId38" Type="http://schemas.openxmlformats.org/officeDocument/2006/relationships/tags" Target="../tags/tag14.xml"/><Relationship Id="rId59" Type="http://schemas.openxmlformats.org/officeDocument/2006/relationships/tags" Target="../tags/tag35.xml"/><Relationship Id="rId103" Type="http://schemas.openxmlformats.org/officeDocument/2006/relationships/tags" Target="../tags/tag79.xml"/><Relationship Id="rId108" Type="http://schemas.openxmlformats.org/officeDocument/2006/relationships/tags" Target="../tags/tag84.xml"/><Relationship Id="rId124" Type="http://schemas.openxmlformats.org/officeDocument/2006/relationships/tags" Target="../tags/tag100.xml"/><Relationship Id="rId129" Type="http://schemas.openxmlformats.org/officeDocument/2006/relationships/tags" Target="../tags/tag105.xml"/><Relationship Id="rId54" Type="http://schemas.openxmlformats.org/officeDocument/2006/relationships/tags" Target="../tags/tag30.xml"/><Relationship Id="rId70" Type="http://schemas.openxmlformats.org/officeDocument/2006/relationships/tags" Target="../tags/tag46.xml"/><Relationship Id="rId75" Type="http://schemas.openxmlformats.org/officeDocument/2006/relationships/tags" Target="../tags/tag51.xml"/><Relationship Id="rId91" Type="http://schemas.openxmlformats.org/officeDocument/2006/relationships/tags" Target="../tags/tag67.xml"/><Relationship Id="rId96" Type="http://schemas.openxmlformats.org/officeDocument/2006/relationships/tags" Target="../tags/tag72.xml"/><Relationship Id="rId140" Type="http://schemas.openxmlformats.org/officeDocument/2006/relationships/tags" Target="../tags/tag116.xml"/><Relationship Id="rId145" Type="http://schemas.openxmlformats.org/officeDocument/2006/relationships/tags" Target="../tags/tag121.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tags" Target="../tags/tag4.xml"/><Relationship Id="rId49" Type="http://schemas.openxmlformats.org/officeDocument/2006/relationships/tags" Target="../tags/tag25.xml"/><Relationship Id="rId114" Type="http://schemas.openxmlformats.org/officeDocument/2006/relationships/tags" Target="../tags/tag90.xml"/><Relationship Id="rId119" Type="http://schemas.openxmlformats.org/officeDocument/2006/relationships/tags" Target="../tags/tag95.xml"/><Relationship Id="rId44" Type="http://schemas.openxmlformats.org/officeDocument/2006/relationships/tags" Target="../tags/tag20.xml"/><Relationship Id="rId60" Type="http://schemas.openxmlformats.org/officeDocument/2006/relationships/tags" Target="../tags/tag36.xml"/><Relationship Id="rId65" Type="http://schemas.openxmlformats.org/officeDocument/2006/relationships/tags" Target="../tags/tag41.xml"/><Relationship Id="rId81" Type="http://schemas.openxmlformats.org/officeDocument/2006/relationships/tags" Target="../tags/tag57.xml"/><Relationship Id="rId86" Type="http://schemas.openxmlformats.org/officeDocument/2006/relationships/tags" Target="../tags/tag62.xml"/><Relationship Id="rId130" Type="http://schemas.openxmlformats.org/officeDocument/2006/relationships/tags" Target="../tags/tag106.xml"/><Relationship Id="rId135" Type="http://schemas.openxmlformats.org/officeDocument/2006/relationships/tags" Target="../tags/tag111.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tags" Target="../tags/tag15.xml"/><Relationship Id="rId109" Type="http://schemas.openxmlformats.org/officeDocument/2006/relationships/tags" Target="../tags/tag85.xml"/><Relationship Id="rId34" Type="http://schemas.openxmlformats.org/officeDocument/2006/relationships/tags" Target="../tags/tag10.xml"/><Relationship Id="rId50" Type="http://schemas.openxmlformats.org/officeDocument/2006/relationships/tags" Target="../tags/tag26.xml"/><Relationship Id="rId55" Type="http://schemas.openxmlformats.org/officeDocument/2006/relationships/tags" Target="../tags/tag31.xml"/><Relationship Id="rId76" Type="http://schemas.openxmlformats.org/officeDocument/2006/relationships/tags" Target="../tags/tag52.xml"/><Relationship Id="rId97" Type="http://schemas.openxmlformats.org/officeDocument/2006/relationships/tags" Target="../tags/tag73.xml"/><Relationship Id="rId104" Type="http://schemas.openxmlformats.org/officeDocument/2006/relationships/tags" Target="../tags/tag80.xml"/><Relationship Id="rId120" Type="http://schemas.openxmlformats.org/officeDocument/2006/relationships/tags" Target="../tags/tag96.xml"/><Relationship Id="rId125" Type="http://schemas.openxmlformats.org/officeDocument/2006/relationships/tags" Target="../tags/tag101.xml"/><Relationship Id="rId141" Type="http://schemas.openxmlformats.org/officeDocument/2006/relationships/tags" Target="../tags/tag117.xml"/><Relationship Id="rId146" Type="http://schemas.openxmlformats.org/officeDocument/2006/relationships/tags" Target="../tags/tag122.xml"/><Relationship Id="rId7" Type="http://schemas.openxmlformats.org/officeDocument/2006/relationships/slideLayout" Target="../slideLayouts/slideLayout7.xml"/><Relationship Id="rId71" Type="http://schemas.openxmlformats.org/officeDocument/2006/relationships/tags" Target="../tags/tag47.xml"/><Relationship Id="rId92" Type="http://schemas.openxmlformats.org/officeDocument/2006/relationships/tags" Target="../tags/tag68.xml"/><Relationship Id="rId2" Type="http://schemas.openxmlformats.org/officeDocument/2006/relationships/slideLayout" Target="../slideLayouts/slideLayout2.xml"/><Relationship Id="rId29" Type="http://schemas.openxmlformats.org/officeDocument/2006/relationships/tags" Target="../tags/tag5.xml"/><Relationship Id="rId24" Type="http://schemas.openxmlformats.org/officeDocument/2006/relationships/slideLayout" Target="../slideLayouts/slideLayout24.xml"/><Relationship Id="rId40" Type="http://schemas.openxmlformats.org/officeDocument/2006/relationships/tags" Target="../tags/tag16.xml"/><Relationship Id="rId45" Type="http://schemas.openxmlformats.org/officeDocument/2006/relationships/tags" Target="../tags/tag21.xml"/><Relationship Id="rId66" Type="http://schemas.openxmlformats.org/officeDocument/2006/relationships/tags" Target="../tags/tag42.xml"/><Relationship Id="rId87" Type="http://schemas.openxmlformats.org/officeDocument/2006/relationships/tags" Target="../tags/tag63.xml"/><Relationship Id="rId110" Type="http://schemas.openxmlformats.org/officeDocument/2006/relationships/tags" Target="../tags/tag86.xml"/><Relationship Id="rId115" Type="http://schemas.openxmlformats.org/officeDocument/2006/relationships/tags" Target="../tags/tag91.xml"/><Relationship Id="rId131" Type="http://schemas.openxmlformats.org/officeDocument/2006/relationships/tags" Target="../tags/tag107.xml"/><Relationship Id="rId136" Type="http://schemas.openxmlformats.org/officeDocument/2006/relationships/tags" Target="../tags/tag112.xml"/><Relationship Id="rId61" Type="http://schemas.openxmlformats.org/officeDocument/2006/relationships/tags" Target="../tags/tag37.xml"/><Relationship Id="rId82" Type="http://schemas.openxmlformats.org/officeDocument/2006/relationships/tags" Target="../tags/tag5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tags" Target="../tags/tag6.xml"/><Relationship Id="rId35" Type="http://schemas.openxmlformats.org/officeDocument/2006/relationships/tags" Target="../tags/tag11.xml"/><Relationship Id="rId56" Type="http://schemas.openxmlformats.org/officeDocument/2006/relationships/tags" Target="../tags/tag32.xml"/><Relationship Id="rId77" Type="http://schemas.openxmlformats.org/officeDocument/2006/relationships/tags" Target="../tags/tag53.xml"/><Relationship Id="rId100" Type="http://schemas.openxmlformats.org/officeDocument/2006/relationships/tags" Target="../tags/tag76.xml"/><Relationship Id="rId105" Type="http://schemas.openxmlformats.org/officeDocument/2006/relationships/tags" Target="../tags/tag81.xml"/><Relationship Id="rId126" Type="http://schemas.openxmlformats.org/officeDocument/2006/relationships/tags" Target="../tags/tag102.xml"/><Relationship Id="rId147" Type="http://schemas.openxmlformats.org/officeDocument/2006/relationships/tags" Target="../tags/tag123.xml"/><Relationship Id="rId8" Type="http://schemas.openxmlformats.org/officeDocument/2006/relationships/slideLayout" Target="../slideLayouts/slideLayout8.xml"/><Relationship Id="rId51" Type="http://schemas.openxmlformats.org/officeDocument/2006/relationships/tags" Target="../tags/tag27.xml"/><Relationship Id="rId72" Type="http://schemas.openxmlformats.org/officeDocument/2006/relationships/tags" Target="../tags/tag48.xml"/><Relationship Id="rId93" Type="http://schemas.openxmlformats.org/officeDocument/2006/relationships/tags" Target="../tags/tag69.xml"/><Relationship Id="rId98" Type="http://schemas.openxmlformats.org/officeDocument/2006/relationships/tags" Target="../tags/tag74.xml"/><Relationship Id="rId121" Type="http://schemas.openxmlformats.org/officeDocument/2006/relationships/tags" Target="../tags/tag97.xml"/><Relationship Id="rId142" Type="http://schemas.openxmlformats.org/officeDocument/2006/relationships/tags" Target="../tags/tag118.xml"/><Relationship Id="rId3" Type="http://schemas.openxmlformats.org/officeDocument/2006/relationships/slideLayout" Target="../slideLayouts/slideLayout3.xml"/><Relationship Id="rId25" Type="http://schemas.openxmlformats.org/officeDocument/2006/relationships/theme" Target="../theme/theme1.xml"/><Relationship Id="rId46" Type="http://schemas.openxmlformats.org/officeDocument/2006/relationships/tags" Target="../tags/tag22.xml"/><Relationship Id="rId67" Type="http://schemas.openxmlformats.org/officeDocument/2006/relationships/tags" Target="../tags/tag43.xml"/><Relationship Id="rId116" Type="http://schemas.openxmlformats.org/officeDocument/2006/relationships/tags" Target="../tags/tag92.xml"/><Relationship Id="rId137" Type="http://schemas.openxmlformats.org/officeDocument/2006/relationships/tags" Target="../tags/tag113.xml"/><Relationship Id="rId20" Type="http://schemas.openxmlformats.org/officeDocument/2006/relationships/slideLayout" Target="../slideLayouts/slideLayout20.xml"/><Relationship Id="rId41" Type="http://schemas.openxmlformats.org/officeDocument/2006/relationships/tags" Target="../tags/tag17.xml"/><Relationship Id="rId62" Type="http://schemas.openxmlformats.org/officeDocument/2006/relationships/tags" Target="../tags/tag38.xml"/><Relationship Id="rId83" Type="http://schemas.openxmlformats.org/officeDocument/2006/relationships/tags" Target="../tags/tag59.xml"/><Relationship Id="rId88" Type="http://schemas.openxmlformats.org/officeDocument/2006/relationships/tags" Target="../tags/tag64.xml"/><Relationship Id="rId111" Type="http://schemas.openxmlformats.org/officeDocument/2006/relationships/tags" Target="../tags/tag87.xml"/><Relationship Id="rId132" Type="http://schemas.openxmlformats.org/officeDocument/2006/relationships/tags" Target="../tags/tag108.xml"/><Relationship Id="rId15" Type="http://schemas.openxmlformats.org/officeDocument/2006/relationships/slideLayout" Target="../slideLayouts/slideLayout15.xml"/><Relationship Id="rId36" Type="http://schemas.openxmlformats.org/officeDocument/2006/relationships/tags" Target="../tags/tag12.xml"/><Relationship Id="rId57" Type="http://schemas.openxmlformats.org/officeDocument/2006/relationships/tags" Target="../tags/tag33.xml"/><Relationship Id="rId106" Type="http://schemas.openxmlformats.org/officeDocument/2006/relationships/tags" Target="../tags/tag82.xml"/><Relationship Id="rId127" Type="http://schemas.openxmlformats.org/officeDocument/2006/relationships/tags" Target="../tags/tag103.xml"/><Relationship Id="rId10" Type="http://schemas.openxmlformats.org/officeDocument/2006/relationships/slideLayout" Target="../slideLayouts/slideLayout10.xml"/><Relationship Id="rId31" Type="http://schemas.openxmlformats.org/officeDocument/2006/relationships/tags" Target="../tags/tag7.xml"/><Relationship Id="rId52" Type="http://schemas.openxmlformats.org/officeDocument/2006/relationships/tags" Target="../tags/tag28.xml"/><Relationship Id="rId73" Type="http://schemas.openxmlformats.org/officeDocument/2006/relationships/tags" Target="../tags/tag49.xml"/><Relationship Id="rId78" Type="http://schemas.openxmlformats.org/officeDocument/2006/relationships/tags" Target="../tags/tag54.xml"/><Relationship Id="rId94" Type="http://schemas.openxmlformats.org/officeDocument/2006/relationships/tags" Target="../tags/tag70.xml"/><Relationship Id="rId99" Type="http://schemas.openxmlformats.org/officeDocument/2006/relationships/tags" Target="../tags/tag75.xml"/><Relationship Id="rId101" Type="http://schemas.openxmlformats.org/officeDocument/2006/relationships/tags" Target="../tags/tag77.xml"/><Relationship Id="rId122" Type="http://schemas.openxmlformats.org/officeDocument/2006/relationships/tags" Target="../tags/tag98.xml"/><Relationship Id="rId143" Type="http://schemas.openxmlformats.org/officeDocument/2006/relationships/tags" Target="../tags/tag119.xml"/><Relationship Id="rId148" Type="http://schemas.openxmlformats.org/officeDocument/2006/relationships/tags" Target="../tags/tag124.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tags" Target="../tags/tag2.xml"/><Relationship Id="rId47" Type="http://schemas.openxmlformats.org/officeDocument/2006/relationships/tags" Target="../tags/tag23.xml"/><Relationship Id="rId68" Type="http://schemas.openxmlformats.org/officeDocument/2006/relationships/tags" Target="../tags/tag44.xml"/><Relationship Id="rId89" Type="http://schemas.openxmlformats.org/officeDocument/2006/relationships/tags" Target="../tags/tag65.xml"/><Relationship Id="rId112" Type="http://schemas.openxmlformats.org/officeDocument/2006/relationships/tags" Target="../tags/tag88.xml"/><Relationship Id="rId133" Type="http://schemas.openxmlformats.org/officeDocument/2006/relationships/tags" Target="../tags/tag109.xml"/><Relationship Id="rId16" Type="http://schemas.openxmlformats.org/officeDocument/2006/relationships/slideLayout" Target="../slideLayouts/slideLayout16.xml"/><Relationship Id="rId37" Type="http://schemas.openxmlformats.org/officeDocument/2006/relationships/tags" Target="../tags/tag13.xml"/><Relationship Id="rId58" Type="http://schemas.openxmlformats.org/officeDocument/2006/relationships/tags" Target="../tags/tag34.xml"/><Relationship Id="rId79" Type="http://schemas.openxmlformats.org/officeDocument/2006/relationships/tags" Target="../tags/tag55.xml"/><Relationship Id="rId102" Type="http://schemas.openxmlformats.org/officeDocument/2006/relationships/tags" Target="../tags/tag78.xml"/><Relationship Id="rId123" Type="http://schemas.openxmlformats.org/officeDocument/2006/relationships/tags" Target="../tags/tag99.xml"/><Relationship Id="rId144" Type="http://schemas.openxmlformats.org/officeDocument/2006/relationships/tags" Target="../tags/tag120.xml"/></Relationships>
</file>

<file path=ppt/slideMasters/_rels/slideMaster2.xml.rels><?xml version="1.0" encoding="UTF-8" standalone="yes"?>
<Relationships xmlns="http://schemas.openxmlformats.org/package/2006/relationships"><Relationship Id="rId117" Type="http://schemas.openxmlformats.org/officeDocument/2006/relationships/tags" Target="../tags/tag220.xml"/><Relationship Id="rId21" Type="http://schemas.openxmlformats.org/officeDocument/2006/relationships/theme" Target="../theme/theme2.xml"/><Relationship Id="rId42" Type="http://schemas.openxmlformats.org/officeDocument/2006/relationships/tags" Target="../tags/tag145.xml"/><Relationship Id="rId63" Type="http://schemas.openxmlformats.org/officeDocument/2006/relationships/tags" Target="../tags/tag166.xml"/><Relationship Id="rId84" Type="http://schemas.openxmlformats.org/officeDocument/2006/relationships/tags" Target="../tags/tag187.xml"/><Relationship Id="rId138" Type="http://schemas.openxmlformats.org/officeDocument/2006/relationships/tags" Target="../tags/tag241.xml"/><Relationship Id="rId107" Type="http://schemas.openxmlformats.org/officeDocument/2006/relationships/tags" Target="../tags/tag210.xml"/><Relationship Id="rId11" Type="http://schemas.openxmlformats.org/officeDocument/2006/relationships/slideLayout" Target="../slideLayouts/slideLayout35.xml"/><Relationship Id="rId32" Type="http://schemas.openxmlformats.org/officeDocument/2006/relationships/tags" Target="../tags/tag135.xml"/><Relationship Id="rId37" Type="http://schemas.openxmlformats.org/officeDocument/2006/relationships/tags" Target="../tags/tag140.xml"/><Relationship Id="rId53" Type="http://schemas.openxmlformats.org/officeDocument/2006/relationships/tags" Target="../tags/tag156.xml"/><Relationship Id="rId58" Type="http://schemas.openxmlformats.org/officeDocument/2006/relationships/tags" Target="../tags/tag161.xml"/><Relationship Id="rId74" Type="http://schemas.openxmlformats.org/officeDocument/2006/relationships/tags" Target="../tags/tag177.xml"/><Relationship Id="rId79" Type="http://schemas.openxmlformats.org/officeDocument/2006/relationships/tags" Target="../tags/tag182.xml"/><Relationship Id="rId102" Type="http://schemas.openxmlformats.org/officeDocument/2006/relationships/tags" Target="../tags/tag205.xml"/><Relationship Id="rId123" Type="http://schemas.openxmlformats.org/officeDocument/2006/relationships/tags" Target="../tags/tag226.xml"/><Relationship Id="rId128" Type="http://schemas.openxmlformats.org/officeDocument/2006/relationships/tags" Target="../tags/tag231.xml"/><Relationship Id="rId144" Type="http://schemas.openxmlformats.org/officeDocument/2006/relationships/tags" Target="../tags/tag247.xml"/><Relationship Id="rId5" Type="http://schemas.openxmlformats.org/officeDocument/2006/relationships/slideLayout" Target="../slideLayouts/slideLayout29.xml"/><Relationship Id="rId90" Type="http://schemas.openxmlformats.org/officeDocument/2006/relationships/tags" Target="../tags/tag193.xml"/><Relationship Id="rId95" Type="http://schemas.openxmlformats.org/officeDocument/2006/relationships/tags" Target="../tags/tag198.xml"/><Relationship Id="rId22" Type="http://schemas.openxmlformats.org/officeDocument/2006/relationships/tags" Target="../tags/tag125.xml"/><Relationship Id="rId27" Type="http://schemas.openxmlformats.org/officeDocument/2006/relationships/tags" Target="../tags/tag130.xml"/><Relationship Id="rId43" Type="http://schemas.openxmlformats.org/officeDocument/2006/relationships/tags" Target="../tags/tag146.xml"/><Relationship Id="rId48" Type="http://schemas.openxmlformats.org/officeDocument/2006/relationships/tags" Target="../tags/tag151.xml"/><Relationship Id="rId64" Type="http://schemas.openxmlformats.org/officeDocument/2006/relationships/tags" Target="../tags/tag167.xml"/><Relationship Id="rId69" Type="http://schemas.openxmlformats.org/officeDocument/2006/relationships/tags" Target="../tags/tag172.xml"/><Relationship Id="rId113" Type="http://schemas.openxmlformats.org/officeDocument/2006/relationships/tags" Target="../tags/tag216.xml"/><Relationship Id="rId118" Type="http://schemas.openxmlformats.org/officeDocument/2006/relationships/tags" Target="../tags/tag221.xml"/><Relationship Id="rId134" Type="http://schemas.openxmlformats.org/officeDocument/2006/relationships/tags" Target="../tags/tag237.xml"/><Relationship Id="rId139" Type="http://schemas.openxmlformats.org/officeDocument/2006/relationships/tags" Target="../tags/tag242.xml"/><Relationship Id="rId80" Type="http://schemas.openxmlformats.org/officeDocument/2006/relationships/tags" Target="../tags/tag183.xml"/><Relationship Id="rId85" Type="http://schemas.openxmlformats.org/officeDocument/2006/relationships/tags" Target="../tags/tag188.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33" Type="http://schemas.openxmlformats.org/officeDocument/2006/relationships/tags" Target="../tags/tag136.xml"/><Relationship Id="rId38" Type="http://schemas.openxmlformats.org/officeDocument/2006/relationships/tags" Target="../tags/tag141.xml"/><Relationship Id="rId59" Type="http://schemas.openxmlformats.org/officeDocument/2006/relationships/tags" Target="../tags/tag162.xml"/><Relationship Id="rId103" Type="http://schemas.openxmlformats.org/officeDocument/2006/relationships/tags" Target="../tags/tag206.xml"/><Relationship Id="rId108" Type="http://schemas.openxmlformats.org/officeDocument/2006/relationships/tags" Target="../tags/tag211.xml"/><Relationship Id="rId124" Type="http://schemas.openxmlformats.org/officeDocument/2006/relationships/tags" Target="../tags/tag227.xml"/><Relationship Id="rId129" Type="http://schemas.openxmlformats.org/officeDocument/2006/relationships/tags" Target="../tags/tag232.xml"/><Relationship Id="rId54" Type="http://schemas.openxmlformats.org/officeDocument/2006/relationships/tags" Target="../tags/tag157.xml"/><Relationship Id="rId70" Type="http://schemas.openxmlformats.org/officeDocument/2006/relationships/tags" Target="../tags/tag173.xml"/><Relationship Id="rId75" Type="http://schemas.openxmlformats.org/officeDocument/2006/relationships/tags" Target="../tags/tag178.xml"/><Relationship Id="rId91" Type="http://schemas.openxmlformats.org/officeDocument/2006/relationships/tags" Target="../tags/tag194.xml"/><Relationship Id="rId96" Type="http://schemas.openxmlformats.org/officeDocument/2006/relationships/tags" Target="../tags/tag199.xml"/><Relationship Id="rId140" Type="http://schemas.openxmlformats.org/officeDocument/2006/relationships/tags" Target="../tags/tag24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23" Type="http://schemas.openxmlformats.org/officeDocument/2006/relationships/tags" Target="../tags/tag126.xml"/><Relationship Id="rId28" Type="http://schemas.openxmlformats.org/officeDocument/2006/relationships/tags" Target="../tags/tag131.xml"/><Relationship Id="rId49" Type="http://schemas.openxmlformats.org/officeDocument/2006/relationships/tags" Target="../tags/tag152.xml"/><Relationship Id="rId114" Type="http://schemas.openxmlformats.org/officeDocument/2006/relationships/tags" Target="../tags/tag217.xml"/><Relationship Id="rId119" Type="http://schemas.openxmlformats.org/officeDocument/2006/relationships/tags" Target="../tags/tag222.xml"/><Relationship Id="rId44" Type="http://schemas.openxmlformats.org/officeDocument/2006/relationships/tags" Target="../tags/tag147.xml"/><Relationship Id="rId60" Type="http://schemas.openxmlformats.org/officeDocument/2006/relationships/tags" Target="../tags/tag163.xml"/><Relationship Id="rId65" Type="http://schemas.openxmlformats.org/officeDocument/2006/relationships/tags" Target="../tags/tag168.xml"/><Relationship Id="rId81" Type="http://schemas.openxmlformats.org/officeDocument/2006/relationships/tags" Target="../tags/tag184.xml"/><Relationship Id="rId86" Type="http://schemas.openxmlformats.org/officeDocument/2006/relationships/tags" Target="../tags/tag189.xml"/><Relationship Id="rId130" Type="http://schemas.openxmlformats.org/officeDocument/2006/relationships/tags" Target="../tags/tag233.xml"/><Relationship Id="rId135" Type="http://schemas.openxmlformats.org/officeDocument/2006/relationships/tags" Target="../tags/tag238.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9" Type="http://schemas.openxmlformats.org/officeDocument/2006/relationships/tags" Target="../tags/tag142.xml"/><Relationship Id="rId109" Type="http://schemas.openxmlformats.org/officeDocument/2006/relationships/tags" Target="../tags/tag212.xml"/><Relationship Id="rId34" Type="http://schemas.openxmlformats.org/officeDocument/2006/relationships/tags" Target="../tags/tag137.xml"/><Relationship Id="rId50" Type="http://schemas.openxmlformats.org/officeDocument/2006/relationships/tags" Target="../tags/tag153.xml"/><Relationship Id="rId55" Type="http://schemas.openxmlformats.org/officeDocument/2006/relationships/tags" Target="../tags/tag158.xml"/><Relationship Id="rId76" Type="http://schemas.openxmlformats.org/officeDocument/2006/relationships/tags" Target="../tags/tag179.xml"/><Relationship Id="rId97" Type="http://schemas.openxmlformats.org/officeDocument/2006/relationships/tags" Target="../tags/tag200.xml"/><Relationship Id="rId104" Type="http://schemas.openxmlformats.org/officeDocument/2006/relationships/tags" Target="../tags/tag207.xml"/><Relationship Id="rId120" Type="http://schemas.openxmlformats.org/officeDocument/2006/relationships/tags" Target="../tags/tag223.xml"/><Relationship Id="rId125" Type="http://schemas.openxmlformats.org/officeDocument/2006/relationships/tags" Target="../tags/tag228.xml"/><Relationship Id="rId141" Type="http://schemas.openxmlformats.org/officeDocument/2006/relationships/tags" Target="../tags/tag244.xml"/><Relationship Id="rId7" Type="http://schemas.openxmlformats.org/officeDocument/2006/relationships/slideLayout" Target="../slideLayouts/slideLayout31.xml"/><Relationship Id="rId71" Type="http://schemas.openxmlformats.org/officeDocument/2006/relationships/tags" Target="../tags/tag174.xml"/><Relationship Id="rId92" Type="http://schemas.openxmlformats.org/officeDocument/2006/relationships/tags" Target="../tags/tag195.xml"/><Relationship Id="rId2" Type="http://schemas.openxmlformats.org/officeDocument/2006/relationships/slideLayout" Target="../slideLayouts/slideLayout26.xml"/><Relationship Id="rId29" Type="http://schemas.openxmlformats.org/officeDocument/2006/relationships/tags" Target="../tags/tag132.xml"/><Relationship Id="rId24" Type="http://schemas.openxmlformats.org/officeDocument/2006/relationships/tags" Target="../tags/tag127.xml"/><Relationship Id="rId40" Type="http://schemas.openxmlformats.org/officeDocument/2006/relationships/tags" Target="../tags/tag143.xml"/><Relationship Id="rId45" Type="http://schemas.openxmlformats.org/officeDocument/2006/relationships/tags" Target="../tags/tag148.xml"/><Relationship Id="rId66" Type="http://schemas.openxmlformats.org/officeDocument/2006/relationships/tags" Target="../tags/tag169.xml"/><Relationship Id="rId87" Type="http://schemas.openxmlformats.org/officeDocument/2006/relationships/tags" Target="../tags/tag190.xml"/><Relationship Id="rId110" Type="http://schemas.openxmlformats.org/officeDocument/2006/relationships/tags" Target="../tags/tag213.xml"/><Relationship Id="rId115" Type="http://schemas.openxmlformats.org/officeDocument/2006/relationships/tags" Target="../tags/tag218.xml"/><Relationship Id="rId131" Type="http://schemas.openxmlformats.org/officeDocument/2006/relationships/tags" Target="../tags/tag234.xml"/><Relationship Id="rId136" Type="http://schemas.openxmlformats.org/officeDocument/2006/relationships/tags" Target="../tags/tag239.xml"/><Relationship Id="rId61" Type="http://schemas.openxmlformats.org/officeDocument/2006/relationships/tags" Target="../tags/tag164.xml"/><Relationship Id="rId82" Type="http://schemas.openxmlformats.org/officeDocument/2006/relationships/tags" Target="../tags/tag185.xml"/><Relationship Id="rId19" Type="http://schemas.openxmlformats.org/officeDocument/2006/relationships/slideLayout" Target="../slideLayouts/slideLayout43.xml"/><Relationship Id="rId14" Type="http://schemas.openxmlformats.org/officeDocument/2006/relationships/slideLayout" Target="../slideLayouts/slideLayout38.xml"/><Relationship Id="rId30" Type="http://schemas.openxmlformats.org/officeDocument/2006/relationships/tags" Target="../tags/tag133.xml"/><Relationship Id="rId35" Type="http://schemas.openxmlformats.org/officeDocument/2006/relationships/tags" Target="../tags/tag138.xml"/><Relationship Id="rId56" Type="http://schemas.openxmlformats.org/officeDocument/2006/relationships/tags" Target="../tags/tag159.xml"/><Relationship Id="rId77" Type="http://schemas.openxmlformats.org/officeDocument/2006/relationships/tags" Target="../tags/tag180.xml"/><Relationship Id="rId100" Type="http://schemas.openxmlformats.org/officeDocument/2006/relationships/tags" Target="../tags/tag203.xml"/><Relationship Id="rId105" Type="http://schemas.openxmlformats.org/officeDocument/2006/relationships/tags" Target="../tags/tag208.xml"/><Relationship Id="rId126" Type="http://schemas.openxmlformats.org/officeDocument/2006/relationships/tags" Target="../tags/tag229.xml"/><Relationship Id="rId8" Type="http://schemas.openxmlformats.org/officeDocument/2006/relationships/slideLayout" Target="../slideLayouts/slideLayout32.xml"/><Relationship Id="rId51" Type="http://schemas.openxmlformats.org/officeDocument/2006/relationships/tags" Target="../tags/tag154.xml"/><Relationship Id="rId72" Type="http://schemas.openxmlformats.org/officeDocument/2006/relationships/tags" Target="../tags/tag175.xml"/><Relationship Id="rId93" Type="http://schemas.openxmlformats.org/officeDocument/2006/relationships/tags" Target="../tags/tag196.xml"/><Relationship Id="rId98" Type="http://schemas.openxmlformats.org/officeDocument/2006/relationships/tags" Target="../tags/tag201.xml"/><Relationship Id="rId121" Type="http://schemas.openxmlformats.org/officeDocument/2006/relationships/tags" Target="../tags/tag224.xml"/><Relationship Id="rId142" Type="http://schemas.openxmlformats.org/officeDocument/2006/relationships/tags" Target="../tags/tag245.xml"/><Relationship Id="rId3" Type="http://schemas.openxmlformats.org/officeDocument/2006/relationships/slideLayout" Target="../slideLayouts/slideLayout27.xml"/><Relationship Id="rId25" Type="http://schemas.openxmlformats.org/officeDocument/2006/relationships/tags" Target="../tags/tag128.xml"/><Relationship Id="rId46" Type="http://schemas.openxmlformats.org/officeDocument/2006/relationships/tags" Target="../tags/tag149.xml"/><Relationship Id="rId67" Type="http://schemas.openxmlformats.org/officeDocument/2006/relationships/tags" Target="../tags/tag170.xml"/><Relationship Id="rId116" Type="http://schemas.openxmlformats.org/officeDocument/2006/relationships/tags" Target="../tags/tag219.xml"/><Relationship Id="rId137" Type="http://schemas.openxmlformats.org/officeDocument/2006/relationships/tags" Target="../tags/tag240.xml"/><Relationship Id="rId20" Type="http://schemas.openxmlformats.org/officeDocument/2006/relationships/slideLayout" Target="../slideLayouts/slideLayout44.xml"/><Relationship Id="rId41" Type="http://schemas.openxmlformats.org/officeDocument/2006/relationships/tags" Target="../tags/tag144.xml"/><Relationship Id="rId62" Type="http://schemas.openxmlformats.org/officeDocument/2006/relationships/tags" Target="../tags/tag165.xml"/><Relationship Id="rId83" Type="http://schemas.openxmlformats.org/officeDocument/2006/relationships/tags" Target="../tags/tag186.xml"/><Relationship Id="rId88" Type="http://schemas.openxmlformats.org/officeDocument/2006/relationships/tags" Target="../tags/tag191.xml"/><Relationship Id="rId111" Type="http://schemas.openxmlformats.org/officeDocument/2006/relationships/tags" Target="../tags/tag214.xml"/><Relationship Id="rId132" Type="http://schemas.openxmlformats.org/officeDocument/2006/relationships/tags" Target="../tags/tag235.xml"/><Relationship Id="rId15" Type="http://schemas.openxmlformats.org/officeDocument/2006/relationships/slideLayout" Target="../slideLayouts/slideLayout39.xml"/><Relationship Id="rId36" Type="http://schemas.openxmlformats.org/officeDocument/2006/relationships/tags" Target="../tags/tag139.xml"/><Relationship Id="rId57" Type="http://schemas.openxmlformats.org/officeDocument/2006/relationships/tags" Target="../tags/tag160.xml"/><Relationship Id="rId106" Type="http://schemas.openxmlformats.org/officeDocument/2006/relationships/tags" Target="../tags/tag209.xml"/><Relationship Id="rId127" Type="http://schemas.openxmlformats.org/officeDocument/2006/relationships/tags" Target="../tags/tag230.xml"/><Relationship Id="rId10" Type="http://schemas.openxmlformats.org/officeDocument/2006/relationships/slideLayout" Target="../slideLayouts/slideLayout34.xml"/><Relationship Id="rId31" Type="http://schemas.openxmlformats.org/officeDocument/2006/relationships/tags" Target="../tags/tag134.xml"/><Relationship Id="rId52" Type="http://schemas.openxmlformats.org/officeDocument/2006/relationships/tags" Target="../tags/tag155.xml"/><Relationship Id="rId73" Type="http://schemas.openxmlformats.org/officeDocument/2006/relationships/tags" Target="../tags/tag176.xml"/><Relationship Id="rId78" Type="http://schemas.openxmlformats.org/officeDocument/2006/relationships/tags" Target="../tags/tag181.xml"/><Relationship Id="rId94" Type="http://schemas.openxmlformats.org/officeDocument/2006/relationships/tags" Target="../tags/tag197.xml"/><Relationship Id="rId99" Type="http://schemas.openxmlformats.org/officeDocument/2006/relationships/tags" Target="../tags/tag202.xml"/><Relationship Id="rId101" Type="http://schemas.openxmlformats.org/officeDocument/2006/relationships/tags" Target="../tags/tag204.xml"/><Relationship Id="rId122" Type="http://schemas.openxmlformats.org/officeDocument/2006/relationships/tags" Target="../tags/tag225.xml"/><Relationship Id="rId143" Type="http://schemas.openxmlformats.org/officeDocument/2006/relationships/tags" Target="../tags/tag246.xml"/><Relationship Id="rId4" Type="http://schemas.openxmlformats.org/officeDocument/2006/relationships/slideLayout" Target="../slideLayouts/slideLayout28.xml"/><Relationship Id="rId9" Type="http://schemas.openxmlformats.org/officeDocument/2006/relationships/slideLayout" Target="../slideLayouts/slideLayout33.xml"/><Relationship Id="rId26" Type="http://schemas.openxmlformats.org/officeDocument/2006/relationships/tags" Target="../tags/tag129.xml"/><Relationship Id="rId47" Type="http://schemas.openxmlformats.org/officeDocument/2006/relationships/tags" Target="../tags/tag150.xml"/><Relationship Id="rId68" Type="http://schemas.openxmlformats.org/officeDocument/2006/relationships/tags" Target="../tags/tag171.xml"/><Relationship Id="rId89" Type="http://schemas.openxmlformats.org/officeDocument/2006/relationships/tags" Target="../tags/tag192.xml"/><Relationship Id="rId112" Type="http://schemas.openxmlformats.org/officeDocument/2006/relationships/tags" Target="../tags/tag215.xml"/><Relationship Id="rId133" Type="http://schemas.openxmlformats.org/officeDocument/2006/relationships/tags" Target="../tags/tag236.xml"/><Relationship Id="rId16" Type="http://schemas.openxmlformats.org/officeDocument/2006/relationships/slideLayout" Target="../slideLayouts/slideLayout40.xml"/></Relationships>
</file>

<file path=ppt/slideMasters/_rels/slideMaster3.xml.rels><?xml version="1.0" encoding="UTF-8" standalone="yes"?>
<Relationships xmlns="http://schemas.openxmlformats.org/package/2006/relationships"><Relationship Id="rId26" Type="http://schemas.openxmlformats.org/officeDocument/2006/relationships/tags" Target="../tags/tag269.xml"/><Relationship Id="rId117" Type="http://schemas.openxmlformats.org/officeDocument/2006/relationships/tags" Target="../tags/tag360.xml"/><Relationship Id="rId21" Type="http://schemas.openxmlformats.org/officeDocument/2006/relationships/tags" Target="../tags/tag264.xml"/><Relationship Id="rId42" Type="http://schemas.openxmlformats.org/officeDocument/2006/relationships/tags" Target="../tags/tag285.xml"/><Relationship Id="rId47" Type="http://schemas.openxmlformats.org/officeDocument/2006/relationships/tags" Target="../tags/tag290.xml"/><Relationship Id="rId63" Type="http://schemas.openxmlformats.org/officeDocument/2006/relationships/tags" Target="../tags/tag306.xml"/><Relationship Id="rId68" Type="http://schemas.openxmlformats.org/officeDocument/2006/relationships/tags" Target="../tags/tag311.xml"/><Relationship Id="rId84" Type="http://schemas.openxmlformats.org/officeDocument/2006/relationships/tags" Target="../tags/tag327.xml"/><Relationship Id="rId89" Type="http://schemas.openxmlformats.org/officeDocument/2006/relationships/tags" Target="../tags/tag332.xml"/><Relationship Id="rId112" Type="http://schemas.openxmlformats.org/officeDocument/2006/relationships/tags" Target="../tags/tag355.xml"/><Relationship Id="rId16" Type="http://schemas.openxmlformats.org/officeDocument/2006/relationships/tags" Target="../tags/tag259.xml"/><Relationship Id="rId107" Type="http://schemas.openxmlformats.org/officeDocument/2006/relationships/tags" Target="../tags/tag350.xml"/><Relationship Id="rId11" Type="http://schemas.openxmlformats.org/officeDocument/2006/relationships/tags" Target="../tags/tag254.xml"/><Relationship Id="rId32" Type="http://schemas.openxmlformats.org/officeDocument/2006/relationships/tags" Target="../tags/tag275.xml"/><Relationship Id="rId37" Type="http://schemas.openxmlformats.org/officeDocument/2006/relationships/tags" Target="../tags/tag280.xml"/><Relationship Id="rId53" Type="http://schemas.openxmlformats.org/officeDocument/2006/relationships/tags" Target="../tags/tag296.xml"/><Relationship Id="rId58" Type="http://schemas.openxmlformats.org/officeDocument/2006/relationships/tags" Target="../tags/tag301.xml"/><Relationship Id="rId74" Type="http://schemas.openxmlformats.org/officeDocument/2006/relationships/tags" Target="../tags/tag317.xml"/><Relationship Id="rId79" Type="http://schemas.openxmlformats.org/officeDocument/2006/relationships/tags" Target="../tags/tag322.xml"/><Relationship Id="rId102" Type="http://schemas.openxmlformats.org/officeDocument/2006/relationships/tags" Target="../tags/tag345.xml"/><Relationship Id="rId123" Type="http://schemas.openxmlformats.org/officeDocument/2006/relationships/tags" Target="../tags/tag366.xml"/><Relationship Id="rId5" Type="http://schemas.openxmlformats.org/officeDocument/2006/relationships/tags" Target="../tags/tag248.xml"/><Relationship Id="rId90" Type="http://schemas.openxmlformats.org/officeDocument/2006/relationships/tags" Target="../tags/tag333.xml"/><Relationship Id="rId95" Type="http://schemas.openxmlformats.org/officeDocument/2006/relationships/tags" Target="../tags/tag338.xml"/><Relationship Id="rId22" Type="http://schemas.openxmlformats.org/officeDocument/2006/relationships/tags" Target="../tags/tag265.xml"/><Relationship Id="rId27" Type="http://schemas.openxmlformats.org/officeDocument/2006/relationships/tags" Target="../tags/tag270.xml"/><Relationship Id="rId43" Type="http://schemas.openxmlformats.org/officeDocument/2006/relationships/tags" Target="../tags/tag286.xml"/><Relationship Id="rId48" Type="http://schemas.openxmlformats.org/officeDocument/2006/relationships/tags" Target="../tags/tag291.xml"/><Relationship Id="rId64" Type="http://schemas.openxmlformats.org/officeDocument/2006/relationships/tags" Target="../tags/tag307.xml"/><Relationship Id="rId69" Type="http://schemas.openxmlformats.org/officeDocument/2006/relationships/tags" Target="../tags/tag312.xml"/><Relationship Id="rId113" Type="http://schemas.openxmlformats.org/officeDocument/2006/relationships/tags" Target="../tags/tag356.xml"/><Relationship Id="rId118" Type="http://schemas.openxmlformats.org/officeDocument/2006/relationships/tags" Target="../tags/tag361.xml"/><Relationship Id="rId80" Type="http://schemas.openxmlformats.org/officeDocument/2006/relationships/tags" Target="../tags/tag323.xml"/><Relationship Id="rId85" Type="http://schemas.openxmlformats.org/officeDocument/2006/relationships/tags" Target="../tags/tag328.xml"/><Relationship Id="rId12" Type="http://schemas.openxmlformats.org/officeDocument/2006/relationships/tags" Target="../tags/tag255.xml"/><Relationship Id="rId17" Type="http://schemas.openxmlformats.org/officeDocument/2006/relationships/tags" Target="../tags/tag260.xml"/><Relationship Id="rId33" Type="http://schemas.openxmlformats.org/officeDocument/2006/relationships/tags" Target="../tags/tag276.xml"/><Relationship Id="rId38" Type="http://schemas.openxmlformats.org/officeDocument/2006/relationships/tags" Target="../tags/tag281.xml"/><Relationship Id="rId59" Type="http://schemas.openxmlformats.org/officeDocument/2006/relationships/tags" Target="../tags/tag302.xml"/><Relationship Id="rId103" Type="http://schemas.openxmlformats.org/officeDocument/2006/relationships/tags" Target="../tags/tag346.xml"/><Relationship Id="rId108" Type="http://schemas.openxmlformats.org/officeDocument/2006/relationships/tags" Target="../tags/tag351.xml"/><Relationship Id="rId124" Type="http://schemas.openxmlformats.org/officeDocument/2006/relationships/tags" Target="../tags/tag367.xml"/><Relationship Id="rId54" Type="http://schemas.openxmlformats.org/officeDocument/2006/relationships/tags" Target="../tags/tag297.xml"/><Relationship Id="rId70" Type="http://schemas.openxmlformats.org/officeDocument/2006/relationships/tags" Target="../tags/tag313.xml"/><Relationship Id="rId75" Type="http://schemas.openxmlformats.org/officeDocument/2006/relationships/tags" Target="../tags/tag318.xml"/><Relationship Id="rId91" Type="http://schemas.openxmlformats.org/officeDocument/2006/relationships/tags" Target="../tags/tag334.xml"/><Relationship Id="rId96" Type="http://schemas.openxmlformats.org/officeDocument/2006/relationships/tags" Target="../tags/tag339.xml"/><Relationship Id="rId1" Type="http://schemas.openxmlformats.org/officeDocument/2006/relationships/slideLayout" Target="../slideLayouts/slideLayout45.xml"/><Relationship Id="rId6" Type="http://schemas.openxmlformats.org/officeDocument/2006/relationships/tags" Target="../tags/tag249.xml"/><Relationship Id="rId23" Type="http://schemas.openxmlformats.org/officeDocument/2006/relationships/tags" Target="../tags/tag266.xml"/><Relationship Id="rId28" Type="http://schemas.openxmlformats.org/officeDocument/2006/relationships/tags" Target="../tags/tag271.xml"/><Relationship Id="rId49" Type="http://schemas.openxmlformats.org/officeDocument/2006/relationships/tags" Target="../tags/tag292.xml"/><Relationship Id="rId114" Type="http://schemas.openxmlformats.org/officeDocument/2006/relationships/tags" Target="../tags/tag357.xml"/><Relationship Id="rId119" Type="http://schemas.openxmlformats.org/officeDocument/2006/relationships/tags" Target="../tags/tag362.xml"/><Relationship Id="rId44" Type="http://schemas.openxmlformats.org/officeDocument/2006/relationships/tags" Target="../tags/tag287.xml"/><Relationship Id="rId60" Type="http://schemas.openxmlformats.org/officeDocument/2006/relationships/tags" Target="../tags/tag303.xml"/><Relationship Id="rId65" Type="http://schemas.openxmlformats.org/officeDocument/2006/relationships/tags" Target="../tags/tag308.xml"/><Relationship Id="rId81" Type="http://schemas.openxmlformats.org/officeDocument/2006/relationships/tags" Target="../tags/tag324.xml"/><Relationship Id="rId86" Type="http://schemas.openxmlformats.org/officeDocument/2006/relationships/tags" Target="../tags/tag329.xml"/><Relationship Id="rId13" Type="http://schemas.openxmlformats.org/officeDocument/2006/relationships/tags" Target="../tags/tag256.xml"/><Relationship Id="rId18" Type="http://schemas.openxmlformats.org/officeDocument/2006/relationships/tags" Target="../tags/tag261.xml"/><Relationship Id="rId39" Type="http://schemas.openxmlformats.org/officeDocument/2006/relationships/tags" Target="../tags/tag282.xml"/><Relationship Id="rId109" Type="http://schemas.openxmlformats.org/officeDocument/2006/relationships/tags" Target="../tags/tag352.xml"/><Relationship Id="rId34" Type="http://schemas.openxmlformats.org/officeDocument/2006/relationships/tags" Target="../tags/tag277.xml"/><Relationship Id="rId50" Type="http://schemas.openxmlformats.org/officeDocument/2006/relationships/tags" Target="../tags/tag293.xml"/><Relationship Id="rId55" Type="http://schemas.openxmlformats.org/officeDocument/2006/relationships/tags" Target="../tags/tag298.xml"/><Relationship Id="rId76" Type="http://schemas.openxmlformats.org/officeDocument/2006/relationships/tags" Target="../tags/tag319.xml"/><Relationship Id="rId97" Type="http://schemas.openxmlformats.org/officeDocument/2006/relationships/tags" Target="../tags/tag340.xml"/><Relationship Id="rId104" Type="http://schemas.openxmlformats.org/officeDocument/2006/relationships/tags" Target="../tags/tag347.xml"/><Relationship Id="rId120" Type="http://schemas.openxmlformats.org/officeDocument/2006/relationships/tags" Target="../tags/tag363.xml"/><Relationship Id="rId125" Type="http://schemas.openxmlformats.org/officeDocument/2006/relationships/tags" Target="../tags/tag368.xml"/><Relationship Id="rId7" Type="http://schemas.openxmlformats.org/officeDocument/2006/relationships/tags" Target="../tags/tag250.xml"/><Relationship Id="rId71" Type="http://schemas.openxmlformats.org/officeDocument/2006/relationships/tags" Target="../tags/tag314.xml"/><Relationship Id="rId92" Type="http://schemas.openxmlformats.org/officeDocument/2006/relationships/tags" Target="../tags/tag335.xml"/><Relationship Id="rId2" Type="http://schemas.openxmlformats.org/officeDocument/2006/relationships/slideLayout" Target="../slideLayouts/slideLayout46.xml"/><Relationship Id="rId29" Type="http://schemas.openxmlformats.org/officeDocument/2006/relationships/tags" Target="../tags/tag272.xml"/><Relationship Id="rId24" Type="http://schemas.openxmlformats.org/officeDocument/2006/relationships/tags" Target="../tags/tag267.xml"/><Relationship Id="rId40" Type="http://schemas.openxmlformats.org/officeDocument/2006/relationships/tags" Target="../tags/tag283.xml"/><Relationship Id="rId45" Type="http://schemas.openxmlformats.org/officeDocument/2006/relationships/tags" Target="../tags/tag288.xml"/><Relationship Id="rId66" Type="http://schemas.openxmlformats.org/officeDocument/2006/relationships/tags" Target="../tags/tag309.xml"/><Relationship Id="rId87" Type="http://schemas.openxmlformats.org/officeDocument/2006/relationships/tags" Target="../tags/tag330.xml"/><Relationship Id="rId110" Type="http://schemas.openxmlformats.org/officeDocument/2006/relationships/tags" Target="../tags/tag353.xml"/><Relationship Id="rId115" Type="http://schemas.openxmlformats.org/officeDocument/2006/relationships/tags" Target="../tags/tag358.xml"/><Relationship Id="rId61" Type="http://schemas.openxmlformats.org/officeDocument/2006/relationships/tags" Target="../tags/tag304.xml"/><Relationship Id="rId82" Type="http://schemas.openxmlformats.org/officeDocument/2006/relationships/tags" Target="../tags/tag325.xml"/><Relationship Id="rId19" Type="http://schemas.openxmlformats.org/officeDocument/2006/relationships/tags" Target="../tags/tag262.xml"/><Relationship Id="rId14" Type="http://schemas.openxmlformats.org/officeDocument/2006/relationships/tags" Target="../tags/tag257.xml"/><Relationship Id="rId30" Type="http://schemas.openxmlformats.org/officeDocument/2006/relationships/tags" Target="../tags/tag273.xml"/><Relationship Id="rId35" Type="http://schemas.openxmlformats.org/officeDocument/2006/relationships/tags" Target="../tags/tag278.xml"/><Relationship Id="rId56" Type="http://schemas.openxmlformats.org/officeDocument/2006/relationships/tags" Target="../tags/tag299.xml"/><Relationship Id="rId77" Type="http://schemas.openxmlformats.org/officeDocument/2006/relationships/tags" Target="../tags/tag320.xml"/><Relationship Id="rId100" Type="http://schemas.openxmlformats.org/officeDocument/2006/relationships/tags" Target="../tags/tag343.xml"/><Relationship Id="rId105" Type="http://schemas.openxmlformats.org/officeDocument/2006/relationships/tags" Target="../tags/tag348.xml"/><Relationship Id="rId126" Type="http://schemas.openxmlformats.org/officeDocument/2006/relationships/tags" Target="../tags/tag369.xml"/><Relationship Id="rId8" Type="http://schemas.openxmlformats.org/officeDocument/2006/relationships/tags" Target="../tags/tag251.xml"/><Relationship Id="rId51" Type="http://schemas.openxmlformats.org/officeDocument/2006/relationships/tags" Target="../tags/tag294.xml"/><Relationship Id="rId72" Type="http://schemas.openxmlformats.org/officeDocument/2006/relationships/tags" Target="../tags/tag315.xml"/><Relationship Id="rId93" Type="http://schemas.openxmlformats.org/officeDocument/2006/relationships/tags" Target="../tags/tag336.xml"/><Relationship Id="rId98" Type="http://schemas.openxmlformats.org/officeDocument/2006/relationships/tags" Target="../tags/tag341.xml"/><Relationship Id="rId121" Type="http://schemas.openxmlformats.org/officeDocument/2006/relationships/tags" Target="../tags/tag364.xml"/><Relationship Id="rId3" Type="http://schemas.openxmlformats.org/officeDocument/2006/relationships/slideLayout" Target="../slideLayouts/slideLayout47.xml"/><Relationship Id="rId25" Type="http://schemas.openxmlformats.org/officeDocument/2006/relationships/tags" Target="../tags/tag268.xml"/><Relationship Id="rId46" Type="http://schemas.openxmlformats.org/officeDocument/2006/relationships/tags" Target="../tags/tag289.xml"/><Relationship Id="rId67" Type="http://schemas.openxmlformats.org/officeDocument/2006/relationships/tags" Target="../tags/tag310.xml"/><Relationship Id="rId116" Type="http://schemas.openxmlformats.org/officeDocument/2006/relationships/tags" Target="../tags/tag359.xml"/><Relationship Id="rId20" Type="http://schemas.openxmlformats.org/officeDocument/2006/relationships/tags" Target="../tags/tag263.xml"/><Relationship Id="rId41" Type="http://schemas.openxmlformats.org/officeDocument/2006/relationships/tags" Target="../tags/tag284.xml"/><Relationship Id="rId62" Type="http://schemas.openxmlformats.org/officeDocument/2006/relationships/tags" Target="../tags/tag305.xml"/><Relationship Id="rId83" Type="http://schemas.openxmlformats.org/officeDocument/2006/relationships/tags" Target="../tags/tag326.xml"/><Relationship Id="rId88" Type="http://schemas.openxmlformats.org/officeDocument/2006/relationships/tags" Target="../tags/tag331.xml"/><Relationship Id="rId111" Type="http://schemas.openxmlformats.org/officeDocument/2006/relationships/tags" Target="../tags/tag354.xml"/><Relationship Id="rId15" Type="http://schemas.openxmlformats.org/officeDocument/2006/relationships/tags" Target="../tags/tag258.xml"/><Relationship Id="rId36" Type="http://schemas.openxmlformats.org/officeDocument/2006/relationships/tags" Target="../tags/tag279.xml"/><Relationship Id="rId57" Type="http://schemas.openxmlformats.org/officeDocument/2006/relationships/tags" Target="../tags/tag300.xml"/><Relationship Id="rId106" Type="http://schemas.openxmlformats.org/officeDocument/2006/relationships/tags" Target="../tags/tag349.xml"/><Relationship Id="rId127" Type="http://schemas.openxmlformats.org/officeDocument/2006/relationships/tags" Target="../tags/tag370.xml"/><Relationship Id="rId10" Type="http://schemas.openxmlformats.org/officeDocument/2006/relationships/tags" Target="../tags/tag253.xml"/><Relationship Id="rId31" Type="http://schemas.openxmlformats.org/officeDocument/2006/relationships/tags" Target="../tags/tag274.xml"/><Relationship Id="rId52" Type="http://schemas.openxmlformats.org/officeDocument/2006/relationships/tags" Target="../tags/tag295.xml"/><Relationship Id="rId73" Type="http://schemas.openxmlformats.org/officeDocument/2006/relationships/tags" Target="../tags/tag316.xml"/><Relationship Id="rId78" Type="http://schemas.openxmlformats.org/officeDocument/2006/relationships/tags" Target="../tags/tag321.xml"/><Relationship Id="rId94" Type="http://schemas.openxmlformats.org/officeDocument/2006/relationships/tags" Target="../tags/tag337.xml"/><Relationship Id="rId99" Type="http://schemas.openxmlformats.org/officeDocument/2006/relationships/tags" Target="../tags/tag342.xml"/><Relationship Id="rId101" Type="http://schemas.openxmlformats.org/officeDocument/2006/relationships/tags" Target="../tags/tag344.xml"/><Relationship Id="rId122" Type="http://schemas.openxmlformats.org/officeDocument/2006/relationships/tags" Target="../tags/tag365.xml"/><Relationship Id="rId4" Type="http://schemas.openxmlformats.org/officeDocument/2006/relationships/theme" Target="../theme/theme3.xml"/><Relationship Id="rId9" Type="http://schemas.openxmlformats.org/officeDocument/2006/relationships/tags" Target="../tags/tag25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 Type="http://schemas.openxmlformats.org/officeDocument/2006/relationships/slideLayout" Target="../slideLayouts/slideLayout50.xml"/><Relationship Id="rId21" Type="http://schemas.openxmlformats.org/officeDocument/2006/relationships/theme" Target="../theme/theme4.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image" Target="../media/image13.png"/><Relationship Id="rId10" Type="http://schemas.openxmlformats.org/officeDocument/2006/relationships/slideLayout" Target="../slideLayouts/slideLayout57.xml"/><Relationship Id="rId19" Type="http://schemas.openxmlformats.org/officeDocument/2006/relationships/slideLayout" Target="../slideLayouts/slideLayout66.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image" Target="../media/image1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12" name="Copyright Placeholder" descr="{&quot;templafy&quot;:{&quot;id&quot;:&quot;7a47fc40-a395-44d0-8def-5acbefc0ed48&quot;}}">
            <a:extLst>
              <a:ext uri="{FF2B5EF4-FFF2-40B4-BE49-F238E27FC236}">
                <a16:creationId xmlns:a16="http://schemas.microsoft.com/office/drawing/2014/main" id="{539D88F9-B48F-F143-B90F-EDFB85A350E8}"/>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a:t>© 2022 SAP SE or an SAP affiliate company. All rights reserved. | CONFIDENTIAL</a:t>
            </a: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grpSp>
        <p:nvGrpSpPr>
          <p:cNvPr id="6" name="Harvey 3" hidden="1">
            <a:extLst>
              <a:ext uri="{FF2B5EF4-FFF2-40B4-BE49-F238E27FC236}">
                <a16:creationId xmlns:a16="http://schemas.microsoft.com/office/drawing/2014/main" id="{B3E7C216-6801-4AB8-8D95-E7D60F39B210}"/>
              </a:ext>
            </a:extLst>
          </p:cNvPr>
          <p:cNvGrpSpPr>
            <a:grpSpLocks/>
          </p:cNvGrpSpPr>
          <p:nvPr userDrawn="1">
            <p:custDataLst>
              <p:tags r:id="rId26"/>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FC8CECD5-A3FB-4DD5-A846-DC09FDB6EB04}"/>
                </a:ext>
              </a:extLst>
            </p:cNvPr>
            <p:cNvSpPr>
              <a:spLocks noChangeAspect="1"/>
            </p:cNvSpPr>
            <p:nvPr>
              <p:custDataLst>
                <p:tags r:id="rId145"/>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Harvey 1/3 [1]">
              <a:extLst>
                <a:ext uri="{FF2B5EF4-FFF2-40B4-BE49-F238E27FC236}">
                  <a16:creationId xmlns:a16="http://schemas.microsoft.com/office/drawing/2014/main" id="{750B853B-8389-4427-AFB9-1CE880FE9BEE}"/>
                </a:ext>
              </a:extLst>
            </p:cNvPr>
            <p:cNvSpPr>
              <a:spLocks noChangeAspect="1"/>
            </p:cNvSpPr>
            <p:nvPr>
              <p:custDataLst>
                <p:tags r:id="rId146"/>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Harvey 2/3 [2]">
              <a:extLst>
                <a:ext uri="{FF2B5EF4-FFF2-40B4-BE49-F238E27FC236}">
                  <a16:creationId xmlns:a16="http://schemas.microsoft.com/office/drawing/2014/main" id="{0CA9A207-7055-4A72-8ED2-D82605C3D0C8}"/>
                </a:ext>
              </a:extLst>
            </p:cNvPr>
            <p:cNvSpPr>
              <a:spLocks noChangeAspect="1"/>
            </p:cNvSpPr>
            <p:nvPr>
              <p:custDataLst>
                <p:tags r:id="rId147"/>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Harvey 3/3 [3]">
              <a:extLst>
                <a:ext uri="{FF2B5EF4-FFF2-40B4-BE49-F238E27FC236}">
                  <a16:creationId xmlns:a16="http://schemas.microsoft.com/office/drawing/2014/main" id="{4422C816-875A-41F5-9DC0-8DBAE4C5C6CB}"/>
                </a:ext>
              </a:extLst>
            </p:cNvPr>
            <p:cNvSpPr>
              <a:spLocks noChangeAspect="1"/>
            </p:cNvSpPr>
            <p:nvPr>
              <p:custDataLst>
                <p:tags r:id="rId148"/>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1" name="Harvey 4" hidden="1">
            <a:extLst>
              <a:ext uri="{FF2B5EF4-FFF2-40B4-BE49-F238E27FC236}">
                <a16:creationId xmlns:a16="http://schemas.microsoft.com/office/drawing/2014/main" id="{DDC5C333-7028-4F79-8940-98DC17723588}"/>
              </a:ext>
            </a:extLst>
          </p:cNvPr>
          <p:cNvGrpSpPr>
            <a:grpSpLocks/>
          </p:cNvGrpSpPr>
          <p:nvPr userDrawn="1">
            <p:custDataLst>
              <p:tags r:id="rId27"/>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70B331E2-39A8-4BAF-8DDD-C631B51EB56E}"/>
                </a:ext>
              </a:extLst>
            </p:cNvPr>
            <p:cNvSpPr>
              <a:spLocks noChangeAspect="1"/>
            </p:cNvSpPr>
            <p:nvPr>
              <p:custDataLst>
                <p:tags r:id="rId140"/>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Harvey 1/4 [1]">
              <a:extLst>
                <a:ext uri="{FF2B5EF4-FFF2-40B4-BE49-F238E27FC236}">
                  <a16:creationId xmlns:a16="http://schemas.microsoft.com/office/drawing/2014/main" id="{47F66FBA-2801-4875-BD13-0BF512FC3C6A}"/>
                </a:ext>
              </a:extLst>
            </p:cNvPr>
            <p:cNvSpPr>
              <a:spLocks noChangeAspect="1"/>
            </p:cNvSpPr>
            <p:nvPr>
              <p:custDataLst>
                <p:tags r:id="rId141"/>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Harvey 2/4 [2]">
              <a:extLst>
                <a:ext uri="{FF2B5EF4-FFF2-40B4-BE49-F238E27FC236}">
                  <a16:creationId xmlns:a16="http://schemas.microsoft.com/office/drawing/2014/main" id="{99673DAB-5272-45DC-B222-CA8CAA9FD2BB}"/>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Harvey 3/4 [3]">
              <a:extLst>
                <a:ext uri="{FF2B5EF4-FFF2-40B4-BE49-F238E27FC236}">
                  <a16:creationId xmlns:a16="http://schemas.microsoft.com/office/drawing/2014/main" id="{F9B9444B-C98D-45FC-BA92-881D06827328}"/>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Harvey 4/4 [4]">
              <a:extLst>
                <a:ext uri="{FF2B5EF4-FFF2-40B4-BE49-F238E27FC236}">
                  <a16:creationId xmlns:a16="http://schemas.microsoft.com/office/drawing/2014/main" id="{5FFB853D-F550-4F16-8269-A070A19E381C}"/>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Harvey 8" hidden="1">
            <a:extLst>
              <a:ext uri="{FF2B5EF4-FFF2-40B4-BE49-F238E27FC236}">
                <a16:creationId xmlns:a16="http://schemas.microsoft.com/office/drawing/2014/main" id="{0630AB66-7B5F-41CE-A2EB-2EB4C67794AE}"/>
              </a:ext>
            </a:extLst>
          </p:cNvPr>
          <p:cNvGrpSpPr>
            <a:grpSpLocks/>
          </p:cNvGrpSpPr>
          <p:nvPr userDrawn="1">
            <p:custDataLst>
              <p:tags r:id="rId28"/>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051D5678-1EFE-40CF-8563-B5E9EA35A271}"/>
                </a:ext>
              </a:extLst>
            </p:cNvPr>
            <p:cNvSpPr>
              <a:spLocks noChangeAspect="1"/>
            </p:cNvSpPr>
            <p:nvPr>
              <p:custDataLst>
                <p:tags r:id="rId13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Harvey 1/8 [1]">
              <a:extLst>
                <a:ext uri="{FF2B5EF4-FFF2-40B4-BE49-F238E27FC236}">
                  <a16:creationId xmlns:a16="http://schemas.microsoft.com/office/drawing/2014/main" id="{E5DDEB4B-B8B3-42DA-AF30-4FD0A1770D91}"/>
                </a:ext>
              </a:extLst>
            </p:cNvPr>
            <p:cNvSpPr>
              <a:spLocks noChangeAspect="1"/>
            </p:cNvSpPr>
            <p:nvPr>
              <p:custDataLst>
                <p:tags r:id="rId132"/>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Harvey 2/8 [2]">
              <a:extLst>
                <a:ext uri="{FF2B5EF4-FFF2-40B4-BE49-F238E27FC236}">
                  <a16:creationId xmlns:a16="http://schemas.microsoft.com/office/drawing/2014/main" id="{FB9200C4-0418-4CEF-BBB8-18F997AD7CA8}"/>
                </a:ext>
              </a:extLst>
            </p:cNvPr>
            <p:cNvSpPr>
              <a:spLocks noChangeAspect="1"/>
            </p:cNvSpPr>
            <p:nvPr>
              <p:custDataLst>
                <p:tags r:id="rId133"/>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Harvey 3/8 [3]">
              <a:extLst>
                <a:ext uri="{FF2B5EF4-FFF2-40B4-BE49-F238E27FC236}">
                  <a16:creationId xmlns:a16="http://schemas.microsoft.com/office/drawing/2014/main" id="{8E4DE7E8-0809-4E2E-BE6A-E989A6AEBF62}"/>
                </a:ext>
              </a:extLst>
            </p:cNvPr>
            <p:cNvSpPr>
              <a:spLocks noChangeAspect="1"/>
            </p:cNvSpPr>
            <p:nvPr>
              <p:custDataLst>
                <p:tags r:id="rId134"/>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Harvey 4/8 [4]">
              <a:extLst>
                <a:ext uri="{FF2B5EF4-FFF2-40B4-BE49-F238E27FC236}">
                  <a16:creationId xmlns:a16="http://schemas.microsoft.com/office/drawing/2014/main" id="{F839E6A9-0DED-402B-8F4C-2176769B55CD}"/>
                </a:ext>
              </a:extLst>
            </p:cNvPr>
            <p:cNvSpPr>
              <a:spLocks noChangeAspect="1"/>
            </p:cNvSpPr>
            <p:nvPr>
              <p:custDataLst>
                <p:tags r:id="rId135"/>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Harvey 5/8 [5]">
              <a:extLst>
                <a:ext uri="{FF2B5EF4-FFF2-40B4-BE49-F238E27FC236}">
                  <a16:creationId xmlns:a16="http://schemas.microsoft.com/office/drawing/2014/main" id="{C3EE8663-AD08-4237-8344-6543EC4B688C}"/>
                </a:ext>
              </a:extLst>
            </p:cNvPr>
            <p:cNvSpPr>
              <a:spLocks noChangeAspect="1"/>
            </p:cNvSpPr>
            <p:nvPr>
              <p:custDataLst>
                <p:tags r:id="rId136"/>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Harvey 6/8 [6]">
              <a:extLst>
                <a:ext uri="{FF2B5EF4-FFF2-40B4-BE49-F238E27FC236}">
                  <a16:creationId xmlns:a16="http://schemas.microsoft.com/office/drawing/2014/main" id="{ADE6F931-D156-4E59-A3ED-0B14B5F0EF7E}"/>
                </a:ext>
              </a:extLst>
            </p:cNvPr>
            <p:cNvSpPr>
              <a:spLocks noChangeAspect="1"/>
            </p:cNvSpPr>
            <p:nvPr>
              <p:custDataLst>
                <p:tags r:id="rId137"/>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Harvey 7/8 [7]">
              <a:extLst>
                <a:ext uri="{FF2B5EF4-FFF2-40B4-BE49-F238E27FC236}">
                  <a16:creationId xmlns:a16="http://schemas.microsoft.com/office/drawing/2014/main" id="{A36821AE-2FF1-4F6E-AAF3-1BEA6AE153B8}"/>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Harvey 8/8 [8]">
              <a:extLst>
                <a:ext uri="{FF2B5EF4-FFF2-40B4-BE49-F238E27FC236}">
                  <a16:creationId xmlns:a16="http://schemas.microsoft.com/office/drawing/2014/main" id="{2D277E47-45D5-4503-8443-BED560C6560A}"/>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8" name="Harvey 100" hidden="1">
            <a:extLst>
              <a:ext uri="{FF2B5EF4-FFF2-40B4-BE49-F238E27FC236}">
                <a16:creationId xmlns:a16="http://schemas.microsoft.com/office/drawing/2014/main" id="{6D5D9337-395C-4FE4-97E6-E1CD47A644E9}"/>
              </a:ext>
            </a:extLst>
          </p:cNvPr>
          <p:cNvGrpSpPr/>
          <p:nvPr userDrawn="1">
            <p:custDataLst>
              <p:tags r:id="rId29"/>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C2D4C837-2D4B-4D6B-81F8-9B001989609B}"/>
                </a:ext>
              </a:extLst>
            </p:cNvPr>
            <p:cNvSpPr>
              <a:spLocks noChangeAspect="1"/>
            </p:cNvSpPr>
            <p:nvPr>
              <p:custDataLst>
                <p:tags r:id="rId30"/>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a:p>
          </p:txBody>
        </p:sp>
        <p:sp>
          <p:nvSpPr>
            <p:cNvPr id="30" name="Harvey 1/100 [1]">
              <a:extLst>
                <a:ext uri="{FF2B5EF4-FFF2-40B4-BE49-F238E27FC236}">
                  <a16:creationId xmlns:a16="http://schemas.microsoft.com/office/drawing/2014/main" id="{BACD6AAA-4A1C-46BE-B491-9A4A9C7C56F3}"/>
                </a:ext>
              </a:extLst>
            </p:cNvPr>
            <p:cNvSpPr>
              <a:spLocks noChangeAspect="1"/>
            </p:cNvSpPr>
            <p:nvPr>
              <p:custDataLst>
                <p:tags r:id="rId31"/>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a:p>
          </p:txBody>
        </p:sp>
        <p:sp>
          <p:nvSpPr>
            <p:cNvPr id="31" name="Harvey 2/100 [2]">
              <a:extLst>
                <a:ext uri="{FF2B5EF4-FFF2-40B4-BE49-F238E27FC236}">
                  <a16:creationId xmlns:a16="http://schemas.microsoft.com/office/drawing/2014/main" id="{701024C3-4DEF-477C-9CFB-100E0303499E}"/>
                </a:ext>
              </a:extLst>
            </p:cNvPr>
            <p:cNvSpPr>
              <a:spLocks noChangeAspect="1"/>
            </p:cNvSpPr>
            <p:nvPr>
              <p:custDataLst>
                <p:tags r:id="rId32"/>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a:p>
          </p:txBody>
        </p:sp>
        <p:sp>
          <p:nvSpPr>
            <p:cNvPr id="32" name="Harvey 3/100 [3]">
              <a:extLst>
                <a:ext uri="{FF2B5EF4-FFF2-40B4-BE49-F238E27FC236}">
                  <a16:creationId xmlns:a16="http://schemas.microsoft.com/office/drawing/2014/main" id="{46A461CD-8D28-4422-AF2A-8267EFA51CAD}"/>
                </a:ext>
              </a:extLst>
            </p:cNvPr>
            <p:cNvSpPr>
              <a:spLocks noChangeAspect="1"/>
            </p:cNvSpPr>
            <p:nvPr>
              <p:custDataLst>
                <p:tags r:id="rId33"/>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a:p>
          </p:txBody>
        </p:sp>
        <p:sp>
          <p:nvSpPr>
            <p:cNvPr id="33" name="Harvey 4/100 [4]">
              <a:extLst>
                <a:ext uri="{FF2B5EF4-FFF2-40B4-BE49-F238E27FC236}">
                  <a16:creationId xmlns:a16="http://schemas.microsoft.com/office/drawing/2014/main" id="{0A337C3A-F021-437D-9E3D-FDE5AF266029}"/>
                </a:ext>
              </a:extLst>
            </p:cNvPr>
            <p:cNvSpPr>
              <a:spLocks noChangeAspect="1"/>
            </p:cNvSpPr>
            <p:nvPr>
              <p:custDataLst>
                <p:tags r:id="rId34"/>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a:p>
          </p:txBody>
        </p:sp>
        <p:sp>
          <p:nvSpPr>
            <p:cNvPr id="35" name="Harvey 5/100 [5]">
              <a:extLst>
                <a:ext uri="{FF2B5EF4-FFF2-40B4-BE49-F238E27FC236}">
                  <a16:creationId xmlns:a16="http://schemas.microsoft.com/office/drawing/2014/main" id="{BDF66AF7-3D75-4118-B7E6-241B2C41B2C9}"/>
                </a:ext>
              </a:extLst>
            </p:cNvPr>
            <p:cNvSpPr>
              <a:spLocks noChangeAspect="1"/>
            </p:cNvSpPr>
            <p:nvPr>
              <p:custDataLst>
                <p:tags r:id="rId35"/>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a:p>
          </p:txBody>
        </p:sp>
        <p:sp>
          <p:nvSpPr>
            <p:cNvPr id="36" name="Harvey 6/100 [6]">
              <a:extLst>
                <a:ext uri="{FF2B5EF4-FFF2-40B4-BE49-F238E27FC236}">
                  <a16:creationId xmlns:a16="http://schemas.microsoft.com/office/drawing/2014/main" id="{E74E7438-4315-4097-9BA7-F0CE3252AC14}"/>
                </a:ext>
              </a:extLst>
            </p:cNvPr>
            <p:cNvSpPr>
              <a:spLocks noChangeAspect="1"/>
            </p:cNvSpPr>
            <p:nvPr>
              <p:custDataLst>
                <p:tags r:id="rId36"/>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a:p>
          </p:txBody>
        </p:sp>
        <p:sp>
          <p:nvSpPr>
            <p:cNvPr id="37" name="Harvey 7/100 [7]">
              <a:extLst>
                <a:ext uri="{FF2B5EF4-FFF2-40B4-BE49-F238E27FC236}">
                  <a16:creationId xmlns:a16="http://schemas.microsoft.com/office/drawing/2014/main" id="{FEBA4E91-97BB-4DAC-B193-66FA4828DB26}"/>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a:p>
          </p:txBody>
        </p:sp>
        <p:sp>
          <p:nvSpPr>
            <p:cNvPr id="38" name="Harvey 8/100 [8]">
              <a:extLst>
                <a:ext uri="{FF2B5EF4-FFF2-40B4-BE49-F238E27FC236}">
                  <a16:creationId xmlns:a16="http://schemas.microsoft.com/office/drawing/2014/main" id="{EEB85E02-177B-40CF-B926-A4423CC7C827}"/>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a:p>
          </p:txBody>
        </p:sp>
        <p:sp>
          <p:nvSpPr>
            <p:cNvPr id="39" name="Harvey 9/100 [9]">
              <a:extLst>
                <a:ext uri="{FF2B5EF4-FFF2-40B4-BE49-F238E27FC236}">
                  <a16:creationId xmlns:a16="http://schemas.microsoft.com/office/drawing/2014/main" id="{C133BC7F-B0E3-404F-92D1-BB930C4F3311}"/>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a:p>
          </p:txBody>
        </p:sp>
        <p:sp>
          <p:nvSpPr>
            <p:cNvPr id="40" name="Harvey 10/100 [10]">
              <a:extLst>
                <a:ext uri="{FF2B5EF4-FFF2-40B4-BE49-F238E27FC236}">
                  <a16:creationId xmlns:a16="http://schemas.microsoft.com/office/drawing/2014/main" id="{F2FB72A6-CDF7-48B3-A3B8-5A5FC061802C}"/>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a:p>
          </p:txBody>
        </p:sp>
        <p:sp>
          <p:nvSpPr>
            <p:cNvPr id="41" name="Harvey 11/100 [11]">
              <a:extLst>
                <a:ext uri="{FF2B5EF4-FFF2-40B4-BE49-F238E27FC236}">
                  <a16:creationId xmlns:a16="http://schemas.microsoft.com/office/drawing/2014/main" id="{F3110C8B-1B18-4579-AB3F-0F4A0840CF38}"/>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a:p>
          </p:txBody>
        </p:sp>
        <p:sp>
          <p:nvSpPr>
            <p:cNvPr id="42" name="Harvey 12/100 [12]">
              <a:extLst>
                <a:ext uri="{FF2B5EF4-FFF2-40B4-BE49-F238E27FC236}">
                  <a16:creationId xmlns:a16="http://schemas.microsoft.com/office/drawing/2014/main" id="{84A1B722-E5AC-45F7-9498-7FF502B6FA2B}"/>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a:p>
          </p:txBody>
        </p:sp>
        <p:sp>
          <p:nvSpPr>
            <p:cNvPr id="43" name="Harvey 13/100 [13]">
              <a:extLst>
                <a:ext uri="{FF2B5EF4-FFF2-40B4-BE49-F238E27FC236}">
                  <a16:creationId xmlns:a16="http://schemas.microsoft.com/office/drawing/2014/main" id="{A5599F20-B957-4DF9-8B04-F2B77AAF0BDB}"/>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a:p>
          </p:txBody>
        </p:sp>
        <p:sp>
          <p:nvSpPr>
            <p:cNvPr id="44" name="Harvey 14/100 [14]">
              <a:extLst>
                <a:ext uri="{FF2B5EF4-FFF2-40B4-BE49-F238E27FC236}">
                  <a16:creationId xmlns:a16="http://schemas.microsoft.com/office/drawing/2014/main" id="{F74357FC-EB3D-46C4-B56A-5007C9F4FB84}"/>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a:p>
          </p:txBody>
        </p:sp>
        <p:sp>
          <p:nvSpPr>
            <p:cNvPr id="45" name="Harvey 15/100 [15]">
              <a:extLst>
                <a:ext uri="{FF2B5EF4-FFF2-40B4-BE49-F238E27FC236}">
                  <a16:creationId xmlns:a16="http://schemas.microsoft.com/office/drawing/2014/main" id="{32E8E8F3-9DBC-46F4-9700-CAF071913650}"/>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a:p>
          </p:txBody>
        </p:sp>
        <p:sp>
          <p:nvSpPr>
            <p:cNvPr id="46" name="Harvey 16/100 [16]">
              <a:extLst>
                <a:ext uri="{FF2B5EF4-FFF2-40B4-BE49-F238E27FC236}">
                  <a16:creationId xmlns:a16="http://schemas.microsoft.com/office/drawing/2014/main" id="{71360883-3CF3-4439-9568-E456C60454A8}"/>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a:p>
          </p:txBody>
        </p:sp>
        <p:sp>
          <p:nvSpPr>
            <p:cNvPr id="47" name="Harvey 17/100 [17]">
              <a:extLst>
                <a:ext uri="{FF2B5EF4-FFF2-40B4-BE49-F238E27FC236}">
                  <a16:creationId xmlns:a16="http://schemas.microsoft.com/office/drawing/2014/main" id="{AE88FC9E-FB95-4413-AE3E-B8BF504735B5}"/>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a:p>
          </p:txBody>
        </p:sp>
        <p:sp>
          <p:nvSpPr>
            <p:cNvPr id="48" name="Harvey 18/100 [18]">
              <a:extLst>
                <a:ext uri="{FF2B5EF4-FFF2-40B4-BE49-F238E27FC236}">
                  <a16:creationId xmlns:a16="http://schemas.microsoft.com/office/drawing/2014/main" id="{62593B83-E4BE-4CE8-9B0B-25AF9B7D4254}"/>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a:p>
          </p:txBody>
        </p:sp>
        <p:sp>
          <p:nvSpPr>
            <p:cNvPr id="49" name="Harvey 19/100 [19]">
              <a:extLst>
                <a:ext uri="{FF2B5EF4-FFF2-40B4-BE49-F238E27FC236}">
                  <a16:creationId xmlns:a16="http://schemas.microsoft.com/office/drawing/2014/main" id="{CD41838E-0172-403D-9B68-FD51310F5400}"/>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a:p>
          </p:txBody>
        </p:sp>
        <p:sp>
          <p:nvSpPr>
            <p:cNvPr id="50" name="Harvey 20/100 [20]">
              <a:extLst>
                <a:ext uri="{FF2B5EF4-FFF2-40B4-BE49-F238E27FC236}">
                  <a16:creationId xmlns:a16="http://schemas.microsoft.com/office/drawing/2014/main" id="{EDE3F4CF-CB3E-40C2-B070-AC09F1E8FBD5}"/>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a:p>
          </p:txBody>
        </p:sp>
        <p:sp>
          <p:nvSpPr>
            <p:cNvPr id="51" name="Harvey 21/100 [21]">
              <a:extLst>
                <a:ext uri="{FF2B5EF4-FFF2-40B4-BE49-F238E27FC236}">
                  <a16:creationId xmlns:a16="http://schemas.microsoft.com/office/drawing/2014/main" id="{CD8E25E7-83D2-4F78-92A7-435281704491}"/>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a:p>
          </p:txBody>
        </p:sp>
        <p:sp>
          <p:nvSpPr>
            <p:cNvPr id="52" name="Harvey 22/100 [22]">
              <a:extLst>
                <a:ext uri="{FF2B5EF4-FFF2-40B4-BE49-F238E27FC236}">
                  <a16:creationId xmlns:a16="http://schemas.microsoft.com/office/drawing/2014/main" id="{C6A696FB-9EFC-47F6-9860-247C48C1FC3D}"/>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a:p>
          </p:txBody>
        </p:sp>
        <p:sp>
          <p:nvSpPr>
            <p:cNvPr id="53" name="Harvey 23/100 [23]">
              <a:extLst>
                <a:ext uri="{FF2B5EF4-FFF2-40B4-BE49-F238E27FC236}">
                  <a16:creationId xmlns:a16="http://schemas.microsoft.com/office/drawing/2014/main" id="{252958D2-EE89-4FBF-BF7B-C8AFAD704413}"/>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a:p>
          </p:txBody>
        </p:sp>
        <p:sp>
          <p:nvSpPr>
            <p:cNvPr id="54" name="Harvey 24/100 [24]">
              <a:extLst>
                <a:ext uri="{FF2B5EF4-FFF2-40B4-BE49-F238E27FC236}">
                  <a16:creationId xmlns:a16="http://schemas.microsoft.com/office/drawing/2014/main" id="{314E82DC-04B6-406C-9D65-1115F4D2AA22}"/>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a:p>
          </p:txBody>
        </p:sp>
        <p:sp>
          <p:nvSpPr>
            <p:cNvPr id="55" name="Harvey 25/100 [25]">
              <a:extLst>
                <a:ext uri="{FF2B5EF4-FFF2-40B4-BE49-F238E27FC236}">
                  <a16:creationId xmlns:a16="http://schemas.microsoft.com/office/drawing/2014/main" id="{669D1B60-A74F-4296-8610-F3DCDDC15022}"/>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a:p>
          </p:txBody>
        </p:sp>
        <p:sp>
          <p:nvSpPr>
            <p:cNvPr id="56" name="Harvey 26/100 [26]">
              <a:extLst>
                <a:ext uri="{FF2B5EF4-FFF2-40B4-BE49-F238E27FC236}">
                  <a16:creationId xmlns:a16="http://schemas.microsoft.com/office/drawing/2014/main" id="{FF6DD112-04B6-4656-AB9D-1F9950FEE2D9}"/>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a:p>
          </p:txBody>
        </p:sp>
        <p:sp>
          <p:nvSpPr>
            <p:cNvPr id="57" name="Harvey 27/100 [27]">
              <a:extLst>
                <a:ext uri="{FF2B5EF4-FFF2-40B4-BE49-F238E27FC236}">
                  <a16:creationId xmlns:a16="http://schemas.microsoft.com/office/drawing/2014/main" id="{E2928B53-FC5C-427C-AE65-9286773D84B2}"/>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a:p>
          </p:txBody>
        </p:sp>
        <p:sp>
          <p:nvSpPr>
            <p:cNvPr id="58" name="Harvey 28/100 [28]">
              <a:extLst>
                <a:ext uri="{FF2B5EF4-FFF2-40B4-BE49-F238E27FC236}">
                  <a16:creationId xmlns:a16="http://schemas.microsoft.com/office/drawing/2014/main" id="{D8CF4F20-8FEC-47FF-9B86-E818143B2C19}"/>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a:p>
          </p:txBody>
        </p:sp>
        <p:sp>
          <p:nvSpPr>
            <p:cNvPr id="59" name="Harvey 29/100 [29]">
              <a:extLst>
                <a:ext uri="{FF2B5EF4-FFF2-40B4-BE49-F238E27FC236}">
                  <a16:creationId xmlns:a16="http://schemas.microsoft.com/office/drawing/2014/main" id="{E1AF074D-4599-4D0E-8078-66303FEBDE44}"/>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a:p>
          </p:txBody>
        </p:sp>
        <p:sp>
          <p:nvSpPr>
            <p:cNvPr id="60" name="Harvey 30/100 [30]">
              <a:extLst>
                <a:ext uri="{FF2B5EF4-FFF2-40B4-BE49-F238E27FC236}">
                  <a16:creationId xmlns:a16="http://schemas.microsoft.com/office/drawing/2014/main" id="{2DF9C982-C062-4899-8A5F-20F49AD9E1B5}"/>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a:p>
          </p:txBody>
        </p:sp>
        <p:sp>
          <p:nvSpPr>
            <p:cNvPr id="61" name="Harvey 31/100 [31]">
              <a:extLst>
                <a:ext uri="{FF2B5EF4-FFF2-40B4-BE49-F238E27FC236}">
                  <a16:creationId xmlns:a16="http://schemas.microsoft.com/office/drawing/2014/main" id="{E98CD797-9DD9-4143-9058-D1ABF95E7406}"/>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a:p>
          </p:txBody>
        </p:sp>
        <p:sp>
          <p:nvSpPr>
            <p:cNvPr id="62" name="Harvey 32/100 [32]">
              <a:extLst>
                <a:ext uri="{FF2B5EF4-FFF2-40B4-BE49-F238E27FC236}">
                  <a16:creationId xmlns:a16="http://schemas.microsoft.com/office/drawing/2014/main" id="{39029FE4-844F-47DA-8FEF-FB68673FF10C}"/>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a:p>
          </p:txBody>
        </p:sp>
        <p:sp>
          <p:nvSpPr>
            <p:cNvPr id="63" name="Harvey 33/100 [33]">
              <a:extLst>
                <a:ext uri="{FF2B5EF4-FFF2-40B4-BE49-F238E27FC236}">
                  <a16:creationId xmlns:a16="http://schemas.microsoft.com/office/drawing/2014/main" id="{B99AA4D4-9C74-447B-89EF-8FD268FF95EE}"/>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a:p>
          </p:txBody>
        </p:sp>
        <p:sp>
          <p:nvSpPr>
            <p:cNvPr id="64" name="Harvey 34/100 [34]">
              <a:extLst>
                <a:ext uri="{FF2B5EF4-FFF2-40B4-BE49-F238E27FC236}">
                  <a16:creationId xmlns:a16="http://schemas.microsoft.com/office/drawing/2014/main" id="{0880CCDE-4DDE-49A8-AFB2-FDDCE314B4D3}"/>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a:p>
          </p:txBody>
        </p:sp>
        <p:sp>
          <p:nvSpPr>
            <p:cNvPr id="65" name="Harvey 35/100 [35]">
              <a:extLst>
                <a:ext uri="{FF2B5EF4-FFF2-40B4-BE49-F238E27FC236}">
                  <a16:creationId xmlns:a16="http://schemas.microsoft.com/office/drawing/2014/main" id="{F37E834A-F9D8-4623-BC85-60359856CCD0}"/>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a:p>
          </p:txBody>
        </p:sp>
        <p:sp>
          <p:nvSpPr>
            <p:cNvPr id="66" name="Harvey 36/100 [36]">
              <a:extLst>
                <a:ext uri="{FF2B5EF4-FFF2-40B4-BE49-F238E27FC236}">
                  <a16:creationId xmlns:a16="http://schemas.microsoft.com/office/drawing/2014/main" id="{15163940-B229-4368-B727-3714123C78AB}"/>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a:p>
          </p:txBody>
        </p:sp>
        <p:sp>
          <p:nvSpPr>
            <p:cNvPr id="67" name="Harvey 37/100 [37]">
              <a:extLst>
                <a:ext uri="{FF2B5EF4-FFF2-40B4-BE49-F238E27FC236}">
                  <a16:creationId xmlns:a16="http://schemas.microsoft.com/office/drawing/2014/main" id="{64BAECDC-27C7-4333-B9D8-59DE42A1B1AA}"/>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a:p>
          </p:txBody>
        </p:sp>
        <p:sp>
          <p:nvSpPr>
            <p:cNvPr id="68" name="Harvey 38/100 [38]">
              <a:extLst>
                <a:ext uri="{FF2B5EF4-FFF2-40B4-BE49-F238E27FC236}">
                  <a16:creationId xmlns:a16="http://schemas.microsoft.com/office/drawing/2014/main" id="{4F018A0A-A74A-4E47-BC47-203679D4F8C0}"/>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a:p>
          </p:txBody>
        </p:sp>
        <p:sp>
          <p:nvSpPr>
            <p:cNvPr id="69" name="Harvey 39/100 [39]">
              <a:extLst>
                <a:ext uri="{FF2B5EF4-FFF2-40B4-BE49-F238E27FC236}">
                  <a16:creationId xmlns:a16="http://schemas.microsoft.com/office/drawing/2014/main" id="{ACA75957-9FDB-46A2-82EC-77103CBEAC52}"/>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a:p>
          </p:txBody>
        </p:sp>
        <p:sp>
          <p:nvSpPr>
            <p:cNvPr id="70" name="Harvey 40/100 [40]">
              <a:extLst>
                <a:ext uri="{FF2B5EF4-FFF2-40B4-BE49-F238E27FC236}">
                  <a16:creationId xmlns:a16="http://schemas.microsoft.com/office/drawing/2014/main" id="{025DFA7F-A073-422A-8D20-E27D1ABE4342}"/>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a:p>
          </p:txBody>
        </p:sp>
        <p:sp>
          <p:nvSpPr>
            <p:cNvPr id="71" name="Harvey 41/100 [41]">
              <a:extLst>
                <a:ext uri="{FF2B5EF4-FFF2-40B4-BE49-F238E27FC236}">
                  <a16:creationId xmlns:a16="http://schemas.microsoft.com/office/drawing/2014/main" id="{BF311CE9-A4CB-4965-8F0F-5B6811E9FB20}"/>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a:p>
          </p:txBody>
        </p:sp>
        <p:sp>
          <p:nvSpPr>
            <p:cNvPr id="72" name="Harvey 42/100 [42]">
              <a:extLst>
                <a:ext uri="{FF2B5EF4-FFF2-40B4-BE49-F238E27FC236}">
                  <a16:creationId xmlns:a16="http://schemas.microsoft.com/office/drawing/2014/main" id="{1B415A3D-1E85-4E6A-8BAB-3BB56600BA4F}"/>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a:p>
          </p:txBody>
        </p:sp>
        <p:sp>
          <p:nvSpPr>
            <p:cNvPr id="73" name="Harvey 43/100 [43]">
              <a:extLst>
                <a:ext uri="{FF2B5EF4-FFF2-40B4-BE49-F238E27FC236}">
                  <a16:creationId xmlns:a16="http://schemas.microsoft.com/office/drawing/2014/main" id="{7EAD6077-4487-4E7D-846D-445E65B5291C}"/>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a:p>
          </p:txBody>
        </p:sp>
        <p:sp>
          <p:nvSpPr>
            <p:cNvPr id="74" name="Harvey 44/100 [44]">
              <a:extLst>
                <a:ext uri="{FF2B5EF4-FFF2-40B4-BE49-F238E27FC236}">
                  <a16:creationId xmlns:a16="http://schemas.microsoft.com/office/drawing/2014/main" id="{4B57ADAF-4A83-4CB4-8920-E2B9F994E83E}"/>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a:p>
          </p:txBody>
        </p:sp>
        <p:sp>
          <p:nvSpPr>
            <p:cNvPr id="75" name="Harvey 45/100 [45]">
              <a:extLst>
                <a:ext uri="{FF2B5EF4-FFF2-40B4-BE49-F238E27FC236}">
                  <a16:creationId xmlns:a16="http://schemas.microsoft.com/office/drawing/2014/main" id="{FF3E5416-AC43-4CBB-A32A-A966ED03106F}"/>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a:p>
          </p:txBody>
        </p:sp>
        <p:sp>
          <p:nvSpPr>
            <p:cNvPr id="76" name="Harvey 46/100 [46]">
              <a:extLst>
                <a:ext uri="{FF2B5EF4-FFF2-40B4-BE49-F238E27FC236}">
                  <a16:creationId xmlns:a16="http://schemas.microsoft.com/office/drawing/2014/main" id="{49AFF9C1-C19A-487C-A4C1-47DA87277C3B}"/>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a:p>
          </p:txBody>
        </p:sp>
        <p:sp>
          <p:nvSpPr>
            <p:cNvPr id="77" name="Harvey 47/100 [47]">
              <a:extLst>
                <a:ext uri="{FF2B5EF4-FFF2-40B4-BE49-F238E27FC236}">
                  <a16:creationId xmlns:a16="http://schemas.microsoft.com/office/drawing/2014/main" id="{F35AEE09-D82F-438F-9D01-96C6876241F1}"/>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a:p>
          </p:txBody>
        </p:sp>
        <p:sp>
          <p:nvSpPr>
            <p:cNvPr id="78" name="Harvey 48/100 [48]">
              <a:extLst>
                <a:ext uri="{FF2B5EF4-FFF2-40B4-BE49-F238E27FC236}">
                  <a16:creationId xmlns:a16="http://schemas.microsoft.com/office/drawing/2014/main" id="{4FC3325B-EEB2-4420-9715-1149CEACE9AC}"/>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a:p>
          </p:txBody>
        </p:sp>
        <p:sp>
          <p:nvSpPr>
            <p:cNvPr id="79" name="Harvey 49/100 [49]">
              <a:extLst>
                <a:ext uri="{FF2B5EF4-FFF2-40B4-BE49-F238E27FC236}">
                  <a16:creationId xmlns:a16="http://schemas.microsoft.com/office/drawing/2014/main" id="{3BE00D50-8FCE-4E11-AA24-10B621732F20}"/>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a:p>
          </p:txBody>
        </p:sp>
        <p:sp>
          <p:nvSpPr>
            <p:cNvPr id="80" name="Harvey 50/100 [50]">
              <a:extLst>
                <a:ext uri="{FF2B5EF4-FFF2-40B4-BE49-F238E27FC236}">
                  <a16:creationId xmlns:a16="http://schemas.microsoft.com/office/drawing/2014/main" id="{97083993-8BFD-443F-A3A3-D28EF389CE2B}"/>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a:p>
          </p:txBody>
        </p:sp>
        <p:sp>
          <p:nvSpPr>
            <p:cNvPr id="81" name="Harvey 51/100 [51]">
              <a:extLst>
                <a:ext uri="{FF2B5EF4-FFF2-40B4-BE49-F238E27FC236}">
                  <a16:creationId xmlns:a16="http://schemas.microsoft.com/office/drawing/2014/main" id="{BDE38762-18E9-47FF-895E-325F5976ECAA}"/>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a:p>
          </p:txBody>
        </p:sp>
        <p:sp>
          <p:nvSpPr>
            <p:cNvPr id="82" name="Harvey 52/100 [52]">
              <a:extLst>
                <a:ext uri="{FF2B5EF4-FFF2-40B4-BE49-F238E27FC236}">
                  <a16:creationId xmlns:a16="http://schemas.microsoft.com/office/drawing/2014/main" id="{785EAA21-FBCD-46DC-8430-7AB12F5A66AF}"/>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a:p>
          </p:txBody>
        </p:sp>
        <p:sp>
          <p:nvSpPr>
            <p:cNvPr id="83" name="Harvey 53/100 [53]">
              <a:extLst>
                <a:ext uri="{FF2B5EF4-FFF2-40B4-BE49-F238E27FC236}">
                  <a16:creationId xmlns:a16="http://schemas.microsoft.com/office/drawing/2014/main" id="{858D54BA-F4A5-4C67-830E-E85FF6EE735D}"/>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a:p>
          </p:txBody>
        </p:sp>
        <p:sp>
          <p:nvSpPr>
            <p:cNvPr id="84" name="Harvey 54/100 [54]">
              <a:extLst>
                <a:ext uri="{FF2B5EF4-FFF2-40B4-BE49-F238E27FC236}">
                  <a16:creationId xmlns:a16="http://schemas.microsoft.com/office/drawing/2014/main" id="{AC41BD7B-E1FA-4AED-B11C-E03936A672E6}"/>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a:p>
          </p:txBody>
        </p:sp>
        <p:sp>
          <p:nvSpPr>
            <p:cNvPr id="85" name="Harvey 55/100 [55]">
              <a:extLst>
                <a:ext uri="{FF2B5EF4-FFF2-40B4-BE49-F238E27FC236}">
                  <a16:creationId xmlns:a16="http://schemas.microsoft.com/office/drawing/2014/main" id="{BAF901A0-5FD1-4B29-9AF9-DB8B19412429}"/>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a:p>
          </p:txBody>
        </p:sp>
        <p:sp>
          <p:nvSpPr>
            <p:cNvPr id="86" name="Harvey 56/100 [56]">
              <a:extLst>
                <a:ext uri="{FF2B5EF4-FFF2-40B4-BE49-F238E27FC236}">
                  <a16:creationId xmlns:a16="http://schemas.microsoft.com/office/drawing/2014/main" id="{3EFF555D-6B7F-481F-ADC2-746953BA7F97}"/>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a:p>
          </p:txBody>
        </p:sp>
        <p:sp>
          <p:nvSpPr>
            <p:cNvPr id="87" name="Harvey 57/100 [57]">
              <a:extLst>
                <a:ext uri="{FF2B5EF4-FFF2-40B4-BE49-F238E27FC236}">
                  <a16:creationId xmlns:a16="http://schemas.microsoft.com/office/drawing/2014/main" id="{A4D3BE31-8C07-4912-AB8B-8331A665C238}"/>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a:p>
          </p:txBody>
        </p:sp>
        <p:sp>
          <p:nvSpPr>
            <p:cNvPr id="88" name="Harvey 58/100 [58]">
              <a:extLst>
                <a:ext uri="{FF2B5EF4-FFF2-40B4-BE49-F238E27FC236}">
                  <a16:creationId xmlns:a16="http://schemas.microsoft.com/office/drawing/2014/main" id="{E7B5A5D9-6DD2-4B0A-9557-7A7AF774103E}"/>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a:p>
          </p:txBody>
        </p:sp>
        <p:sp>
          <p:nvSpPr>
            <p:cNvPr id="89" name="Harvey 59/100 [59]">
              <a:extLst>
                <a:ext uri="{FF2B5EF4-FFF2-40B4-BE49-F238E27FC236}">
                  <a16:creationId xmlns:a16="http://schemas.microsoft.com/office/drawing/2014/main" id="{88458C0E-D234-4C86-A6CC-B8CD6C445F00}"/>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a:p>
          </p:txBody>
        </p:sp>
        <p:sp>
          <p:nvSpPr>
            <p:cNvPr id="90" name="Harvey 60/100 [60]">
              <a:extLst>
                <a:ext uri="{FF2B5EF4-FFF2-40B4-BE49-F238E27FC236}">
                  <a16:creationId xmlns:a16="http://schemas.microsoft.com/office/drawing/2014/main" id="{0924D2C6-D224-49FD-A4B8-312AFD605E78}"/>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a:p>
          </p:txBody>
        </p:sp>
        <p:sp>
          <p:nvSpPr>
            <p:cNvPr id="91" name="Harvey 61/100 [61]">
              <a:extLst>
                <a:ext uri="{FF2B5EF4-FFF2-40B4-BE49-F238E27FC236}">
                  <a16:creationId xmlns:a16="http://schemas.microsoft.com/office/drawing/2014/main" id="{F9FB23C2-D568-49AC-B8FD-0480EB019739}"/>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a:p>
          </p:txBody>
        </p:sp>
        <p:sp>
          <p:nvSpPr>
            <p:cNvPr id="92" name="Harvey 62/100 [62]">
              <a:extLst>
                <a:ext uri="{FF2B5EF4-FFF2-40B4-BE49-F238E27FC236}">
                  <a16:creationId xmlns:a16="http://schemas.microsoft.com/office/drawing/2014/main" id="{9EF3159D-F4FB-4032-BCCB-55E6ED5EEFC7}"/>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a:p>
          </p:txBody>
        </p:sp>
        <p:sp>
          <p:nvSpPr>
            <p:cNvPr id="93" name="Harvey 63/100 [63]">
              <a:extLst>
                <a:ext uri="{FF2B5EF4-FFF2-40B4-BE49-F238E27FC236}">
                  <a16:creationId xmlns:a16="http://schemas.microsoft.com/office/drawing/2014/main" id="{9362C8EA-6D15-4E0C-8AE9-B1B50EB297B8}"/>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a:p>
          </p:txBody>
        </p:sp>
        <p:sp>
          <p:nvSpPr>
            <p:cNvPr id="94" name="Harvey 64/100 [64]">
              <a:extLst>
                <a:ext uri="{FF2B5EF4-FFF2-40B4-BE49-F238E27FC236}">
                  <a16:creationId xmlns:a16="http://schemas.microsoft.com/office/drawing/2014/main" id="{91EB375D-1444-4BE3-A696-66272A1564CD}"/>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a:p>
          </p:txBody>
        </p:sp>
        <p:sp>
          <p:nvSpPr>
            <p:cNvPr id="95" name="Harvey 65/100 [65]">
              <a:extLst>
                <a:ext uri="{FF2B5EF4-FFF2-40B4-BE49-F238E27FC236}">
                  <a16:creationId xmlns:a16="http://schemas.microsoft.com/office/drawing/2014/main" id="{9A3002B1-5D17-4BCB-9A44-B2FB4025D02F}"/>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a:p>
          </p:txBody>
        </p:sp>
        <p:sp>
          <p:nvSpPr>
            <p:cNvPr id="96" name="Harvey 66/100 [66]">
              <a:extLst>
                <a:ext uri="{FF2B5EF4-FFF2-40B4-BE49-F238E27FC236}">
                  <a16:creationId xmlns:a16="http://schemas.microsoft.com/office/drawing/2014/main" id="{E5F2FDE4-04B2-4A45-A685-14E0C51883A5}"/>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a:p>
          </p:txBody>
        </p:sp>
        <p:sp>
          <p:nvSpPr>
            <p:cNvPr id="97" name="Harvey 67/100 [67]">
              <a:extLst>
                <a:ext uri="{FF2B5EF4-FFF2-40B4-BE49-F238E27FC236}">
                  <a16:creationId xmlns:a16="http://schemas.microsoft.com/office/drawing/2014/main" id="{D399A169-3845-4CD5-A62C-F4586F1FAFE8}"/>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a:p>
          </p:txBody>
        </p:sp>
        <p:sp>
          <p:nvSpPr>
            <p:cNvPr id="98" name="Harvey 68/100 [68]">
              <a:extLst>
                <a:ext uri="{FF2B5EF4-FFF2-40B4-BE49-F238E27FC236}">
                  <a16:creationId xmlns:a16="http://schemas.microsoft.com/office/drawing/2014/main" id="{E12F5173-9960-47F5-9A91-B043294E14CB}"/>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a:p>
          </p:txBody>
        </p:sp>
        <p:sp>
          <p:nvSpPr>
            <p:cNvPr id="99" name="Harvey 69/100 [69]">
              <a:extLst>
                <a:ext uri="{FF2B5EF4-FFF2-40B4-BE49-F238E27FC236}">
                  <a16:creationId xmlns:a16="http://schemas.microsoft.com/office/drawing/2014/main" id="{DD9B9229-3D3A-4706-BEEC-04C19A30C5C3}"/>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a:p>
          </p:txBody>
        </p:sp>
        <p:sp>
          <p:nvSpPr>
            <p:cNvPr id="100" name="Harvey 70/100 [70]">
              <a:extLst>
                <a:ext uri="{FF2B5EF4-FFF2-40B4-BE49-F238E27FC236}">
                  <a16:creationId xmlns:a16="http://schemas.microsoft.com/office/drawing/2014/main" id="{795A4CC8-0C08-491C-8D7F-95EC8E0E25B8}"/>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a:p>
          </p:txBody>
        </p:sp>
        <p:sp>
          <p:nvSpPr>
            <p:cNvPr id="101" name="Harvey 71/100 [71]">
              <a:extLst>
                <a:ext uri="{FF2B5EF4-FFF2-40B4-BE49-F238E27FC236}">
                  <a16:creationId xmlns:a16="http://schemas.microsoft.com/office/drawing/2014/main" id="{91862A76-5FCC-4C25-9A3F-A10651AC7725}"/>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a:p>
          </p:txBody>
        </p:sp>
        <p:sp>
          <p:nvSpPr>
            <p:cNvPr id="102" name="Harvey 72/100 [72]">
              <a:extLst>
                <a:ext uri="{FF2B5EF4-FFF2-40B4-BE49-F238E27FC236}">
                  <a16:creationId xmlns:a16="http://schemas.microsoft.com/office/drawing/2014/main" id="{46969644-17D9-45C9-A88A-9A88622DCE45}"/>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a:p>
          </p:txBody>
        </p:sp>
        <p:sp>
          <p:nvSpPr>
            <p:cNvPr id="103" name="Harvey 73/100 [73]">
              <a:extLst>
                <a:ext uri="{FF2B5EF4-FFF2-40B4-BE49-F238E27FC236}">
                  <a16:creationId xmlns:a16="http://schemas.microsoft.com/office/drawing/2014/main" id="{F89621F9-3ABB-450D-913E-7B467F289A9B}"/>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a:p>
          </p:txBody>
        </p:sp>
        <p:sp>
          <p:nvSpPr>
            <p:cNvPr id="104" name="Harvey 74/100 [74]">
              <a:extLst>
                <a:ext uri="{FF2B5EF4-FFF2-40B4-BE49-F238E27FC236}">
                  <a16:creationId xmlns:a16="http://schemas.microsoft.com/office/drawing/2014/main" id="{89EE4B1F-E703-471D-8307-BFB9EDEDB9F7}"/>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a:p>
          </p:txBody>
        </p:sp>
        <p:sp>
          <p:nvSpPr>
            <p:cNvPr id="105" name="Harvey 75/100 [75]">
              <a:extLst>
                <a:ext uri="{FF2B5EF4-FFF2-40B4-BE49-F238E27FC236}">
                  <a16:creationId xmlns:a16="http://schemas.microsoft.com/office/drawing/2014/main" id="{8AB2EEA8-04AC-4B6C-8D90-28093DB647E6}"/>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a:p>
          </p:txBody>
        </p:sp>
        <p:sp>
          <p:nvSpPr>
            <p:cNvPr id="106" name="Harvey 76/100 [76]">
              <a:extLst>
                <a:ext uri="{FF2B5EF4-FFF2-40B4-BE49-F238E27FC236}">
                  <a16:creationId xmlns:a16="http://schemas.microsoft.com/office/drawing/2014/main" id="{6F4E00F2-EA6F-4809-B2FD-4CE3ABE8C480}"/>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a:p>
          </p:txBody>
        </p:sp>
        <p:sp>
          <p:nvSpPr>
            <p:cNvPr id="107" name="Harvey 77/100 [77]">
              <a:extLst>
                <a:ext uri="{FF2B5EF4-FFF2-40B4-BE49-F238E27FC236}">
                  <a16:creationId xmlns:a16="http://schemas.microsoft.com/office/drawing/2014/main" id="{CF5CA593-7B87-4492-9B35-2255514CB496}"/>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a:p>
          </p:txBody>
        </p:sp>
        <p:sp>
          <p:nvSpPr>
            <p:cNvPr id="108" name="Harvey 78/100 [78]">
              <a:extLst>
                <a:ext uri="{FF2B5EF4-FFF2-40B4-BE49-F238E27FC236}">
                  <a16:creationId xmlns:a16="http://schemas.microsoft.com/office/drawing/2014/main" id="{8C036464-458E-48D4-BAC8-84819F820C60}"/>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a:p>
          </p:txBody>
        </p:sp>
        <p:sp>
          <p:nvSpPr>
            <p:cNvPr id="109" name="Harvey 79/100 [79]">
              <a:extLst>
                <a:ext uri="{FF2B5EF4-FFF2-40B4-BE49-F238E27FC236}">
                  <a16:creationId xmlns:a16="http://schemas.microsoft.com/office/drawing/2014/main" id="{6FD5AC00-8293-447C-B728-B963DD67B1C2}"/>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a:p>
          </p:txBody>
        </p:sp>
        <p:sp>
          <p:nvSpPr>
            <p:cNvPr id="110" name="Harvey 80/100 [80]">
              <a:extLst>
                <a:ext uri="{FF2B5EF4-FFF2-40B4-BE49-F238E27FC236}">
                  <a16:creationId xmlns:a16="http://schemas.microsoft.com/office/drawing/2014/main" id="{29C0F859-BC49-430F-8C59-C0B9109E47A3}"/>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a:p>
          </p:txBody>
        </p:sp>
        <p:sp>
          <p:nvSpPr>
            <p:cNvPr id="111" name="Harvey 81/100 [81]">
              <a:extLst>
                <a:ext uri="{FF2B5EF4-FFF2-40B4-BE49-F238E27FC236}">
                  <a16:creationId xmlns:a16="http://schemas.microsoft.com/office/drawing/2014/main" id="{F78719E3-0417-4867-B70D-21538B3AC36E}"/>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a:p>
          </p:txBody>
        </p:sp>
        <p:sp>
          <p:nvSpPr>
            <p:cNvPr id="112" name="Harvey 82/100 [82]">
              <a:extLst>
                <a:ext uri="{FF2B5EF4-FFF2-40B4-BE49-F238E27FC236}">
                  <a16:creationId xmlns:a16="http://schemas.microsoft.com/office/drawing/2014/main" id="{9C5D0905-7412-4C75-BC20-E51105CA783D}"/>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a:p>
          </p:txBody>
        </p:sp>
        <p:sp>
          <p:nvSpPr>
            <p:cNvPr id="113" name="Harvey 83/100 [83]">
              <a:extLst>
                <a:ext uri="{FF2B5EF4-FFF2-40B4-BE49-F238E27FC236}">
                  <a16:creationId xmlns:a16="http://schemas.microsoft.com/office/drawing/2014/main" id="{96AA2E20-CC65-4632-B3D4-93E962B59D4C}"/>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a:p>
          </p:txBody>
        </p:sp>
        <p:sp>
          <p:nvSpPr>
            <p:cNvPr id="114" name="Harvey 84/100 [84]">
              <a:extLst>
                <a:ext uri="{FF2B5EF4-FFF2-40B4-BE49-F238E27FC236}">
                  <a16:creationId xmlns:a16="http://schemas.microsoft.com/office/drawing/2014/main" id="{9B4360A3-E0B2-48F7-B5A8-D24513748A82}"/>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a:p>
          </p:txBody>
        </p:sp>
        <p:sp>
          <p:nvSpPr>
            <p:cNvPr id="115" name="Harvey 85/100 [85]">
              <a:extLst>
                <a:ext uri="{FF2B5EF4-FFF2-40B4-BE49-F238E27FC236}">
                  <a16:creationId xmlns:a16="http://schemas.microsoft.com/office/drawing/2014/main" id="{D694B21E-EEA0-48FA-A35C-7B6570B3F861}"/>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a:p>
          </p:txBody>
        </p:sp>
        <p:sp>
          <p:nvSpPr>
            <p:cNvPr id="116" name="Harvey 86/100 [86]">
              <a:extLst>
                <a:ext uri="{FF2B5EF4-FFF2-40B4-BE49-F238E27FC236}">
                  <a16:creationId xmlns:a16="http://schemas.microsoft.com/office/drawing/2014/main" id="{85E1AF41-C21D-4514-B37E-CC830BC09C0A}"/>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a:p>
          </p:txBody>
        </p:sp>
        <p:sp>
          <p:nvSpPr>
            <p:cNvPr id="117" name="Harvey 87/100 [87]">
              <a:extLst>
                <a:ext uri="{FF2B5EF4-FFF2-40B4-BE49-F238E27FC236}">
                  <a16:creationId xmlns:a16="http://schemas.microsoft.com/office/drawing/2014/main" id="{E3948F2E-FD5F-4107-B122-9AC75FE0CD9E}"/>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a:p>
          </p:txBody>
        </p:sp>
        <p:sp>
          <p:nvSpPr>
            <p:cNvPr id="118" name="Harvey 88/100 [88]">
              <a:extLst>
                <a:ext uri="{FF2B5EF4-FFF2-40B4-BE49-F238E27FC236}">
                  <a16:creationId xmlns:a16="http://schemas.microsoft.com/office/drawing/2014/main" id="{744E57ED-019F-4A8B-A06E-9FB965FEBB23}"/>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a:p>
          </p:txBody>
        </p:sp>
        <p:sp>
          <p:nvSpPr>
            <p:cNvPr id="119" name="Harvey 89/100 [89]">
              <a:extLst>
                <a:ext uri="{FF2B5EF4-FFF2-40B4-BE49-F238E27FC236}">
                  <a16:creationId xmlns:a16="http://schemas.microsoft.com/office/drawing/2014/main" id="{5567719B-31CA-4A86-801E-E0531122E504}"/>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a:p>
          </p:txBody>
        </p:sp>
        <p:sp>
          <p:nvSpPr>
            <p:cNvPr id="120" name="Harvey 90/100 [90]">
              <a:extLst>
                <a:ext uri="{FF2B5EF4-FFF2-40B4-BE49-F238E27FC236}">
                  <a16:creationId xmlns:a16="http://schemas.microsoft.com/office/drawing/2014/main" id="{2CD4B3A1-B882-43A6-A4CA-C9FCA394B28B}"/>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a:p>
          </p:txBody>
        </p:sp>
        <p:sp>
          <p:nvSpPr>
            <p:cNvPr id="121" name="Harvey 91/100 [91]">
              <a:extLst>
                <a:ext uri="{FF2B5EF4-FFF2-40B4-BE49-F238E27FC236}">
                  <a16:creationId xmlns:a16="http://schemas.microsoft.com/office/drawing/2014/main" id="{68606D93-5175-4900-AD89-6D0710AFE75F}"/>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a:p>
          </p:txBody>
        </p:sp>
        <p:sp>
          <p:nvSpPr>
            <p:cNvPr id="122" name="Harvey 92/100 [92]">
              <a:extLst>
                <a:ext uri="{FF2B5EF4-FFF2-40B4-BE49-F238E27FC236}">
                  <a16:creationId xmlns:a16="http://schemas.microsoft.com/office/drawing/2014/main" id="{7EE30864-DDCC-4BBA-B70A-48810E224581}"/>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a:p>
          </p:txBody>
        </p:sp>
        <p:sp>
          <p:nvSpPr>
            <p:cNvPr id="123" name="Harvey 93/100 [93]">
              <a:extLst>
                <a:ext uri="{FF2B5EF4-FFF2-40B4-BE49-F238E27FC236}">
                  <a16:creationId xmlns:a16="http://schemas.microsoft.com/office/drawing/2014/main" id="{608CA488-A707-4C7A-9287-9DA9A38ED3D4}"/>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a:p>
          </p:txBody>
        </p:sp>
        <p:sp>
          <p:nvSpPr>
            <p:cNvPr id="124" name="Harvey 94/100 [94]">
              <a:extLst>
                <a:ext uri="{FF2B5EF4-FFF2-40B4-BE49-F238E27FC236}">
                  <a16:creationId xmlns:a16="http://schemas.microsoft.com/office/drawing/2014/main" id="{FE1836A9-F92A-4F07-BBB8-2274E290E952}"/>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a:p>
          </p:txBody>
        </p:sp>
        <p:sp>
          <p:nvSpPr>
            <p:cNvPr id="125" name="Harvey 95/100 [95]">
              <a:extLst>
                <a:ext uri="{FF2B5EF4-FFF2-40B4-BE49-F238E27FC236}">
                  <a16:creationId xmlns:a16="http://schemas.microsoft.com/office/drawing/2014/main" id="{3169BE73-7F99-46E3-BDA9-D9BB85BE343E}"/>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a:p>
          </p:txBody>
        </p:sp>
        <p:sp>
          <p:nvSpPr>
            <p:cNvPr id="126" name="Harvey 96/100 [96]">
              <a:extLst>
                <a:ext uri="{FF2B5EF4-FFF2-40B4-BE49-F238E27FC236}">
                  <a16:creationId xmlns:a16="http://schemas.microsoft.com/office/drawing/2014/main" id="{12E3B5ED-B1AB-4A99-BD20-FF638135BE37}"/>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a:p>
          </p:txBody>
        </p:sp>
        <p:sp>
          <p:nvSpPr>
            <p:cNvPr id="127" name="Harvey 97/100 [97]">
              <a:extLst>
                <a:ext uri="{FF2B5EF4-FFF2-40B4-BE49-F238E27FC236}">
                  <a16:creationId xmlns:a16="http://schemas.microsoft.com/office/drawing/2014/main" id="{75A7FEAD-6C4B-4F7A-BB60-3A68D96114DE}"/>
                </a:ext>
              </a:extLst>
            </p:cNvPr>
            <p:cNvSpPr>
              <a:spLocks noChangeAspect="1"/>
            </p:cNvSpPr>
            <p:nvPr>
              <p:custDataLst>
                <p:tags r:id="rId127"/>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a:p>
          </p:txBody>
        </p:sp>
        <p:sp>
          <p:nvSpPr>
            <p:cNvPr id="128" name="Harvey 98/100 [98]">
              <a:extLst>
                <a:ext uri="{FF2B5EF4-FFF2-40B4-BE49-F238E27FC236}">
                  <a16:creationId xmlns:a16="http://schemas.microsoft.com/office/drawing/2014/main" id="{C4B5128E-9380-4C38-A1EB-CB12E7401609}"/>
                </a:ext>
              </a:extLst>
            </p:cNvPr>
            <p:cNvSpPr>
              <a:spLocks noChangeAspect="1"/>
            </p:cNvSpPr>
            <p:nvPr>
              <p:custDataLst>
                <p:tags r:id="rId128"/>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a:p>
          </p:txBody>
        </p:sp>
        <p:sp>
          <p:nvSpPr>
            <p:cNvPr id="129" name="Harvey 99/100 [99]">
              <a:extLst>
                <a:ext uri="{FF2B5EF4-FFF2-40B4-BE49-F238E27FC236}">
                  <a16:creationId xmlns:a16="http://schemas.microsoft.com/office/drawing/2014/main" id="{50F634E4-E5B9-4DA6-9F91-8AF5B6ACF1FB}"/>
                </a:ext>
              </a:extLst>
            </p:cNvPr>
            <p:cNvSpPr>
              <a:spLocks noChangeAspect="1"/>
            </p:cNvSpPr>
            <p:nvPr>
              <p:custDataLst>
                <p:tags r:id="rId129"/>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a:p>
          </p:txBody>
        </p:sp>
        <p:sp>
          <p:nvSpPr>
            <p:cNvPr id="130" name="Harvey 100/100 [100]">
              <a:extLst>
                <a:ext uri="{FF2B5EF4-FFF2-40B4-BE49-F238E27FC236}">
                  <a16:creationId xmlns:a16="http://schemas.microsoft.com/office/drawing/2014/main" id="{94AA53CD-8233-470E-AFEE-0BCC721BFAE9}"/>
                </a:ext>
              </a:extLst>
            </p:cNvPr>
            <p:cNvSpPr>
              <a:spLocks noChangeAspect="1"/>
            </p:cNvSpPr>
            <p:nvPr>
              <p:custDataLst>
                <p:tags r:id="rId130"/>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a:p>
          </p:txBody>
        </p:sp>
      </p:grpSp>
      <p:sp>
        <p:nvSpPr>
          <p:cNvPr id="131" name="Footnote [Placeholder]" hidden="1">
            <a:extLst>
              <a:ext uri="{FF2B5EF4-FFF2-40B4-BE49-F238E27FC236}">
                <a16:creationId xmlns:a16="http://schemas.microsoft.com/office/drawing/2014/main" id="{1B41FB17-6D57-4EE1-9C4C-9C305D5D6BEC}"/>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kern="0">
                <a:ea typeface="Arial Unicode MS" pitchFamily="34" charset="-128"/>
                <a:cs typeface="Arial Unicode MS" pitchFamily="34" charset="-128"/>
              </a:rPr>
              <a:t>(r) Footnote</a:t>
            </a:r>
          </a:p>
        </p:txBody>
      </p:sp>
      <p:sp>
        <p:nvSpPr>
          <p:cNvPr id="132" name="Responsible [Sticker]" hidden="1">
            <a:extLst>
              <a:ext uri="{FF2B5EF4-FFF2-40B4-BE49-F238E27FC236}">
                <a16:creationId xmlns:a16="http://schemas.microsoft.com/office/drawing/2014/main" id="{3CB674C2-91C9-46E6-8AB4-E90ABF1CAFE0}"/>
              </a:ext>
            </a:extLst>
          </p:cNvPr>
          <p:cNvSpPr>
            <a:spLocks/>
          </p:cNvSpPr>
          <p:nvPr userDrawn="1"/>
        </p:nvSpPr>
        <p:spPr>
          <a:xfrm>
            <a:off x="10071105" y="896931"/>
            <a:ext cx="2124070" cy="59540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Responsible: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Name Lastname</a:t>
            </a:r>
          </a:p>
        </p:txBody>
      </p:sp>
      <p:sp>
        <p:nvSpPr>
          <p:cNvPr id="133" name="Discussion [Sticker]" hidden="1">
            <a:extLst>
              <a:ext uri="{FF2B5EF4-FFF2-40B4-BE49-F238E27FC236}">
                <a16:creationId xmlns:a16="http://schemas.microsoft.com/office/drawing/2014/main" id="{7C793D27-9296-461C-878D-BA16CBD9158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Roboto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704CE42F-5A9B-4CC0-8048-99928A53C0C4}"/>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Internal use only</a:t>
            </a:r>
          </a:p>
        </p:txBody>
      </p:sp>
      <p:sp>
        <p:nvSpPr>
          <p:cNvPr id="135" name="Final [Sticker]" hidden="1">
            <a:extLst>
              <a:ext uri="{FF2B5EF4-FFF2-40B4-BE49-F238E27FC236}">
                <a16:creationId xmlns:a16="http://schemas.microsoft.com/office/drawing/2014/main" id="{348603E9-9858-4213-9B5B-929AD136906A}"/>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Final slide</a:t>
            </a:r>
          </a:p>
        </p:txBody>
      </p:sp>
      <p:sp>
        <p:nvSpPr>
          <p:cNvPr id="136" name="Backup [Sticker]" hidden="1">
            <a:extLst>
              <a:ext uri="{FF2B5EF4-FFF2-40B4-BE49-F238E27FC236}">
                <a16:creationId xmlns:a16="http://schemas.microsoft.com/office/drawing/2014/main" id="{7EEB833A-9AFC-4A66-8469-9D3897CE1E6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Backup</a:t>
            </a:r>
          </a:p>
        </p:txBody>
      </p:sp>
      <p:sp>
        <p:nvSpPr>
          <p:cNvPr id="137" name="Update [Sticker]" hidden="1">
            <a:extLst>
              <a:ext uri="{FF2B5EF4-FFF2-40B4-BE49-F238E27FC236}">
                <a16:creationId xmlns:a16="http://schemas.microsoft.com/office/drawing/2014/main" id="{D41FF937-AB04-46EE-82EF-FCE26A919A7B}"/>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Update data</a:t>
            </a:r>
          </a:p>
        </p:txBody>
      </p:sp>
      <p:sp>
        <p:nvSpPr>
          <p:cNvPr id="138" name="Dummy [Sticker]" hidden="1">
            <a:extLst>
              <a:ext uri="{FF2B5EF4-FFF2-40B4-BE49-F238E27FC236}">
                <a16:creationId xmlns:a16="http://schemas.microsoft.com/office/drawing/2014/main" id="{06C5579C-7A02-48D6-A733-4B9E6D9F144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rPr>
              <a:t>Dummy data</a:t>
            </a:r>
          </a:p>
        </p:txBody>
      </p:sp>
      <p:sp>
        <p:nvSpPr>
          <p:cNvPr id="139" name="Formatting [Comment]" hidden="1">
            <a:extLst>
              <a:ext uri="{FF2B5EF4-FFF2-40B4-BE49-F238E27FC236}">
                <a16:creationId xmlns:a16="http://schemas.microsoft.com/office/drawing/2014/main" id="{89EB4C18-DFF3-4A27-ACBB-99DCDC8961A8}"/>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A0A0A"/>
              </a:solidFill>
              <a:effectLst/>
              <a:uLnTx/>
              <a:uFillTx/>
            </a:endParaRPr>
          </a:p>
        </p:txBody>
      </p:sp>
      <p:sp>
        <p:nvSpPr>
          <p:cNvPr id="140" name="Content [Comment]" hidden="1">
            <a:extLst>
              <a:ext uri="{FF2B5EF4-FFF2-40B4-BE49-F238E27FC236}">
                <a16:creationId xmlns:a16="http://schemas.microsoft.com/office/drawing/2014/main" id="{906252E7-98DB-45F0-8278-EB60F71B7340}"/>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p:txBody>
      </p:sp>
      <p:sp>
        <p:nvSpPr>
          <p:cNvPr id="141" name="Draft [Sticker]" hidden="1">
            <a:extLst>
              <a:ext uri="{FF2B5EF4-FFF2-40B4-BE49-F238E27FC236}">
                <a16:creationId xmlns:a16="http://schemas.microsoft.com/office/drawing/2014/main" id="{904633E3-6BC9-4C5E-B74A-8B9D4AE95B2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1" i="0" u="none" strike="noStrike" kern="0" cap="none" spc="0" normalizeH="0" baseline="0" noProof="0">
                <a:ln>
                  <a:noFill/>
                </a:ln>
                <a:solidFill>
                  <a:schemeClr val="tx2"/>
                </a:solidFill>
                <a:effectLst/>
                <a:uLnTx/>
                <a:uFillTx/>
                <a:ea typeface="Arial Unicode MS" pitchFamily="34" charset="-128"/>
                <a:cs typeface="Arial Unicode MS" pitchFamily="34" charset="-128"/>
              </a:rPr>
              <a:t>DRAFT</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5" r:id="rId3"/>
    <p:sldLayoutId id="2147483741" r:id="rId4"/>
    <p:sldLayoutId id="2147483765" r:id="rId5"/>
    <p:sldLayoutId id="2147483767" r:id="rId6"/>
    <p:sldLayoutId id="2147483743" r:id="rId7"/>
    <p:sldLayoutId id="2147483774" r:id="rId8"/>
    <p:sldLayoutId id="2147483745" r:id="rId9"/>
    <p:sldLayoutId id="2147483760" r:id="rId10"/>
    <p:sldLayoutId id="2147483768" r:id="rId11"/>
    <p:sldLayoutId id="2147483769" r:id="rId12"/>
    <p:sldLayoutId id="2147483770" r:id="rId13"/>
    <p:sldLayoutId id="2147483744" r:id="rId14"/>
    <p:sldLayoutId id="2147483757" r:id="rId15"/>
    <p:sldLayoutId id="2147483771" r:id="rId16"/>
    <p:sldLayoutId id="2147483763" r:id="rId17"/>
    <p:sldLayoutId id="2147483751" r:id="rId18"/>
    <p:sldLayoutId id="2147483756" r:id="rId19"/>
    <p:sldLayoutId id="2147483740" r:id="rId20"/>
    <p:sldLayoutId id="2147483843" r:id="rId21"/>
    <p:sldLayoutId id="2147483841" r:id="rId22"/>
    <p:sldLayoutId id="2147483842" r:id="rId23"/>
    <p:sldLayoutId id="2147483844" r:id="rId24"/>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marR="0" lvl="0" indent="0" algn="r" defTabSz="1088776" rtl="0" eaLnBrk="1" fontAlgn="auto" latinLnBrk="0" hangingPunct="1">
              <a:lnSpc>
                <a:spcPct val="100000"/>
              </a:lnSpc>
              <a:spcBef>
                <a:spcPts val="0"/>
              </a:spcBef>
              <a:spcAft>
                <a:spcPts val="0"/>
              </a:spcAft>
              <a:buClr>
                <a:srgbClr val="FFFFFF"/>
              </a:buClr>
              <a:buSzTx/>
              <a:buFont typeface="Arial" pitchFamily="34" charset="0"/>
              <a:buNone/>
              <a:tabLst/>
              <a:defRPr/>
            </a:pPr>
            <a:fld id="{0BDC132A-5C91-4078-9777-31DA19A62E0A}" type="slidenum">
              <a:rPr kumimoji="0" lang="en-US" sz="9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1088776" rtl="0" eaLnBrk="1" fontAlgn="auto" latinLnBrk="0" hangingPunct="1">
                <a:lnSpc>
                  <a:spcPct val="100000"/>
                </a:lnSpc>
                <a:spcBef>
                  <a:spcPts val="0"/>
                </a:spcBef>
                <a:spcAft>
                  <a:spcPts val="0"/>
                </a:spcAft>
                <a:buClr>
                  <a:srgbClr val="FFFFFF"/>
                </a:buClr>
                <a:buSzTx/>
                <a:buFont typeface="Arial" pitchFamily="34" charset="0"/>
                <a:buNone/>
                <a:tabLst/>
                <a:defRPr/>
              </a:pPr>
              <a:t>‹#›</a:t>
            </a:fld>
            <a:endParaRPr kumimoji="0" lang="en-US" sz="900" b="0" i="0" u="none" strike="noStrike" kern="1200" cap="none" spc="0" normalizeH="0" baseline="0" noProof="0">
              <a:ln>
                <a:noFill/>
              </a:ln>
              <a:solidFill>
                <a:srgbClr val="FFFFFF"/>
              </a:solidFill>
              <a:effectLst/>
              <a:uLnTx/>
              <a:uFillTx/>
              <a:latin typeface="Arial"/>
              <a:ea typeface="+mn-ea"/>
              <a:cs typeface="+mn-cs"/>
            </a:endParaRPr>
          </a:p>
        </p:txBody>
      </p:sp>
      <p:sp>
        <p:nvSpPr>
          <p:cNvPr id="6" name="Copyright Placeholder" descr="{&quot;templafy&quot;:{&quot;id&quot;:&quot;fefb1819-7d92-45f1-8a78-9df226b01ec2&quot;}}">
            <a:extLst>
              <a:ext uri="{FF2B5EF4-FFF2-40B4-BE49-F238E27FC236}">
                <a16:creationId xmlns:a16="http://schemas.microsoft.com/office/drawing/2014/main" id="{28F8FEF7-307E-4186-BE83-C7F901EBFBB2}"/>
              </a:ext>
            </a:extLst>
          </p:cNvPr>
          <p:cNvSpPr txBox="1">
            <a:spLocks/>
          </p:cNvSpPr>
          <p:nvPr userDrawn="1"/>
        </p:nvSpPr>
        <p:spPr>
          <a:xfrm>
            <a:off x="504001" y="6536750"/>
            <a:ext cx="10155600" cy="138499"/>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100000"/>
              </a:lnSpc>
              <a:spcBef>
                <a:spcPts val="1800"/>
              </a:spcBef>
              <a:spcAft>
                <a:spcPts val="0"/>
              </a:spcAft>
              <a:buClr>
                <a:srgbClr val="F0AB00"/>
              </a:buClr>
              <a:buSzPct val="80000"/>
              <a:buFont typeface="Arial" panose="020B0604020202020204" pitchFamily="34" charset="0"/>
              <a:buNone/>
              <a:tabLst/>
              <a:defRPr/>
            </a:pPr>
            <a:r>
              <a:rPr kumimoji="0" lang="en-US" sz="600" b="0" i="0" u="none" strike="noStrike" kern="1200" cap="none" spc="0" normalizeH="0" baseline="0" noProof="0">
                <a:ln>
                  <a:noFill/>
                </a:ln>
                <a:solidFill>
                  <a:srgbClr val="FFFFFF"/>
                </a:solidFill>
                <a:effectLst/>
                <a:uLnTx/>
                <a:uFillTx/>
                <a:latin typeface="Arial"/>
                <a:ea typeface="+mn-ea"/>
                <a:cs typeface="+mn-cs"/>
              </a:rPr>
              <a:t>© 2022 SAP SE or an SAP affiliate company. All rights reserved. | CONFIDENTIAL</a:t>
            </a: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grpSp>
        <p:nvGrpSpPr>
          <p:cNvPr id="7" name="Harvey 3" hidden="1">
            <a:extLst>
              <a:ext uri="{FF2B5EF4-FFF2-40B4-BE49-F238E27FC236}">
                <a16:creationId xmlns:a16="http://schemas.microsoft.com/office/drawing/2014/main" id="{E2DD6C7F-2784-4085-B35E-D0CF93151D32}"/>
              </a:ext>
            </a:extLst>
          </p:cNvPr>
          <p:cNvGrpSpPr>
            <a:grpSpLocks/>
          </p:cNvGrpSpPr>
          <p:nvPr userDrawn="1">
            <p:custDataLst>
              <p:tags r:id="rId22"/>
            </p:custDataLst>
          </p:nvPr>
        </p:nvGrpSpPr>
        <p:grpSpPr>
          <a:xfrm>
            <a:off x="3938798" y="3978000"/>
            <a:ext cx="1024878" cy="1024878"/>
            <a:chOff x="0" y="0"/>
            <a:chExt cx="914400" cy="914400"/>
          </a:xfrm>
          <a:solidFill>
            <a:schemeClr val="accent1"/>
          </a:solidFill>
        </p:grpSpPr>
        <p:sp>
          <p:nvSpPr>
            <p:cNvPr id="8" name="Harvey 0/3 [0]">
              <a:extLst>
                <a:ext uri="{FF2B5EF4-FFF2-40B4-BE49-F238E27FC236}">
                  <a16:creationId xmlns:a16="http://schemas.microsoft.com/office/drawing/2014/main" id="{76D1956A-873B-484E-BE75-6EDE3EFEDCC2}"/>
                </a:ext>
              </a:extLst>
            </p:cNvPr>
            <p:cNvSpPr>
              <a:spLocks noChangeAspect="1"/>
            </p:cNvSpPr>
            <p:nvPr>
              <p:custDataLst>
                <p:tags r:id="rId14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Harvey 1/3 [1]">
              <a:extLst>
                <a:ext uri="{FF2B5EF4-FFF2-40B4-BE49-F238E27FC236}">
                  <a16:creationId xmlns:a16="http://schemas.microsoft.com/office/drawing/2014/main" id="{7A8F53B0-6F79-4898-A0C4-A91F7DB00E6A}"/>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Harvey 2/3 [2]">
              <a:extLst>
                <a:ext uri="{FF2B5EF4-FFF2-40B4-BE49-F238E27FC236}">
                  <a16:creationId xmlns:a16="http://schemas.microsoft.com/office/drawing/2014/main" id="{67E7417D-4B0A-4A13-A4D7-B51B7C58CC54}"/>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Harvey 3/3 [3]">
              <a:extLst>
                <a:ext uri="{FF2B5EF4-FFF2-40B4-BE49-F238E27FC236}">
                  <a16:creationId xmlns:a16="http://schemas.microsoft.com/office/drawing/2014/main" id="{94AD8207-D125-429F-A09F-08C9EE19B157}"/>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2" name="Harvey 4" hidden="1">
            <a:extLst>
              <a:ext uri="{FF2B5EF4-FFF2-40B4-BE49-F238E27FC236}">
                <a16:creationId xmlns:a16="http://schemas.microsoft.com/office/drawing/2014/main" id="{6B608003-5C72-434E-8F1C-BF7F4CA4A26C}"/>
              </a:ext>
            </a:extLst>
          </p:cNvPr>
          <p:cNvGrpSpPr>
            <a:grpSpLocks/>
          </p:cNvGrpSpPr>
          <p:nvPr userDrawn="1">
            <p:custDataLst>
              <p:tags r:id="rId23"/>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0467B57E-FAD8-4950-97F9-ECAB5EC75227}"/>
                </a:ext>
              </a:extLst>
            </p:cNvPr>
            <p:cNvSpPr>
              <a:spLocks noChangeAspect="1"/>
            </p:cNvSpPr>
            <p:nvPr>
              <p:custDataLst>
                <p:tags r:id="rId13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Harvey 1/4 [1]">
              <a:extLst>
                <a:ext uri="{FF2B5EF4-FFF2-40B4-BE49-F238E27FC236}">
                  <a16:creationId xmlns:a16="http://schemas.microsoft.com/office/drawing/2014/main" id="{4737FDC8-754C-4807-899B-A34C337B435F}"/>
                </a:ext>
              </a:extLst>
            </p:cNvPr>
            <p:cNvSpPr>
              <a:spLocks noChangeAspect="1"/>
            </p:cNvSpPr>
            <p:nvPr>
              <p:custDataLst>
                <p:tags r:id="rId13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Harvey 2/4 [2]">
              <a:extLst>
                <a:ext uri="{FF2B5EF4-FFF2-40B4-BE49-F238E27FC236}">
                  <a16:creationId xmlns:a16="http://schemas.microsoft.com/office/drawing/2014/main" id="{500E3869-B32B-4A08-829A-07819962707F}"/>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Harvey 3/4 [3]">
              <a:extLst>
                <a:ext uri="{FF2B5EF4-FFF2-40B4-BE49-F238E27FC236}">
                  <a16:creationId xmlns:a16="http://schemas.microsoft.com/office/drawing/2014/main" id="{83770D17-214F-4DFB-8C4A-75BCB6FDCCF1}"/>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Harvey 4/4 [4]">
              <a:extLst>
                <a:ext uri="{FF2B5EF4-FFF2-40B4-BE49-F238E27FC236}">
                  <a16:creationId xmlns:a16="http://schemas.microsoft.com/office/drawing/2014/main" id="{2298CBDE-E2CD-44DD-81DA-565BDE17B854}"/>
                </a:ext>
              </a:extLst>
            </p:cNvPr>
            <p:cNvSpPr>
              <a:spLocks noChangeAspect="1"/>
            </p:cNvSpPr>
            <p:nvPr>
              <p:custDataLst>
                <p:tags r:id="rId14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Harvey 8" hidden="1">
            <a:extLst>
              <a:ext uri="{FF2B5EF4-FFF2-40B4-BE49-F238E27FC236}">
                <a16:creationId xmlns:a16="http://schemas.microsoft.com/office/drawing/2014/main" id="{65A741E4-88C1-4827-B19E-63A8295DED86}"/>
              </a:ext>
            </a:extLst>
          </p:cNvPr>
          <p:cNvGrpSpPr>
            <a:grpSpLocks/>
          </p:cNvGrpSpPr>
          <p:nvPr userDrawn="1">
            <p:custDataLst>
              <p:tags r:id="rId24"/>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D63D2936-46EA-44E4-95BC-083F8C581A0C}"/>
                </a:ext>
              </a:extLst>
            </p:cNvPr>
            <p:cNvSpPr>
              <a:spLocks noChangeAspect="1"/>
            </p:cNvSpPr>
            <p:nvPr>
              <p:custDataLst>
                <p:tags r:id="rId127"/>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Harvey 1/8 [1]">
              <a:extLst>
                <a:ext uri="{FF2B5EF4-FFF2-40B4-BE49-F238E27FC236}">
                  <a16:creationId xmlns:a16="http://schemas.microsoft.com/office/drawing/2014/main" id="{D096D980-9CFC-4294-9B40-92841B87F312}"/>
                </a:ext>
              </a:extLst>
            </p:cNvPr>
            <p:cNvSpPr>
              <a:spLocks noChangeAspect="1"/>
            </p:cNvSpPr>
            <p:nvPr>
              <p:custDataLst>
                <p:tags r:id="rId128"/>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Harvey 2/8 [2]">
              <a:extLst>
                <a:ext uri="{FF2B5EF4-FFF2-40B4-BE49-F238E27FC236}">
                  <a16:creationId xmlns:a16="http://schemas.microsoft.com/office/drawing/2014/main" id="{F9B0FC65-F825-4960-BF8A-E86755376C2C}"/>
                </a:ext>
              </a:extLst>
            </p:cNvPr>
            <p:cNvSpPr>
              <a:spLocks noChangeAspect="1"/>
            </p:cNvSpPr>
            <p:nvPr>
              <p:custDataLst>
                <p:tags r:id="rId129"/>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Harvey 3/8 [3]">
              <a:extLst>
                <a:ext uri="{FF2B5EF4-FFF2-40B4-BE49-F238E27FC236}">
                  <a16:creationId xmlns:a16="http://schemas.microsoft.com/office/drawing/2014/main" id="{72489F0D-9F1E-4F64-B7DC-7C979BD81FA6}"/>
                </a:ext>
              </a:extLst>
            </p:cNvPr>
            <p:cNvSpPr>
              <a:spLocks noChangeAspect="1"/>
            </p:cNvSpPr>
            <p:nvPr>
              <p:custDataLst>
                <p:tags r:id="rId130"/>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Harvey 4/8 [4]">
              <a:extLst>
                <a:ext uri="{FF2B5EF4-FFF2-40B4-BE49-F238E27FC236}">
                  <a16:creationId xmlns:a16="http://schemas.microsoft.com/office/drawing/2014/main" id="{4F47161A-836E-4CB2-97C4-5ABCB035EE25}"/>
                </a:ext>
              </a:extLst>
            </p:cNvPr>
            <p:cNvSpPr>
              <a:spLocks noChangeAspect="1"/>
            </p:cNvSpPr>
            <p:nvPr>
              <p:custDataLst>
                <p:tags r:id="rId131"/>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Harvey 5/8 [5]">
              <a:extLst>
                <a:ext uri="{FF2B5EF4-FFF2-40B4-BE49-F238E27FC236}">
                  <a16:creationId xmlns:a16="http://schemas.microsoft.com/office/drawing/2014/main" id="{D80539EF-20E9-4266-BD06-3959673E5243}"/>
                </a:ext>
              </a:extLst>
            </p:cNvPr>
            <p:cNvSpPr>
              <a:spLocks noChangeAspect="1"/>
            </p:cNvSpPr>
            <p:nvPr>
              <p:custDataLst>
                <p:tags r:id="rId132"/>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Harvey 6/8 [6]">
              <a:extLst>
                <a:ext uri="{FF2B5EF4-FFF2-40B4-BE49-F238E27FC236}">
                  <a16:creationId xmlns:a16="http://schemas.microsoft.com/office/drawing/2014/main" id="{C88D2627-1A78-4152-B77C-58669AC49F36}"/>
                </a:ext>
              </a:extLst>
            </p:cNvPr>
            <p:cNvSpPr>
              <a:spLocks noChangeAspect="1"/>
            </p:cNvSpPr>
            <p:nvPr>
              <p:custDataLst>
                <p:tags r:id="rId133"/>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Harvey 7/8 [7]">
              <a:extLst>
                <a:ext uri="{FF2B5EF4-FFF2-40B4-BE49-F238E27FC236}">
                  <a16:creationId xmlns:a16="http://schemas.microsoft.com/office/drawing/2014/main" id="{F8117399-4ECF-44E9-9BC8-A7C83760976C}"/>
                </a:ext>
              </a:extLst>
            </p:cNvPr>
            <p:cNvSpPr>
              <a:spLocks noChangeAspect="1"/>
            </p:cNvSpPr>
            <p:nvPr>
              <p:custDataLst>
                <p:tags r:id="rId134"/>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Harvey 8/8 [8]">
              <a:extLst>
                <a:ext uri="{FF2B5EF4-FFF2-40B4-BE49-F238E27FC236}">
                  <a16:creationId xmlns:a16="http://schemas.microsoft.com/office/drawing/2014/main" id="{B912D41C-14ED-4BE0-96D3-6AEB2ED794D2}"/>
                </a:ext>
              </a:extLst>
            </p:cNvPr>
            <p:cNvSpPr>
              <a:spLocks noChangeAspect="1"/>
            </p:cNvSpPr>
            <p:nvPr>
              <p:custDataLst>
                <p:tags r:id="rId13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8" name="Harvey 100" hidden="1">
            <a:extLst>
              <a:ext uri="{FF2B5EF4-FFF2-40B4-BE49-F238E27FC236}">
                <a16:creationId xmlns:a16="http://schemas.microsoft.com/office/drawing/2014/main" id="{2C4AA9A9-EE14-41CD-8AD6-AC987D77FC05}"/>
              </a:ext>
            </a:extLst>
          </p:cNvPr>
          <p:cNvGrpSpPr/>
          <p:nvPr userDrawn="1">
            <p:custDataLst>
              <p:tags r:id="rId25"/>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0B60B67C-997A-4EB0-98E0-CA4E4E4B5118}"/>
                </a:ext>
              </a:extLst>
            </p:cNvPr>
            <p:cNvSpPr>
              <a:spLocks noChangeAspect="1"/>
            </p:cNvSpPr>
            <p:nvPr>
              <p:custDataLst>
                <p:tags r:id="rId26"/>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a:p>
          </p:txBody>
        </p:sp>
        <p:sp>
          <p:nvSpPr>
            <p:cNvPr id="30" name="Harvey 1/100 [1]">
              <a:extLst>
                <a:ext uri="{FF2B5EF4-FFF2-40B4-BE49-F238E27FC236}">
                  <a16:creationId xmlns:a16="http://schemas.microsoft.com/office/drawing/2014/main" id="{7DAEEFA9-09E0-4535-8058-345772E9D551}"/>
                </a:ext>
              </a:extLst>
            </p:cNvPr>
            <p:cNvSpPr>
              <a:spLocks noChangeAspect="1"/>
            </p:cNvSpPr>
            <p:nvPr>
              <p:custDataLst>
                <p:tags r:id="rId27"/>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a:p>
          </p:txBody>
        </p:sp>
        <p:sp>
          <p:nvSpPr>
            <p:cNvPr id="31" name="Harvey 2/100 [2]">
              <a:extLst>
                <a:ext uri="{FF2B5EF4-FFF2-40B4-BE49-F238E27FC236}">
                  <a16:creationId xmlns:a16="http://schemas.microsoft.com/office/drawing/2014/main" id="{C84C906D-AC0F-4F5B-B334-51FDEA499286}"/>
                </a:ext>
              </a:extLst>
            </p:cNvPr>
            <p:cNvSpPr>
              <a:spLocks noChangeAspect="1"/>
            </p:cNvSpPr>
            <p:nvPr>
              <p:custDataLst>
                <p:tags r:id="rId28"/>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a:p>
          </p:txBody>
        </p:sp>
        <p:sp>
          <p:nvSpPr>
            <p:cNvPr id="32" name="Harvey 3/100 [3]">
              <a:extLst>
                <a:ext uri="{FF2B5EF4-FFF2-40B4-BE49-F238E27FC236}">
                  <a16:creationId xmlns:a16="http://schemas.microsoft.com/office/drawing/2014/main" id="{5331B348-43F5-457E-9C20-7EAAD007F74A}"/>
                </a:ext>
              </a:extLst>
            </p:cNvPr>
            <p:cNvSpPr>
              <a:spLocks noChangeAspect="1"/>
            </p:cNvSpPr>
            <p:nvPr>
              <p:custDataLst>
                <p:tags r:id="rId29"/>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a:p>
          </p:txBody>
        </p:sp>
        <p:sp>
          <p:nvSpPr>
            <p:cNvPr id="33" name="Harvey 4/100 [4]">
              <a:extLst>
                <a:ext uri="{FF2B5EF4-FFF2-40B4-BE49-F238E27FC236}">
                  <a16:creationId xmlns:a16="http://schemas.microsoft.com/office/drawing/2014/main" id="{18D263CF-2B62-4C47-BE83-FD72BDBDB277}"/>
                </a:ext>
              </a:extLst>
            </p:cNvPr>
            <p:cNvSpPr>
              <a:spLocks noChangeAspect="1"/>
            </p:cNvSpPr>
            <p:nvPr>
              <p:custDataLst>
                <p:tags r:id="rId30"/>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a:p>
          </p:txBody>
        </p:sp>
        <p:sp>
          <p:nvSpPr>
            <p:cNvPr id="35" name="Harvey 5/100 [5]">
              <a:extLst>
                <a:ext uri="{FF2B5EF4-FFF2-40B4-BE49-F238E27FC236}">
                  <a16:creationId xmlns:a16="http://schemas.microsoft.com/office/drawing/2014/main" id="{DB8F581D-8CF4-44A7-B4F4-0DE74457F251}"/>
                </a:ext>
              </a:extLst>
            </p:cNvPr>
            <p:cNvSpPr>
              <a:spLocks noChangeAspect="1"/>
            </p:cNvSpPr>
            <p:nvPr>
              <p:custDataLst>
                <p:tags r:id="rId31"/>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a:p>
          </p:txBody>
        </p:sp>
        <p:sp>
          <p:nvSpPr>
            <p:cNvPr id="36" name="Harvey 6/100 [6]">
              <a:extLst>
                <a:ext uri="{FF2B5EF4-FFF2-40B4-BE49-F238E27FC236}">
                  <a16:creationId xmlns:a16="http://schemas.microsoft.com/office/drawing/2014/main" id="{383A6352-9EAD-4A05-8ABD-66158F752B74}"/>
                </a:ext>
              </a:extLst>
            </p:cNvPr>
            <p:cNvSpPr>
              <a:spLocks noChangeAspect="1"/>
            </p:cNvSpPr>
            <p:nvPr>
              <p:custDataLst>
                <p:tags r:id="rId32"/>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a:p>
          </p:txBody>
        </p:sp>
        <p:sp>
          <p:nvSpPr>
            <p:cNvPr id="37" name="Harvey 7/100 [7]">
              <a:extLst>
                <a:ext uri="{FF2B5EF4-FFF2-40B4-BE49-F238E27FC236}">
                  <a16:creationId xmlns:a16="http://schemas.microsoft.com/office/drawing/2014/main" id="{AC78B9F4-DF17-4E2D-9790-668D5CEC3049}"/>
                </a:ext>
              </a:extLst>
            </p:cNvPr>
            <p:cNvSpPr>
              <a:spLocks noChangeAspect="1"/>
            </p:cNvSpPr>
            <p:nvPr>
              <p:custDataLst>
                <p:tags r:id="rId33"/>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a:p>
          </p:txBody>
        </p:sp>
        <p:sp>
          <p:nvSpPr>
            <p:cNvPr id="38" name="Harvey 8/100 [8]">
              <a:extLst>
                <a:ext uri="{FF2B5EF4-FFF2-40B4-BE49-F238E27FC236}">
                  <a16:creationId xmlns:a16="http://schemas.microsoft.com/office/drawing/2014/main" id="{2577ED03-E1A5-42A1-8DCD-AEFD054EB873}"/>
                </a:ext>
              </a:extLst>
            </p:cNvPr>
            <p:cNvSpPr>
              <a:spLocks noChangeAspect="1"/>
            </p:cNvSpPr>
            <p:nvPr>
              <p:custDataLst>
                <p:tags r:id="rId34"/>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a:p>
          </p:txBody>
        </p:sp>
        <p:sp>
          <p:nvSpPr>
            <p:cNvPr id="39" name="Harvey 9/100 [9]">
              <a:extLst>
                <a:ext uri="{FF2B5EF4-FFF2-40B4-BE49-F238E27FC236}">
                  <a16:creationId xmlns:a16="http://schemas.microsoft.com/office/drawing/2014/main" id="{9B167A94-DCC5-461B-9970-C5FFF47CB641}"/>
                </a:ext>
              </a:extLst>
            </p:cNvPr>
            <p:cNvSpPr>
              <a:spLocks noChangeAspect="1"/>
            </p:cNvSpPr>
            <p:nvPr>
              <p:custDataLst>
                <p:tags r:id="rId35"/>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a:p>
          </p:txBody>
        </p:sp>
        <p:sp>
          <p:nvSpPr>
            <p:cNvPr id="40" name="Harvey 10/100 [10]">
              <a:extLst>
                <a:ext uri="{FF2B5EF4-FFF2-40B4-BE49-F238E27FC236}">
                  <a16:creationId xmlns:a16="http://schemas.microsoft.com/office/drawing/2014/main" id="{5A26E699-12E3-4167-ADED-3C1AF764FAA3}"/>
                </a:ext>
              </a:extLst>
            </p:cNvPr>
            <p:cNvSpPr>
              <a:spLocks noChangeAspect="1"/>
            </p:cNvSpPr>
            <p:nvPr>
              <p:custDataLst>
                <p:tags r:id="rId36"/>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a:p>
          </p:txBody>
        </p:sp>
        <p:sp>
          <p:nvSpPr>
            <p:cNvPr id="41" name="Harvey 11/100 [11]">
              <a:extLst>
                <a:ext uri="{FF2B5EF4-FFF2-40B4-BE49-F238E27FC236}">
                  <a16:creationId xmlns:a16="http://schemas.microsoft.com/office/drawing/2014/main" id="{F820A8FC-3CE4-4CBA-BAE6-398A7F026B55}"/>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a:p>
          </p:txBody>
        </p:sp>
        <p:sp>
          <p:nvSpPr>
            <p:cNvPr id="42" name="Harvey 12/100 [12]">
              <a:extLst>
                <a:ext uri="{FF2B5EF4-FFF2-40B4-BE49-F238E27FC236}">
                  <a16:creationId xmlns:a16="http://schemas.microsoft.com/office/drawing/2014/main" id="{31F16729-DFEC-43AE-96FD-5ADAD841109F}"/>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a:p>
          </p:txBody>
        </p:sp>
        <p:sp>
          <p:nvSpPr>
            <p:cNvPr id="43" name="Harvey 13/100 [13]">
              <a:extLst>
                <a:ext uri="{FF2B5EF4-FFF2-40B4-BE49-F238E27FC236}">
                  <a16:creationId xmlns:a16="http://schemas.microsoft.com/office/drawing/2014/main" id="{E4398C50-BFFD-487F-93AC-1F2177BB3B86}"/>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a:p>
          </p:txBody>
        </p:sp>
        <p:sp>
          <p:nvSpPr>
            <p:cNvPr id="44" name="Harvey 14/100 [14]">
              <a:extLst>
                <a:ext uri="{FF2B5EF4-FFF2-40B4-BE49-F238E27FC236}">
                  <a16:creationId xmlns:a16="http://schemas.microsoft.com/office/drawing/2014/main" id="{675D9417-20D9-4833-9CE5-50B086713780}"/>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a:p>
          </p:txBody>
        </p:sp>
        <p:sp>
          <p:nvSpPr>
            <p:cNvPr id="45" name="Harvey 15/100 [15]">
              <a:extLst>
                <a:ext uri="{FF2B5EF4-FFF2-40B4-BE49-F238E27FC236}">
                  <a16:creationId xmlns:a16="http://schemas.microsoft.com/office/drawing/2014/main" id="{3666FBE4-3CEE-43B7-83C1-0C2A47739511}"/>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a:p>
          </p:txBody>
        </p:sp>
        <p:sp>
          <p:nvSpPr>
            <p:cNvPr id="46" name="Harvey 16/100 [16]">
              <a:extLst>
                <a:ext uri="{FF2B5EF4-FFF2-40B4-BE49-F238E27FC236}">
                  <a16:creationId xmlns:a16="http://schemas.microsoft.com/office/drawing/2014/main" id="{F979B8E0-5904-481A-B1E1-9C6D95DF9F7C}"/>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a:p>
          </p:txBody>
        </p:sp>
        <p:sp>
          <p:nvSpPr>
            <p:cNvPr id="47" name="Harvey 17/100 [17]">
              <a:extLst>
                <a:ext uri="{FF2B5EF4-FFF2-40B4-BE49-F238E27FC236}">
                  <a16:creationId xmlns:a16="http://schemas.microsoft.com/office/drawing/2014/main" id="{71716968-2083-4153-9DAA-3F8C26432ACE}"/>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a:p>
          </p:txBody>
        </p:sp>
        <p:sp>
          <p:nvSpPr>
            <p:cNvPr id="48" name="Harvey 18/100 [18]">
              <a:extLst>
                <a:ext uri="{FF2B5EF4-FFF2-40B4-BE49-F238E27FC236}">
                  <a16:creationId xmlns:a16="http://schemas.microsoft.com/office/drawing/2014/main" id="{C1D12AF8-310A-4A60-A8D9-E26C9D0D94FD}"/>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a:p>
          </p:txBody>
        </p:sp>
        <p:sp>
          <p:nvSpPr>
            <p:cNvPr id="49" name="Harvey 19/100 [19]">
              <a:extLst>
                <a:ext uri="{FF2B5EF4-FFF2-40B4-BE49-F238E27FC236}">
                  <a16:creationId xmlns:a16="http://schemas.microsoft.com/office/drawing/2014/main" id="{C587885C-11FD-4365-93C9-369845C5B1D3}"/>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a:p>
          </p:txBody>
        </p:sp>
        <p:sp>
          <p:nvSpPr>
            <p:cNvPr id="50" name="Harvey 20/100 [20]">
              <a:extLst>
                <a:ext uri="{FF2B5EF4-FFF2-40B4-BE49-F238E27FC236}">
                  <a16:creationId xmlns:a16="http://schemas.microsoft.com/office/drawing/2014/main" id="{0DFEA4D6-DB33-4BA0-9B39-C6DC449D6DCF}"/>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a:p>
          </p:txBody>
        </p:sp>
        <p:sp>
          <p:nvSpPr>
            <p:cNvPr id="51" name="Harvey 21/100 [21]">
              <a:extLst>
                <a:ext uri="{FF2B5EF4-FFF2-40B4-BE49-F238E27FC236}">
                  <a16:creationId xmlns:a16="http://schemas.microsoft.com/office/drawing/2014/main" id="{6B616720-F062-4402-A6C1-F4CBA52171D3}"/>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a:p>
          </p:txBody>
        </p:sp>
        <p:sp>
          <p:nvSpPr>
            <p:cNvPr id="52" name="Harvey 22/100 [22]">
              <a:extLst>
                <a:ext uri="{FF2B5EF4-FFF2-40B4-BE49-F238E27FC236}">
                  <a16:creationId xmlns:a16="http://schemas.microsoft.com/office/drawing/2014/main" id="{2E4A5CA2-E839-4E73-A274-49DE99B1C50F}"/>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a:p>
          </p:txBody>
        </p:sp>
        <p:sp>
          <p:nvSpPr>
            <p:cNvPr id="53" name="Harvey 23/100 [23]">
              <a:extLst>
                <a:ext uri="{FF2B5EF4-FFF2-40B4-BE49-F238E27FC236}">
                  <a16:creationId xmlns:a16="http://schemas.microsoft.com/office/drawing/2014/main" id="{3DCD53C2-A835-4CB8-9468-2C92013F44B5}"/>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a:p>
          </p:txBody>
        </p:sp>
        <p:sp>
          <p:nvSpPr>
            <p:cNvPr id="54" name="Harvey 24/100 [24]">
              <a:extLst>
                <a:ext uri="{FF2B5EF4-FFF2-40B4-BE49-F238E27FC236}">
                  <a16:creationId xmlns:a16="http://schemas.microsoft.com/office/drawing/2014/main" id="{0BD9113F-8ACE-463E-BEF7-5D2C960A1E3D}"/>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a:p>
          </p:txBody>
        </p:sp>
        <p:sp>
          <p:nvSpPr>
            <p:cNvPr id="55" name="Harvey 25/100 [25]">
              <a:extLst>
                <a:ext uri="{FF2B5EF4-FFF2-40B4-BE49-F238E27FC236}">
                  <a16:creationId xmlns:a16="http://schemas.microsoft.com/office/drawing/2014/main" id="{A0C79897-7FEB-441B-A4CB-F5B74F5352FA}"/>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a:p>
          </p:txBody>
        </p:sp>
        <p:sp>
          <p:nvSpPr>
            <p:cNvPr id="56" name="Harvey 26/100 [26]">
              <a:extLst>
                <a:ext uri="{FF2B5EF4-FFF2-40B4-BE49-F238E27FC236}">
                  <a16:creationId xmlns:a16="http://schemas.microsoft.com/office/drawing/2014/main" id="{88DEA423-7272-4270-BD71-9ACAEB894DD2}"/>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a:p>
          </p:txBody>
        </p:sp>
        <p:sp>
          <p:nvSpPr>
            <p:cNvPr id="57" name="Harvey 27/100 [27]">
              <a:extLst>
                <a:ext uri="{FF2B5EF4-FFF2-40B4-BE49-F238E27FC236}">
                  <a16:creationId xmlns:a16="http://schemas.microsoft.com/office/drawing/2014/main" id="{ABF9DC9D-9784-42F7-9BC1-D959BA5B29A9}"/>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a:p>
          </p:txBody>
        </p:sp>
        <p:sp>
          <p:nvSpPr>
            <p:cNvPr id="58" name="Harvey 28/100 [28]">
              <a:extLst>
                <a:ext uri="{FF2B5EF4-FFF2-40B4-BE49-F238E27FC236}">
                  <a16:creationId xmlns:a16="http://schemas.microsoft.com/office/drawing/2014/main" id="{253A0F1B-274A-4C2F-8909-10DCC3C664C8}"/>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a:p>
          </p:txBody>
        </p:sp>
        <p:sp>
          <p:nvSpPr>
            <p:cNvPr id="59" name="Harvey 29/100 [29]">
              <a:extLst>
                <a:ext uri="{FF2B5EF4-FFF2-40B4-BE49-F238E27FC236}">
                  <a16:creationId xmlns:a16="http://schemas.microsoft.com/office/drawing/2014/main" id="{F088766A-C09E-41AD-B4A8-037680E089A0}"/>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a:p>
          </p:txBody>
        </p:sp>
        <p:sp>
          <p:nvSpPr>
            <p:cNvPr id="60" name="Harvey 30/100 [30]">
              <a:extLst>
                <a:ext uri="{FF2B5EF4-FFF2-40B4-BE49-F238E27FC236}">
                  <a16:creationId xmlns:a16="http://schemas.microsoft.com/office/drawing/2014/main" id="{33917A65-AD51-4648-AAB4-80520AB0DF59}"/>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a:p>
          </p:txBody>
        </p:sp>
        <p:sp>
          <p:nvSpPr>
            <p:cNvPr id="61" name="Harvey 31/100 [31]">
              <a:extLst>
                <a:ext uri="{FF2B5EF4-FFF2-40B4-BE49-F238E27FC236}">
                  <a16:creationId xmlns:a16="http://schemas.microsoft.com/office/drawing/2014/main" id="{60CB2766-A8A0-4EC5-93AC-A9FA9B2EDF87}"/>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a:p>
          </p:txBody>
        </p:sp>
        <p:sp>
          <p:nvSpPr>
            <p:cNvPr id="62" name="Harvey 32/100 [32]">
              <a:extLst>
                <a:ext uri="{FF2B5EF4-FFF2-40B4-BE49-F238E27FC236}">
                  <a16:creationId xmlns:a16="http://schemas.microsoft.com/office/drawing/2014/main" id="{CAC81949-5BCB-4FFD-9284-D4C754DB7E63}"/>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a:p>
          </p:txBody>
        </p:sp>
        <p:sp>
          <p:nvSpPr>
            <p:cNvPr id="63" name="Harvey 33/100 [33]">
              <a:extLst>
                <a:ext uri="{FF2B5EF4-FFF2-40B4-BE49-F238E27FC236}">
                  <a16:creationId xmlns:a16="http://schemas.microsoft.com/office/drawing/2014/main" id="{86CD47EE-4D9E-42B8-B6AB-5866BABF0A8C}"/>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a:p>
          </p:txBody>
        </p:sp>
        <p:sp>
          <p:nvSpPr>
            <p:cNvPr id="64" name="Harvey 34/100 [34]">
              <a:extLst>
                <a:ext uri="{FF2B5EF4-FFF2-40B4-BE49-F238E27FC236}">
                  <a16:creationId xmlns:a16="http://schemas.microsoft.com/office/drawing/2014/main" id="{00F21930-7819-4484-8BC2-24ADAFBF4661}"/>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a:p>
          </p:txBody>
        </p:sp>
        <p:sp>
          <p:nvSpPr>
            <p:cNvPr id="65" name="Harvey 35/100 [35]">
              <a:extLst>
                <a:ext uri="{FF2B5EF4-FFF2-40B4-BE49-F238E27FC236}">
                  <a16:creationId xmlns:a16="http://schemas.microsoft.com/office/drawing/2014/main" id="{6BAC333F-8F1A-461D-A13A-543036E6C360}"/>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a:p>
          </p:txBody>
        </p:sp>
        <p:sp>
          <p:nvSpPr>
            <p:cNvPr id="66" name="Harvey 36/100 [36]">
              <a:extLst>
                <a:ext uri="{FF2B5EF4-FFF2-40B4-BE49-F238E27FC236}">
                  <a16:creationId xmlns:a16="http://schemas.microsoft.com/office/drawing/2014/main" id="{C3343ED1-4EC6-4E9E-B0D4-04063CCDCBA5}"/>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a:p>
          </p:txBody>
        </p:sp>
        <p:sp>
          <p:nvSpPr>
            <p:cNvPr id="67" name="Harvey 37/100 [37]">
              <a:extLst>
                <a:ext uri="{FF2B5EF4-FFF2-40B4-BE49-F238E27FC236}">
                  <a16:creationId xmlns:a16="http://schemas.microsoft.com/office/drawing/2014/main" id="{A708B5F6-5DEF-4C81-B17E-B40298FAFF37}"/>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a:p>
          </p:txBody>
        </p:sp>
        <p:sp>
          <p:nvSpPr>
            <p:cNvPr id="68" name="Harvey 38/100 [38]">
              <a:extLst>
                <a:ext uri="{FF2B5EF4-FFF2-40B4-BE49-F238E27FC236}">
                  <a16:creationId xmlns:a16="http://schemas.microsoft.com/office/drawing/2014/main" id="{A66921B0-1234-4643-AEDF-EA370AB72678}"/>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a:p>
          </p:txBody>
        </p:sp>
        <p:sp>
          <p:nvSpPr>
            <p:cNvPr id="69" name="Harvey 39/100 [39]">
              <a:extLst>
                <a:ext uri="{FF2B5EF4-FFF2-40B4-BE49-F238E27FC236}">
                  <a16:creationId xmlns:a16="http://schemas.microsoft.com/office/drawing/2014/main" id="{33DF93CE-4BEC-4E23-B207-3A3D24BA88DB}"/>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a:p>
          </p:txBody>
        </p:sp>
        <p:sp>
          <p:nvSpPr>
            <p:cNvPr id="70" name="Harvey 40/100 [40]">
              <a:extLst>
                <a:ext uri="{FF2B5EF4-FFF2-40B4-BE49-F238E27FC236}">
                  <a16:creationId xmlns:a16="http://schemas.microsoft.com/office/drawing/2014/main" id="{743BBE64-E8AE-431B-A3F5-0BC3EFCF170A}"/>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a:p>
          </p:txBody>
        </p:sp>
        <p:sp>
          <p:nvSpPr>
            <p:cNvPr id="71" name="Harvey 41/100 [41]">
              <a:extLst>
                <a:ext uri="{FF2B5EF4-FFF2-40B4-BE49-F238E27FC236}">
                  <a16:creationId xmlns:a16="http://schemas.microsoft.com/office/drawing/2014/main" id="{9A92A148-61C9-4A68-B88F-DEBF70F366D4}"/>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a:p>
          </p:txBody>
        </p:sp>
        <p:sp>
          <p:nvSpPr>
            <p:cNvPr id="72" name="Harvey 42/100 [42]">
              <a:extLst>
                <a:ext uri="{FF2B5EF4-FFF2-40B4-BE49-F238E27FC236}">
                  <a16:creationId xmlns:a16="http://schemas.microsoft.com/office/drawing/2014/main" id="{E95B2275-79DF-4600-968F-4A342730E5D7}"/>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a:p>
          </p:txBody>
        </p:sp>
        <p:sp>
          <p:nvSpPr>
            <p:cNvPr id="73" name="Harvey 43/100 [43]">
              <a:extLst>
                <a:ext uri="{FF2B5EF4-FFF2-40B4-BE49-F238E27FC236}">
                  <a16:creationId xmlns:a16="http://schemas.microsoft.com/office/drawing/2014/main" id="{0EDDDB89-4687-4E79-B4A5-CEA4DC104A0F}"/>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a:p>
          </p:txBody>
        </p:sp>
        <p:sp>
          <p:nvSpPr>
            <p:cNvPr id="74" name="Harvey 44/100 [44]">
              <a:extLst>
                <a:ext uri="{FF2B5EF4-FFF2-40B4-BE49-F238E27FC236}">
                  <a16:creationId xmlns:a16="http://schemas.microsoft.com/office/drawing/2014/main" id="{C55ACE0A-FE8C-4946-90E5-595C4B50ECB8}"/>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a:p>
          </p:txBody>
        </p:sp>
        <p:sp>
          <p:nvSpPr>
            <p:cNvPr id="75" name="Harvey 45/100 [45]">
              <a:extLst>
                <a:ext uri="{FF2B5EF4-FFF2-40B4-BE49-F238E27FC236}">
                  <a16:creationId xmlns:a16="http://schemas.microsoft.com/office/drawing/2014/main" id="{C3C97B00-88DC-4936-B5A6-A08A75F0ABB5}"/>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a:p>
          </p:txBody>
        </p:sp>
        <p:sp>
          <p:nvSpPr>
            <p:cNvPr id="76" name="Harvey 46/100 [46]">
              <a:extLst>
                <a:ext uri="{FF2B5EF4-FFF2-40B4-BE49-F238E27FC236}">
                  <a16:creationId xmlns:a16="http://schemas.microsoft.com/office/drawing/2014/main" id="{92F6FFA4-3CBC-4B59-9D72-AFC058739173}"/>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a:p>
          </p:txBody>
        </p:sp>
        <p:sp>
          <p:nvSpPr>
            <p:cNvPr id="77" name="Harvey 47/100 [47]">
              <a:extLst>
                <a:ext uri="{FF2B5EF4-FFF2-40B4-BE49-F238E27FC236}">
                  <a16:creationId xmlns:a16="http://schemas.microsoft.com/office/drawing/2014/main" id="{4E849BB4-2601-4C2B-B994-35A1C0E7E5CA}"/>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a:p>
          </p:txBody>
        </p:sp>
        <p:sp>
          <p:nvSpPr>
            <p:cNvPr id="78" name="Harvey 48/100 [48]">
              <a:extLst>
                <a:ext uri="{FF2B5EF4-FFF2-40B4-BE49-F238E27FC236}">
                  <a16:creationId xmlns:a16="http://schemas.microsoft.com/office/drawing/2014/main" id="{94CAB759-7BC1-4DBC-B899-C726287011FE}"/>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a:p>
          </p:txBody>
        </p:sp>
        <p:sp>
          <p:nvSpPr>
            <p:cNvPr id="79" name="Harvey 49/100 [49]">
              <a:extLst>
                <a:ext uri="{FF2B5EF4-FFF2-40B4-BE49-F238E27FC236}">
                  <a16:creationId xmlns:a16="http://schemas.microsoft.com/office/drawing/2014/main" id="{046DACFB-25FF-4C07-9C05-79EA15EE9F0E}"/>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a:p>
          </p:txBody>
        </p:sp>
        <p:sp>
          <p:nvSpPr>
            <p:cNvPr id="80" name="Harvey 50/100 [50]">
              <a:extLst>
                <a:ext uri="{FF2B5EF4-FFF2-40B4-BE49-F238E27FC236}">
                  <a16:creationId xmlns:a16="http://schemas.microsoft.com/office/drawing/2014/main" id="{D5CE1598-6D7A-4D44-8C77-406476D5C522}"/>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a:p>
          </p:txBody>
        </p:sp>
        <p:sp>
          <p:nvSpPr>
            <p:cNvPr id="81" name="Harvey 51/100 [51]">
              <a:extLst>
                <a:ext uri="{FF2B5EF4-FFF2-40B4-BE49-F238E27FC236}">
                  <a16:creationId xmlns:a16="http://schemas.microsoft.com/office/drawing/2014/main" id="{F2DF6732-AEFD-4697-BC9B-C58EB9BA8E40}"/>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a:p>
          </p:txBody>
        </p:sp>
        <p:sp>
          <p:nvSpPr>
            <p:cNvPr id="82" name="Harvey 52/100 [52]">
              <a:extLst>
                <a:ext uri="{FF2B5EF4-FFF2-40B4-BE49-F238E27FC236}">
                  <a16:creationId xmlns:a16="http://schemas.microsoft.com/office/drawing/2014/main" id="{16803592-72AA-4516-A884-525A808682B4}"/>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a:p>
          </p:txBody>
        </p:sp>
        <p:sp>
          <p:nvSpPr>
            <p:cNvPr id="83" name="Harvey 53/100 [53]">
              <a:extLst>
                <a:ext uri="{FF2B5EF4-FFF2-40B4-BE49-F238E27FC236}">
                  <a16:creationId xmlns:a16="http://schemas.microsoft.com/office/drawing/2014/main" id="{5F99AC13-0D56-4AE3-AEA7-5C4F5708B17A}"/>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a:p>
          </p:txBody>
        </p:sp>
        <p:sp>
          <p:nvSpPr>
            <p:cNvPr id="84" name="Harvey 54/100 [54]">
              <a:extLst>
                <a:ext uri="{FF2B5EF4-FFF2-40B4-BE49-F238E27FC236}">
                  <a16:creationId xmlns:a16="http://schemas.microsoft.com/office/drawing/2014/main" id="{541F1DB6-93AE-4A84-AB2D-8BC8F86C3D84}"/>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a:p>
          </p:txBody>
        </p:sp>
        <p:sp>
          <p:nvSpPr>
            <p:cNvPr id="85" name="Harvey 55/100 [55]">
              <a:extLst>
                <a:ext uri="{FF2B5EF4-FFF2-40B4-BE49-F238E27FC236}">
                  <a16:creationId xmlns:a16="http://schemas.microsoft.com/office/drawing/2014/main" id="{D502E6B1-F368-4550-A4D3-B3010A99F663}"/>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a:p>
          </p:txBody>
        </p:sp>
        <p:sp>
          <p:nvSpPr>
            <p:cNvPr id="86" name="Harvey 56/100 [56]">
              <a:extLst>
                <a:ext uri="{FF2B5EF4-FFF2-40B4-BE49-F238E27FC236}">
                  <a16:creationId xmlns:a16="http://schemas.microsoft.com/office/drawing/2014/main" id="{4720ED11-4A42-479C-84D4-DDDADFCA8B0B}"/>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a:p>
          </p:txBody>
        </p:sp>
        <p:sp>
          <p:nvSpPr>
            <p:cNvPr id="87" name="Harvey 57/100 [57]">
              <a:extLst>
                <a:ext uri="{FF2B5EF4-FFF2-40B4-BE49-F238E27FC236}">
                  <a16:creationId xmlns:a16="http://schemas.microsoft.com/office/drawing/2014/main" id="{21A74775-B349-48A0-8EB3-EB08D561D6B0}"/>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a:p>
          </p:txBody>
        </p:sp>
        <p:sp>
          <p:nvSpPr>
            <p:cNvPr id="88" name="Harvey 58/100 [58]">
              <a:extLst>
                <a:ext uri="{FF2B5EF4-FFF2-40B4-BE49-F238E27FC236}">
                  <a16:creationId xmlns:a16="http://schemas.microsoft.com/office/drawing/2014/main" id="{0B6A7A23-5EE1-4D66-89A0-9F9216A2BE97}"/>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a:p>
          </p:txBody>
        </p:sp>
        <p:sp>
          <p:nvSpPr>
            <p:cNvPr id="89" name="Harvey 59/100 [59]">
              <a:extLst>
                <a:ext uri="{FF2B5EF4-FFF2-40B4-BE49-F238E27FC236}">
                  <a16:creationId xmlns:a16="http://schemas.microsoft.com/office/drawing/2014/main" id="{97A2BD28-5A14-44CC-AF36-E25E51CB04F9}"/>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a:p>
          </p:txBody>
        </p:sp>
        <p:sp>
          <p:nvSpPr>
            <p:cNvPr id="90" name="Harvey 60/100 [60]">
              <a:extLst>
                <a:ext uri="{FF2B5EF4-FFF2-40B4-BE49-F238E27FC236}">
                  <a16:creationId xmlns:a16="http://schemas.microsoft.com/office/drawing/2014/main" id="{FD9F7980-1AFD-41C1-8F06-2BD58E9E7DB3}"/>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a:p>
          </p:txBody>
        </p:sp>
        <p:sp>
          <p:nvSpPr>
            <p:cNvPr id="91" name="Harvey 61/100 [61]">
              <a:extLst>
                <a:ext uri="{FF2B5EF4-FFF2-40B4-BE49-F238E27FC236}">
                  <a16:creationId xmlns:a16="http://schemas.microsoft.com/office/drawing/2014/main" id="{1F6026E1-58EA-4165-9806-8320F1A2151F}"/>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a:p>
          </p:txBody>
        </p:sp>
        <p:sp>
          <p:nvSpPr>
            <p:cNvPr id="92" name="Harvey 62/100 [62]">
              <a:extLst>
                <a:ext uri="{FF2B5EF4-FFF2-40B4-BE49-F238E27FC236}">
                  <a16:creationId xmlns:a16="http://schemas.microsoft.com/office/drawing/2014/main" id="{6D59B6D1-D4A0-486E-B6B9-3FE8ECF9C85C}"/>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a:p>
          </p:txBody>
        </p:sp>
        <p:sp>
          <p:nvSpPr>
            <p:cNvPr id="93" name="Harvey 63/100 [63]">
              <a:extLst>
                <a:ext uri="{FF2B5EF4-FFF2-40B4-BE49-F238E27FC236}">
                  <a16:creationId xmlns:a16="http://schemas.microsoft.com/office/drawing/2014/main" id="{72CA5142-D8D9-42C7-8426-2AAC92BBC5C5}"/>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a:p>
          </p:txBody>
        </p:sp>
        <p:sp>
          <p:nvSpPr>
            <p:cNvPr id="94" name="Harvey 64/100 [64]">
              <a:extLst>
                <a:ext uri="{FF2B5EF4-FFF2-40B4-BE49-F238E27FC236}">
                  <a16:creationId xmlns:a16="http://schemas.microsoft.com/office/drawing/2014/main" id="{8C402CD6-E17F-4364-A73B-136161E50AD6}"/>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a:p>
          </p:txBody>
        </p:sp>
        <p:sp>
          <p:nvSpPr>
            <p:cNvPr id="95" name="Harvey 65/100 [65]">
              <a:extLst>
                <a:ext uri="{FF2B5EF4-FFF2-40B4-BE49-F238E27FC236}">
                  <a16:creationId xmlns:a16="http://schemas.microsoft.com/office/drawing/2014/main" id="{01BAEB30-CD03-4381-BDDE-20B657FE5739}"/>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a:p>
          </p:txBody>
        </p:sp>
        <p:sp>
          <p:nvSpPr>
            <p:cNvPr id="96" name="Harvey 66/100 [66]">
              <a:extLst>
                <a:ext uri="{FF2B5EF4-FFF2-40B4-BE49-F238E27FC236}">
                  <a16:creationId xmlns:a16="http://schemas.microsoft.com/office/drawing/2014/main" id="{A3D46CD0-3F66-416E-BAFF-126E1A4784A7}"/>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a:p>
          </p:txBody>
        </p:sp>
        <p:sp>
          <p:nvSpPr>
            <p:cNvPr id="97" name="Harvey 67/100 [67]">
              <a:extLst>
                <a:ext uri="{FF2B5EF4-FFF2-40B4-BE49-F238E27FC236}">
                  <a16:creationId xmlns:a16="http://schemas.microsoft.com/office/drawing/2014/main" id="{0F1B6B8A-04A8-44E5-84B4-58A3959BB46B}"/>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a:p>
          </p:txBody>
        </p:sp>
        <p:sp>
          <p:nvSpPr>
            <p:cNvPr id="98" name="Harvey 68/100 [68]">
              <a:extLst>
                <a:ext uri="{FF2B5EF4-FFF2-40B4-BE49-F238E27FC236}">
                  <a16:creationId xmlns:a16="http://schemas.microsoft.com/office/drawing/2014/main" id="{06028C46-1883-45B7-8314-A8D2BF1FBD61}"/>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a:p>
          </p:txBody>
        </p:sp>
        <p:sp>
          <p:nvSpPr>
            <p:cNvPr id="99" name="Harvey 69/100 [69]">
              <a:extLst>
                <a:ext uri="{FF2B5EF4-FFF2-40B4-BE49-F238E27FC236}">
                  <a16:creationId xmlns:a16="http://schemas.microsoft.com/office/drawing/2014/main" id="{F99BDCEF-D0B7-4B1D-9B03-512515EB7624}"/>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a:p>
          </p:txBody>
        </p:sp>
        <p:sp>
          <p:nvSpPr>
            <p:cNvPr id="100" name="Harvey 70/100 [70]">
              <a:extLst>
                <a:ext uri="{FF2B5EF4-FFF2-40B4-BE49-F238E27FC236}">
                  <a16:creationId xmlns:a16="http://schemas.microsoft.com/office/drawing/2014/main" id="{CC7813EC-4BD1-43A5-BA1A-26ACB8B2E6FA}"/>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a:p>
          </p:txBody>
        </p:sp>
        <p:sp>
          <p:nvSpPr>
            <p:cNvPr id="101" name="Harvey 71/100 [71]">
              <a:extLst>
                <a:ext uri="{FF2B5EF4-FFF2-40B4-BE49-F238E27FC236}">
                  <a16:creationId xmlns:a16="http://schemas.microsoft.com/office/drawing/2014/main" id="{8162D4CF-AA2B-4374-92D5-BD31E37529FF}"/>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a:p>
          </p:txBody>
        </p:sp>
        <p:sp>
          <p:nvSpPr>
            <p:cNvPr id="102" name="Harvey 72/100 [72]">
              <a:extLst>
                <a:ext uri="{FF2B5EF4-FFF2-40B4-BE49-F238E27FC236}">
                  <a16:creationId xmlns:a16="http://schemas.microsoft.com/office/drawing/2014/main" id="{710989EA-C787-4E9F-8213-206712EC3CFE}"/>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a:p>
          </p:txBody>
        </p:sp>
        <p:sp>
          <p:nvSpPr>
            <p:cNvPr id="103" name="Harvey 73/100 [73]">
              <a:extLst>
                <a:ext uri="{FF2B5EF4-FFF2-40B4-BE49-F238E27FC236}">
                  <a16:creationId xmlns:a16="http://schemas.microsoft.com/office/drawing/2014/main" id="{67A73065-5334-4F41-A369-8EB437B331D7}"/>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a:p>
          </p:txBody>
        </p:sp>
        <p:sp>
          <p:nvSpPr>
            <p:cNvPr id="104" name="Harvey 74/100 [74]">
              <a:extLst>
                <a:ext uri="{FF2B5EF4-FFF2-40B4-BE49-F238E27FC236}">
                  <a16:creationId xmlns:a16="http://schemas.microsoft.com/office/drawing/2014/main" id="{14727066-BEC2-49F3-AA3E-E3A425402AE8}"/>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a:p>
          </p:txBody>
        </p:sp>
        <p:sp>
          <p:nvSpPr>
            <p:cNvPr id="105" name="Harvey 75/100 [75]">
              <a:extLst>
                <a:ext uri="{FF2B5EF4-FFF2-40B4-BE49-F238E27FC236}">
                  <a16:creationId xmlns:a16="http://schemas.microsoft.com/office/drawing/2014/main" id="{113B9B44-4595-4732-933D-6C0AA7F533BB}"/>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a:p>
          </p:txBody>
        </p:sp>
        <p:sp>
          <p:nvSpPr>
            <p:cNvPr id="106" name="Harvey 76/100 [76]">
              <a:extLst>
                <a:ext uri="{FF2B5EF4-FFF2-40B4-BE49-F238E27FC236}">
                  <a16:creationId xmlns:a16="http://schemas.microsoft.com/office/drawing/2014/main" id="{06EBC64F-EA62-4482-A2A7-5939C0723B11}"/>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a:p>
          </p:txBody>
        </p:sp>
        <p:sp>
          <p:nvSpPr>
            <p:cNvPr id="107" name="Harvey 77/100 [77]">
              <a:extLst>
                <a:ext uri="{FF2B5EF4-FFF2-40B4-BE49-F238E27FC236}">
                  <a16:creationId xmlns:a16="http://schemas.microsoft.com/office/drawing/2014/main" id="{33897A80-E31B-4861-AB97-6833FD1866E7}"/>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a:p>
          </p:txBody>
        </p:sp>
        <p:sp>
          <p:nvSpPr>
            <p:cNvPr id="108" name="Harvey 78/100 [78]">
              <a:extLst>
                <a:ext uri="{FF2B5EF4-FFF2-40B4-BE49-F238E27FC236}">
                  <a16:creationId xmlns:a16="http://schemas.microsoft.com/office/drawing/2014/main" id="{B0225A30-1CA9-4637-83EA-DCD6E18DED7D}"/>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a:p>
          </p:txBody>
        </p:sp>
        <p:sp>
          <p:nvSpPr>
            <p:cNvPr id="109" name="Harvey 79/100 [79]">
              <a:extLst>
                <a:ext uri="{FF2B5EF4-FFF2-40B4-BE49-F238E27FC236}">
                  <a16:creationId xmlns:a16="http://schemas.microsoft.com/office/drawing/2014/main" id="{97423E78-84B8-41A4-88C0-2B85AECC0B84}"/>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a:p>
          </p:txBody>
        </p:sp>
        <p:sp>
          <p:nvSpPr>
            <p:cNvPr id="110" name="Harvey 80/100 [80]">
              <a:extLst>
                <a:ext uri="{FF2B5EF4-FFF2-40B4-BE49-F238E27FC236}">
                  <a16:creationId xmlns:a16="http://schemas.microsoft.com/office/drawing/2014/main" id="{290A0180-433B-47A5-BF80-1EEB17480B28}"/>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a:p>
          </p:txBody>
        </p:sp>
        <p:sp>
          <p:nvSpPr>
            <p:cNvPr id="111" name="Harvey 81/100 [81]">
              <a:extLst>
                <a:ext uri="{FF2B5EF4-FFF2-40B4-BE49-F238E27FC236}">
                  <a16:creationId xmlns:a16="http://schemas.microsoft.com/office/drawing/2014/main" id="{9926ED4B-698A-4425-A478-27C93E5CE58B}"/>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a:p>
          </p:txBody>
        </p:sp>
        <p:sp>
          <p:nvSpPr>
            <p:cNvPr id="112" name="Harvey 82/100 [82]">
              <a:extLst>
                <a:ext uri="{FF2B5EF4-FFF2-40B4-BE49-F238E27FC236}">
                  <a16:creationId xmlns:a16="http://schemas.microsoft.com/office/drawing/2014/main" id="{7D7BFD81-01C8-4719-9A58-A31303343AA6}"/>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a:p>
          </p:txBody>
        </p:sp>
        <p:sp>
          <p:nvSpPr>
            <p:cNvPr id="113" name="Harvey 83/100 [83]">
              <a:extLst>
                <a:ext uri="{FF2B5EF4-FFF2-40B4-BE49-F238E27FC236}">
                  <a16:creationId xmlns:a16="http://schemas.microsoft.com/office/drawing/2014/main" id="{C087B679-2D15-4E9F-B11A-BB0FE103AF93}"/>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a:p>
          </p:txBody>
        </p:sp>
        <p:sp>
          <p:nvSpPr>
            <p:cNvPr id="114" name="Harvey 84/100 [84]">
              <a:extLst>
                <a:ext uri="{FF2B5EF4-FFF2-40B4-BE49-F238E27FC236}">
                  <a16:creationId xmlns:a16="http://schemas.microsoft.com/office/drawing/2014/main" id="{11D03C6A-977B-4008-8A7A-3E2151BE46B2}"/>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a:p>
          </p:txBody>
        </p:sp>
        <p:sp>
          <p:nvSpPr>
            <p:cNvPr id="115" name="Harvey 85/100 [85]">
              <a:extLst>
                <a:ext uri="{FF2B5EF4-FFF2-40B4-BE49-F238E27FC236}">
                  <a16:creationId xmlns:a16="http://schemas.microsoft.com/office/drawing/2014/main" id="{082E0242-5963-4F00-A534-FEF1C51B9AFA}"/>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a:p>
          </p:txBody>
        </p:sp>
        <p:sp>
          <p:nvSpPr>
            <p:cNvPr id="116" name="Harvey 86/100 [86]">
              <a:extLst>
                <a:ext uri="{FF2B5EF4-FFF2-40B4-BE49-F238E27FC236}">
                  <a16:creationId xmlns:a16="http://schemas.microsoft.com/office/drawing/2014/main" id="{52079047-834D-4C25-BFD9-12E3AD917B28}"/>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a:p>
          </p:txBody>
        </p:sp>
        <p:sp>
          <p:nvSpPr>
            <p:cNvPr id="117" name="Harvey 87/100 [87]">
              <a:extLst>
                <a:ext uri="{FF2B5EF4-FFF2-40B4-BE49-F238E27FC236}">
                  <a16:creationId xmlns:a16="http://schemas.microsoft.com/office/drawing/2014/main" id="{E203379C-10FF-442E-9FC3-2B647AC3BDFD}"/>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a:p>
          </p:txBody>
        </p:sp>
        <p:sp>
          <p:nvSpPr>
            <p:cNvPr id="118" name="Harvey 88/100 [88]">
              <a:extLst>
                <a:ext uri="{FF2B5EF4-FFF2-40B4-BE49-F238E27FC236}">
                  <a16:creationId xmlns:a16="http://schemas.microsoft.com/office/drawing/2014/main" id="{92333550-029A-4109-95FE-C047B815C2DF}"/>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a:p>
          </p:txBody>
        </p:sp>
        <p:sp>
          <p:nvSpPr>
            <p:cNvPr id="119" name="Harvey 89/100 [89]">
              <a:extLst>
                <a:ext uri="{FF2B5EF4-FFF2-40B4-BE49-F238E27FC236}">
                  <a16:creationId xmlns:a16="http://schemas.microsoft.com/office/drawing/2014/main" id="{1F32300F-FDD5-4B38-864C-CB443526AD71}"/>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a:p>
          </p:txBody>
        </p:sp>
        <p:sp>
          <p:nvSpPr>
            <p:cNvPr id="120" name="Harvey 90/100 [90]">
              <a:extLst>
                <a:ext uri="{FF2B5EF4-FFF2-40B4-BE49-F238E27FC236}">
                  <a16:creationId xmlns:a16="http://schemas.microsoft.com/office/drawing/2014/main" id="{697ADF22-F97D-4F1C-BCC7-E4612CB741D3}"/>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a:p>
          </p:txBody>
        </p:sp>
        <p:sp>
          <p:nvSpPr>
            <p:cNvPr id="121" name="Harvey 91/100 [91]">
              <a:extLst>
                <a:ext uri="{FF2B5EF4-FFF2-40B4-BE49-F238E27FC236}">
                  <a16:creationId xmlns:a16="http://schemas.microsoft.com/office/drawing/2014/main" id="{9056A6F9-3DA3-4E9B-9E20-5113253AFD24}"/>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a:p>
          </p:txBody>
        </p:sp>
        <p:sp>
          <p:nvSpPr>
            <p:cNvPr id="122" name="Harvey 92/100 [92]">
              <a:extLst>
                <a:ext uri="{FF2B5EF4-FFF2-40B4-BE49-F238E27FC236}">
                  <a16:creationId xmlns:a16="http://schemas.microsoft.com/office/drawing/2014/main" id="{AE2D63FA-5325-44CA-8AD7-EF0DF6F08E63}"/>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a:p>
          </p:txBody>
        </p:sp>
        <p:sp>
          <p:nvSpPr>
            <p:cNvPr id="123" name="Harvey 93/100 [93]">
              <a:extLst>
                <a:ext uri="{FF2B5EF4-FFF2-40B4-BE49-F238E27FC236}">
                  <a16:creationId xmlns:a16="http://schemas.microsoft.com/office/drawing/2014/main" id="{FAC70D65-FE27-4362-B6CB-C8E98F2364A0}"/>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a:p>
          </p:txBody>
        </p:sp>
        <p:sp>
          <p:nvSpPr>
            <p:cNvPr id="124" name="Harvey 94/100 [94]">
              <a:extLst>
                <a:ext uri="{FF2B5EF4-FFF2-40B4-BE49-F238E27FC236}">
                  <a16:creationId xmlns:a16="http://schemas.microsoft.com/office/drawing/2014/main" id="{81AD4C59-EFEF-459D-A27F-15A146895412}"/>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a:p>
          </p:txBody>
        </p:sp>
        <p:sp>
          <p:nvSpPr>
            <p:cNvPr id="125" name="Harvey 95/100 [95]">
              <a:extLst>
                <a:ext uri="{FF2B5EF4-FFF2-40B4-BE49-F238E27FC236}">
                  <a16:creationId xmlns:a16="http://schemas.microsoft.com/office/drawing/2014/main" id="{10332771-7241-4A69-9E3B-39EE0DD599DB}"/>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a:p>
          </p:txBody>
        </p:sp>
        <p:sp>
          <p:nvSpPr>
            <p:cNvPr id="126" name="Harvey 96/100 [96]">
              <a:extLst>
                <a:ext uri="{FF2B5EF4-FFF2-40B4-BE49-F238E27FC236}">
                  <a16:creationId xmlns:a16="http://schemas.microsoft.com/office/drawing/2014/main" id="{ECCA8BB1-856A-44D2-836F-0D09CCB6E639}"/>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a:p>
          </p:txBody>
        </p:sp>
        <p:sp>
          <p:nvSpPr>
            <p:cNvPr id="127" name="Harvey 97/100 [97]">
              <a:extLst>
                <a:ext uri="{FF2B5EF4-FFF2-40B4-BE49-F238E27FC236}">
                  <a16:creationId xmlns:a16="http://schemas.microsoft.com/office/drawing/2014/main" id="{817876D5-B5AE-4CB9-91F0-3216E405ABFC}"/>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a:p>
          </p:txBody>
        </p:sp>
        <p:sp>
          <p:nvSpPr>
            <p:cNvPr id="128" name="Harvey 98/100 [98]">
              <a:extLst>
                <a:ext uri="{FF2B5EF4-FFF2-40B4-BE49-F238E27FC236}">
                  <a16:creationId xmlns:a16="http://schemas.microsoft.com/office/drawing/2014/main" id="{590CBEB8-26D2-44A7-AFC9-3B1CFAFBFD58}"/>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a:p>
          </p:txBody>
        </p:sp>
        <p:sp>
          <p:nvSpPr>
            <p:cNvPr id="129" name="Harvey 99/100 [99]">
              <a:extLst>
                <a:ext uri="{FF2B5EF4-FFF2-40B4-BE49-F238E27FC236}">
                  <a16:creationId xmlns:a16="http://schemas.microsoft.com/office/drawing/2014/main" id="{9E11B621-B7C7-42B9-B8C0-3204D6DB8B09}"/>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a:p>
          </p:txBody>
        </p:sp>
        <p:sp>
          <p:nvSpPr>
            <p:cNvPr id="130" name="Harvey 100/100 [100]">
              <a:extLst>
                <a:ext uri="{FF2B5EF4-FFF2-40B4-BE49-F238E27FC236}">
                  <a16:creationId xmlns:a16="http://schemas.microsoft.com/office/drawing/2014/main" id="{D0CABEAB-553B-494A-B777-460445E83DC6}"/>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a:p>
          </p:txBody>
        </p:sp>
      </p:grpSp>
      <p:sp>
        <p:nvSpPr>
          <p:cNvPr id="131" name="Footnote [Placeholder]" hidden="1">
            <a:extLst>
              <a:ext uri="{FF2B5EF4-FFF2-40B4-BE49-F238E27FC236}">
                <a16:creationId xmlns:a16="http://schemas.microsoft.com/office/drawing/2014/main" id="{68B218BD-395A-4502-A94E-A08DE8654F26}"/>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kern="0">
                <a:ea typeface="Arial Unicode MS" pitchFamily="34" charset="-128"/>
                <a:cs typeface="Arial Unicode MS" pitchFamily="34" charset="-128"/>
              </a:rPr>
              <a:t>(r) Footnote</a:t>
            </a:r>
          </a:p>
        </p:txBody>
      </p:sp>
      <p:sp>
        <p:nvSpPr>
          <p:cNvPr id="132" name="Responsible [Sticker]" hidden="1">
            <a:extLst>
              <a:ext uri="{FF2B5EF4-FFF2-40B4-BE49-F238E27FC236}">
                <a16:creationId xmlns:a16="http://schemas.microsoft.com/office/drawing/2014/main" id="{A7961E44-961D-4848-8CEB-1EFCB33CB293}"/>
              </a:ext>
            </a:extLst>
          </p:cNvPr>
          <p:cNvSpPr>
            <a:spLocks/>
          </p:cNvSpPr>
          <p:nvPr userDrawn="1"/>
        </p:nvSpPr>
        <p:spPr>
          <a:xfrm>
            <a:off x="10071105" y="896931"/>
            <a:ext cx="2124070" cy="59540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Responsible: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Name Lastname</a:t>
            </a:r>
          </a:p>
        </p:txBody>
      </p:sp>
      <p:sp>
        <p:nvSpPr>
          <p:cNvPr id="133" name="Discussion [Sticker]" hidden="1">
            <a:extLst>
              <a:ext uri="{FF2B5EF4-FFF2-40B4-BE49-F238E27FC236}">
                <a16:creationId xmlns:a16="http://schemas.microsoft.com/office/drawing/2014/main" id="{37E592D2-D46E-4E6F-83FE-862FA73EFB5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Roboto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4CFF5549-C64F-4551-8F2F-5D3B660A3675}"/>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Internal use only</a:t>
            </a:r>
          </a:p>
        </p:txBody>
      </p:sp>
      <p:sp>
        <p:nvSpPr>
          <p:cNvPr id="135" name="Final [Sticker]" hidden="1">
            <a:extLst>
              <a:ext uri="{FF2B5EF4-FFF2-40B4-BE49-F238E27FC236}">
                <a16:creationId xmlns:a16="http://schemas.microsoft.com/office/drawing/2014/main" id="{8FE9E35B-59B2-4A10-A724-3DFA5A54B44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Final slide</a:t>
            </a:r>
          </a:p>
        </p:txBody>
      </p:sp>
      <p:sp>
        <p:nvSpPr>
          <p:cNvPr id="136" name="Backup [Sticker]" hidden="1">
            <a:extLst>
              <a:ext uri="{FF2B5EF4-FFF2-40B4-BE49-F238E27FC236}">
                <a16:creationId xmlns:a16="http://schemas.microsoft.com/office/drawing/2014/main" id="{A4D308D9-9560-4C6C-90F4-615C4E747CF1}"/>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Backup</a:t>
            </a:r>
          </a:p>
        </p:txBody>
      </p:sp>
      <p:sp>
        <p:nvSpPr>
          <p:cNvPr id="137" name="Update [Sticker]" hidden="1">
            <a:extLst>
              <a:ext uri="{FF2B5EF4-FFF2-40B4-BE49-F238E27FC236}">
                <a16:creationId xmlns:a16="http://schemas.microsoft.com/office/drawing/2014/main" id="{27E0EE38-41B7-4F78-8FF1-CBCB26374803}"/>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Update data</a:t>
            </a:r>
          </a:p>
        </p:txBody>
      </p:sp>
      <p:sp>
        <p:nvSpPr>
          <p:cNvPr id="138" name="Dummy [Sticker]" hidden="1">
            <a:extLst>
              <a:ext uri="{FF2B5EF4-FFF2-40B4-BE49-F238E27FC236}">
                <a16:creationId xmlns:a16="http://schemas.microsoft.com/office/drawing/2014/main" id="{2FE8C0B9-ACE9-4D2C-ADF2-5408026F7DD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rPr>
              <a:t>Dummy data</a:t>
            </a:r>
          </a:p>
        </p:txBody>
      </p:sp>
      <p:sp>
        <p:nvSpPr>
          <p:cNvPr id="139" name="Formatting [Comment]" hidden="1">
            <a:extLst>
              <a:ext uri="{FF2B5EF4-FFF2-40B4-BE49-F238E27FC236}">
                <a16:creationId xmlns:a16="http://schemas.microsoft.com/office/drawing/2014/main" id="{8C71CC93-5EE5-4874-AD2D-4189352D970E}"/>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A0A0A"/>
              </a:solidFill>
              <a:effectLst/>
              <a:uLnTx/>
              <a:uFillTx/>
            </a:endParaRPr>
          </a:p>
        </p:txBody>
      </p:sp>
      <p:sp>
        <p:nvSpPr>
          <p:cNvPr id="140" name="Content [Comment]" hidden="1">
            <a:extLst>
              <a:ext uri="{FF2B5EF4-FFF2-40B4-BE49-F238E27FC236}">
                <a16:creationId xmlns:a16="http://schemas.microsoft.com/office/drawing/2014/main" id="{48CE323D-DC14-4B3E-B71E-DD8022C75652}"/>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p:txBody>
      </p:sp>
      <p:sp>
        <p:nvSpPr>
          <p:cNvPr id="141" name="Draft [Sticker]" hidden="1">
            <a:extLst>
              <a:ext uri="{FF2B5EF4-FFF2-40B4-BE49-F238E27FC236}">
                <a16:creationId xmlns:a16="http://schemas.microsoft.com/office/drawing/2014/main" id="{15AE75A8-6AB5-4AF9-9E1C-D8D161F64E6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1" i="0" u="none" strike="noStrike" kern="0" cap="none" spc="0" normalizeH="0" baseline="0" noProof="0">
                <a:ln>
                  <a:noFill/>
                </a:ln>
                <a:solidFill>
                  <a:schemeClr val="tx2"/>
                </a:solidFill>
                <a:effectLst/>
                <a:uLnTx/>
                <a:uFillTx/>
                <a:ea typeface="Arial Unicode MS" pitchFamily="34" charset="-128"/>
                <a:cs typeface="Arial Unicode MS" pitchFamily="34" charset="-128"/>
              </a:rPr>
              <a:t>DRAFT</a:t>
            </a:r>
          </a:p>
        </p:txBody>
      </p:sp>
    </p:spTree>
    <p:extLst>
      <p:ext uri="{BB962C8B-B14F-4D97-AF65-F5344CB8AC3E}">
        <p14:creationId xmlns:p14="http://schemas.microsoft.com/office/powerpoint/2010/main" val="4060171791"/>
      </p:ext>
    </p:extLst>
  </p:cSld>
  <p:clrMap bg1="dk1" tx1="lt1" bg2="dk2" tx2="lt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4" r:id="rId16"/>
    <p:sldLayoutId id="2147483835" r:id="rId17"/>
    <p:sldLayoutId id="2147483836" r:id="rId18"/>
    <p:sldLayoutId id="2147483837" r:id="rId19"/>
    <p:sldLayoutId id="2147483838" r:id="rId20"/>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195A"/>
        </a:solidFill>
        <a:effectLst/>
      </p:bgPr>
    </p:bg>
    <p:spTree>
      <p:nvGrpSpPr>
        <p:cNvPr id="1" name=""/>
        <p:cNvGrpSpPr/>
        <p:nvPr/>
      </p:nvGrpSpPr>
      <p:grpSpPr>
        <a:xfrm>
          <a:off x="0" y="0"/>
          <a:ext cx="0" cy="0"/>
          <a:chOff x="0" y="0"/>
          <a:chExt cx="0" cy="0"/>
        </a:xfrm>
      </p:grpSpPr>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sp>
        <p:nvSpPr>
          <p:cNvPr id="13" name="Slide number">
            <a:extLst>
              <a:ext uri="{FF2B5EF4-FFF2-40B4-BE49-F238E27FC236}">
                <a16:creationId xmlns:a16="http://schemas.microsoft.com/office/drawing/2014/main" id="{6F6D7778-F272-4F12-ADD2-8AE6FF10DDDC}"/>
              </a:ext>
            </a:extLst>
          </p:cNvP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8" name="Text Placeholder 9" descr="{&quot;templafy&quot;:{&quot;id&quot;:&quot;51e8e7c3-8097-4adf-ab3d-fdc56c2e721b&quot;}}">
            <a:extLst>
              <a:ext uri="{FF2B5EF4-FFF2-40B4-BE49-F238E27FC236}">
                <a16:creationId xmlns:a16="http://schemas.microsoft.com/office/drawing/2014/main" id="{E2298AE1-CDB8-4D61-8E3E-B33DFA9BF7BF}"/>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a:t>© 2022 SAP SE or an SAP affiliate company. All rights reserved. | CONFIDENTIAL</a:t>
            </a:r>
          </a:p>
        </p:txBody>
      </p:sp>
      <p:grpSp>
        <p:nvGrpSpPr>
          <p:cNvPr id="6" name="Harvey 3" hidden="1">
            <a:extLst>
              <a:ext uri="{FF2B5EF4-FFF2-40B4-BE49-F238E27FC236}">
                <a16:creationId xmlns:a16="http://schemas.microsoft.com/office/drawing/2014/main" id="{8DC1505A-D53E-46CB-98E1-B26FE6EF50E2}"/>
              </a:ext>
            </a:extLst>
          </p:cNvPr>
          <p:cNvGrpSpPr>
            <a:grpSpLocks/>
          </p:cNvGrpSpPr>
          <p:nvPr userDrawn="1">
            <p:custDataLst>
              <p:tags r:id="rId5"/>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B03385C0-FA62-482E-86F8-51D141991BAA}"/>
                </a:ext>
              </a:extLst>
            </p:cNvPr>
            <p:cNvSpPr>
              <a:spLocks noChangeAspect="1"/>
            </p:cNvSpPr>
            <p:nvPr>
              <p:custDataLst>
                <p:tags r:id="rId124"/>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Harvey 1/3 [1]">
              <a:extLst>
                <a:ext uri="{FF2B5EF4-FFF2-40B4-BE49-F238E27FC236}">
                  <a16:creationId xmlns:a16="http://schemas.microsoft.com/office/drawing/2014/main" id="{2AF839AF-2E27-4E20-AC45-63BF5A3D6D5B}"/>
                </a:ext>
              </a:extLst>
            </p:cNvPr>
            <p:cNvSpPr>
              <a:spLocks noChangeAspect="1"/>
            </p:cNvSpPr>
            <p:nvPr>
              <p:custDataLst>
                <p:tags r:id="rId125"/>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Harvey 2/3 [2]">
              <a:extLst>
                <a:ext uri="{FF2B5EF4-FFF2-40B4-BE49-F238E27FC236}">
                  <a16:creationId xmlns:a16="http://schemas.microsoft.com/office/drawing/2014/main" id="{2BBEF0FA-98A4-41EB-8C3C-CDC4A9952293}"/>
                </a:ext>
              </a:extLst>
            </p:cNvPr>
            <p:cNvSpPr>
              <a:spLocks noChangeAspect="1"/>
            </p:cNvSpPr>
            <p:nvPr>
              <p:custDataLst>
                <p:tags r:id="rId126"/>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Harvey 3/3 [3]">
              <a:extLst>
                <a:ext uri="{FF2B5EF4-FFF2-40B4-BE49-F238E27FC236}">
                  <a16:creationId xmlns:a16="http://schemas.microsoft.com/office/drawing/2014/main" id="{588E309A-5C95-4579-A744-8BCF77C6484D}"/>
                </a:ext>
              </a:extLst>
            </p:cNvPr>
            <p:cNvSpPr>
              <a:spLocks noChangeAspect="1"/>
            </p:cNvSpPr>
            <p:nvPr>
              <p:custDataLst>
                <p:tags r:id="rId127"/>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2" name="Harvey 4" hidden="1">
            <a:extLst>
              <a:ext uri="{FF2B5EF4-FFF2-40B4-BE49-F238E27FC236}">
                <a16:creationId xmlns:a16="http://schemas.microsoft.com/office/drawing/2014/main" id="{FAAF2626-AAF4-4D60-8827-D9A28E763C6A}"/>
              </a:ext>
            </a:extLst>
          </p:cNvPr>
          <p:cNvGrpSpPr>
            <a:grpSpLocks/>
          </p:cNvGrpSpPr>
          <p:nvPr userDrawn="1">
            <p:custDataLst>
              <p:tags r:id="rId6"/>
            </p:custDataLst>
          </p:nvPr>
        </p:nvGrpSpPr>
        <p:grpSpPr>
          <a:xfrm>
            <a:off x="5391506" y="3978000"/>
            <a:ext cx="1024878" cy="1024878"/>
            <a:chOff x="0" y="0"/>
            <a:chExt cx="914400" cy="914400"/>
          </a:xfrm>
          <a:solidFill>
            <a:schemeClr val="accent1"/>
          </a:solidFill>
        </p:grpSpPr>
        <p:sp>
          <p:nvSpPr>
            <p:cNvPr id="14" name="Harvey 0/4 [0]">
              <a:extLst>
                <a:ext uri="{FF2B5EF4-FFF2-40B4-BE49-F238E27FC236}">
                  <a16:creationId xmlns:a16="http://schemas.microsoft.com/office/drawing/2014/main" id="{2DF0EC80-934B-46F9-B89F-1A2188954F1C}"/>
                </a:ext>
              </a:extLst>
            </p:cNvPr>
            <p:cNvSpPr>
              <a:spLocks noChangeAspect="1"/>
            </p:cNvSpPr>
            <p:nvPr>
              <p:custDataLst>
                <p:tags r:id="rId119"/>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Harvey 1/4 [1]">
              <a:extLst>
                <a:ext uri="{FF2B5EF4-FFF2-40B4-BE49-F238E27FC236}">
                  <a16:creationId xmlns:a16="http://schemas.microsoft.com/office/drawing/2014/main" id="{1A34F556-9FC3-43DE-B08C-349BA9AF8100}"/>
                </a:ext>
              </a:extLst>
            </p:cNvPr>
            <p:cNvSpPr>
              <a:spLocks noChangeAspect="1"/>
            </p:cNvSpPr>
            <p:nvPr>
              <p:custDataLst>
                <p:tags r:id="rId120"/>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Harvey 2/4 [2]">
              <a:extLst>
                <a:ext uri="{FF2B5EF4-FFF2-40B4-BE49-F238E27FC236}">
                  <a16:creationId xmlns:a16="http://schemas.microsoft.com/office/drawing/2014/main" id="{B4650B2C-1EE2-4EBC-AAA6-824B8B062675}"/>
                </a:ext>
              </a:extLst>
            </p:cNvPr>
            <p:cNvSpPr>
              <a:spLocks noChangeAspect="1"/>
            </p:cNvSpPr>
            <p:nvPr>
              <p:custDataLst>
                <p:tags r:id="rId121"/>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Harvey 3/4 [3]">
              <a:extLst>
                <a:ext uri="{FF2B5EF4-FFF2-40B4-BE49-F238E27FC236}">
                  <a16:creationId xmlns:a16="http://schemas.microsoft.com/office/drawing/2014/main" id="{E1D9DFDA-DACB-4022-B941-267860F50122}"/>
                </a:ext>
              </a:extLst>
            </p:cNvPr>
            <p:cNvSpPr>
              <a:spLocks noChangeAspect="1"/>
            </p:cNvSpPr>
            <p:nvPr>
              <p:custDataLst>
                <p:tags r:id="rId122"/>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Harvey 4/4 [4]">
              <a:extLst>
                <a:ext uri="{FF2B5EF4-FFF2-40B4-BE49-F238E27FC236}">
                  <a16:creationId xmlns:a16="http://schemas.microsoft.com/office/drawing/2014/main" id="{535A9AAC-D900-41AC-A7D2-7B637F94A431}"/>
                </a:ext>
              </a:extLst>
            </p:cNvPr>
            <p:cNvSpPr>
              <a:spLocks noChangeAspect="1"/>
            </p:cNvSpPr>
            <p:nvPr>
              <p:custDataLst>
                <p:tags r:id="rId123"/>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9" name="Harvey 8" hidden="1">
            <a:extLst>
              <a:ext uri="{FF2B5EF4-FFF2-40B4-BE49-F238E27FC236}">
                <a16:creationId xmlns:a16="http://schemas.microsoft.com/office/drawing/2014/main" id="{ED8A5D7C-2D26-46E7-AB93-04C15BD4F716}"/>
              </a:ext>
            </a:extLst>
          </p:cNvPr>
          <p:cNvGrpSpPr>
            <a:grpSpLocks/>
          </p:cNvGrpSpPr>
          <p:nvPr userDrawn="1">
            <p:custDataLst>
              <p:tags r:id="rId7"/>
            </p:custDataLst>
          </p:nvPr>
        </p:nvGrpSpPr>
        <p:grpSpPr>
          <a:xfrm>
            <a:off x="6844214" y="3978000"/>
            <a:ext cx="1024878" cy="1024878"/>
            <a:chOff x="0" y="0"/>
            <a:chExt cx="914400" cy="914400"/>
          </a:xfrm>
          <a:solidFill>
            <a:schemeClr val="accent1"/>
          </a:solidFill>
        </p:grpSpPr>
        <p:sp>
          <p:nvSpPr>
            <p:cNvPr id="20" name="Harvey 0/8 [0]">
              <a:extLst>
                <a:ext uri="{FF2B5EF4-FFF2-40B4-BE49-F238E27FC236}">
                  <a16:creationId xmlns:a16="http://schemas.microsoft.com/office/drawing/2014/main" id="{7D039D96-0D6A-4F0E-B841-1D6BDE482450}"/>
                </a:ext>
              </a:extLst>
            </p:cNvPr>
            <p:cNvSpPr>
              <a:spLocks noChangeAspect="1"/>
            </p:cNvSpPr>
            <p:nvPr>
              <p:custDataLst>
                <p:tags r:id="rId110"/>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Harvey 1/8 [1]">
              <a:extLst>
                <a:ext uri="{FF2B5EF4-FFF2-40B4-BE49-F238E27FC236}">
                  <a16:creationId xmlns:a16="http://schemas.microsoft.com/office/drawing/2014/main" id="{B3C7964C-88AB-43A7-A51A-B4AB84CE7A54}"/>
                </a:ext>
              </a:extLst>
            </p:cNvPr>
            <p:cNvSpPr>
              <a:spLocks noChangeAspect="1"/>
            </p:cNvSpPr>
            <p:nvPr>
              <p:custDataLst>
                <p:tags r:id="rId111"/>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Harvey 2/8 [2]">
              <a:extLst>
                <a:ext uri="{FF2B5EF4-FFF2-40B4-BE49-F238E27FC236}">
                  <a16:creationId xmlns:a16="http://schemas.microsoft.com/office/drawing/2014/main" id="{C7AE6770-5215-45FF-B014-86AA2ECC4829}"/>
                </a:ext>
              </a:extLst>
            </p:cNvPr>
            <p:cNvSpPr>
              <a:spLocks noChangeAspect="1"/>
            </p:cNvSpPr>
            <p:nvPr>
              <p:custDataLst>
                <p:tags r:id="rId112"/>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Harvey 3/8 [3]">
              <a:extLst>
                <a:ext uri="{FF2B5EF4-FFF2-40B4-BE49-F238E27FC236}">
                  <a16:creationId xmlns:a16="http://schemas.microsoft.com/office/drawing/2014/main" id="{E8B0F36E-0ABF-4BAA-A7DF-E85B8A54FB43}"/>
                </a:ext>
              </a:extLst>
            </p:cNvPr>
            <p:cNvSpPr>
              <a:spLocks noChangeAspect="1"/>
            </p:cNvSpPr>
            <p:nvPr>
              <p:custDataLst>
                <p:tags r:id="rId113"/>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Harvey 4/8 [4]">
              <a:extLst>
                <a:ext uri="{FF2B5EF4-FFF2-40B4-BE49-F238E27FC236}">
                  <a16:creationId xmlns:a16="http://schemas.microsoft.com/office/drawing/2014/main" id="{E3A6F114-74F3-42E9-A2FB-6219EF85DF8F}"/>
                </a:ext>
              </a:extLst>
            </p:cNvPr>
            <p:cNvSpPr>
              <a:spLocks noChangeAspect="1"/>
            </p:cNvSpPr>
            <p:nvPr>
              <p:custDataLst>
                <p:tags r:id="rId114"/>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Harvey 5/8 [5]">
              <a:extLst>
                <a:ext uri="{FF2B5EF4-FFF2-40B4-BE49-F238E27FC236}">
                  <a16:creationId xmlns:a16="http://schemas.microsoft.com/office/drawing/2014/main" id="{12F75908-AEE9-43DD-AD5A-408EF10384C2}"/>
                </a:ext>
              </a:extLst>
            </p:cNvPr>
            <p:cNvSpPr>
              <a:spLocks noChangeAspect="1"/>
            </p:cNvSpPr>
            <p:nvPr>
              <p:custDataLst>
                <p:tags r:id="rId115"/>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Harvey 6/8 [6]">
              <a:extLst>
                <a:ext uri="{FF2B5EF4-FFF2-40B4-BE49-F238E27FC236}">
                  <a16:creationId xmlns:a16="http://schemas.microsoft.com/office/drawing/2014/main" id="{E082B21E-784F-4399-879D-0628B9A6CA6A}"/>
                </a:ext>
              </a:extLst>
            </p:cNvPr>
            <p:cNvSpPr>
              <a:spLocks noChangeAspect="1"/>
            </p:cNvSpPr>
            <p:nvPr>
              <p:custDataLst>
                <p:tags r:id="rId116"/>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Harvey 7/8 [7]">
              <a:extLst>
                <a:ext uri="{FF2B5EF4-FFF2-40B4-BE49-F238E27FC236}">
                  <a16:creationId xmlns:a16="http://schemas.microsoft.com/office/drawing/2014/main" id="{3D4BC633-AE3B-406A-9741-3CECDA703A70}"/>
                </a:ext>
              </a:extLst>
            </p:cNvPr>
            <p:cNvSpPr>
              <a:spLocks noChangeAspect="1"/>
            </p:cNvSpPr>
            <p:nvPr>
              <p:custDataLst>
                <p:tags r:id="rId117"/>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Harvey 8/8 [8]">
              <a:extLst>
                <a:ext uri="{FF2B5EF4-FFF2-40B4-BE49-F238E27FC236}">
                  <a16:creationId xmlns:a16="http://schemas.microsoft.com/office/drawing/2014/main" id="{FB04349D-8A21-4FA2-8C36-160BB39F77DB}"/>
                </a:ext>
              </a:extLst>
            </p:cNvPr>
            <p:cNvSpPr>
              <a:spLocks noChangeAspect="1"/>
            </p:cNvSpPr>
            <p:nvPr>
              <p:custDataLst>
                <p:tags r:id="rId118"/>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9" name="Harvey 100" hidden="1">
            <a:extLst>
              <a:ext uri="{FF2B5EF4-FFF2-40B4-BE49-F238E27FC236}">
                <a16:creationId xmlns:a16="http://schemas.microsoft.com/office/drawing/2014/main" id="{FEA31CD5-AF74-430B-8937-99211CF7A86A}"/>
              </a:ext>
            </a:extLst>
          </p:cNvPr>
          <p:cNvGrpSpPr/>
          <p:nvPr userDrawn="1">
            <p:custDataLst>
              <p:tags r:id="rId8"/>
            </p:custDataLst>
          </p:nvPr>
        </p:nvGrpSpPr>
        <p:grpSpPr>
          <a:xfrm>
            <a:off x="8296922" y="3978000"/>
            <a:ext cx="1024878" cy="1024878"/>
            <a:chOff x="4334905" y="3282696"/>
            <a:chExt cx="292608" cy="292608"/>
          </a:xfrm>
          <a:solidFill>
            <a:schemeClr val="accent1"/>
          </a:solidFill>
        </p:grpSpPr>
        <p:sp>
          <p:nvSpPr>
            <p:cNvPr id="30" name="Harvey 0/100 [0]">
              <a:extLst>
                <a:ext uri="{FF2B5EF4-FFF2-40B4-BE49-F238E27FC236}">
                  <a16:creationId xmlns:a16="http://schemas.microsoft.com/office/drawing/2014/main" id="{5F002AD4-5F39-46E2-9F29-123EB3332123}"/>
                </a:ext>
              </a:extLst>
            </p:cNvPr>
            <p:cNvSpPr>
              <a:spLocks noChangeAspect="1"/>
            </p:cNvSpPr>
            <p:nvPr>
              <p:custDataLst>
                <p:tags r:id="rId9"/>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a:p>
          </p:txBody>
        </p:sp>
        <p:sp>
          <p:nvSpPr>
            <p:cNvPr id="31" name="Harvey 1/100 [1]">
              <a:extLst>
                <a:ext uri="{FF2B5EF4-FFF2-40B4-BE49-F238E27FC236}">
                  <a16:creationId xmlns:a16="http://schemas.microsoft.com/office/drawing/2014/main" id="{DABA7BE6-CDF6-4FF3-B498-95C4AE35FF74}"/>
                </a:ext>
              </a:extLst>
            </p:cNvPr>
            <p:cNvSpPr>
              <a:spLocks noChangeAspect="1"/>
            </p:cNvSpPr>
            <p:nvPr>
              <p:custDataLst>
                <p:tags r:id="rId10"/>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a:p>
          </p:txBody>
        </p:sp>
        <p:sp>
          <p:nvSpPr>
            <p:cNvPr id="32" name="Harvey 2/100 [2]">
              <a:extLst>
                <a:ext uri="{FF2B5EF4-FFF2-40B4-BE49-F238E27FC236}">
                  <a16:creationId xmlns:a16="http://schemas.microsoft.com/office/drawing/2014/main" id="{82A87DF7-E27E-4604-A2B7-629CBBFE62FF}"/>
                </a:ext>
              </a:extLst>
            </p:cNvPr>
            <p:cNvSpPr>
              <a:spLocks noChangeAspect="1"/>
            </p:cNvSpPr>
            <p:nvPr>
              <p:custDataLst>
                <p:tags r:id="rId11"/>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a:p>
          </p:txBody>
        </p:sp>
        <p:sp>
          <p:nvSpPr>
            <p:cNvPr id="33" name="Harvey 3/100 [3]">
              <a:extLst>
                <a:ext uri="{FF2B5EF4-FFF2-40B4-BE49-F238E27FC236}">
                  <a16:creationId xmlns:a16="http://schemas.microsoft.com/office/drawing/2014/main" id="{4317D585-B3EC-4DA3-8086-AAC424E42AC8}"/>
                </a:ext>
              </a:extLst>
            </p:cNvPr>
            <p:cNvSpPr>
              <a:spLocks noChangeAspect="1"/>
            </p:cNvSpPr>
            <p:nvPr>
              <p:custDataLst>
                <p:tags r:id="rId12"/>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a:p>
          </p:txBody>
        </p:sp>
        <p:sp>
          <p:nvSpPr>
            <p:cNvPr id="34" name="Harvey 4/100 [4]">
              <a:extLst>
                <a:ext uri="{FF2B5EF4-FFF2-40B4-BE49-F238E27FC236}">
                  <a16:creationId xmlns:a16="http://schemas.microsoft.com/office/drawing/2014/main" id="{C3DDBA3C-91F3-4FDD-93EF-64F1A71E4620}"/>
                </a:ext>
              </a:extLst>
            </p:cNvPr>
            <p:cNvSpPr>
              <a:spLocks noChangeAspect="1"/>
            </p:cNvSpPr>
            <p:nvPr>
              <p:custDataLst>
                <p:tags r:id="rId13"/>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a:p>
          </p:txBody>
        </p:sp>
        <p:sp>
          <p:nvSpPr>
            <p:cNvPr id="35" name="Harvey 5/100 [5]">
              <a:extLst>
                <a:ext uri="{FF2B5EF4-FFF2-40B4-BE49-F238E27FC236}">
                  <a16:creationId xmlns:a16="http://schemas.microsoft.com/office/drawing/2014/main" id="{955D9A72-A1B1-4430-8899-6EA8CDB57BC4}"/>
                </a:ext>
              </a:extLst>
            </p:cNvPr>
            <p:cNvSpPr>
              <a:spLocks noChangeAspect="1"/>
            </p:cNvSpPr>
            <p:nvPr>
              <p:custDataLst>
                <p:tags r:id="rId14"/>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a:p>
          </p:txBody>
        </p:sp>
        <p:sp>
          <p:nvSpPr>
            <p:cNvPr id="36" name="Harvey 6/100 [6]">
              <a:extLst>
                <a:ext uri="{FF2B5EF4-FFF2-40B4-BE49-F238E27FC236}">
                  <a16:creationId xmlns:a16="http://schemas.microsoft.com/office/drawing/2014/main" id="{F17AA925-8E7C-4E48-9B34-CEB374E4482F}"/>
                </a:ext>
              </a:extLst>
            </p:cNvPr>
            <p:cNvSpPr>
              <a:spLocks noChangeAspect="1"/>
            </p:cNvSpPr>
            <p:nvPr>
              <p:custDataLst>
                <p:tags r:id="rId15"/>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a:p>
          </p:txBody>
        </p:sp>
        <p:sp>
          <p:nvSpPr>
            <p:cNvPr id="37" name="Harvey 7/100 [7]">
              <a:extLst>
                <a:ext uri="{FF2B5EF4-FFF2-40B4-BE49-F238E27FC236}">
                  <a16:creationId xmlns:a16="http://schemas.microsoft.com/office/drawing/2014/main" id="{F0D10FB2-DDAD-4A9A-97DC-337072825B76}"/>
                </a:ext>
              </a:extLst>
            </p:cNvPr>
            <p:cNvSpPr>
              <a:spLocks noChangeAspect="1"/>
            </p:cNvSpPr>
            <p:nvPr>
              <p:custDataLst>
                <p:tags r:id="rId16"/>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a:p>
          </p:txBody>
        </p:sp>
        <p:sp>
          <p:nvSpPr>
            <p:cNvPr id="38" name="Harvey 8/100 [8]">
              <a:extLst>
                <a:ext uri="{FF2B5EF4-FFF2-40B4-BE49-F238E27FC236}">
                  <a16:creationId xmlns:a16="http://schemas.microsoft.com/office/drawing/2014/main" id="{3C8B0442-BB66-4269-8B84-78DFFC9B5D03}"/>
                </a:ext>
              </a:extLst>
            </p:cNvPr>
            <p:cNvSpPr>
              <a:spLocks noChangeAspect="1"/>
            </p:cNvSpPr>
            <p:nvPr>
              <p:custDataLst>
                <p:tags r:id="rId17"/>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a:p>
          </p:txBody>
        </p:sp>
        <p:sp>
          <p:nvSpPr>
            <p:cNvPr id="39" name="Harvey 9/100 [9]">
              <a:extLst>
                <a:ext uri="{FF2B5EF4-FFF2-40B4-BE49-F238E27FC236}">
                  <a16:creationId xmlns:a16="http://schemas.microsoft.com/office/drawing/2014/main" id="{6FC76F65-3AF9-4E83-89E6-4625A93ACC44}"/>
                </a:ext>
              </a:extLst>
            </p:cNvPr>
            <p:cNvSpPr>
              <a:spLocks noChangeAspect="1"/>
            </p:cNvSpPr>
            <p:nvPr>
              <p:custDataLst>
                <p:tags r:id="rId18"/>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a:p>
          </p:txBody>
        </p:sp>
        <p:sp>
          <p:nvSpPr>
            <p:cNvPr id="40" name="Harvey 10/100 [10]">
              <a:extLst>
                <a:ext uri="{FF2B5EF4-FFF2-40B4-BE49-F238E27FC236}">
                  <a16:creationId xmlns:a16="http://schemas.microsoft.com/office/drawing/2014/main" id="{A551B3DC-E53E-48F4-9837-11D36FEFD185}"/>
                </a:ext>
              </a:extLst>
            </p:cNvPr>
            <p:cNvSpPr>
              <a:spLocks noChangeAspect="1"/>
            </p:cNvSpPr>
            <p:nvPr>
              <p:custDataLst>
                <p:tags r:id="rId19"/>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a:p>
          </p:txBody>
        </p:sp>
        <p:sp>
          <p:nvSpPr>
            <p:cNvPr id="41" name="Harvey 11/100 [11]">
              <a:extLst>
                <a:ext uri="{FF2B5EF4-FFF2-40B4-BE49-F238E27FC236}">
                  <a16:creationId xmlns:a16="http://schemas.microsoft.com/office/drawing/2014/main" id="{1AA92C73-78F8-4C49-8B1C-F9D7FDF29119}"/>
                </a:ext>
              </a:extLst>
            </p:cNvPr>
            <p:cNvSpPr>
              <a:spLocks noChangeAspect="1"/>
            </p:cNvSpPr>
            <p:nvPr>
              <p:custDataLst>
                <p:tags r:id="rId20"/>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a:p>
          </p:txBody>
        </p:sp>
        <p:sp>
          <p:nvSpPr>
            <p:cNvPr id="42" name="Harvey 12/100 [12]">
              <a:extLst>
                <a:ext uri="{FF2B5EF4-FFF2-40B4-BE49-F238E27FC236}">
                  <a16:creationId xmlns:a16="http://schemas.microsoft.com/office/drawing/2014/main" id="{A5815C32-B3F1-4806-B3FC-0B34A002B9A8}"/>
                </a:ext>
              </a:extLst>
            </p:cNvPr>
            <p:cNvSpPr>
              <a:spLocks noChangeAspect="1"/>
            </p:cNvSpPr>
            <p:nvPr>
              <p:custDataLst>
                <p:tags r:id="rId21"/>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a:p>
          </p:txBody>
        </p:sp>
        <p:sp>
          <p:nvSpPr>
            <p:cNvPr id="43" name="Harvey 13/100 [13]">
              <a:extLst>
                <a:ext uri="{FF2B5EF4-FFF2-40B4-BE49-F238E27FC236}">
                  <a16:creationId xmlns:a16="http://schemas.microsoft.com/office/drawing/2014/main" id="{BCB20F8A-9ED2-456B-B77B-D0ED64F5F8D6}"/>
                </a:ext>
              </a:extLst>
            </p:cNvPr>
            <p:cNvSpPr>
              <a:spLocks noChangeAspect="1"/>
            </p:cNvSpPr>
            <p:nvPr>
              <p:custDataLst>
                <p:tags r:id="rId22"/>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a:p>
          </p:txBody>
        </p:sp>
        <p:sp>
          <p:nvSpPr>
            <p:cNvPr id="44" name="Harvey 14/100 [14]">
              <a:extLst>
                <a:ext uri="{FF2B5EF4-FFF2-40B4-BE49-F238E27FC236}">
                  <a16:creationId xmlns:a16="http://schemas.microsoft.com/office/drawing/2014/main" id="{BB501452-143B-4646-AFAA-19BBA74E5EEF}"/>
                </a:ext>
              </a:extLst>
            </p:cNvPr>
            <p:cNvSpPr>
              <a:spLocks noChangeAspect="1"/>
            </p:cNvSpPr>
            <p:nvPr>
              <p:custDataLst>
                <p:tags r:id="rId23"/>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a:p>
          </p:txBody>
        </p:sp>
        <p:sp>
          <p:nvSpPr>
            <p:cNvPr id="45" name="Harvey 15/100 [15]">
              <a:extLst>
                <a:ext uri="{FF2B5EF4-FFF2-40B4-BE49-F238E27FC236}">
                  <a16:creationId xmlns:a16="http://schemas.microsoft.com/office/drawing/2014/main" id="{4E1610D0-A2F8-40E5-B9E9-B9F4ADE84C4F}"/>
                </a:ext>
              </a:extLst>
            </p:cNvPr>
            <p:cNvSpPr>
              <a:spLocks noChangeAspect="1"/>
            </p:cNvSpPr>
            <p:nvPr>
              <p:custDataLst>
                <p:tags r:id="rId24"/>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a:p>
          </p:txBody>
        </p:sp>
        <p:sp>
          <p:nvSpPr>
            <p:cNvPr id="46" name="Harvey 16/100 [16]">
              <a:extLst>
                <a:ext uri="{FF2B5EF4-FFF2-40B4-BE49-F238E27FC236}">
                  <a16:creationId xmlns:a16="http://schemas.microsoft.com/office/drawing/2014/main" id="{7D546B0D-BEEC-4402-9C93-0F0A501089DF}"/>
                </a:ext>
              </a:extLst>
            </p:cNvPr>
            <p:cNvSpPr>
              <a:spLocks noChangeAspect="1"/>
            </p:cNvSpPr>
            <p:nvPr>
              <p:custDataLst>
                <p:tags r:id="rId25"/>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a:p>
          </p:txBody>
        </p:sp>
        <p:sp>
          <p:nvSpPr>
            <p:cNvPr id="47" name="Harvey 17/100 [17]">
              <a:extLst>
                <a:ext uri="{FF2B5EF4-FFF2-40B4-BE49-F238E27FC236}">
                  <a16:creationId xmlns:a16="http://schemas.microsoft.com/office/drawing/2014/main" id="{96054A1A-69A4-4D72-80DA-B36810A13E31}"/>
                </a:ext>
              </a:extLst>
            </p:cNvPr>
            <p:cNvSpPr>
              <a:spLocks noChangeAspect="1"/>
            </p:cNvSpPr>
            <p:nvPr>
              <p:custDataLst>
                <p:tags r:id="rId26"/>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a:p>
          </p:txBody>
        </p:sp>
        <p:sp>
          <p:nvSpPr>
            <p:cNvPr id="48" name="Harvey 18/100 [18]">
              <a:extLst>
                <a:ext uri="{FF2B5EF4-FFF2-40B4-BE49-F238E27FC236}">
                  <a16:creationId xmlns:a16="http://schemas.microsoft.com/office/drawing/2014/main" id="{A255192B-3D4F-4F14-8B7E-7D5B27AF8124}"/>
                </a:ext>
              </a:extLst>
            </p:cNvPr>
            <p:cNvSpPr>
              <a:spLocks noChangeAspect="1"/>
            </p:cNvSpPr>
            <p:nvPr>
              <p:custDataLst>
                <p:tags r:id="rId27"/>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a:p>
          </p:txBody>
        </p:sp>
        <p:sp>
          <p:nvSpPr>
            <p:cNvPr id="49" name="Harvey 19/100 [19]">
              <a:extLst>
                <a:ext uri="{FF2B5EF4-FFF2-40B4-BE49-F238E27FC236}">
                  <a16:creationId xmlns:a16="http://schemas.microsoft.com/office/drawing/2014/main" id="{2463C1CE-78FE-4461-A9B7-C75EA8A9BB11}"/>
                </a:ext>
              </a:extLst>
            </p:cNvPr>
            <p:cNvSpPr>
              <a:spLocks noChangeAspect="1"/>
            </p:cNvSpPr>
            <p:nvPr>
              <p:custDataLst>
                <p:tags r:id="rId28"/>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a:p>
          </p:txBody>
        </p:sp>
        <p:sp>
          <p:nvSpPr>
            <p:cNvPr id="50" name="Harvey 20/100 [20]">
              <a:extLst>
                <a:ext uri="{FF2B5EF4-FFF2-40B4-BE49-F238E27FC236}">
                  <a16:creationId xmlns:a16="http://schemas.microsoft.com/office/drawing/2014/main" id="{4728CF39-D3DE-423C-8161-15E78C37CF68}"/>
                </a:ext>
              </a:extLst>
            </p:cNvPr>
            <p:cNvSpPr>
              <a:spLocks noChangeAspect="1"/>
            </p:cNvSpPr>
            <p:nvPr>
              <p:custDataLst>
                <p:tags r:id="rId29"/>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a:p>
          </p:txBody>
        </p:sp>
        <p:sp>
          <p:nvSpPr>
            <p:cNvPr id="51" name="Harvey 21/100 [21]">
              <a:extLst>
                <a:ext uri="{FF2B5EF4-FFF2-40B4-BE49-F238E27FC236}">
                  <a16:creationId xmlns:a16="http://schemas.microsoft.com/office/drawing/2014/main" id="{AB9FECCB-7845-4DC1-A3DF-794D6C20BAFA}"/>
                </a:ext>
              </a:extLst>
            </p:cNvPr>
            <p:cNvSpPr>
              <a:spLocks noChangeAspect="1"/>
            </p:cNvSpPr>
            <p:nvPr>
              <p:custDataLst>
                <p:tags r:id="rId30"/>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a:p>
          </p:txBody>
        </p:sp>
        <p:sp>
          <p:nvSpPr>
            <p:cNvPr id="52" name="Harvey 22/100 [22]">
              <a:extLst>
                <a:ext uri="{FF2B5EF4-FFF2-40B4-BE49-F238E27FC236}">
                  <a16:creationId xmlns:a16="http://schemas.microsoft.com/office/drawing/2014/main" id="{23173878-638A-447C-87AE-DA1B71FFED22}"/>
                </a:ext>
              </a:extLst>
            </p:cNvPr>
            <p:cNvSpPr>
              <a:spLocks noChangeAspect="1"/>
            </p:cNvSpPr>
            <p:nvPr>
              <p:custDataLst>
                <p:tags r:id="rId31"/>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a:p>
          </p:txBody>
        </p:sp>
        <p:sp>
          <p:nvSpPr>
            <p:cNvPr id="53" name="Harvey 23/100 [23]">
              <a:extLst>
                <a:ext uri="{FF2B5EF4-FFF2-40B4-BE49-F238E27FC236}">
                  <a16:creationId xmlns:a16="http://schemas.microsoft.com/office/drawing/2014/main" id="{E9414276-F6FB-4251-AD20-EEB07DC67FA7}"/>
                </a:ext>
              </a:extLst>
            </p:cNvPr>
            <p:cNvSpPr>
              <a:spLocks noChangeAspect="1"/>
            </p:cNvSpPr>
            <p:nvPr>
              <p:custDataLst>
                <p:tags r:id="rId32"/>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a:p>
          </p:txBody>
        </p:sp>
        <p:sp>
          <p:nvSpPr>
            <p:cNvPr id="54" name="Harvey 24/100 [24]">
              <a:extLst>
                <a:ext uri="{FF2B5EF4-FFF2-40B4-BE49-F238E27FC236}">
                  <a16:creationId xmlns:a16="http://schemas.microsoft.com/office/drawing/2014/main" id="{6743654D-4BD9-4688-87D0-A555060F7F44}"/>
                </a:ext>
              </a:extLst>
            </p:cNvPr>
            <p:cNvSpPr>
              <a:spLocks noChangeAspect="1"/>
            </p:cNvSpPr>
            <p:nvPr>
              <p:custDataLst>
                <p:tags r:id="rId33"/>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a:p>
          </p:txBody>
        </p:sp>
        <p:sp>
          <p:nvSpPr>
            <p:cNvPr id="55" name="Harvey 25/100 [25]">
              <a:extLst>
                <a:ext uri="{FF2B5EF4-FFF2-40B4-BE49-F238E27FC236}">
                  <a16:creationId xmlns:a16="http://schemas.microsoft.com/office/drawing/2014/main" id="{63728644-05FA-4385-B2AE-51BDE2F500AF}"/>
                </a:ext>
              </a:extLst>
            </p:cNvPr>
            <p:cNvSpPr>
              <a:spLocks noChangeAspect="1"/>
            </p:cNvSpPr>
            <p:nvPr>
              <p:custDataLst>
                <p:tags r:id="rId34"/>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a:p>
          </p:txBody>
        </p:sp>
        <p:sp>
          <p:nvSpPr>
            <p:cNvPr id="56" name="Harvey 26/100 [26]">
              <a:extLst>
                <a:ext uri="{FF2B5EF4-FFF2-40B4-BE49-F238E27FC236}">
                  <a16:creationId xmlns:a16="http://schemas.microsoft.com/office/drawing/2014/main" id="{48BAA2F8-77AD-4F0E-BAB8-E0B69855A783}"/>
                </a:ext>
              </a:extLst>
            </p:cNvPr>
            <p:cNvSpPr>
              <a:spLocks noChangeAspect="1"/>
            </p:cNvSpPr>
            <p:nvPr>
              <p:custDataLst>
                <p:tags r:id="rId35"/>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a:p>
          </p:txBody>
        </p:sp>
        <p:sp>
          <p:nvSpPr>
            <p:cNvPr id="57" name="Harvey 27/100 [27]">
              <a:extLst>
                <a:ext uri="{FF2B5EF4-FFF2-40B4-BE49-F238E27FC236}">
                  <a16:creationId xmlns:a16="http://schemas.microsoft.com/office/drawing/2014/main" id="{96219058-74F9-4FB6-B3DF-396DDEA8C820}"/>
                </a:ext>
              </a:extLst>
            </p:cNvPr>
            <p:cNvSpPr>
              <a:spLocks noChangeAspect="1"/>
            </p:cNvSpPr>
            <p:nvPr>
              <p:custDataLst>
                <p:tags r:id="rId36"/>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a:p>
          </p:txBody>
        </p:sp>
        <p:sp>
          <p:nvSpPr>
            <p:cNvPr id="58" name="Harvey 28/100 [28]">
              <a:extLst>
                <a:ext uri="{FF2B5EF4-FFF2-40B4-BE49-F238E27FC236}">
                  <a16:creationId xmlns:a16="http://schemas.microsoft.com/office/drawing/2014/main" id="{53EB2F4A-330A-4D2D-BDCA-00ADB39E35A4}"/>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a:p>
          </p:txBody>
        </p:sp>
        <p:sp>
          <p:nvSpPr>
            <p:cNvPr id="59" name="Harvey 29/100 [29]">
              <a:extLst>
                <a:ext uri="{FF2B5EF4-FFF2-40B4-BE49-F238E27FC236}">
                  <a16:creationId xmlns:a16="http://schemas.microsoft.com/office/drawing/2014/main" id="{11BFFC4F-82C0-48FC-9731-68ED638028E2}"/>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a:p>
          </p:txBody>
        </p:sp>
        <p:sp>
          <p:nvSpPr>
            <p:cNvPr id="60" name="Harvey 30/100 [30]">
              <a:extLst>
                <a:ext uri="{FF2B5EF4-FFF2-40B4-BE49-F238E27FC236}">
                  <a16:creationId xmlns:a16="http://schemas.microsoft.com/office/drawing/2014/main" id="{B86820E6-F331-4956-BB3C-F026503EC773}"/>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a:p>
          </p:txBody>
        </p:sp>
        <p:sp>
          <p:nvSpPr>
            <p:cNvPr id="61" name="Harvey 31/100 [31]">
              <a:extLst>
                <a:ext uri="{FF2B5EF4-FFF2-40B4-BE49-F238E27FC236}">
                  <a16:creationId xmlns:a16="http://schemas.microsoft.com/office/drawing/2014/main" id="{04E8E28D-6A69-48B9-BD5A-627B016DEC30}"/>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a:p>
          </p:txBody>
        </p:sp>
        <p:sp>
          <p:nvSpPr>
            <p:cNvPr id="62" name="Harvey 32/100 [32]">
              <a:extLst>
                <a:ext uri="{FF2B5EF4-FFF2-40B4-BE49-F238E27FC236}">
                  <a16:creationId xmlns:a16="http://schemas.microsoft.com/office/drawing/2014/main" id="{D4F055B1-57CA-468B-BFF5-B09CC09B7F8E}"/>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a:p>
          </p:txBody>
        </p:sp>
        <p:sp>
          <p:nvSpPr>
            <p:cNvPr id="63" name="Harvey 33/100 [33]">
              <a:extLst>
                <a:ext uri="{FF2B5EF4-FFF2-40B4-BE49-F238E27FC236}">
                  <a16:creationId xmlns:a16="http://schemas.microsoft.com/office/drawing/2014/main" id="{A13FE822-6756-41D8-9FEE-CDCCCFD70D4E}"/>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a:p>
          </p:txBody>
        </p:sp>
        <p:sp>
          <p:nvSpPr>
            <p:cNvPr id="64" name="Harvey 34/100 [34]">
              <a:extLst>
                <a:ext uri="{FF2B5EF4-FFF2-40B4-BE49-F238E27FC236}">
                  <a16:creationId xmlns:a16="http://schemas.microsoft.com/office/drawing/2014/main" id="{C0428AB4-531C-4FB0-BEE9-A34E1CE3DFDB}"/>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a:p>
          </p:txBody>
        </p:sp>
        <p:sp>
          <p:nvSpPr>
            <p:cNvPr id="65" name="Harvey 35/100 [35]">
              <a:extLst>
                <a:ext uri="{FF2B5EF4-FFF2-40B4-BE49-F238E27FC236}">
                  <a16:creationId xmlns:a16="http://schemas.microsoft.com/office/drawing/2014/main" id="{FE3AA9F5-25B0-4D0A-BA39-80AE52C31FD6}"/>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a:p>
          </p:txBody>
        </p:sp>
        <p:sp>
          <p:nvSpPr>
            <p:cNvPr id="66" name="Harvey 36/100 [36]">
              <a:extLst>
                <a:ext uri="{FF2B5EF4-FFF2-40B4-BE49-F238E27FC236}">
                  <a16:creationId xmlns:a16="http://schemas.microsoft.com/office/drawing/2014/main" id="{8671F1B4-3564-48D3-80D9-366792282DB0}"/>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a:p>
          </p:txBody>
        </p:sp>
        <p:sp>
          <p:nvSpPr>
            <p:cNvPr id="67" name="Harvey 37/100 [37]">
              <a:extLst>
                <a:ext uri="{FF2B5EF4-FFF2-40B4-BE49-F238E27FC236}">
                  <a16:creationId xmlns:a16="http://schemas.microsoft.com/office/drawing/2014/main" id="{3A63619A-8CA1-4B1A-85CD-335017F977BB}"/>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a:p>
          </p:txBody>
        </p:sp>
        <p:sp>
          <p:nvSpPr>
            <p:cNvPr id="68" name="Harvey 38/100 [38]">
              <a:extLst>
                <a:ext uri="{FF2B5EF4-FFF2-40B4-BE49-F238E27FC236}">
                  <a16:creationId xmlns:a16="http://schemas.microsoft.com/office/drawing/2014/main" id="{F07198F2-D644-45A1-B0C6-9AAA450B0B4F}"/>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a:p>
          </p:txBody>
        </p:sp>
        <p:sp>
          <p:nvSpPr>
            <p:cNvPr id="69" name="Harvey 39/100 [39]">
              <a:extLst>
                <a:ext uri="{FF2B5EF4-FFF2-40B4-BE49-F238E27FC236}">
                  <a16:creationId xmlns:a16="http://schemas.microsoft.com/office/drawing/2014/main" id="{D66457F8-1D40-4CF6-BE06-BF2C73978B03}"/>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a:p>
          </p:txBody>
        </p:sp>
        <p:sp>
          <p:nvSpPr>
            <p:cNvPr id="70" name="Harvey 40/100 [40]">
              <a:extLst>
                <a:ext uri="{FF2B5EF4-FFF2-40B4-BE49-F238E27FC236}">
                  <a16:creationId xmlns:a16="http://schemas.microsoft.com/office/drawing/2014/main" id="{400C163E-457D-4851-8DE9-6044378DACD8}"/>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a:p>
          </p:txBody>
        </p:sp>
        <p:sp>
          <p:nvSpPr>
            <p:cNvPr id="71" name="Harvey 41/100 [41]">
              <a:extLst>
                <a:ext uri="{FF2B5EF4-FFF2-40B4-BE49-F238E27FC236}">
                  <a16:creationId xmlns:a16="http://schemas.microsoft.com/office/drawing/2014/main" id="{400ECAC2-B757-45C2-8548-03D5903937F8}"/>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a:p>
          </p:txBody>
        </p:sp>
        <p:sp>
          <p:nvSpPr>
            <p:cNvPr id="72" name="Harvey 42/100 [42]">
              <a:extLst>
                <a:ext uri="{FF2B5EF4-FFF2-40B4-BE49-F238E27FC236}">
                  <a16:creationId xmlns:a16="http://schemas.microsoft.com/office/drawing/2014/main" id="{EB940494-301C-49A5-B898-9E2F6AD8C751}"/>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a:p>
          </p:txBody>
        </p:sp>
        <p:sp>
          <p:nvSpPr>
            <p:cNvPr id="73" name="Harvey 43/100 [43]">
              <a:extLst>
                <a:ext uri="{FF2B5EF4-FFF2-40B4-BE49-F238E27FC236}">
                  <a16:creationId xmlns:a16="http://schemas.microsoft.com/office/drawing/2014/main" id="{E38BF466-C8AC-4453-964C-0721723B3488}"/>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a:p>
          </p:txBody>
        </p:sp>
        <p:sp>
          <p:nvSpPr>
            <p:cNvPr id="74" name="Harvey 44/100 [44]">
              <a:extLst>
                <a:ext uri="{FF2B5EF4-FFF2-40B4-BE49-F238E27FC236}">
                  <a16:creationId xmlns:a16="http://schemas.microsoft.com/office/drawing/2014/main" id="{DF49DF1E-332B-43E4-9F7D-89231565DE6E}"/>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a:p>
          </p:txBody>
        </p:sp>
        <p:sp>
          <p:nvSpPr>
            <p:cNvPr id="75" name="Harvey 45/100 [45]">
              <a:extLst>
                <a:ext uri="{FF2B5EF4-FFF2-40B4-BE49-F238E27FC236}">
                  <a16:creationId xmlns:a16="http://schemas.microsoft.com/office/drawing/2014/main" id="{42546EA4-E042-4C37-B531-00EA031B1081}"/>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a:p>
          </p:txBody>
        </p:sp>
        <p:sp>
          <p:nvSpPr>
            <p:cNvPr id="76" name="Harvey 46/100 [46]">
              <a:extLst>
                <a:ext uri="{FF2B5EF4-FFF2-40B4-BE49-F238E27FC236}">
                  <a16:creationId xmlns:a16="http://schemas.microsoft.com/office/drawing/2014/main" id="{336A402D-2A22-4FA9-94E3-3417999DF4C6}"/>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a:p>
          </p:txBody>
        </p:sp>
        <p:sp>
          <p:nvSpPr>
            <p:cNvPr id="77" name="Harvey 47/100 [47]">
              <a:extLst>
                <a:ext uri="{FF2B5EF4-FFF2-40B4-BE49-F238E27FC236}">
                  <a16:creationId xmlns:a16="http://schemas.microsoft.com/office/drawing/2014/main" id="{B77E3120-DBD8-46FF-8E81-468CB9CA5556}"/>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a:p>
          </p:txBody>
        </p:sp>
        <p:sp>
          <p:nvSpPr>
            <p:cNvPr id="78" name="Harvey 48/100 [48]">
              <a:extLst>
                <a:ext uri="{FF2B5EF4-FFF2-40B4-BE49-F238E27FC236}">
                  <a16:creationId xmlns:a16="http://schemas.microsoft.com/office/drawing/2014/main" id="{C7DE051B-949B-435F-8FE3-5AC23BD79F00}"/>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a:p>
          </p:txBody>
        </p:sp>
        <p:sp>
          <p:nvSpPr>
            <p:cNvPr id="79" name="Harvey 49/100 [49]">
              <a:extLst>
                <a:ext uri="{FF2B5EF4-FFF2-40B4-BE49-F238E27FC236}">
                  <a16:creationId xmlns:a16="http://schemas.microsoft.com/office/drawing/2014/main" id="{CE87981A-50DC-469B-9BED-E410D9C4523C}"/>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a:p>
          </p:txBody>
        </p:sp>
        <p:sp>
          <p:nvSpPr>
            <p:cNvPr id="80" name="Harvey 50/100 [50]">
              <a:extLst>
                <a:ext uri="{FF2B5EF4-FFF2-40B4-BE49-F238E27FC236}">
                  <a16:creationId xmlns:a16="http://schemas.microsoft.com/office/drawing/2014/main" id="{09000150-37F1-44E7-90CE-823F3D818627}"/>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a:p>
          </p:txBody>
        </p:sp>
        <p:sp>
          <p:nvSpPr>
            <p:cNvPr id="81" name="Harvey 51/100 [51]">
              <a:extLst>
                <a:ext uri="{FF2B5EF4-FFF2-40B4-BE49-F238E27FC236}">
                  <a16:creationId xmlns:a16="http://schemas.microsoft.com/office/drawing/2014/main" id="{7C390C9B-400C-4298-9451-DDA21AE072A5}"/>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a:p>
          </p:txBody>
        </p:sp>
        <p:sp>
          <p:nvSpPr>
            <p:cNvPr id="82" name="Harvey 52/100 [52]">
              <a:extLst>
                <a:ext uri="{FF2B5EF4-FFF2-40B4-BE49-F238E27FC236}">
                  <a16:creationId xmlns:a16="http://schemas.microsoft.com/office/drawing/2014/main" id="{CD74444C-FD06-494D-A86F-F5A9EF3DF948}"/>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a:p>
          </p:txBody>
        </p:sp>
        <p:sp>
          <p:nvSpPr>
            <p:cNvPr id="83" name="Harvey 53/100 [53]">
              <a:extLst>
                <a:ext uri="{FF2B5EF4-FFF2-40B4-BE49-F238E27FC236}">
                  <a16:creationId xmlns:a16="http://schemas.microsoft.com/office/drawing/2014/main" id="{71C059AD-2B8D-4AC3-97AC-1C49D7484794}"/>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a:p>
          </p:txBody>
        </p:sp>
        <p:sp>
          <p:nvSpPr>
            <p:cNvPr id="84" name="Harvey 54/100 [54]">
              <a:extLst>
                <a:ext uri="{FF2B5EF4-FFF2-40B4-BE49-F238E27FC236}">
                  <a16:creationId xmlns:a16="http://schemas.microsoft.com/office/drawing/2014/main" id="{B31C6B8A-F9DD-4E14-B631-766D96C68862}"/>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a:p>
          </p:txBody>
        </p:sp>
        <p:sp>
          <p:nvSpPr>
            <p:cNvPr id="85" name="Harvey 55/100 [55]">
              <a:extLst>
                <a:ext uri="{FF2B5EF4-FFF2-40B4-BE49-F238E27FC236}">
                  <a16:creationId xmlns:a16="http://schemas.microsoft.com/office/drawing/2014/main" id="{0BD4C0AF-89CD-4C1B-957F-8CA5A314A7FE}"/>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a:p>
          </p:txBody>
        </p:sp>
        <p:sp>
          <p:nvSpPr>
            <p:cNvPr id="86" name="Harvey 56/100 [56]">
              <a:extLst>
                <a:ext uri="{FF2B5EF4-FFF2-40B4-BE49-F238E27FC236}">
                  <a16:creationId xmlns:a16="http://schemas.microsoft.com/office/drawing/2014/main" id="{91B10105-1727-4B9C-8FCD-3D334C87BDE6}"/>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a:p>
          </p:txBody>
        </p:sp>
        <p:sp>
          <p:nvSpPr>
            <p:cNvPr id="87" name="Harvey 57/100 [57]">
              <a:extLst>
                <a:ext uri="{FF2B5EF4-FFF2-40B4-BE49-F238E27FC236}">
                  <a16:creationId xmlns:a16="http://schemas.microsoft.com/office/drawing/2014/main" id="{10898073-8095-4DE7-AD95-0F8C96BC360A}"/>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a:p>
          </p:txBody>
        </p:sp>
        <p:sp>
          <p:nvSpPr>
            <p:cNvPr id="88" name="Harvey 58/100 [58]">
              <a:extLst>
                <a:ext uri="{FF2B5EF4-FFF2-40B4-BE49-F238E27FC236}">
                  <a16:creationId xmlns:a16="http://schemas.microsoft.com/office/drawing/2014/main" id="{6DAC7101-D4D8-448C-A304-03FD92F4726B}"/>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a:p>
          </p:txBody>
        </p:sp>
        <p:sp>
          <p:nvSpPr>
            <p:cNvPr id="89" name="Harvey 59/100 [59]">
              <a:extLst>
                <a:ext uri="{FF2B5EF4-FFF2-40B4-BE49-F238E27FC236}">
                  <a16:creationId xmlns:a16="http://schemas.microsoft.com/office/drawing/2014/main" id="{217FF511-93A0-4626-AD9A-E3C9223AB082}"/>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a:p>
          </p:txBody>
        </p:sp>
        <p:sp>
          <p:nvSpPr>
            <p:cNvPr id="90" name="Harvey 60/100 [60]">
              <a:extLst>
                <a:ext uri="{FF2B5EF4-FFF2-40B4-BE49-F238E27FC236}">
                  <a16:creationId xmlns:a16="http://schemas.microsoft.com/office/drawing/2014/main" id="{B174582B-2B02-49C0-BF3C-2F590DA4B376}"/>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a:p>
          </p:txBody>
        </p:sp>
        <p:sp>
          <p:nvSpPr>
            <p:cNvPr id="91" name="Harvey 61/100 [61]">
              <a:extLst>
                <a:ext uri="{FF2B5EF4-FFF2-40B4-BE49-F238E27FC236}">
                  <a16:creationId xmlns:a16="http://schemas.microsoft.com/office/drawing/2014/main" id="{33DB99C1-7490-4472-9497-92CB0A05D37F}"/>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a:p>
          </p:txBody>
        </p:sp>
        <p:sp>
          <p:nvSpPr>
            <p:cNvPr id="92" name="Harvey 62/100 [62]">
              <a:extLst>
                <a:ext uri="{FF2B5EF4-FFF2-40B4-BE49-F238E27FC236}">
                  <a16:creationId xmlns:a16="http://schemas.microsoft.com/office/drawing/2014/main" id="{5B3273E3-981C-4F41-B7C3-9586D2DDB606}"/>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a:p>
          </p:txBody>
        </p:sp>
        <p:sp>
          <p:nvSpPr>
            <p:cNvPr id="93" name="Harvey 63/100 [63]">
              <a:extLst>
                <a:ext uri="{FF2B5EF4-FFF2-40B4-BE49-F238E27FC236}">
                  <a16:creationId xmlns:a16="http://schemas.microsoft.com/office/drawing/2014/main" id="{B054D749-7282-4A1A-A3AE-FCEA23483CB5}"/>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a:p>
          </p:txBody>
        </p:sp>
        <p:sp>
          <p:nvSpPr>
            <p:cNvPr id="94" name="Harvey 64/100 [64]">
              <a:extLst>
                <a:ext uri="{FF2B5EF4-FFF2-40B4-BE49-F238E27FC236}">
                  <a16:creationId xmlns:a16="http://schemas.microsoft.com/office/drawing/2014/main" id="{FAD20644-5B4D-4DCF-905C-ADF42E9EB48E}"/>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a:p>
          </p:txBody>
        </p:sp>
        <p:sp>
          <p:nvSpPr>
            <p:cNvPr id="95" name="Harvey 65/100 [65]">
              <a:extLst>
                <a:ext uri="{FF2B5EF4-FFF2-40B4-BE49-F238E27FC236}">
                  <a16:creationId xmlns:a16="http://schemas.microsoft.com/office/drawing/2014/main" id="{209F7C97-D7C7-4B24-BA42-05A1577E875F}"/>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a:p>
          </p:txBody>
        </p:sp>
        <p:sp>
          <p:nvSpPr>
            <p:cNvPr id="96" name="Harvey 66/100 [66]">
              <a:extLst>
                <a:ext uri="{FF2B5EF4-FFF2-40B4-BE49-F238E27FC236}">
                  <a16:creationId xmlns:a16="http://schemas.microsoft.com/office/drawing/2014/main" id="{DF1C9977-12F0-4A6D-80C6-EE308E12725D}"/>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a:p>
          </p:txBody>
        </p:sp>
        <p:sp>
          <p:nvSpPr>
            <p:cNvPr id="97" name="Harvey 67/100 [67]">
              <a:extLst>
                <a:ext uri="{FF2B5EF4-FFF2-40B4-BE49-F238E27FC236}">
                  <a16:creationId xmlns:a16="http://schemas.microsoft.com/office/drawing/2014/main" id="{A71F6A66-C058-4F2F-B290-FA1CC991F642}"/>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a:p>
          </p:txBody>
        </p:sp>
        <p:sp>
          <p:nvSpPr>
            <p:cNvPr id="98" name="Harvey 68/100 [68]">
              <a:extLst>
                <a:ext uri="{FF2B5EF4-FFF2-40B4-BE49-F238E27FC236}">
                  <a16:creationId xmlns:a16="http://schemas.microsoft.com/office/drawing/2014/main" id="{3DEC417F-7D71-4C5B-8085-B1583B2FCCC6}"/>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a:p>
          </p:txBody>
        </p:sp>
        <p:sp>
          <p:nvSpPr>
            <p:cNvPr id="99" name="Harvey 69/100 [69]">
              <a:extLst>
                <a:ext uri="{FF2B5EF4-FFF2-40B4-BE49-F238E27FC236}">
                  <a16:creationId xmlns:a16="http://schemas.microsoft.com/office/drawing/2014/main" id="{96A13EE1-EC22-4C01-B4AB-3EF6602FDFBA}"/>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a:p>
          </p:txBody>
        </p:sp>
        <p:sp>
          <p:nvSpPr>
            <p:cNvPr id="100" name="Harvey 70/100 [70]">
              <a:extLst>
                <a:ext uri="{FF2B5EF4-FFF2-40B4-BE49-F238E27FC236}">
                  <a16:creationId xmlns:a16="http://schemas.microsoft.com/office/drawing/2014/main" id="{EFB4A714-9F67-4868-825D-66C4F537A5E2}"/>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a:p>
          </p:txBody>
        </p:sp>
        <p:sp>
          <p:nvSpPr>
            <p:cNvPr id="101" name="Harvey 71/100 [71]">
              <a:extLst>
                <a:ext uri="{FF2B5EF4-FFF2-40B4-BE49-F238E27FC236}">
                  <a16:creationId xmlns:a16="http://schemas.microsoft.com/office/drawing/2014/main" id="{F19A226F-E078-4A46-A954-75FADD25402D}"/>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a:p>
          </p:txBody>
        </p:sp>
        <p:sp>
          <p:nvSpPr>
            <p:cNvPr id="102" name="Harvey 72/100 [72]">
              <a:extLst>
                <a:ext uri="{FF2B5EF4-FFF2-40B4-BE49-F238E27FC236}">
                  <a16:creationId xmlns:a16="http://schemas.microsoft.com/office/drawing/2014/main" id="{756F7D21-1D93-4B57-ABFA-EE5584CBC7E6}"/>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a:p>
          </p:txBody>
        </p:sp>
        <p:sp>
          <p:nvSpPr>
            <p:cNvPr id="103" name="Harvey 73/100 [73]">
              <a:extLst>
                <a:ext uri="{FF2B5EF4-FFF2-40B4-BE49-F238E27FC236}">
                  <a16:creationId xmlns:a16="http://schemas.microsoft.com/office/drawing/2014/main" id="{8B48008C-A1AB-43F4-817D-5E481F7E9337}"/>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a:p>
          </p:txBody>
        </p:sp>
        <p:sp>
          <p:nvSpPr>
            <p:cNvPr id="104" name="Harvey 74/100 [74]">
              <a:extLst>
                <a:ext uri="{FF2B5EF4-FFF2-40B4-BE49-F238E27FC236}">
                  <a16:creationId xmlns:a16="http://schemas.microsoft.com/office/drawing/2014/main" id="{565E5A64-245E-4A5F-89BD-4A608EAB3F91}"/>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a:p>
          </p:txBody>
        </p:sp>
        <p:sp>
          <p:nvSpPr>
            <p:cNvPr id="105" name="Harvey 75/100 [75]">
              <a:extLst>
                <a:ext uri="{FF2B5EF4-FFF2-40B4-BE49-F238E27FC236}">
                  <a16:creationId xmlns:a16="http://schemas.microsoft.com/office/drawing/2014/main" id="{4D5F9994-73C2-4C23-BA0B-7566D8BE9160}"/>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a:p>
          </p:txBody>
        </p:sp>
        <p:sp>
          <p:nvSpPr>
            <p:cNvPr id="106" name="Harvey 76/100 [76]">
              <a:extLst>
                <a:ext uri="{FF2B5EF4-FFF2-40B4-BE49-F238E27FC236}">
                  <a16:creationId xmlns:a16="http://schemas.microsoft.com/office/drawing/2014/main" id="{BD448083-14BE-4295-B4A4-AED8235312B8}"/>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a:p>
          </p:txBody>
        </p:sp>
        <p:sp>
          <p:nvSpPr>
            <p:cNvPr id="107" name="Harvey 77/100 [77]">
              <a:extLst>
                <a:ext uri="{FF2B5EF4-FFF2-40B4-BE49-F238E27FC236}">
                  <a16:creationId xmlns:a16="http://schemas.microsoft.com/office/drawing/2014/main" id="{77931D2B-536D-4DE6-AE4C-CB9EA4DE4C61}"/>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a:p>
          </p:txBody>
        </p:sp>
        <p:sp>
          <p:nvSpPr>
            <p:cNvPr id="108" name="Harvey 78/100 [78]">
              <a:extLst>
                <a:ext uri="{FF2B5EF4-FFF2-40B4-BE49-F238E27FC236}">
                  <a16:creationId xmlns:a16="http://schemas.microsoft.com/office/drawing/2014/main" id="{53E1ED11-19DD-4DE4-B566-1978E4E0FAF7}"/>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a:p>
          </p:txBody>
        </p:sp>
        <p:sp>
          <p:nvSpPr>
            <p:cNvPr id="109" name="Harvey 79/100 [79]">
              <a:extLst>
                <a:ext uri="{FF2B5EF4-FFF2-40B4-BE49-F238E27FC236}">
                  <a16:creationId xmlns:a16="http://schemas.microsoft.com/office/drawing/2014/main" id="{CCE175F0-4184-4D43-8EF9-EA2D4C1192B8}"/>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a:p>
          </p:txBody>
        </p:sp>
        <p:sp>
          <p:nvSpPr>
            <p:cNvPr id="110" name="Harvey 80/100 [80]">
              <a:extLst>
                <a:ext uri="{FF2B5EF4-FFF2-40B4-BE49-F238E27FC236}">
                  <a16:creationId xmlns:a16="http://schemas.microsoft.com/office/drawing/2014/main" id="{0A3700C8-F53E-4767-B37F-AC04E744EBAC}"/>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a:p>
          </p:txBody>
        </p:sp>
        <p:sp>
          <p:nvSpPr>
            <p:cNvPr id="111" name="Harvey 81/100 [81]">
              <a:extLst>
                <a:ext uri="{FF2B5EF4-FFF2-40B4-BE49-F238E27FC236}">
                  <a16:creationId xmlns:a16="http://schemas.microsoft.com/office/drawing/2014/main" id="{0BEC1370-E4B6-4E47-8F9F-15D7D8FB2CFC}"/>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a:p>
          </p:txBody>
        </p:sp>
        <p:sp>
          <p:nvSpPr>
            <p:cNvPr id="112" name="Harvey 82/100 [82]">
              <a:extLst>
                <a:ext uri="{FF2B5EF4-FFF2-40B4-BE49-F238E27FC236}">
                  <a16:creationId xmlns:a16="http://schemas.microsoft.com/office/drawing/2014/main" id="{4C25E3D8-02DA-44CC-A566-01AA84DC7AE3}"/>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a:p>
          </p:txBody>
        </p:sp>
        <p:sp>
          <p:nvSpPr>
            <p:cNvPr id="113" name="Harvey 83/100 [83]">
              <a:extLst>
                <a:ext uri="{FF2B5EF4-FFF2-40B4-BE49-F238E27FC236}">
                  <a16:creationId xmlns:a16="http://schemas.microsoft.com/office/drawing/2014/main" id="{D30E4CAB-D224-4135-96E3-C41420C5FF8C}"/>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a:p>
          </p:txBody>
        </p:sp>
        <p:sp>
          <p:nvSpPr>
            <p:cNvPr id="114" name="Harvey 84/100 [84]">
              <a:extLst>
                <a:ext uri="{FF2B5EF4-FFF2-40B4-BE49-F238E27FC236}">
                  <a16:creationId xmlns:a16="http://schemas.microsoft.com/office/drawing/2014/main" id="{86971F1C-765A-4BE9-BB2E-62BD40EB7C96}"/>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a:p>
          </p:txBody>
        </p:sp>
        <p:sp>
          <p:nvSpPr>
            <p:cNvPr id="115" name="Harvey 85/100 [85]">
              <a:extLst>
                <a:ext uri="{FF2B5EF4-FFF2-40B4-BE49-F238E27FC236}">
                  <a16:creationId xmlns:a16="http://schemas.microsoft.com/office/drawing/2014/main" id="{7027B79D-E0DD-4E78-BF9B-DF2A0C530F79}"/>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a:p>
          </p:txBody>
        </p:sp>
        <p:sp>
          <p:nvSpPr>
            <p:cNvPr id="116" name="Harvey 86/100 [86]">
              <a:extLst>
                <a:ext uri="{FF2B5EF4-FFF2-40B4-BE49-F238E27FC236}">
                  <a16:creationId xmlns:a16="http://schemas.microsoft.com/office/drawing/2014/main" id="{B7FD9411-38FE-4E5A-9662-49E94C7C02F5}"/>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a:p>
          </p:txBody>
        </p:sp>
        <p:sp>
          <p:nvSpPr>
            <p:cNvPr id="117" name="Harvey 87/100 [87]">
              <a:extLst>
                <a:ext uri="{FF2B5EF4-FFF2-40B4-BE49-F238E27FC236}">
                  <a16:creationId xmlns:a16="http://schemas.microsoft.com/office/drawing/2014/main" id="{9BFDFBFF-FD42-440B-83A2-ED71871262A4}"/>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a:p>
          </p:txBody>
        </p:sp>
        <p:sp>
          <p:nvSpPr>
            <p:cNvPr id="118" name="Harvey 88/100 [88]">
              <a:extLst>
                <a:ext uri="{FF2B5EF4-FFF2-40B4-BE49-F238E27FC236}">
                  <a16:creationId xmlns:a16="http://schemas.microsoft.com/office/drawing/2014/main" id="{CAD5BB42-5CEB-4C55-8223-90413902CB0C}"/>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a:p>
          </p:txBody>
        </p:sp>
        <p:sp>
          <p:nvSpPr>
            <p:cNvPr id="119" name="Harvey 89/100 [89]">
              <a:extLst>
                <a:ext uri="{FF2B5EF4-FFF2-40B4-BE49-F238E27FC236}">
                  <a16:creationId xmlns:a16="http://schemas.microsoft.com/office/drawing/2014/main" id="{69C7B28D-51E4-4227-9093-C514D42A9005}"/>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a:p>
          </p:txBody>
        </p:sp>
        <p:sp>
          <p:nvSpPr>
            <p:cNvPr id="120" name="Harvey 90/100 [90]">
              <a:extLst>
                <a:ext uri="{FF2B5EF4-FFF2-40B4-BE49-F238E27FC236}">
                  <a16:creationId xmlns:a16="http://schemas.microsoft.com/office/drawing/2014/main" id="{3BEADF39-E00B-498D-8CC9-1D5C22643BCD}"/>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a:p>
          </p:txBody>
        </p:sp>
        <p:sp>
          <p:nvSpPr>
            <p:cNvPr id="121" name="Harvey 91/100 [91]">
              <a:extLst>
                <a:ext uri="{FF2B5EF4-FFF2-40B4-BE49-F238E27FC236}">
                  <a16:creationId xmlns:a16="http://schemas.microsoft.com/office/drawing/2014/main" id="{110E6742-673F-4B41-964A-7CDD1E4E1D69}"/>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a:p>
          </p:txBody>
        </p:sp>
        <p:sp>
          <p:nvSpPr>
            <p:cNvPr id="122" name="Harvey 92/100 [92]">
              <a:extLst>
                <a:ext uri="{FF2B5EF4-FFF2-40B4-BE49-F238E27FC236}">
                  <a16:creationId xmlns:a16="http://schemas.microsoft.com/office/drawing/2014/main" id="{86471447-BD67-40A7-9F08-A43B4D8F8BD8}"/>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a:p>
          </p:txBody>
        </p:sp>
        <p:sp>
          <p:nvSpPr>
            <p:cNvPr id="123" name="Harvey 93/100 [93]">
              <a:extLst>
                <a:ext uri="{FF2B5EF4-FFF2-40B4-BE49-F238E27FC236}">
                  <a16:creationId xmlns:a16="http://schemas.microsoft.com/office/drawing/2014/main" id="{4C0E595D-9D01-413C-9699-82CFF38A783B}"/>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a:p>
          </p:txBody>
        </p:sp>
        <p:sp>
          <p:nvSpPr>
            <p:cNvPr id="124" name="Harvey 94/100 [94]">
              <a:extLst>
                <a:ext uri="{FF2B5EF4-FFF2-40B4-BE49-F238E27FC236}">
                  <a16:creationId xmlns:a16="http://schemas.microsoft.com/office/drawing/2014/main" id="{E50798B7-8A83-431E-9EF2-5D67851CA417}"/>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a:p>
          </p:txBody>
        </p:sp>
        <p:sp>
          <p:nvSpPr>
            <p:cNvPr id="125" name="Harvey 95/100 [95]">
              <a:extLst>
                <a:ext uri="{FF2B5EF4-FFF2-40B4-BE49-F238E27FC236}">
                  <a16:creationId xmlns:a16="http://schemas.microsoft.com/office/drawing/2014/main" id="{D43B84EE-C86E-4D3F-90D2-DFB5E1CCA1D6}"/>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a:p>
          </p:txBody>
        </p:sp>
        <p:sp>
          <p:nvSpPr>
            <p:cNvPr id="126" name="Harvey 96/100 [96]">
              <a:extLst>
                <a:ext uri="{FF2B5EF4-FFF2-40B4-BE49-F238E27FC236}">
                  <a16:creationId xmlns:a16="http://schemas.microsoft.com/office/drawing/2014/main" id="{196EA00D-C888-4D50-B739-5199600A5DE5}"/>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a:p>
          </p:txBody>
        </p:sp>
        <p:sp>
          <p:nvSpPr>
            <p:cNvPr id="127" name="Harvey 97/100 [97]">
              <a:extLst>
                <a:ext uri="{FF2B5EF4-FFF2-40B4-BE49-F238E27FC236}">
                  <a16:creationId xmlns:a16="http://schemas.microsoft.com/office/drawing/2014/main" id="{0045E86D-0114-4DFD-BC58-E46759227C93}"/>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a:p>
          </p:txBody>
        </p:sp>
        <p:sp>
          <p:nvSpPr>
            <p:cNvPr id="128" name="Harvey 98/100 [98]">
              <a:extLst>
                <a:ext uri="{FF2B5EF4-FFF2-40B4-BE49-F238E27FC236}">
                  <a16:creationId xmlns:a16="http://schemas.microsoft.com/office/drawing/2014/main" id="{464F7942-D723-4D2E-91EA-3AEF84D34459}"/>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a:p>
          </p:txBody>
        </p:sp>
        <p:sp>
          <p:nvSpPr>
            <p:cNvPr id="129" name="Harvey 99/100 [99]">
              <a:extLst>
                <a:ext uri="{FF2B5EF4-FFF2-40B4-BE49-F238E27FC236}">
                  <a16:creationId xmlns:a16="http://schemas.microsoft.com/office/drawing/2014/main" id="{C8E37BA9-454A-4082-B576-FC335CC3F86E}"/>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a:p>
          </p:txBody>
        </p:sp>
        <p:sp>
          <p:nvSpPr>
            <p:cNvPr id="130" name="Harvey 100/100 [100]">
              <a:extLst>
                <a:ext uri="{FF2B5EF4-FFF2-40B4-BE49-F238E27FC236}">
                  <a16:creationId xmlns:a16="http://schemas.microsoft.com/office/drawing/2014/main" id="{B0BC0277-15E0-4AB3-BCCF-B6B586D4D835}"/>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a:p>
          </p:txBody>
        </p:sp>
      </p:grpSp>
      <p:sp>
        <p:nvSpPr>
          <p:cNvPr id="131" name="Footnote [Placeholder]" hidden="1">
            <a:extLst>
              <a:ext uri="{FF2B5EF4-FFF2-40B4-BE49-F238E27FC236}">
                <a16:creationId xmlns:a16="http://schemas.microsoft.com/office/drawing/2014/main" id="{8495ADBB-87DF-4E47-9C91-45D9C4AC8F45}"/>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kern="0">
                <a:ea typeface="Arial Unicode MS" pitchFamily="34" charset="-128"/>
                <a:cs typeface="Arial Unicode MS" pitchFamily="34" charset="-128"/>
              </a:rPr>
              <a:t>(r) Footnote</a:t>
            </a:r>
          </a:p>
        </p:txBody>
      </p:sp>
      <p:sp>
        <p:nvSpPr>
          <p:cNvPr id="132" name="Responsible [Sticker]" hidden="1">
            <a:extLst>
              <a:ext uri="{FF2B5EF4-FFF2-40B4-BE49-F238E27FC236}">
                <a16:creationId xmlns:a16="http://schemas.microsoft.com/office/drawing/2014/main" id="{B468B29C-7B96-4569-96EE-F47CF951513B}"/>
              </a:ext>
            </a:extLst>
          </p:cNvPr>
          <p:cNvSpPr>
            <a:spLocks/>
          </p:cNvSpPr>
          <p:nvPr userDrawn="1"/>
        </p:nvSpPr>
        <p:spPr>
          <a:xfrm>
            <a:off x="10071105" y="896931"/>
            <a:ext cx="2124070" cy="59540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Responsible: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Name Lastname</a:t>
            </a:r>
          </a:p>
        </p:txBody>
      </p:sp>
      <p:sp>
        <p:nvSpPr>
          <p:cNvPr id="133" name="Discussion [Sticker]" hidden="1">
            <a:extLst>
              <a:ext uri="{FF2B5EF4-FFF2-40B4-BE49-F238E27FC236}">
                <a16:creationId xmlns:a16="http://schemas.microsoft.com/office/drawing/2014/main" id="{9A1CD764-7821-44EC-ADA1-C483C992546C}"/>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Roboto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B6FC9C5D-FC2A-46D7-A941-BF2C841A2865}"/>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Internal use only</a:t>
            </a:r>
          </a:p>
        </p:txBody>
      </p:sp>
      <p:sp>
        <p:nvSpPr>
          <p:cNvPr id="135" name="Final [Sticker]" hidden="1">
            <a:extLst>
              <a:ext uri="{FF2B5EF4-FFF2-40B4-BE49-F238E27FC236}">
                <a16:creationId xmlns:a16="http://schemas.microsoft.com/office/drawing/2014/main" id="{EF8BE20D-18E3-40D7-A5DA-108105F38AFC}"/>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Final slide</a:t>
            </a:r>
          </a:p>
        </p:txBody>
      </p:sp>
      <p:sp>
        <p:nvSpPr>
          <p:cNvPr id="136" name="Backup [Sticker]" hidden="1">
            <a:extLst>
              <a:ext uri="{FF2B5EF4-FFF2-40B4-BE49-F238E27FC236}">
                <a16:creationId xmlns:a16="http://schemas.microsoft.com/office/drawing/2014/main" id="{75EB5107-168F-4341-A51A-3E0EC2311F1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Backup</a:t>
            </a:r>
          </a:p>
        </p:txBody>
      </p:sp>
      <p:sp>
        <p:nvSpPr>
          <p:cNvPr id="137" name="Update [Sticker]" hidden="1">
            <a:extLst>
              <a:ext uri="{FF2B5EF4-FFF2-40B4-BE49-F238E27FC236}">
                <a16:creationId xmlns:a16="http://schemas.microsoft.com/office/drawing/2014/main" id="{D929BCB4-707F-4791-A475-B37763C376C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Update data</a:t>
            </a:r>
          </a:p>
        </p:txBody>
      </p:sp>
      <p:sp>
        <p:nvSpPr>
          <p:cNvPr id="138" name="Dummy [Sticker]" hidden="1">
            <a:extLst>
              <a:ext uri="{FF2B5EF4-FFF2-40B4-BE49-F238E27FC236}">
                <a16:creationId xmlns:a16="http://schemas.microsoft.com/office/drawing/2014/main" id="{26325548-081C-48A0-A68E-5CA2A59148D7}"/>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rPr>
              <a:t>Dummy data</a:t>
            </a:r>
          </a:p>
        </p:txBody>
      </p:sp>
      <p:sp>
        <p:nvSpPr>
          <p:cNvPr id="139" name="Formatting [Comment]" hidden="1">
            <a:extLst>
              <a:ext uri="{FF2B5EF4-FFF2-40B4-BE49-F238E27FC236}">
                <a16:creationId xmlns:a16="http://schemas.microsoft.com/office/drawing/2014/main" id="{A43B4339-3778-4A62-8434-905641533AE5}"/>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A0A0A"/>
              </a:solidFill>
              <a:effectLst/>
              <a:uLnTx/>
              <a:uFillTx/>
            </a:endParaRPr>
          </a:p>
        </p:txBody>
      </p:sp>
      <p:sp>
        <p:nvSpPr>
          <p:cNvPr id="140" name="Content [Comment]" hidden="1">
            <a:extLst>
              <a:ext uri="{FF2B5EF4-FFF2-40B4-BE49-F238E27FC236}">
                <a16:creationId xmlns:a16="http://schemas.microsoft.com/office/drawing/2014/main" id="{161EC9C5-7BA6-4B4E-859C-15F67506A917}"/>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p:txBody>
      </p:sp>
      <p:sp>
        <p:nvSpPr>
          <p:cNvPr id="141" name="Draft [Sticker]" hidden="1">
            <a:extLst>
              <a:ext uri="{FF2B5EF4-FFF2-40B4-BE49-F238E27FC236}">
                <a16:creationId xmlns:a16="http://schemas.microsoft.com/office/drawing/2014/main" id="{BFFB0CDE-ABC5-4213-9CCB-29844DCD6D92}"/>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1" i="0" u="none" strike="noStrike" kern="0" cap="none" spc="0" normalizeH="0" baseline="0" noProof="0">
                <a:ln>
                  <a:noFill/>
                </a:ln>
                <a:solidFill>
                  <a:schemeClr val="tx2"/>
                </a:solidFill>
                <a:effectLst/>
                <a:uLnTx/>
                <a:uFillTx/>
                <a:ea typeface="Arial Unicode MS" pitchFamily="34" charset="-128"/>
                <a:cs typeface="Arial Unicode MS" pitchFamily="34" charset="-128"/>
              </a:rPr>
              <a:t>DRAFT</a:t>
            </a:r>
          </a:p>
        </p:txBody>
      </p:sp>
    </p:spTree>
    <p:extLst>
      <p:ext uri="{BB962C8B-B14F-4D97-AF65-F5344CB8AC3E}">
        <p14:creationId xmlns:p14="http://schemas.microsoft.com/office/powerpoint/2010/main" val="117090962"/>
      </p:ext>
    </p:extLst>
  </p:cSld>
  <p:clrMap bg1="dk1" tx1="lt1" bg2="dk2" tx2="lt2" accent1="accent1" accent2="accent2" accent3="accent3" accent4="accent4" accent5="accent5" accent6="accent6" hlink="hlink" folHlink="folHlink"/>
  <p:sldLayoutIdLst>
    <p:sldLayoutId id="2147483813" r:id="rId1"/>
    <p:sldLayoutId id="2147483814" r:id="rId2"/>
    <p:sldLayoutId id="2147483815" r:id="rId3"/>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40" y="0"/>
            <a:ext cx="12233147" cy="6856214"/>
            <a:chOff x="-15736" y="0"/>
            <a:chExt cx="12229962" cy="6856214"/>
          </a:xfrm>
        </p:grpSpPr>
        <p:pic>
          <p:nvPicPr>
            <p:cNvPr id="8" name="Picture 7" descr="HD-PanelContent.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740" y="982133"/>
            <a:ext cx="9603696" cy="1303867"/>
          </a:xfrm>
          <a:prstGeom prst="rect">
            <a:avLst/>
          </a:prstGeom>
          <a:effectLst/>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95738" y="2556932"/>
            <a:ext cx="96036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679761" y="5969000"/>
            <a:ext cx="160061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2/8/2023</a:t>
            </a:fld>
            <a:endParaRPr lang="en-US"/>
          </a:p>
        </p:txBody>
      </p:sp>
      <p:sp>
        <p:nvSpPr>
          <p:cNvPr id="5" name="Footer Placeholder 4"/>
          <p:cNvSpPr>
            <a:spLocks noGrp="1"/>
          </p:cNvSpPr>
          <p:nvPr>
            <p:ph type="ftr" sz="quarter" idx="3"/>
          </p:nvPr>
        </p:nvSpPr>
        <p:spPr>
          <a:xfrm>
            <a:off x="1295738" y="5969000"/>
            <a:ext cx="7307803"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6598" y="5969000"/>
            <a:ext cx="542838"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a:p>
        </p:txBody>
      </p:sp>
    </p:spTree>
    <p:extLst>
      <p:ext uri="{BB962C8B-B14F-4D97-AF65-F5344CB8AC3E}">
        <p14:creationId xmlns:p14="http://schemas.microsoft.com/office/powerpoint/2010/main" val="455358893"/>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 id="2147483860" r:id="rId15"/>
    <p:sldLayoutId id="2147483861" r:id="rId16"/>
    <p:sldLayoutId id="2147483862" r:id="rId17"/>
    <p:sldLayoutId id="2147483863" r:id="rId18"/>
    <p:sldLayoutId id="2147483864" r:id="rId19"/>
    <p:sldLayoutId id="2147483865" r:id="rId20"/>
  </p:sldLayoutIdLst>
  <p:hf hdr="0" ftr="0" dt="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package" Target="../embeddings/Microsoft_Excel_Worksheet1.xlsx"/><Relationship Id="rId18" Type="http://schemas.openxmlformats.org/officeDocument/2006/relationships/image" Target="../media/image28.emf"/><Relationship Id="rId3" Type="http://schemas.openxmlformats.org/officeDocument/2006/relationships/image" Target="../media/image29.jpeg"/><Relationship Id="rId7" Type="http://schemas.openxmlformats.org/officeDocument/2006/relationships/image" Target="../media/image33.png"/><Relationship Id="rId12" Type="http://schemas.openxmlformats.org/officeDocument/2006/relationships/image" Target="../media/image25.emf"/><Relationship Id="rId17" Type="http://schemas.openxmlformats.org/officeDocument/2006/relationships/package" Target="../embeddings/Microsoft_Word_Document.docx"/><Relationship Id="rId2" Type="http://schemas.openxmlformats.org/officeDocument/2006/relationships/slideLayout" Target="../slideLayouts/slideLayout65.xml"/><Relationship Id="rId16" Type="http://schemas.openxmlformats.org/officeDocument/2006/relationships/image" Target="../media/image27.emf"/><Relationship Id="rId1" Type="http://schemas.openxmlformats.org/officeDocument/2006/relationships/vmlDrawing" Target="../drawings/vmlDrawing1.vml"/><Relationship Id="rId6" Type="http://schemas.openxmlformats.org/officeDocument/2006/relationships/image" Target="../media/image32.png"/><Relationship Id="rId11" Type="http://schemas.openxmlformats.org/officeDocument/2006/relationships/package" Target="../embeddings/Microsoft_Excel_Worksheet.xlsx"/><Relationship Id="rId5" Type="http://schemas.openxmlformats.org/officeDocument/2006/relationships/image" Target="../media/image31.png"/><Relationship Id="rId15" Type="http://schemas.openxmlformats.org/officeDocument/2006/relationships/package" Target="../embeddings/Microsoft_Excel_Worksheet2.xlsx"/><Relationship Id="rId10" Type="http://schemas.openxmlformats.org/officeDocument/2006/relationships/image" Target="../media/image34.png"/><Relationship Id="rId4" Type="http://schemas.openxmlformats.org/officeDocument/2006/relationships/image" Target="../media/image30.png"/><Relationship Id="rId9" Type="http://schemas.openxmlformats.org/officeDocument/2006/relationships/image" Target="../media/image24.emf"/><Relationship Id="rId14" Type="http://schemas.openxmlformats.org/officeDocument/2006/relationships/image" Target="../media/image26.emf"/></Relationships>
</file>

<file path=ppt/slides/_rels/slide2.xml.rels><?xml version="1.0" encoding="UTF-8" standalone="yes"?>
<Relationships xmlns="http://schemas.openxmlformats.org/package/2006/relationships"><Relationship Id="rId26" Type="http://schemas.openxmlformats.org/officeDocument/2006/relationships/image" Target="../media/image43.emf"/><Relationship Id="rId21" Type="http://schemas.openxmlformats.org/officeDocument/2006/relationships/oleObject" Target="../embeddings/oleObject8.bin"/><Relationship Id="rId42" Type="http://schemas.openxmlformats.org/officeDocument/2006/relationships/image" Target="../media/image51.emf"/><Relationship Id="rId47" Type="http://schemas.openxmlformats.org/officeDocument/2006/relationships/oleObject" Target="../embeddings/oleObject21.bin"/><Relationship Id="rId63" Type="http://schemas.openxmlformats.org/officeDocument/2006/relationships/oleObject" Target="../embeddings/oleObject29.bin"/><Relationship Id="rId68" Type="http://schemas.openxmlformats.org/officeDocument/2006/relationships/image" Target="../media/image64.emf"/><Relationship Id="rId84" Type="http://schemas.openxmlformats.org/officeDocument/2006/relationships/image" Target="../media/image72.emf"/><Relationship Id="rId89" Type="http://schemas.openxmlformats.org/officeDocument/2006/relationships/oleObject" Target="../embeddings/oleObject42.bin"/><Relationship Id="rId16" Type="http://schemas.openxmlformats.org/officeDocument/2006/relationships/image" Target="../media/image38.emf"/><Relationship Id="rId11" Type="http://schemas.openxmlformats.org/officeDocument/2006/relationships/oleObject" Target="../embeddings/oleObject3.bin"/><Relationship Id="rId32" Type="http://schemas.openxmlformats.org/officeDocument/2006/relationships/image" Target="../media/image46.emf"/><Relationship Id="rId37" Type="http://schemas.openxmlformats.org/officeDocument/2006/relationships/oleObject" Target="../embeddings/oleObject16.bin"/><Relationship Id="rId53" Type="http://schemas.openxmlformats.org/officeDocument/2006/relationships/oleObject" Target="../embeddings/oleObject24.bin"/><Relationship Id="rId58" Type="http://schemas.openxmlformats.org/officeDocument/2006/relationships/image" Target="../media/image59.emf"/><Relationship Id="rId74" Type="http://schemas.openxmlformats.org/officeDocument/2006/relationships/image" Target="../media/image67.emf"/><Relationship Id="rId79" Type="http://schemas.openxmlformats.org/officeDocument/2006/relationships/oleObject" Target="../embeddings/oleObject37.bin"/><Relationship Id="rId5" Type="http://schemas.openxmlformats.org/officeDocument/2006/relationships/image" Target="../media/image31.png"/><Relationship Id="rId90" Type="http://schemas.openxmlformats.org/officeDocument/2006/relationships/image" Target="../media/image75.emf"/><Relationship Id="rId95" Type="http://schemas.openxmlformats.org/officeDocument/2006/relationships/package" Target="../embeddings/Microsoft_Excel_Worksheet3.xlsx"/><Relationship Id="rId22" Type="http://schemas.openxmlformats.org/officeDocument/2006/relationships/image" Target="../media/image41.emf"/><Relationship Id="rId27" Type="http://schemas.openxmlformats.org/officeDocument/2006/relationships/oleObject" Target="../embeddings/oleObject11.bin"/><Relationship Id="rId43" Type="http://schemas.openxmlformats.org/officeDocument/2006/relationships/oleObject" Target="../embeddings/oleObject19.bin"/><Relationship Id="rId48" Type="http://schemas.openxmlformats.org/officeDocument/2006/relationships/image" Target="../media/image54.emf"/><Relationship Id="rId64" Type="http://schemas.openxmlformats.org/officeDocument/2006/relationships/image" Target="../media/image62.emf"/><Relationship Id="rId69" Type="http://schemas.openxmlformats.org/officeDocument/2006/relationships/oleObject" Target="../embeddings/oleObject32.bin"/><Relationship Id="rId8" Type="http://schemas.openxmlformats.org/officeDocument/2006/relationships/image" Target="../media/image34.png"/><Relationship Id="rId51" Type="http://schemas.openxmlformats.org/officeDocument/2006/relationships/oleObject" Target="../embeddings/oleObject23.bin"/><Relationship Id="rId72" Type="http://schemas.openxmlformats.org/officeDocument/2006/relationships/image" Target="../media/image66.emf"/><Relationship Id="rId80" Type="http://schemas.openxmlformats.org/officeDocument/2006/relationships/image" Target="../media/image70.emf"/><Relationship Id="rId85" Type="http://schemas.openxmlformats.org/officeDocument/2006/relationships/oleObject" Target="../embeddings/oleObject40.bin"/><Relationship Id="rId93" Type="http://schemas.openxmlformats.org/officeDocument/2006/relationships/oleObject" Target="../embeddings/oleObject44.bin"/><Relationship Id="rId3" Type="http://schemas.openxmlformats.org/officeDocument/2006/relationships/image" Target="../media/image29.jpeg"/><Relationship Id="rId12" Type="http://schemas.openxmlformats.org/officeDocument/2006/relationships/image" Target="../media/image36.emf"/><Relationship Id="rId17" Type="http://schemas.openxmlformats.org/officeDocument/2006/relationships/oleObject" Target="../embeddings/oleObject6.bin"/><Relationship Id="rId25" Type="http://schemas.openxmlformats.org/officeDocument/2006/relationships/oleObject" Target="../embeddings/oleObject10.bin"/><Relationship Id="rId33" Type="http://schemas.openxmlformats.org/officeDocument/2006/relationships/oleObject" Target="../embeddings/oleObject14.bin"/><Relationship Id="rId38" Type="http://schemas.openxmlformats.org/officeDocument/2006/relationships/image" Target="../media/image49.emf"/><Relationship Id="rId46" Type="http://schemas.openxmlformats.org/officeDocument/2006/relationships/image" Target="../media/image53.emf"/><Relationship Id="rId59" Type="http://schemas.openxmlformats.org/officeDocument/2006/relationships/oleObject" Target="../embeddings/oleObject27.bin"/><Relationship Id="rId67" Type="http://schemas.openxmlformats.org/officeDocument/2006/relationships/oleObject" Target="../embeddings/oleObject31.bin"/><Relationship Id="rId20" Type="http://schemas.openxmlformats.org/officeDocument/2006/relationships/image" Target="../media/image40.emf"/><Relationship Id="rId41" Type="http://schemas.openxmlformats.org/officeDocument/2006/relationships/oleObject" Target="../embeddings/oleObject18.bin"/><Relationship Id="rId54" Type="http://schemas.openxmlformats.org/officeDocument/2006/relationships/image" Target="../media/image57.emf"/><Relationship Id="rId62" Type="http://schemas.openxmlformats.org/officeDocument/2006/relationships/image" Target="../media/image61.emf"/><Relationship Id="rId70" Type="http://schemas.openxmlformats.org/officeDocument/2006/relationships/image" Target="../media/image65.emf"/><Relationship Id="rId75" Type="http://schemas.openxmlformats.org/officeDocument/2006/relationships/oleObject" Target="../embeddings/oleObject35.bin"/><Relationship Id="rId83" Type="http://schemas.openxmlformats.org/officeDocument/2006/relationships/oleObject" Target="../embeddings/oleObject39.bin"/><Relationship Id="rId88" Type="http://schemas.openxmlformats.org/officeDocument/2006/relationships/image" Target="../media/image74.emf"/><Relationship Id="rId91" Type="http://schemas.openxmlformats.org/officeDocument/2006/relationships/oleObject" Target="../embeddings/oleObject43.bin"/><Relationship Id="rId96" Type="http://schemas.openxmlformats.org/officeDocument/2006/relationships/image" Target="../media/image78.emf"/><Relationship Id="rId1" Type="http://schemas.openxmlformats.org/officeDocument/2006/relationships/vmlDrawing" Target="../drawings/vmlDrawing2.vml"/><Relationship Id="rId6" Type="http://schemas.openxmlformats.org/officeDocument/2006/relationships/image" Target="../media/image32.png"/><Relationship Id="rId15" Type="http://schemas.openxmlformats.org/officeDocument/2006/relationships/oleObject" Target="../embeddings/oleObject5.bin"/><Relationship Id="rId23" Type="http://schemas.openxmlformats.org/officeDocument/2006/relationships/oleObject" Target="../embeddings/oleObject9.bin"/><Relationship Id="rId28" Type="http://schemas.openxmlformats.org/officeDocument/2006/relationships/image" Target="../media/image44.emf"/><Relationship Id="rId36" Type="http://schemas.openxmlformats.org/officeDocument/2006/relationships/image" Target="../media/image48.emf"/><Relationship Id="rId49" Type="http://schemas.openxmlformats.org/officeDocument/2006/relationships/oleObject" Target="../embeddings/oleObject22.bin"/><Relationship Id="rId57" Type="http://schemas.openxmlformats.org/officeDocument/2006/relationships/oleObject" Target="../embeddings/oleObject26.bin"/><Relationship Id="rId10" Type="http://schemas.openxmlformats.org/officeDocument/2006/relationships/image" Target="../media/image35.emf"/><Relationship Id="rId31" Type="http://schemas.openxmlformats.org/officeDocument/2006/relationships/oleObject" Target="../embeddings/oleObject13.bin"/><Relationship Id="rId44" Type="http://schemas.openxmlformats.org/officeDocument/2006/relationships/image" Target="../media/image52.emf"/><Relationship Id="rId52" Type="http://schemas.openxmlformats.org/officeDocument/2006/relationships/image" Target="../media/image56.emf"/><Relationship Id="rId60" Type="http://schemas.openxmlformats.org/officeDocument/2006/relationships/image" Target="../media/image60.emf"/><Relationship Id="rId65" Type="http://schemas.openxmlformats.org/officeDocument/2006/relationships/oleObject" Target="../embeddings/oleObject30.bin"/><Relationship Id="rId73" Type="http://schemas.openxmlformats.org/officeDocument/2006/relationships/oleObject" Target="../embeddings/oleObject34.bin"/><Relationship Id="rId78" Type="http://schemas.openxmlformats.org/officeDocument/2006/relationships/image" Target="../media/image69.emf"/><Relationship Id="rId81" Type="http://schemas.openxmlformats.org/officeDocument/2006/relationships/oleObject" Target="../embeddings/oleObject38.bin"/><Relationship Id="rId86" Type="http://schemas.openxmlformats.org/officeDocument/2006/relationships/image" Target="../media/image73.emf"/><Relationship Id="rId94" Type="http://schemas.openxmlformats.org/officeDocument/2006/relationships/image" Target="../media/image77.emf"/><Relationship Id="rId4" Type="http://schemas.openxmlformats.org/officeDocument/2006/relationships/image" Target="../media/image30.png"/><Relationship Id="rId9" Type="http://schemas.openxmlformats.org/officeDocument/2006/relationships/oleObject" Target="../embeddings/oleObject2.bin"/><Relationship Id="rId13" Type="http://schemas.openxmlformats.org/officeDocument/2006/relationships/oleObject" Target="../embeddings/oleObject4.bin"/><Relationship Id="rId18" Type="http://schemas.openxmlformats.org/officeDocument/2006/relationships/image" Target="../media/image39.emf"/><Relationship Id="rId39" Type="http://schemas.openxmlformats.org/officeDocument/2006/relationships/oleObject" Target="../embeddings/oleObject17.bin"/><Relationship Id="rId34" Type="http://schemas.openxmlformats.org/officeDocument/2006/relationships/image" Target="../media/image47.emf"/><Relationship Id="rId50" Type="http://schemas.openxmlformats.org/officeDocument/2006/relationships/image" Target="../media/image55.emf"/><Relationship Id="rId55" Type="http://schemas.openxmlformats.org/officeDocument/2006/relationships/oleObject" Target="../embeddings/oleObject25.bin"/><Relationship Id="rId76" Type="http://schemas.openxmlformats.org/officeDocument/2006/relationships/image" Target="../media/image68.emf"/><Relationship Id="rId7" Type="http://schemas.openxmlformats.org/officeDocument/2006/relationships/image" Target="../media/image33.png"/><Relationship Id="rId71" Type="http://schemas.openxmlformats.org/officeDocument/2006/relationships/oleObject" Target="../embeddings/oleObject33.bin"/><Relationship Id="rId92" Type="http://schemas.openxmlformats.org/officeDocument/2006/relationships/image" Target="../media/image76.emf"/><Relationship Id="rId2" Type="http://schemas.openxmlformats.org/officeDocument/2006/relationships/slideLayout" Target="../slideLayouts/slideLayout65.xml"/><Relationship Id="rId29" Type="http://schemas.openxmlformats.org/officeDocument/2006/relationships/oleObject" Target="../embeddings/oleObject12.bin"/><Relationship Id="rId24" Type="http://schemas.openxmlformats.org/officeDocument/2006/relationships/image" Target="../media/image42.emf"/><Relationship Id="rId40" Type="http://schemas.openxmlformats.org/officeDocument/2006/relationships/image" Target="../media/image50.emf"/><Relationship Id="rId45" Type="http://schemas.openxmlformats.org/officeDocument/2006/relationships/oleObject" Target="../embeddings/oleObject20.bin"/><Relationship Id="rId66" Type="http://schemas.openxmlformats.org/officeDocument/2006/relationships/image" Target="../media/image63.emf"/><Relationship Id="rId87" Type="http://schemas.openxmlformats.org/officeDocument/2006/relationships/oleObject" Target="../embeddings/oleObject41.bin"/><Relationship Id="rId61" Type="http://schemas.openxmlformats.org/officeDocument/2006/relationships/oleObject" Target="../embeddings/oleObject28.bin"/><Relationship Id="rId82" Type="http://schemas.openxmlformats.org/officeDocument/2006/relationships/image" Target="../media/image71.emf"/><Relationship Id="rId19" Type="http://schemas.openxmlformats.org/officeDocument/2006/relationships/oleObject" Target="../embeddings/oleObject7.bin"/><Relationship Id="rId14" Type="http://schemas.openxmlformats.org/officeDocument/2006/relationships/image" Target="../media/image37.emf"/><Relationship Id="rId30" Type="http://schemas.openxmlformats.org/officeDocument/2006/relationships/image" Target="../media/image45.emf"/><Relationship Id="rId35" Type="http://schemas.openxmlformats.org/officeDocument/2006/relationships/oleObject" Target="../embeddings/oleObject15.bin"/><Relationship Id="rId56" Type="http://schemas.openxmlformats.org/officeDocument/2006/relationships/image" Target="../media/image58.emf"/><Relationship Id="rId77" Type="http://schemas.openxmlformats.org/officeDocument/2006/relationships/oleObject" Target="../embeddings/oleObject36.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customXml" Target="../../customXml/item3.xml"/><Relationship Id="rId1" Type="http://schemas.openxmlformats.org/officeDocument/2006/relationships/customXml" Target="../../customXml/item1.xml"/><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4" name="Title"/>
          <p:cNvSpPr>
            <a:spLocks noGrp="1"/>
          </p:cNvSpPr>
          <p:nvPr>
            <p:ph type="title"/>
          </p:nvPr>
        </p:nvSpPr>
        <p:spPr>
          <a:xfrm>
            <a:off x="1085953" y="754201"/>
            <a:ext cx="10278417" cy="1247268"/>
          </a:xfrm>
        </p:spPr>
        <p:txBody>
          <a:bodyPr wrap="square" anchor="ctr">
            <a:noAutofit/>
          </a:bodyPr>
          <a:lstStyle/>
          <a:p>
            <a:r>
              <a:rPr lang="it-IT" sz="2800" b="1">
                <a:latin typeface="Garamond" panose="02020404030301010803" pitchFamily="18" charset="0"/>
              </a:rPr>
              <a:t>Ericsson Seller Integration Guidelines </a:t>
            </a:r>
            <a:br>
              <a:rPr lang="it-IT" sz="2800" b="1">
                <a:latin typeface="Garamond" panose="02020404030301010803" pitchFamily="18" charset="0"/>
              </a:rPr>
            </a:br>
            <a:r>
              <a:rPr lang="it-IT" sz="2800" b="1">
                <a:latin typeface="Garamond" panose="02020404030301010803" pitchFamily="18" charset="0"/>
              </a:rPr>
              <a:t>for Purchase Order Collaboration process</a:t>
            </a:r>
            <a:endParaRPr lang="en-US" sz="2800" b="1">
              <a:latin typeface="Garamond" panose="02020404030301010803" pitchFamily="18" charset="0"/>
            </a:endParaRPr>
          </a:p>
        </p:txBody>
      </p:sp>
      <p:pic>
        <p:nvPicPr>
          <p:cNvPr id="17" name="Picture 16">
            <a:extLst>
              <a:ext uri="{FF2B5EF4-FFF2-40B4-BE49-F238E27FC236}">
                <a16:creationId xmlns:a16="http://schemas.microsoft.com/office/drawing/2014/main" id="{DA47EC8C-68EF-4635-812A-840A6E948C41}"/>
              </a:ext>
            </a:extLst>
          </p:cNvPr>
          <p:cNvPicPr>
            <a:picLocks noChangeAspect="1"/>
          </p:cNvPicPr>
          <p:nvPr/>
        </p:nvPicPr>
        <p:blipFill>
          <a:blip r:embed="rId4"/>
          <a:stretch>
            <a:fillRect/>
          </a:stretch>
        </p:blipFill>
        <p:spPr>
          <a:xfrm>
            <a:off x="10819077" y="597193"/>
            <a:ext cx="675422" cy="675422"/>
          </a:xfrm>
          <a:prstGeom prst="rect">
            <a:avLst/>
          </a:prstGeom>
        </p:spPr>
      </p:pic>
      <p:graphicFrame>
        <p:nvGraphicFramePr>
          <p:cNvPr id="8" name="Table 4">
            <a:extLst>
              <a:ext uri="{FF2B5EF4-FFF2-40B4-BE49-F238E27FC236}">
                <a16:creationId xmlns:a16="http://schemas.microsoft.com/office/drawing/2014/main" id="{C98298AB-47FE-4AF5-9AB9-E662FFE95C35}"/>
              </a:ext>
            </a:extLst>
          </p:cNvPr>
          <p:cNvGraphicFramePr>
            <a:graphicFrameLocks noGrp="1"/>
          </p:cNvGraphicFramePr>
          <p:nvPr>
            <p:extLst>
              <p:ext uri="{D42A27DB-BD31-4B8C-83A1-F6EECF244321}">
                <p14:modId xmlns:p14="http://schemas.microsoft.com/office/powerpoint/2010/main" val="739904906"/>
              </p:ext>
            </p:extLst>
          </p:nvPr>
        </p:nvGraphicFramePr>
        <p:xfrm>
          <a:off x="877350" y="1865472"/>
          <a:ext cx="10550076" cy="3527010"/>
        </p:xfrm>
        <a:graphic>
          <a:graphicData uri="http://schemas.openxmlformats.org/drawingml/2006/table">
            <a:tbl>
              <a:tblPr firstRow="1" bandRow="1">
                <a:tableStyleId>{5C22544A-7EE6-4342-B048-85BDC9FD1C3A}</a:tableStyleId>
              </a:tblPr>
              <a:tblGrid>
                <a:gridCol w="2543153">
                  <a:extLst>
                    <a:ext uri="{9D8B030D-6E8A-4147-A177-3AD203B41FA5}">
                      <a16:colId xmlns:a16="http://schemas.microsoft.com/office/drawing/2014/main" val="2143106651"/>
                    </a:ext>
                  </a:extLst>
                </a:gridCol>
                <a:gridCol w="4196080">
                  <a:extLst>
                    <a:ext uri="{9D8B030D-6E8A-4147-A177-3AD203B41FA5}">
                      <a16:colId xmlns:a16="http://schemas.microsoft.com/office/drawing/2014/main" val="3262452723"/>
                    </a:ext>
                  </a:extLst>
                </a:gridCol>
                <a:gridCol w="3810843">
                  <a:extLst>
                    <a:ext uri="{9D8B030D-6E8A-4147-A177-3AD203B41FA5}">
                      <a16:colId xmlns:a16="http://schemas.microsoft.com/office/drawing/2014/main" val="617783149"/>
                    </a:ext>
                  </a:extLst>
                </a:gridCol>
              </a:tblGrid>
              <a:tr h="303974">
                <a:tc>
                  <a:txBody>
                    <a:bodyPr/>
                    <a:lstStyle/>
                    <a:p>
                      <a:pPr algn="ctr"/>
                      <a:r>
                        <a:rPr lang="en-US" sz="1600">
                          <a:solidFill>
                            <a:schemeClr val="bg1">
                              <a:lumMod val="100000"/>
                            </a:schemeClr>
                          </a:solidFill>
                        </a:rPr>
                        <a:t>Document name </a:t>
                      </a:r>
                    </a:p>
                  </a:txBody>
                  <a:tcPr/>
                </a:tc>
                <a:tc>
                  <a:txBody>
                    <a:bodyPr/>
                    <a:lstStyle/>
                    <a:p>
                      <a:pPr algn="ctr"/>
                      <a:r>
                        <a:rPr lang="en-US" sz="1600">
                          <a:solidFill>
                            <a:schemeClr val="bg1">
                              <a:lumMod val="100000"/>
                            </a:schemeClr>
                          </a:solidFill>
                        </a:rPr>
                        <a:t>Description</a:t>
                      </a:r>
                    </a:p>
                  </a:txBody>
                  <a:tcPr/>
                </a:tc>
                <a:tc>
                  <a:txBody>
                    <a:bodyPr/>
                    <a:lstStyle/>
                    <a:p>
                      <a:pPr algn="ctr"/>
                      <a:r>
                        <a:rPr lang="en-US" sz="1600">
                          <a:solidFill>
                            <a:schemeClr val="bg1">
                              <a:lumMod val="100000"/>
                            </a:schemeClr>
                          </a:solidFill>
                        </a:rPr>
                        <a:t>The files attached</a:t>
                      </a:r>
                    </a:p>
                  </a:txBody>
                  <a:tcPr/>
                </a:tc>
                <a:extLst>
                  <a:ext uri="{0D108BD9-81ED-4DB2-BD59-A6C34878D82A}">
                    <a16:rowId xmlns:a16="http://schemas.microsoft.com/office/drawing/2014/main" val="1373100990"/>
                  </a:ext>
                </a:extLst>
              </a:tr>
              <a:tr h="1063910">
                <a:tc>
                  <a:txBody>
                    <a:bodyPr/>
                    <a:lstStyle/>
                    <a:p>
                      <a:r>
                        <a:rPr lang="en-US" sz="1400">
                          <a:solidFill>
                            <a:schemeClr val="tx1">
                              <a:lumMod val="100000"/>
                            </a:schemeClr>
                          </a:solidFill>
                        </a:rPr>
                        <a:t>Ericsson Supplier Integration Guidelines</a:t>
                      </a:r>
                    </a:p>
                  </a:txBody>
                  <a:tcPr anchor="ctr">
                    <a:solidFill>
                      <a:schemeClr val="bg2">
                        <a:lumMod val="100000"/>
                      </a:schemeClr>
                    </a:solidFill>
                  </a:tcPr>
                </a:tc>
                <a:tc>
                  <a:txBody>
                    <a:bodyPr/>
                    <a:lstStyle/>
                    <a:p>
                      <a:r>
                        <a:rPr lang="en-US" sz="1400" b="0" i="0" u="none" strike="noStrike" kern="1200" baseline="0">
                          <a:solidFill>
                            <a:schemeClr val="tx1">
                              <a:lumMod val="100000"/>
                            </a:schemeClr>
                          </a:solidFill>
                          <a:latin typeface="+mn-lt"/>
                          <a:ea typeface="+mn-ea"/>
                          <a:cs typeface="+mn-cs"/>
                        </a:rPr>
                        <a:t>The following document is a summary of the business and technical cXML requirements that are unique to Ericsson’s project. Detailed explanation of these items can be found in the attached file </a:t>
                      </a:r>
                      <a:endParaRPr lang="en-US" sz="1400">
                        <a:solidFill>
                          <a:schemeClr val="tx1">
                            <a:lumMod val="100000"/>
                          </a:schemeClr>
                        </a:solidFill>
                      </a:endParaRPr>
                    </a:p>
                  </a:txBody>
                  <a:tcPr anchor="ctr">
                    <a:solidFill>
                      <a:schemeClr val="bg2">
                        <a:lumMod val="100000"/>
                      </a:schemeClr>
                    </a:solidFill>
                  </a:tcPr>
                </a:tc>
                <a:tc>
                  <a:txBody>
                    <a:bodyPr/>
                    <a:lstStyle/>
                    <a:p>
                      <a:pPr algn="ctr"/>
                      <a:endParaRPr lang="en-US" sz="1400" dirty="0">
                        <a:solidFill>
                          <a:srgbClr val="0070C0"/>
                        </a:solidFill>
                      </a:endParaRPr>
                    </a:p>
                  </a:txBody>
                  <a:tcPr anchor="ctr">
                    <a:solidFill>
                      <a:schemeClr val="bg2">
                        <a:lumMod val="100000"/>
                      </a:schemeClr>
                    </a:solidFill>
                  </a:tcPr>
                </a:tc>
                <a:extLst>
                  <a:ext uri="{0D108BD9-81ED-4DB2-BD59-A6C34878D82A}">
                    <a16:rowId xmlns:a16="http://schemas.microsoft.com/office/drawing/2014/main" val="413701570"/>
                  </a:ext>
                </a:extLst>
              </a:tr>
              <a:tr h="10639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Ericsson Plant ID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 and Unit Of Measure lists </a:t>
                      </a:r>
                    </a:p>
                  </a:txBody>
                  <a:tcPr anchor="ctr">
                    <a:solidFill>
                      <a:schemeClr val="tx2">
                        <a:lumMod val="10000"/>
                        <a:lumOff val="9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Code of the Ericsson locations (</a:t>
                      </a:r>
                      <a:r>
                        <a:rPr lang="en-US" sz="1400" b="0" i="0" u="none" strike="noStrike" kern="1200" baseline="0" err="1">
                          <a:solidFill>
                            <a:schemeClr val="tx1">
                              <a:lumMod val="100000"/>
                            </a:schemeClr>
                          </a:solidFill>
                          <a:latin typeface="+mn-lt"/>
                          <a:ea typeface="+mn-ea"/>
                          <a:cs typeface="+mn-cs"/>
                        </a:rPr>
                        <a:t>shipTo</a:t>
                      </a:r>
                      <a:r>
                        <a:rPr lang="en-US" sz="1400" b="0" i="0" u="none" strike="noStrike" kern="1200" baseline="0">
                          <a:solidFill>
                            <a:schemeClr val="tx1">
                              <a:lumMod val="100000"/>
                            </a:schemeClr>
                          </a:solidFill>
                          <a:latin typeface="+mn-lt"/>
                          <a:ea typeface="+mn-ea"/>
                          <a:cs typeface="+mn-cs"/>
                        </a:rPr>
                        <a:t> and </a:t>
                      </a:r>
                      <a:r>
                        <a:rPr lang="en-US" sz="1400" b="0" i="0" u="none" strike="noStrike" kern="1200" baseline="0" err="1">
                          <a:solidFill>
                            <a:schemeClr val="tx1">
                              <a:lumMod val="100000"/>
                            </a:schemeClr>
                          </a:solidFill>
                          <a:latin typeface="+mn-lt"/>
                          <a:ea typeface="+mn-ea"/>
                          <a:cs typeface="+mn-cs"/>
                        </a:rPr>
                        <a:t>billTo</a:t>
                      </a:r>
                      <a:r>
                        <a:rPr lang="en-US" sz="1400" b="0" i="0" u="none" strike="noStrike" kern="1200" baseline="0">
                          <a:solidFill>
                            <a:schemeClr val="tx1">
                              <a:lumMod val="100000"/>
                            </a:schemeClr>
                          </a:solidFill>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List of UoM used in the project </a:t>
                      </a:r>
                    </a:p>
                  </a:txBody>
                  <a:tcPr anchor="ctr">
                    <a:solidFill>
                      <a:schemeClr val="tx2">
                        <a:lumMod val="10000"/>
                        <a:lumOff val="90000"/>
                      </a:schemeClr>
                    </a:solidFill>
                  </a:tcPr>
                </a:tc>
                <a:tc>
                  <a:txBody>
                    <a:bodyPr/>
                    <a:lstStyle/>
                    <a:p>
                      <a:pPr algn="ctr"/>
                      <a:endParaRPr lang="en-US" sz="1400" dirty="0">
                        <a:solidFill>
                          <a:srgbClr val="0070C0"/>
                        </a:solidFill>
                      </a:endParaRPr>
                    </a:p>
                  </a:txBody>
                  <a:tcPr anchor="ctr">
                    <a:solidFill>
                      <a:schemeClr val="tx2">
                        <a:lumMod val="10000"/>
                        <a:lumOff val="90000"/>
                      </a:schemeClr>
                    </a:solidFill>
                  </a:tcPr>
                </a:tc>
                <a:extLst>
                  <a:ext uri="{0D108BD9-81ED-4DB2-BD59-A6C34878D82A}">
                    <a16:rowId xmlns:a16="http://schemas.microsoft.com/office/drawing/2014/main" val="4013740728"/>
                  </a:ext>
                </a:extLst>
              </a:tr>
              <a:tr h="10639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Attachments</a:t>
                      </a:r>
                    </a:p>
                  </a:txBody>
                  <a:tcPr anchor="ctr">
                    <a:solidFill>
                      <a:schemeClr val="tx2">
                        <a:lumMod val="10000"/>
                        <a:lumOff val="9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Please review this guide on how to send the attachments (MIME) to Supplier CIG and further to SAP Business Network </a:t>
                      </a:r>
                    </a:p>
                  </a:txBody>
                  <a:tcPr anchor="ctr">
                    <a:solidFill>
                      <a:schemeClr val="tx2">
                        <a:lumMod val="10000"/>
                        <a:lumOff val="90000"/>
                      </a:schemeClr>
                    </a:solidFill>
                  </a:tcPr>
                </a:tc>
                <a:tc>
                  <a:txBody>
                    <a:bodyPr/>
                    <a:lstStyle/>
                    <a:p>
                      <a:pPr algn="ctr"/>
                      <a:endParaRPr lang="en-US" sz="1400" dirty="0">
                        <a:solidFill>
                          <a:srgbClr val="0070C0"/>
                        </a:solidFill>
                      </a:endParaRPr>
                    </a:p>
                  </a:txBody>
                  <a:tcPr anchor="ctr">
                    <a:solidFill>
                      <a:schemeClr val="tx2">
                        <a:lumMod val="10000"/>
                        <a:lumOff val="90000"/>
                      </a:schemeClr>
                    </a:solidFill>
                  </a:tcPr>
                </a:tc>
                <a:extLst>
                  <a:ext uri="{0D108BD9-81ED-4DB2-BD59-A6C34878D82A}">
                    <a16:rowId xmlns:a16="http://schemas.microsoft.com/office/drawing/2014/main" val="3695350778"/>
                  </a:ext>
                </a:extLst>
              </a:tr>
            </a:tbl>
          </a:graphicData>
        </a:graphic>
      </p:graphicFrame>
      <p:pic>
        <p:nvPicPr>
          <p:cNvPr id="12" name="Picture 11">
            <a:extLst>
              <a:ext uri="{FF2B5EF4-FFF2-40B4-BE49-F238E27FC236}">
                <a16:creationId xmlns:a16="http://schemas.microsoft.com/office/drawing/2014/main" id="{6B88FC0E-B3E9-4C97-B447-751591EE7694}"/>
              </a:ext>
            </a:extLst>
          </p:cNvPr>
          <p:cNvPicPr>
            <a:picLocks noChangeAspect="1"/>
          </p:cNvPicPr>
          <p:nvPr/>
        </p:nvPicPr>
        <p:blipFill>
          <a:blip r:embed="rId5"/>
          <a:stretch>
            <a:fillRect/>
          </a:stretch>
        </p:blipFill>
        <p:spPr>
          <a:xfrm>
            <a:off x="10819077" y="5699234"/>
            <a:ext cx="608349" cy="438273"/>
          </a:xfrm>
          <a:prstGeom prst="rect">
            <a:avLst/>
          </a:prstGeom>
        </p:spPr>
      </p:pic>
      <p:pic>
        <p:nvPicPr>
          <p:cNvPr id="13" name="Picture 12">
            <a:extLst>
              <a:ext uri="{FF2B5EF4-FFF2-40B4-BE49-F238E27FC236}">
                <a16:creationId xmlns:a16="http://schemas.microsoft.com/office/drawing/2014/main" id="{96A48E1C-AC8E-461D-A0A8-C1A9068DA591}"/>
              </a:ext>
            </a:extLst>
          </p:cNvPr>
          <p:cNvPicPr>
            <a:picLocks noChangeAspect="1"/>
          </p:cNvPicPr>
          <p:nvPr/>
        </p:nvPicPr>
        <p:blipFill>
          <a:blip r:embed="rId6"/>
          <a:stretch>
            <a:fillRect/>
          </a:stretch>
        </p:blipFill>
        <p:spPr>
          <a:xfrm>
            <a:off x="529660" y="5699234"/>
            <a:ext cx="689296" cy="689296"/>
          </a:xfrm>
          <a:prstGeom prst="rect">
            <a:avLst/>
          </a:prstGeom>
        </p:spPr>
      </p:pic>
      <p:sp>
        <p:nvSpPr>
          <p:cNvPr id="2" name="TextBox 1">
            <a:extLst>
              <a:ext uri="{FF2B5EF4-FFF2-40B4-BE49-F238E27FC236}">
                <a16:creationId xmlns:a16="http://schemas.microsoft.com/office/drawing/2014/main" id="{18B79C01-C690-42C0-9B80-6E34D7782B8D}"/>
              </a:ext>
            </a:extLst>
          </p:cNvPr>
          <p:cNvSpPr txBox="1"/>
          <p:nvPr/>
        </p:nvSpPr>
        <p:spPr>
          <a:xfrm>
            <a:off x="3268718" y="5784180"/>
            <a:ext cx="839679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Garamond" panose="02020404030301010803"/>
                <a:ea typeface="+mn-ea"/>
                <a:cs typeface="+mn-cs"/>
              </a:rPr>
              <a:t>Note : The scope of each individual supplier project is validated by Ericsson team per each case.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Garamond" panose="02020404030301010803"/>
                <a:ea typeface="+mn-ea"/>
                <a:cs typeface="+mn-cs"/>
              </a:rPr>
              <a:t>           Please make sure to agree and confirm with Ericsson Team the business scope that applies to you.</a:t>
            </a:r>
            <a:endParaRPr kumimoji="0" lang="fr-FR" sz="1400" b="0" i="0" u="none" strike="noStrike" kern="1200" cap="none" spc="0" normalizeH="0" baseline="0" noProof="0">
              <a:ln>
                <a:noFill/>
              </a:ln>
              <a:solidFill>
                <a:prstClr val="black"/>
              </a:solidFill>
              <a:effectLst/>
              <a:uLnTx/>
              <a:uFillTx/>
              <a:latin typeface="Garamond" panose="02020404030301010803"/>
              <a:ea typeface="+mn-ea"/>
              <a:cs typeface="+mn-cs"/>
            </a:endParaRPr>
          </a:p>
        </p:txBody>
      </p:sp>
      <p:pic>
        <p:nvPicPr>
          <p:cNvPr id="6" name="Picture 5">
            <a:extLst>
              <a:ext uri="{FF2B5EF4-FFF2-40B4-BE49-F238E27FC236}">
                <a16:creationId xmlns:a16="http://schemas.microsoft.com/office/drawing/2014/main" id="{FE05EDFD-BACA-4A7C-906D-6C80F318A751}"/>
              </a:ext>
            </a:extLst>
          </p:cNvPr>
          <p:cNvPicPr>
            <a:picLocks noChangeAspect="1"/>
          </p:cNvPicPr>
          <p:nvPr/>
        </p:nvPicPr>
        <p:blipFill>
          <a:blip r:embed="rId7"/>
          <a:stretch>
            <a:fillRect/>
          </a:stretch>
        </p:blipFill>
        <p:spPr>
          <a:xfrm>
            <a:off x="2737640" y="5699234"/>
            <a:ext cx="630328" cy="630328"/>
          </a:xfrm>
          <a:prstGeom prst="rect">
            <a:avLst/>
          </a:prstGeom>
        </p:spPr>
      </p:pic>
      <p:graphicFrame>
        <p:nvGraphicFramePr>
          <p:cNvPr id="9" name="Object 8">
            <a:extLst>
              <a:ext uri="{FF2B5EF4-FFF2-40B4-BE49-F238E27FC236}">
                <a16:creationId xmlns:a16="http://schemas.microsoft.com/office/drawing/2014/main" id="{8FDBDF38-D318-4804-BBB6-BF9D77ACDF23}"/>
              </a:ext>
            </a:extLst>
          </p:cNvPr>
          <p:cNvGraphicFramePr>
            <a:graphicFrameLocks noChangeAspect="1"/>
          </p:cNvGraphicFramePr>
          <p:nvPr>
            <p:extLst>
              <p:ext uri="{D42A27DB-BD31-4B8C-83A1-F6EECF244321}">
                <p14:modId xmlns:p14="http://schemas.microsoft.com/office/powerpoint/2010/main" val="124904325"/>
              </p:ext>
            </p:extLst>
          </p:nvPr>
        </p:nvGraphicFramePr>
        <p:xfrm>
          <a:off x="8939213" y="4483100"/>
          <a:ext cx="1077912" cy="909638"/>
        </p:xfrm>
        <a:graphic>
          <a:graphicData uri="http://schemas.openxmlformats.org/presentationml/2006/ole">
            <mc:AlternateContent xmlns:mc="http://schemas.openxmlformats.org/markup-compatibility/2006">
              <mc:Choice xmlns:v="urn:schemas-microsoft-com:vml" Requires="v">
                <p:oleObj spid="_x0000_s1046" name="Acrobat Document" showAsIcon="1" r:id="rId8" imgW="914400" imgH="771525" progId="Acrobat.Document.DC">
                  <p:embed/>
                </p:oleObj>
              </mc:Choice>
              <mc:Fallback>
                <p:oleObj name="Acrobat Document" showAsIcon="1" r:id="rId8" imgW="914400" imgH="771525" progId="Acrobat.Document.DC">
                  <p:embed/>
                  <p:pic>
                    <p:nvPicPr>
                      <p:cNvPr id="9" name="Object 8">
                        <a:extLst>
                          <a:ext uri="{FF2B5EF4-FFF2-40B4-BE49-F238E27FC236}">
                            <a16:creationId xmlns:a16="http://schemas.microsoft.com/office/drawing/2014/main" id="{8FDBDF38-D318-4804-BBB6-BF9D77ACDF23}"/>
                          </a:ext>
                        </a:extLst>
                      </p:cNvPr>
                      <p:cNvPicPr/>
                      <p:nvPr/>
                    </p:nvPicPr>
                    <p:blipFill>
                      <a:blip r:embed="rId9"/>
                      <a:stretch>
                        <a:fillRect/>
                      </a:stretch>
                    </p:blipFill>
                    <p:spPr>
                      <a:xfrm>
                        <a:off x="8939213" y="4483100"/>
                        <a:ext cx="1077912" cy="909638"/>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013D7FC5-6A74-43BA-B1E5-6C37F352362A}"/>
              </a:ext>
            </a:extLst>
          </p:cNvPr>
          <p:cNvPicPr>
            <a:picLocks noChangeAspect="1"/>
          </p:cNvPicPr>
          <p:nvPr/>
        </p:nvPicPr>
        <p:blipFill>
          <a:blip r:embed="rId10"/>
          <a:stretch>
            <a:fillRect/>
          </a:stretch>
        </p:blipFill>
        <p:spPr>
          <a:xfrm>
            <a:off x="700676" y="767489"/>
            <a:ext cx="1907582" cy="689295"/>
          </a:xfrm>
          <a:prstGeom prst="rect">
            <a:avLst/>
          </a:prstGeom>
        </p:spPr>
      </p:pic>
      <p:graphicFrame>
        <p:nvGraphicFramePr>
          <p:cNvPr id="3" name="Object 2">
            <a:extLst>
              <a:ext uri="{FF2B5EF4-FFF2-40B4-BE49-F238E27FC236}">
                <a16:creationId xmlns:a16="http://schemas.microsoft.com/office/drawing/2014/main" id="{E2B22E31-26C8-419D-9ACF-157D0929B109}"/>
              </a:ext>
            </a:extLst>
          </p:cNvPr>
          <p:cNvGraphicFramePr>
            <a:graphicFrameLocks noChangeAspect="1"/>
          </p:cNvGraphicFramePr>
          <p:nvPr>
            <p:extLst>
              <p:ext uri="{D42A27DB-BD31-4B8C-83A1-F6EECF244321}">
                <p14:modId xmlns:p14="http://schemas.microsoft.com/office/powerpoint/2010/main" val="2846463014"/>
              </p:ext>
            </p:extLst>
          </p:nvPr>
        </p:nvGraphicFramePr>
        <p:xfrm>
          <a:off x="8464550" y="3416300"/>
          <a:ext cx="949325" cy="798513"/>
        </p:xfrm>
        <a:graphic>
          <a:graphicData uri="http://schemas.openxmlformats.org/presentationml/2006/ole">
            <mc:AlternateContent xmlns:mc="http://schemas.openxmlformats.org/markup-compatibility/2006">
              <mc:Choice xmlns:v="urn:schemas-microsoft-com:vml" Requires="v">
                <p:oleObj spid="_x0000_s1047" name="Worksheet" showAsIcon="1" r:id="rId11" imgW="948600" imgH="799200" progId="Excel.Sheet.12">
                  <p:embed/>
                </p:oleObj>
              </mc:Choice>
              <mc:Fallback>
                <p:oleObj name="Worksheet" showAsIcon="1" r:id="rId11" imgW="948600" imgH="799200" progId="Excel.Sheet.12">
                  <p:embed/>
                  <p:pic>
                    <p:nvPicPr>
                      <p:cNvPr id="3" name="Object 2">
                        <a:extLst>
                          <a:ext uri="{FF2B5EF4-FFF2-40B4-BE49-F238E27FC236}">
                            <a16:creationId xmlns:a16="http://schemas.microsoft.com/office/drawing/2014/main" id="{E2B22E31-26C8-419D-9ACF-157D0929B109}"/>
                          </a:ext>
                        </a:extLst>
                      </p:cNvPr>
                      <p:cNvPicPr/>
                      <p:nvPr/>
                    </p:nvPicPr>
                    <p:blipFill>
                      <a:blip r:embed="rId12"/>
                      <a:stretch>
                        <a:fillRect/>
                      </a:stretch>
                    </p:blipFill>
                    <p:spPr>
                      <a:xfrm>
                        <a:off x="8464550" y="3416300"/>
                        <a:ext cx="949325" cy="798513"/>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1A03E7F1-2D12-430B-A6A4-18FEBAE06C2D}"/>
              </a:ext>
            </a:extLst>
          </p:cNvPr>
          <p:cNvGraphicFramePr>
            <a:graphicFrameLocks noChangeAspect="1"/>
          </p:cNvGraphicFramePr>
          <p:nvPr>
            <p:extLst>
              <p:ext uri="{D42A27DB-BD31-4B8C-83A1-F6EECF244321}">
                <p14:modId xmlns:p14="http://schemas.microsoft.com/office/powerpoint/2010/main" val="2045647197"/>
              </p:ext>
            </p:extLst>
          </p:nvPr>
        </p:nvGraphicFramePr>
        <p:xfrm>
          <a:off x="7613650" y="3416300"/>
          <a:ext cx="949325" cy="798513"/>
        </p:xfrm>
        <a:graphic>
          <a:graphicData uri="http://schemas.openxmlformats.org/presentationml/2006/ole">
            <mc:AlternateContent xmlns:mc="http://schemas.openxmlformats.org/markup-compatibility/2006">
              <mc:Choice xmlns:v="urn:schemas-microsoft-com:vml" Requires="v">
                <p:oleObj spid="_x0000_s1048" name="Worksheet" showAsIcon="1" r:id="rId13" imgW="948600" imgH="799200" progId="Excel.Sheet.12">
                  <p:embed/>
                </p:oleObj>
              </mc:Choice>
              <mc:Fallback>
                <p:oleObj name="Worksheet" showAsIcon="1" r:id="rId13" imgW="948600" imgH="799200" progId="Excel.Sheet.12">
                  <p:embed/>
                  <p:pic>
                    <p:nvPicPr>
                      <p:cNvPr id="5" name="Object 4">
                        <a:extLst>
                          <a:ext uri="{FF2B5EF4-FFF2-40B4-BE49-F238E27FC236}">
                            <a16:creationId xmlns:a16="http://schemas.microsoft.com/office/drawing/2014/main" id="{1A03E7F1-2D12-430B-A6A4-18FEBAE06C2D}"/>
                          </a:ext>
                        </a:extLst>
                      </p:cNvPr>
                      <p:cNvPicPr/>
                      <p:nvPr/>
                    </p:nvPicPr>
                    <p:blipFill>
                      <a:blip r:embed="rId14"/>
                      <a:stretch>
                        <a:fillRect/>
                      </a:stretch>
                    </p:blipFill>
                    <p:spPr>
                      <a:xfrm>
                        <a:off x="7613650" y="3416300"/>
                        <a:ext cx="949325" cy="798513"/>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6B48C5C0-637C-4236-86A3-A182CA30681A}"/>
              </a:ext>
            </a:extLst>
          </p:cNvPr>
          <p:cNvGraphicFramePr>
            <a:graphicFrameLocks noChangeAspect="1"/>
          </p:cNvGraphicFramePr>
          <p:nvPr>
            <p:extLst>
              <p:ext uri="{D42A27DB-BD31-4B8C-83A1-F6EECF244321}">
                <p14:modId xmlns:p14="http://schemas.microsoft.com/office/powerpoint/2010/main" val="3406594243"/>
              </p:ext>
            </p:extLst>
          </p:nvPr>
        </p:nvGraphicFramePr>
        <p:xfrm>
          <a:off x="9501188" y="3579813"/>
          <a:ext cx="555625" cy="469900"/>
        </p:xfrm>
        <a:graphic>
          <a:graphicData uri="http://schemas.openxmlformats.org/presentationml/2006/ole">
            <mc:AlternateContent xmlns:mc="http://schemas.openxmlformats.org/markup-compatibility/2006">
              <mc:Choice xmlns:v="urn:schemas-microsoft-com:vml" Requires="v">
                <p:oleObj spid="_x0000_s1049" name="Worksheet" showAsIcon="1" r:id="rId15" imgW="556200" imgH="469800" progId="Excel.Sheet.12">
                  <p:embed/>
                </p:oleObj>
              </mc:Choice>
              <mc:Fallback>
                <p:oleObj name="Worksheet" showAsIcon="1" r:id="rId15" imgW="556200" imgH="469800" progId="Excel.Sheet.12">
                  <p:embed/>
                  <p:pic>
                    <p:nvPicPr>
                      <p:cNvPr id="0" name=""/>
                      <p:cNvPicPr/>
                      <p:nvPr/>
                    </p:nvPicPr>
                    <p:blipFill>
                      <a:blip r:embed="rId16"/>
                      <a:stretch>
                        <a:fillRect/>
                      </a:stretch>
                    </p:blipFill>
                    <p:spPr>
                      <a:xfrm>
                        <a:off x="9501188" y="3579813"/>
                        <a:ext cx="555625" cy="4699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DB2DA068-46DD-4BCC-8A5C-1058181F9A5F}"/>
              </a:ext>
            </a:extLst>
          </p:cNvPr>
          <p:cNvGraphicFramePr>
            <a:graphicFrameLocks noChangeAspect="1"/>
          </p:cNvGraphicFramePr>
          <p:nvPr>
            <p:extLst>
              <p:ext uri="{D42A27DB-BD31-4B8C-83A1-F6EECF244321}">
                <p14:modId xmlns:p14="http://schemas.microsoft.com/office/powerpoint/2010/main" val="1861154016"/>
              </p:ext>
            </p:extLst>
          </p:nvPr>
        </p:nvGraphicFramePr>
        <p:xfrm>
          <a:off x="9025660" y="2526810"/>
          <a:ext cx="830518" cy="702380"/>
        </p:xfrm>
        <a:graphic>
          <a:graphicData uri="http://schemas.openxmlformats.org/presentationml/2006/ole">
            <mc:AlternateContent xmlns:mc="http://schemas.openxmlformats.org/markup-compatibility/2006">
              <mc:Choice xmlns:v="urn:schemas-microsoft-com:vml" Requires="v">
                <p:oleObj spid="_x0000_s1050" name="Document" showAsIcon="1" r:id="rId17" imgW="556200" imgH="469800" progId="Word.Document.12">
                  <p:embed/>
                </p:oleObj>
              </mc:Choice>
              <mc:Fallback>
                <p:oleObj name="Document" showAsIcon="1" r:id="rId17" imgW="556200" imgH="469800" progId="Word.Document.12">
                  <p:embed/>
                  <p:pic>
                    <p:nvPicPr>
                      <p:cNvPr id="0" name=""/>
                      <p:cNvPicPr/>
                      <p:nvPr/>
                    </p:nvPicPr>
                    <p:blipFill>
                      <a:blip r:embed="rId18"/>
                      <a:stretch>
                        <a:fillRect/>
                      </a:stretch>
                    </p:blipFill>
                    <p:spPr>
                      <a:xfrm>
                        <a:off x="9025660" y="2526810"/>
                        <a:ext cx="830518" cy="702380"/>
                      </a:xfrm>
                      <a:prstGeom prst="rect">
                        <a:avLst/>
                      </a:prstGeom>
                    </p:spPr>
                  </p:pic>
                </p:oleObj>
              </mc:Fallback>
            </mc:AlternateContent>
          </a:graphicData>
        </a:graphic>
      </p:graphicFrame>
    </p:spTree>
    <p:extLst>
      <p:ext uri="{BB962C8B-B14F-4D97-AF65-F5344CB8AC3E}">
        <p14:creationId xmlns:p14="http://schemas.microsoft.com/office/powerpoint/2010/main" val="1345627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p:txBody>
          <a:bodyPr wrap="square" anchor="t">
            <a:normAutofit/>
          </a:bodyPr>
          <a:lstStyle/>
          <a:p>
            <a:pPr lvl="1"/>
            <a:endParaRPr lang="en-US"/>
          </a:p>
          <a:p>
            <a:pPr lvl="1"/>
            <a:endParaRPr lang="en-US"/>
          </a:p>
        </p:txBody>
      </p:sp>
      <p:pic>
        <p:nvPicPr>
          <p:cNvPr id="17" name="Picture 16">
            <a:extLst>
              <a:ext uri="{FF2B5EF4-FFF2-40B4-BE49-F238E27FC236}">
                <a16:creationId xmlns:a16="http://schemas.microsoft.com/office/drawing/2014/main" id="{DA47EC8C-68EF-4635-812A-840A6E948C41}"/>
              </a:ext>
            </a:extLst>
          </p:cNvPr>
          <p:cNvPicPr>
            <a:picLocks noChangeAspect="1"/>
          </p:cNvPicPr>
          <p:nvPr/>
        </p:nvPicPr>
        <p:blipFill>
          <a:blip r:embed="rId4"/>
          <a:stretch>
            <a:fillRect/>
          </a:stretch>
        </p:blipFill>
        <p:spPr>
          <a:xfrm>
            <a:off x="10819077" y="597193"/>
            <a:ext cx="675422" cy="675422"/>
          </a:xfrm>
          <a:prstGeom prst="rect">
            <a:avLst/>
          </a:prstGeom>
        </p:spPr>
      </p:pic>
      <p:graphicFrame>
        <p:nvGraphicFramePr>
          <p:cNvPr id="8" name="Table 4">
            <a:extLst>
              <a:ext uri="{FF2B5EF4-FFF2-40B4-BE49-F238E27FC236}">
                <a16:creationId xmlns:a16="http://schemas.microsoft.com/office/drawing/2014/main" id="{C98298AB-47FE-4AF5-9AB9-E662FFE95C35}"/>
              </a:ext>
            </a:extLst>
          </p:cNvPr>
          <p:cNvGraphicFramePr>
            <a:graphicFrameLocks noGrp="1"/>
          </p:cNvGraphicFramePr>
          <p:nvPr>
            <p:extLst>
              <p:ext uri="{D42A27DB-BD31-4B8C-83A1-F6EECF244321}">
                <p14:modId xmlns:p14="http://schemas.microsoft.com/office/powerpoint/2010/main" val="3761116232"/>
              </p:ext>
            </p:extLst>
          </p:nvPr>
        </p:nvGraphicFramePr>
        <p:xfrm>
          <a:off x="814084" y="1554480"/>
          <a:ext cx="10545289" cy="4541520"/>
        </p:xfrm>
        <a:graphic>
          <a:graphicData uri="http://schemas.openxmlformats.org/drawingml/2006/table">
            <a:tbl>
              <a:tblPr firstRow="1" bandRow="1">
                <a:tableStyleId>{5C22544A-7EE6-4342-B048-85BDC9FD1C3A}</a:tableStyleId>
              </a:tblPr>
              <a:tblGrid>
                <a:gridCol w="1918606">
                  <a:extLst>
                    <a:ext uri="{9D8B030D-6E8A-4147-A177-3AD203B41FA5}">
                      <a16:colId xmlns:a16="http://schemas.microsoft.com/office/drawing/2014/main" val="2143106651"/>
                    </a:ext>
                  </a:extLst>
                </a:gridCol>
                <a:gridCol w="882869">
                  <a:extLst>
                    <a:ext uri="{9D8B030D-6E8A-4147-A177-3AD203B41FA5}">
                      <a16:colId xmlns:a16="http://schemas.microsoft.com/office/drawing/2014/main" val="3262452723"/>
                    </a:ext>
                  </a:extLst>
                </a:gridCol>
                <a:gridCol w="5088198">
                  <a:extLst>
                    <a:ext uri="{9D8B030D-6E8A-4147-A177-3AD203B41FA5}">
                      <a16:colId xmlns:a16="http://schemas.microsoft.com/office/drawing/2014/main" val="3084688652"/>
                    </a:ext>
                  </a:extLst>
                </a:gridCol>
                <a:gridCol w="2655616">
                  <a:extLst>
                    <a:ext uri="{9D8B030D-6E8A-4147-A177-3AD203B41FA5}">
                      <a16:colId xmlns:a16="http://schemas.microsoft.com/office/drawing/2014/main" val="617783149"/>
                    </a:ext>
                  </a:extLst>
                </a:gridCol>
              </a:tblGrid>
              <a:tr h="365760">
                <a:tc>
                  <a:txBody>
                    <a:bodyPr/>
                    <a:lstStyle/>
                    <a:p>
                      <a:pPr algn="ctr"/>
                      <a:r>
                        <a:rPr lang="en-US" sz="1600">
                          <a:solidFill>
                            <a:schemeClr val="bg1">
                              <a:lumMod val="100000"/>
                            </a:schemeClr>
                          </a:solidFill>
                        </a:rPr>
                        <a:t>Document name </a:t>
                      </a:r>
                    </a:p>
                  </a:txBody>
                  <a:tcPr/>
                </a:tc>
                <a:tc gridSpan="2">
                  <a:txBody>
                    <a:bodyPr/>
                    <a:lstStyle/>
                    <a:p>
                      <a:pPr algn="ctr"/>
                      <a:r>
                        <a:rPr lang="en-US" sz="1600">
                          <a:solidFill>
                            <a:schemeClr val="bg1">
                              <a:lumMod val="100000"/>
                            </a:schemeClr>
                          </a:solidFill>
                        </a:rPr>
                        <a:t>Description</a:t>
                      </a:r>
                    </a:p>
                  </a:txBody>
                  <a:tcPr/>
                </a:tc>
                <a:tc hMerge="1">
                  <a:txBody>
                    <a:bodyPr/>
                    <a:lstStyle/>
                    <a:p>
                      <a:endParaRPr lang="en-US"/>
                    </a:p>
                  </a:txBody>
                  <a:tcPr/>
                </a:tc>
                <a:tc>
                  <a:txBody>
                    <a:bodyPr/>
                    <a:lstStyle/>
                    <a:p>
                      <a:pPr algn="ctr"/>
                      <a:r>
                        <a:rPr lang="en-US" sz="1600">
                          <a:solidFill>
                            <a:schemeClr val="bg1">
                              <a:lumMod val="100000"/>
                            </a:schemeClr>
                          </a:solidFill>
                        </a:rPr>
                        <a:t>The files attached</a:t>
                      </a:r>
                    </a:p>
                  </a:txBody>
                  <a:tcPr/>
                </a:tc>
                <a:extLst>
                  <a:ext uri="{0D108BD9-81ED-4DB2-BD59-A6C34878D82A}">
                    <a16:rowId xmlns:a16="http://schemas.microsoft.com/office/drawing/2014/main" val="1373100990"/>
                  </a:ext>
                </a:extLst>
              </a:tr>
              <a:tr h="9144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a:solidFill>
                            <a:schemeClr val="tx1">
                              <a:lumMod val="100000"/>
                            </a:schemeClr>
                          </a:solidFill>
                        </a:rPr>
                        <a:t>Delta file covering the Ericsson </a:t>
                      </a:r>
                      <a:r>
                        <a:rPr lang="en-US" sz="1400" b="0" i="0" u="none" strike="noStrike" kern="1200" baseline="0">
                          <a:solidFill>
                            <a:schemeClr val="tx1">
                              <a:lumMod val="100000"/>
                            </a:schemeClr>
                          </a:solidFill>
                          <a:latin typeface="+mn-lt"/>
                          <a:ea typeface="+mn-ea"/>
                          <a:cs typeface="+mn-cs"/>
                        </a:rPr>
                        <a:t>PO Collaboration Process</a:t>
                      </a:r>
                    </a:p>
                  </a:txBody>
                  <a:tcPr anchor="ctr">
                    <a:solidFill>
                      <a:schemeClr val="bg2">
                        <a:lumMod val="100000"/>
                      </a:schemeClr>
                    </a:solidFill>
                  </a:tcPr>
                </a:tc>
                <a:tc grid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a:solidFill>
                            <a:schemeClr val="tx1">
                              <a:lumMod val="100000"/>
                            </a:schemeClr>
                          </a:solidFill>
                        </a:rPr>
                        <a:t>This file contains the Ericsson cXML samples with the field description based on the Ericsson requirements</a:t>
                      </a:r>
                    </a:p>
                  </a:txBody>
                  <a:tcPr anchor="ctr">
                    <a:lnB w="12700" cmpd="sng">
                      <a:noFill/>
                    </a:lnB>
                    <a:solidFill>
                      <a:schemeClr val="bg2">
                        <a:lumMod val="100000"/>
                      </a:schemeClr>
                    </a:solidFill>
                  </a:tcPr>
                </a:tc>
                <a:tc hMerge="1">
                  <a:txBody>
                    <a:bodyPr/>
                    <a:lstStyle/>
                    <a:p>
                      <a:endParaRPr lang="en-US"/>
                    </a:p>
                  </a:txBody>
                  <a:tcPr/>
                </a:tc>
                <a:tc>
                  <a:txBody>
                    <a:bodyPr/>
                    <a:lstStyle/>
                    <a:p>
                      <a:pPr algn="ctr"/>
                      <a:endParaRPr lang="en-US" sz="1400" dirty="0">
                        <a:solidFill>
                          <a:srgbClr val="0070C0"/>
                        </a:solidFill>
                      </a:endParaRPr>
                    </a:p>
                  </a:txBody>
                  <a:tcPr anchor="ctr">
                    <a:solidFill>
                      <a:schemeClr val="bg2">
                        <a:lumMod val="100000"/>
                      </a:schemeClr>
                    </a:solidFill>
                  </a:tcPr>
                </a:tc>
                <a:extLst>
                  <a:ext uri="{0D108BD9-81ED-4DB2-BD59-A6C34878D82A}">
                    <a16:rowId xmlns:a16="http://schemas.microsoft.com/office/drawing/2014/main" val="413701570"/>
                  </a:ext>
                </a:extLst>
              </a:tr>
              <a:tr h="1249680">
                <a:tc rowSpan="3">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Defaulted samples files covering the Ericsson PO Collaboration Process.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The cXML files themselves. Please note they are dummied and do not contain a real commercial data. Please consider them as a structure example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a:solidFill>
                          <a:schemeClr val="tx1">
                            <a:lumMod val="100000"/>
                          </a:schemeClr>
                        </a:solidFill>
                        <a:latin typeface="+mn-lt"/>
                        <a:ea typeface="+mn-ea"/>
                        <a:cs typeface="+mn-cs"/>
                      </a:endParaRPr>
                    </a:p>
                  </a:txBody>
                  <a:tcPr anchor="ctr">
                    <a:lnR w="12700" cmpd="sng">
                      <a:noFill/>
                    </a:lnR>
                    <a:solidFill>
                      <a:schemeClr val="tx2">
                        <a:lumMod val="10000"/>
                        <a:lumOff val="9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NB</a:t>
                      </a:r>
                    </a:p>
                  </a:txBody>
                  <a:tcPr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10000"/>
                        <a:lumOff val="90000"/>
                      </a:schemeClr>
                    </a:solidFill>
                  </a:tcPr>
                </a:tc>
                <a:tc grid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a:solidFill>
                          <a:schemeClr val="tx1">
                            <a:lumMod val="100000"/>
                          </a:schemeClr>
                        </a:solidFill>
                        <a:latin typeface="+mn-lt"/>
                        <a:ea typeface="+mn-ea"/>
                        <a:cs typeface="+mn-cs"/>
                      </a:endParaRPr>
                    </a:p>
                  </a:txBody>
                  <a:tcPr anchor="ctr">
                    <a:lnL w="12700" cap="flat" cmpd="sng" algn="ctr">
                      <a:noFill/>
                      <a:prstDash val="solid"/>
                      <a:round/>
                      <a:headEnd type="none" w="med" len="med"/>
                      <a:tailEnd type="none" w="med" len="med"/>
                    </a:lnL>
                    <a:solidFill>
                      <a:schemeClr val="tx2">
                        <a:lumMod val="10000"/>
                        <a:lumOff val="90000"/>
                      </a:schemeClr>
                    </a:solidFill>
                  </a:tcPr>
                </a:tc>
                <a:tc hMerge="1">
                  <a:txBody>
                    <a:bodyPr/>
                    <a:lstStyle/>
                    <a:p>
                      <a:pPr algn="ctr"/>
                      <a:endParaRPr lang="en-US" sz="1400">
                        <a:solidFill>
                          <a:srgbClr val="0070C0"/>
                        </a:solidFill>
                      </a:endParaRPr>
                    </a:p>
                  </a:txBody>
                  <a:tcPr anchor="ctr">
                    <a:solidFill>
                      <a:schemeClr val="tx2">
                        <a:lumMod val="10000"/>
                        <a:lumOff val="90000"/>
                      </a:schemeClr>
                    </a:solidFill>
                  </a:tcPr>
                </a:tc>
                <a:extLst>
                  <a:ext uri="{0D108BD9-81ED-4DB2-BD59-A6C34878D82A}">
                    <a16:rowId xmlns:a16="http://schemas.microsoft.com/office/drawing/2014/main" val="4013740728"/>
                  </a:ext>
                </a:extLst>
              </a:tr>
              <a:tr h="1005840">
                <a:tc vMerge="1">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a:solidFill>
                          <a:schemeClr val="tx1">
                            <a:lumMod val="100000"/>
                          </a:schemeClr>
                        </a:solidFill>
                        <a:latin typeface="+mn-lt"/>
                        <a:ea typeface="+mn-ea"/>
                        <a:cs typeface="+mn-cs"/>
                      </a:endParaRPr>
                    </a:p>
                  </a:txBody>
                  <a:tcPr anchor="ctr">
                    <a:solidFill>
                      <a:schemeClr val="bg2">
                        <a:lumMod val="10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ZNPI</a:t>
                      </a:r>
                    </a:p>
                  </a:txBody>
                  <a:tcPr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rowSpan="2" grid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a:solidFill>
                          <a:schemeClr val="tx1">
                            <a:lumMod val="100000"/>
                          </a:schemeClr>
                        </a:solidFill>
                      </a:endParaRPr>
                    </a:p>
                  </a:txBody>
                  <a:tcPr anchor="ctr">
                    <a:lnL w="12700" cap="flat" cmpd="sng" algn="ctr">
                      <a:noFill/>
                      <a:prstDash val="solid"/>
                      <a:round/>
                      <a:headEnd type="none" w="med" len="med"/>
                      <a:tailEnd type="none" w="med" len="med"/>
                    </a:lnL>
                    <a:solidFill>
                      <a:schemeClr val="tx2">
                        <a:lumMod val="10000"/>
                        <a:lumOff val="90000"/>
                      </a:schemeClr>
                    </a:solidFill>
                  </a:tcPr>
                </a:tc>
                <a:tc rowSpan="2" hMerge="1">
                  <a:txBody>
                    <a:bodyPr/>
                    <a:lstStyle/>
                    <a:p>
                      <a:pPr algn="ctr"/>
                      <a:endParaRPr lang="en-US" sz="1400">
                        <a:solidFill>
                          <a:srgbClr val="0070C0"/>
                        </a:solidFill>
                      </a:endParaRPr>
                    </a:p>
                  </a:txBody>
                  <a:tcPr anchor="ctr">
                    <a:solidFill>
                      <a:schemeClr val="bg2">
                        <a:lumMod val="100000"/>
                      </a:schemeClr>
                    </a:solidFill>
                  </a:tcPr>
                </a:tc>
                <a:extLst>
                  <a:ext uri="{0D108BD9-81ED-4DB2-BD59-A6C34878D82A}">
                    <a16:rowId xmlns:a16="http://schemas.microsoft.com/office/drawing/2014/main" val="2998716613"/>
                  </a:ext>
                </a:extLst>
              </a:tr>
              <a:tr h="1005840">
                <a:tc vMerge="1">
                  <a:txBody>
                    <a:bodyPr/>
                    <a:lstStyle/>
                    <a:p>
                      <a:endParaRPr lang="en-US"/>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lumMod val="100000"/>
                            </a:schemeClr>
                          </a:solidFill>
                          <a:latin typeface="+mn-lt"/>
                          <a:ea typeface="+mn-ea"/>
                          <a:cs typeface="+mn-cs"/>
                        </a:rPr>
                        <a:t>ZBTO</a:t>
                      </a: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lumMod val="10000"/>
                        <a:lumOff val="90000"/>
                      </a:schemeClr>
                    </a:solidFill>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2327466399"/>
                  </a:ext>
                </a:extLst>
              </a:tr>
            </a:tbl>
          </a:graphicData>
        </a:graphic>
      </p:graphicFrame>
      <p:pic>
        <p:nvPicPr>
          <p:cNvPr id="12" name="Picture 11">
            <a:extLst>
              <a:ext uri="{FF2B5EF4-FFF2-40B4-BE49-F238E27FC236}">
                <a16:creationId xmlns:a16="http://schemas.microsoft.com/office/drawing/2014/main" id="{6B88FC0E-B3E9-4C97-B447-751591EE7694}"/>
              </a:ext>
            </a:extLst>
          </p:cNvPr>
          <p:cNvPicPr>
            <a:picLocks noChangeAspect="1"/>
          </p:cNvPicPr>
          <p:nvPr/>
        </p:nvPicPr>
        <p:blipFill>
          <a:blip r:embed="rId5"/>
          <a:stretch>
            <a:fillRect/>
          </a:stretch>
        </p:blipFill>
        <p:spPr>
          <a:xfrm>
            <a:off x="11076407" y="5888832"/>
            <a:ext cx="418092" cy="301206"/>
          </a:xfrm>
          <a:prstGeom prst="rect">
            <a:avLst/>
          </a:prstGeom>
        </p:spPr>
      </p:pic>
      <p:pic>
        <p:nvPicPr>
          <p:cNvPr id="13" name="Picture 12">
            <a:extLst>
              <a:ext uri="{FF2B5EF4-FFF2-40B4-BE49-F238E27FC236}">
                <a16:creationId xmlns:a16="http://schemas.microsoft.com/office/drawing/2014/main" id="{96A48E1C-AC8E-461D-A0A8-C1A9068DA591}"/>
              </a:ext>
            </a:extLst>
          </p:cNvPr>
          <p:cNvPicPr>
            <a:picLocks noChangeAspect="1"/>
          </p:cNvPicPr>
          <p:nvPr/>
        </p:nvPicPr>
        <p:blipFill>
          <a:blip r:embed="rId6"/>
          <a:stretch>
            <a:fillRect/>
          </a:stretch>
        </p:blipFill>
        <p:spPr>
          <a:xfrm>
            <a:off x="529660" y="5699234"/>
            <a:ext cx="689296" cy="689296"/>
          </a:xfrm>
          <a:prstGeom prst="rect">
            <a:avLst/>
          </a:prstGeom>
        </p:spPr>
      </p:pic>
      <p:sp>
        <p:nvSpPr>
          <p:cNvPr id="2" name="TextBox 1">
            <a:extLst>
              <a:ext uri="{FF2B5EF4-FFF2-40B4-BE49-F238E27FC236}">
                <a16:creationId xmlns:a16="http://schemas.microsoft.com/office/drawing/2014/main" id="{18B79C01-C690-42C0-9B80-6E34D7782B8D}"/>
              </a:ext>
            </a:extLst>
          </p:cNvPr>
          <p:cNvSpPr txBox="1"/>
          <p:nvPr/>
        </p:nvSpPr>
        <p:spPr>
          <a:xfrm>
            <a:off x="1561240" y="5888251"/>
            <a:ext cx="7383619" cy="4154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black"/>
                </a:solidFill>
                <a:effectLst/>
                <a:uLnTx/>
                <a:uFillTx/>
                <a:latin typeface="Garamond" panose="02020404030301010803"/>
                <a:ea typeface="+mn-ea"/>
                <a:cs typeface="+mn-cs"/>
              </a:rPr>
              <a:t>Note : The scope of each individual supplier project is validated by Ericsson team per each case.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black"/>
                </a:solidFill>
                <a:effectLst/>
                <a:uLnTx/>
                <a:uFillTx/>
                <a:latin typeface="Garamond" panose="02020404030301010803"/>
                <a:ea typeface="+mn-ea"/>
                <a:cs typeface="+mn-cs"/>
              </a:rPr>
              <a:t>           Please make sure to agree and confirm with Ericsson Team the business scope that applies to you.</a:t>
            </a:r>
            <a:endParaRPr kumimoji="0" lang="fr-FR" sz="1050" b="0" i="0" u="none" strike="noStrike" kern="1200" cap="none" spc="0" normalizeH="0" baseline="0" noProof="0">
              <a:ln>
                <a:noFill/>
              </a:ln>
              <a:solidFill>
                <a:prstClr val="black"/>
              </a:solidFill>
              <a:effectLst/>
              <a:uLnTx/>
              <a:uFillTx/>
              <a:latin typeface="Garamond" panose="02020404030301010803"/>
              <a:ea typeface="+mn-ea"/>
              <a:cs typeface="+mn-cs"/>
            </a:endParaRPr>
          </a:p>
        </p:txBody>
      </p:sp>
      <p:pic>
        <p:nvPicPr>
          <p:cNvPr id="6" name="Picture 5">
            <a:extLst>
              <a:ext uri="{FF2B5EF4-FFF2-40B4-BE49-F238E27FC236}">
                <a16:creationId xmlns:a16="http://schemas.microsoft.com/office/drawing/2014/main" id="{FE05EDFD-BACA-4A7C-906D-6C80F318A751}"/>
              </a:ext>
            </a:extLst>
          </p:cNvPr>
          <p:cNvPicPr>
            <a:picLocks noChangeAspect="1"/>
          </p:cNvPicPr>
          <p:nvPr/>
        </p:nvPicPr>
        <p:blipFill>
          <a:blip r:embed="rId7"/>
          <a:stretch>
            <a:fillRect/>
          </a:stretch>
        </p:blipFill>
        <p:spPr>
          <a:xfrm>
            <a:off x="1126415" y="5537413"/>
            <a:ext cx="630328" cy="630328"/>
          </a:xfrm>
          <a:prstGeom prst="rect">
            <a:avLst/>
          </a:prstGeom>
        </p:spPr>
      </p:pic>
      <p:sp>
        <p:nvSpPr>
          <p:cNvPr id="23" name="Title">
            <a:extLst>
              <a:ext uri="{FF2B5EF4-FFF2-40B4-BE49-F238E27FC236}">
                <a16:creationId xmlns:a16="http://schemas.microsoft.com/office/drawing/2014/main" id="{6E3C7DC7-0063-47F1-8982-23AFAF9A9437}"/>
              </a:ext>
            </a:extLst>
          </p:cNvPr>
          <p:cNvSpPr txBox="1">
            <a:spLocks/>
          </p:cNvSpPr>
          <p:nvPr/>
        </p:nvSpPr>
        <p:spPr>
          <a:xfrm>
            <a:off x="518906" y="667962"/>
            <a:ext cx="11186477" cy="833988"/>
          </a:xfrm>
          <a:prstGeom prst="rect">
            <a:avLst/>
          </a:prstGeom>
          <a:effectLst/>
        </p:spPr>
        <p:txBody>
          <a:bodyPr vert="horz" wrap="square" lIns="91440" tIns="45720" rIns="91440" bIns="45720" rtlCol="0" anchor="ctr">
            <a:no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sz="2300" b="1">
                <a:latin typeface="Garamond" panose="02020404030301010803" pitchFamily="18" charset="0"/>
              </a:rPr>
              <a:t>Ericsson Seller Integration Guidelines </a:t>
            </a:r>
            <a:br>
              <a:rPr lang="it-IT" sz="2300" b="1">
                <a:latin typeface="Garamond" panose="02020404030301010803" pitchFamily="18" charset="0"/>
              </a:rPr>
            </a:br>
            <a:r>
              <a:rPr lang="it-IT" sz="2300" b="1">
                <a:latin typeface="Garamond" panose="02020404030301010803" pitchFamily="18" charset="0"/>
              </a:rPr>
              <a:t>for Purchase Order Collaboration processfor</a:t>
            </a:r>
            <a:endParaRPr lang="en-US" sz="2300" b="1">
              <a:latin typeface="Garamond" panose="02020404030301010803" pitchFamily="18" charset="0"/>
            </a:endParaRPr>
          </a:p>
        </p:txBody>
      </p:sp>
      <p:pic>
        <p:nvPicPr>
          <p:cNvPr id="30" name="Picture 29">
            <a:extLst>
              <a:ext uri="{FF2B5EF4-FFF2-40B4-BE49-F238E27FC236}">
                <a16:creationId xmlns:a16="http://schemas.microsoft.com/office/drawing/2014/main" id="{9765DF28-2D42-49E2-83AA-C0AFED0BE87F}"/>
              </a:ext>
            </a:extLst>
          </p:cNvPr>
          <p:cNvPicPr>
            <a:picLocks noChangeAspect="1"/>
          </p:cNvPicPr>
          <p:nvPr/>
        </p:nvPicPr>
        <p:blipFill>
          <a:blip r:embed="rId8"/>
          <a:stretch>
            <a:fillRect/>
          </a:stretch>
        </p:blipFill>
        <p:spPr>
          <a:xfrm>
            <a:off x="758505" y="801078"/>
            <a:ext cx="1869190" cy="675422"/>
          </a:xfrm>
          <a:prstGeom prst="rect">
            <a:avLst/>
          </a:prstGeom>
        </p:spPr>
      </p:pic>
      <p:graphicFrame>
        <p:nvGraphicFramePr>
          <p:cNvPr id="4" name="Object 3">
            <a:extLst>
              <a:ext uri="{FF2B5EF4-FFF2-40B4-BE49-F238E27FC236}">
                <a16:creationId xmlns:a16="http://schemas.microsoft.com/office/drawing/2014/main" id="{958F7E45-3D12-4A78-BC2A-FA5E623A0A60}"/>
              </a:ext>
            </a:extLst>
          </p:cNvPr>
          <p:cNvGraphicFramePr>
            <a:graphicFrameLocks noChangeAspect="1"/>
          </p:cNvGraphicFramePr>
          <p:nvPr>
            <p:extLst>
              <p:ext uri="{D42A27DB-BD31-4B8C-83A1-F6EECF244321}">
                <p14:modId xmlns:p14="http://schemas.microsoft.com/office/powerpoint/2010/main" val="2158505928"/>
              </p:ext>
            </p:extLst>
          </p:nvPr>
        </p:nvGraphicFramePr>
        <p:xfrm>
          <a:off x="3327400" y="2859088"/>
          <a:ext cx="949325" cy="798512"/>
        </p:xfrm>
        <a:graphic>
          <a:graphicData uri="http://schemas.openxmlformats.org/presentationml/2006/ole">
            <mc:AlternateContent xmlns:mc="http://schemas.openxmlformats.org/markup-compatibility/2006">
              <mc:Choice xmlns:v="urn:schemas-microsoft-com:vml" Requires="v">
                <p:oleObj spid="_x0000_s2226" name="Packager Shell Object" showAsIcon="1" r:id="rId9" imgW="948600" imgH="799200" progId="Package">
                  <p:embed/>
                </p:oleObj>
              </mc:Choice>
              <mc:Fallback>
                <p:oleObj name="Packager Shell Object" showAsIcon="1" r:id="rId9" imgW="948600" imgH="799200" progId="Package">
                  <p:embed/>
                  <p:pic>
                    <p:nvPicPr>
                      <p:cNvPr id="4" name="Object 3">
                        <a:extLst>
                          <a:ext uri="{FF2B5EF4-FFF2-40B4-BE49-F238E27FC236}">
                            <a16:creationId xmlns:a16="http://schemas.microsoft.com/office/drawing/2014/main" id="{958F7E45-3D12-4A78-BC2A-FA5E623A0A60}"/>
                          </a:ext>
                        </a:extLst>
                      </p:cNvPr>
                      <p:cNvPicPr/>
                      <p:nvPr/>
                    </p:nvPicPr>
                    <p:blipFill>
                      <a:blip r:embed="rId10"/>
                      <a:stretch>
                        <a:fillRect/>
                      </a:stretch>
                    </p:blipFill>
                    <p:spPr>
                      <a:xfrm>
                        <a:off x="3327400" y="2859088"/>
                        <a:ext cx="949325" cy="798512"/>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F8150382-679A-4034-B4B5-01C1FDB9964B}"/>
              </a:ext>
            </a:extLst>
          </p:cNvPr>
          <p:cNvGraphicFramePr>
            <a:graphicFrameLocks noChangeAspect="1"/>
          </p:cNvGraphicFramePr>
          <p:nvPr>
            <p:extLst>
              <p:ext uri="{D42A27DB-BD31-4B8C-83A1-F6EECF244321}">
                <p14:modId xmlns:p14="http://schemas.microsoft.com/office/powerpoint/2010/main" val="3462271797"/>
              </p:ext>
            </p:extLst>
          </p:nvPr>
        </p:nvGraphicFramePr>
        <p:xfrm>
          <a:off x="3376618" y="3465350"/>
          <a:ext cx="914400" cy="771525"/>
        </p:xfrm>
        <a:graphic>
          <a:graphicData uri="http://schemas.openxmlformats.org/presentationml/2006/ole">
            <mc:AlternateContent xmlns:mc="http://schemas.openxmlformats.org/markup-compatibility/2006">
              <mc:Choice xmlns:v="urn:schemas-microsoft-com:vml" Requires="v">
                <p:oleObj spid="_x0000_s2227" name="Packager Shell Object" showAsIcon="1" r:id="rId11" imgW="914400" imgH="771525" progId="Package">
                  <p:embed/>
                </p:oleObj>
              </mc:Choice>
              <mc:Fallback>
                <p:oleObj name="Packager Shell Object" showAsIcon="1" r:id="rId11" imgW="914400" imgH="771525" progId="Package">
                  <p:embed/>
                  <p:pic>
                    <p:nvPicPr>
                      <p:cNvPr id="5" name="Object 4">
                        <a:extLst>
                          <a:ext uri="{FF2B5EF4-FFF2-40B4-BE49-F238E27FC236}">
                            <a16:creationId xmlns:a16="http://schemas.microsoft.com/office/drawing/2014/main" id="{F8150382-679A-4034-B4B5-01C1FDB9964B}"/>
                          </a:ext>
                        </a:extLst>
                      </p:cNvPr>
                      <p:cNvPicPr/>
                      <p:nvPr/>
                    </p:nvPicPr>
                    <p:blipFill>
                      <a:blip r:embed="rId12"/>
                      <a:stretch>
                        <a:fillRect/>
                      </a:stretch>
                    </p:blipFill>
                    <p:spPr>
                      <a:xfrm>
                        <a:off x="3376618" y="3465350"/>
                        <a:ext cx="914400" cy="77152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AF76EEA6-B761-4792-841A-52B5EEA4500B}"/>
              </a:ext>
            </a:extLst>
          </p:cNvPr>
          <p:cNvGraphicFramePr>
            <a:graphicFrameLocks noChangeAspect="1"/>
          </p:cNvGraphicFramePr>
          <p:nvPr>
            <p:extLst>
              <p:ext uri="{D42A27DB-BD31-4B8C-83A1-F6EECF244321}">
                <p14:modId xmlns:p14="http://schemas.microsoft.com/office/powerpoint/2010/main" val="2980974152"/>
              </p:ext>
            </p:extLst>
          </p:nvPr>
        </p:nvGraphicFramePr>
        <p:xfrm>
          <a:off x="4200993" y="2879379"/>
          <a:ext cx="914400" cy="771525"/>
        </p:xfrm>
        <a:graphic>
          <a:graphicData uri="http://schemas.openxmlformats.org/presentationml/2006/ole">
            <mc:AlternateContent xmlns:mc="http://schemas.openxmlformats.org/markup-compatibility/2006">
              <mc:Choice xmlns:v="urn:schemas-microsoft-com:vml" Requires="v">
                <p:oleObj spid="_x0000_s2228" name="Packager Shell Object" showAsIcon="1" r:id="rId13" imgW="914400" imgH="771525" progId="Package">
                  <p:embed/>
                </p:oleObj>
              </mc:Choice>
              <mc:Fallback>
                <p:oleObj name="Packager Shell Object" showAsIcon="1" r:id="rId13" imgW="914400" imgH="771525" progId="Package">
                  <p:embed/>
                  <p:pic>
                    <p:nvPicPr>
                      <p:cNvPr id="7" name="Object 6">
                        <a:extLst>
                          <a:ext uri="{FF2B5EF4-FFF2-40B4-BE49-F238E27FC236}">
                            <a16:creationId xmlns:a16="http://schemas.microsoft.com/office/drawing/2014/main" id="{AF76EEA6-B761-4792-841A-52B5EEA4500B}"/>
                          </a:ext>
                        </a:extLst>
                      </p:cNvPr>
                      <p:cNvPicPr/>
                      <p:nvPr/>
                    </p:nvPicPr>
                    <p:blipFill>
                      <a:blip r:embed="rId14"/>
                      <a:stretch>
                        <a:fillRect/>
                      </a:stretch>
                    </p:blipFill>
                    <p:spPr>
                      <a:xfrm>
                        <a:off x="4200993" y="2879379"/>
                        <a:ext cx="914400" cy="7715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725A12F8-6553-4E07-9AC1-1BB2CC36757C}"/>
              </a:ext>
            </a:extLst>
          </p:cNvPr>
          <p:cNvGraphicFramePr>
            <a:graphicFrameLocks noChangeAspect="1"/>
          </p:cNvGraphicFramePr>
          <p:nvPr>
            <p:extLst>
              <p:ext uri="{D42A27DB-BD31-4B8C-83A1-F6EECF244321}">
                <p14:modId xmlns:p14="http://schemas.microsoft.com/office/powerpoint/2010/main" val="3352139930"/>
              </p:ext>
            </p:extLst>
          </p:nvPr>
        </p:nvGraphicFramePr>
        <p:xfrm>
          <a:off x="4234775" y="3512369"/>
          <a:ext cx="914400" cy="771525"/>
        </p:xfrm>
        <a:graphic>
          <a:graphicData uri="http://schemas.openxmlformats.org/presentationml/2006/ole">
            <mc:AlternateContent xmlns:mc="http://schemas.openxmlformats.org/markup-compatibility/2006">
              <mc:Choice xmlns:v="urn:schemas-microsoft-com:vml" Requires="v">
                <p:oleObj spid="_x0000_s2229" name="Packager Shell Object" showAsIcon="1" r:id="rId15" imgW="914400" imgH="771525" progId="Package">
                  <p:embed/>
                </p:oleObj>
              </mc:Choice>
              <mc:Fallback>
                <p:oleObj name="Packager Shell Object" showAsIcon="1" r:id="rId15" imgW="914400" imgH="771525" progId="Package">
                  <p:embed/>
                  <p:pic>
                    <p:nvPicPr>
                      <p:cNvPr id="9" name="Object 8">
                        <a:extLst>
                          <a:ext uri="{FF2B5EF4-FFF2-40B4-BE49-F238E27FC236}">
                            <a16:creationId xmlns:a16="http://schemas.microsoft.com/office/drawing/2014/main" id="{725A12F8-6553-4E07-9AC1-1BB2CC36757C}"/>
                          </a:ext>
                        </a:extLst>
                      </p:cNvPr>
                      <p:cNvPicPr/>
                      <p:nvPr/>
                    </p:nvPicPr>
                    <p:blipFill>
                      <a:blip r:embed="rId16"/>
                      <a:stretch>
                        <a:fillRect/>
                      </a:stretch>
                    </p:blipFill>
                    <p:spPr>
                      <a:xfrm>
                        <a:off x="4234775" y="3512369"/>
                        <a:ext cx="914400" cy="77152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289354FA-8321-478A-9BCE-A4018108057C}"/>
              </a:ext>
            </a:extLst>
          </p:cNvPr>
          <p:cNvGraphicFramePr>
            <a:graphicFrameLocks noChangeAspect="1"/>
          </p:cNvGraphicFramePr>
          <p:nvPr>
            <p:extLst>
              <p:ext uri="{D42A27DB-BD31-4B8C-83A1-F6EECF244321}">
                <p14:modId xmlns:p14="http://schemas.microsoft.com/office/powerpoint/2010/main" val="2663845684"/>
              </p:ext>
            </p:extLst>
          </p:nvPr>
        </p:nvGraphicFramePr>
        <p:xfrm>
          <a:off x="5154255" y="2909544"/>
          <a:ext cx="914400" cy="771525"/>
        </p:xfrm>
        <a:graphic>
          <a:graphicData uri="http://schemas.openxmlformats.org/presentationml/2006/ole">
            <mc:AlternateContent xmlns:mc="http://schemas.openxmlformats.org/markup-compatibility/2006">
              <mc:Choice xmlns:v="urn:schemas-microsoft-com:vml" Requires="v">
                <p:oleObj spid="_x0000_s2230" name="Packager Shell Object" showAsIcon="1" r:id="rId17" imgW="914400" imgH="771525" progId="Package">
                  <p:embed/>
                </p:oleObj>
              </mc:Choice>
              <mc:Fallback>
                <p:oleObj name="Packager Shell Object" showAsIcon="1" r:id="rId17" imgW="914400" imgH="771525" progId="Package">
                  <p:embed/>
                  <p:pic>
                    <p:nvPicPr>
                      <p:cNvPr id="10" name="Object 9">
                        <a:extLst>
                          <a:ext uri="{FF2B5EF4-FFF2-40B4-BE49-F238E27FC236}">
                            <a16:creationId xmlns:a16="http://schemas.microsoft.com/office/drawing/2014/main" id="{289354FA-8321-478A-9BCE-A4018108057C}"/>
                          </a:ext>
                        </a:extLst>
                      </p:cNvPr>
                      <p:cNvPicPr/>
                      <p:nvPr/>
                    </p:nvPicPr>
                    <p:blipFill>
                      <a:blip r:embed="rId18"/>
                      <a:stretch>
                        <a:fillRect/>
                      </a:stretch>
                    </p:blipFill>
                    <p:spPr>
                      <a:xfrm>
                        <a:off x="5154255" y="2909544"/>
                        <a:ext cx="914400" cy="77152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37DF7443-51ED-4E74-A125-C63D271BABA6}"/>
              </a:ext>
            </a:extLst>
          </p:cNvPr>
          <p:cNvGraphicFramePr>
            <a:graphicFrameLocks noChangeAspect="1"/>
          </p:cNvGraphicFramePr>
          <p:nvPr>
            <p:extLst>
              <p:ext uri="{D42A27DB-BD31-4B8C-83A1-F6EECF244321}">
                <p14:modId xmlns:p14="http://schemas.microsoft.com/office/powerpoint/2010/main" val="3840443335"/>
              </p:ext>
            </p:extLst>
          </p:nvPr>
        </p:nvGraphicFramePr>
        <p:xfrm>
          <a:off x="5924854" y="2872055"/>
          <a:ext cx="914400" cy="771525"/>
        </p:xfrm>
        <a:graphic>
          <a:graphicData uri="http://schemas.openxmlformats.org/presentationml/2006/ole">
            <mc:AlternateContent xmlns:mc="http://schemas.openxmlformats.org/markup-compatibility/2006">
              <mc:Choice xmlns:v="urn:schemas-microsoft-com:vml" Requires="v">
                <p:oleObj spid="_x0000_s2231" name="Packager Shell Object" showAsIcon="1" r:id="rId19" imgW="914400" imgH="771525" progId="Package">
                  <p:embed/>
                </p:oleObj>
              </mc:Choice>
              <mc:Fallback>
                <p:oleObj name="Packager Shell Object" showAsIcon="1" r:id="rId19" imgW="914400" imgH="771525" progId="Package">
                  <p:embed/>
                  <p:pic>
                    <p:nvPicPr>
                      <p:cNvPr id="14" name="Object 13">
                        <a:extLst>
                          <a:ext uri="{FF2B5EF4-FFF2-40B4-BE49-F238E27FC236}">
                            <a16:creationId xmlns:a16="http://schemas.microsoft.com/office/drawing/2014/main" id="{37DF7443-51ED-4E74-A125-C63D271BABA6}"/>
                          </a:ext>
                        </a:extLst>
                      </p:cNvPr>
                      <p:cNvPicPr/>
                      <p:nvPr/>
                    </p:nvPicPr>
                    <p:blipFill>
                      <a:blip r:embed="rId20"/>
                      <a:stretch>
                        <a:fillRect/>
                      </a:stretch>
                    </p:blipFill>
                    <p:spPr>
                      <a:xfrm>
                        <a:off x="5924854" y="2872055"/>
                        <a:ext cx="914400" cy="77152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20786C60-FB3C-42D0-809B-1D25082CDAF8}"/>
              </a:ext>
            </a:extLst>
          </p:cNvPr>
          <p:cNvGraphicFramePr>
            <a:graphicFrameLocks noChangeAspect="1"/>
          </p:cNvGraphicFramePr>
          <p:nvPr>
            <p:extLst>
              <p:ext uri="{D42A27DB-BD31-4B8C-83A1-F6EECF244321}">
                <p14:modId xmlns:p14="http://schemas.microsoft.com/office/powerpoint/2010/main" val="2408853295"/>
              </p:ext>
            </p:extLst>
          </p:nvPr>
        </p:nvGraphicFramePr>
        <p:xfrm>
          <a:off x="5138815" y="3476307"/>
          <a:ext cx="914400" cy="771525"/>
        </p:xfrm>
        <a:graphic>
          <a:graphicData uri="http://schemas.openxmlformats.org/presentationml/2006/ole">
            <mc:AlternateContent xmlns:mc="http://schemas.openxmlformats.org/markup-compatibility/2006">
              <mc:Choice xmlns:v="urn:schemas-microsoft-com:vml" Requires="v">
                <p:oleObj spid="_x0000_s2232" name="Packager Shell Object" showAsIcon="1" r:id="rId21" imgW="914400" imgH="771525" progId="Package">
                  <p:embed/>
                </p:oleObj>
              </mc:Choice>
              <mc:Fallback>
                <p:oleObj name="Packager Shell Object" showAsIcon="1" r:id="rId21" imgW="914400" imgH="771525" progId="Package">
                  <p:embed/>
                  <p:pic>
                    <p:nvPicPr>
                      <p:cNvPr id="15" name="Object 14">
                        <a:extLst>
                          <a:ext uri="{FF2B5EF4-FFF2-40B4-BE49-F238E27FC236}">
                            <a16:creationId xmlns:a16="http://schemas.microsoft.com/office/drawing/2014/main" id="{20786C60-FB3C-42D0-809B-1D25082CDAF8}"/>
                          </a:ext>
                        </a:extLst>
                      </p:cNvPr>
                      <p:cNvPicPr/>
                      <p:nvPr/>
                    </p:nvPicPr>
                    <p:blipFill>
                      <a:blip r:embed="rId22"/>
                      <a:stretch>
                        <a:fillRect/>
                      </a:stretch>
                    </p:blipFill>
                    <p:spPr>
                      <a:xfrm>
                        <a:off x="5138815" y="3476307"/>
                        <a:ext cx="914400" cy="77152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DE5209BF-2759-4394-A590-D0AD7BC280C8}"/>
              </a:ext>
            </a:extLst>
          </p:cNvPr>
          <p:cNvGraphicFramePr>
            <a:graphicFrameLocks noChangeAspect="1"/>
          </p:cNvGraphicFramePr>
          <p:nvPr>
            <p:extLst>
              <p:ext uri="{D42A27DB-BD31-4B8C-83A1-F6EECF244321}">
                <p14:modId xmlns:p14="http://schemas.microsoft.com/office/powerpoint/2010/main" val="248158243"/>
              </p:ext>
            </p:extLst>
          </p:nvPr>
        </p:nvGraphicFramePr>
        <p:xfrm>
          <a:off x="5951164" y="3465350"/>
          <a:ext cx="914400" cy="771525"/>
        </p:xfrm>
        <a:graphic>
          <a:graphicData uri="http://schemas.openxmlformats.org/presentationml/2006/ole">
            <mc:AlternateContent xmlns:mc="http://schemas.openxmlformats.org/markup-compatibility/2006">
              <mc:Choice xmlns:v="urn:schemas-microsoft-com:vml" Requires="v">
                <p:oleObj spid="_x0000_s2233" name="Packager Shell Object" showAsIcon="1" r:id="rId23" imgW="914400" imgH="771525" progId="Package">
                  <p:embed/>
                </p:oleObj>
              </mc:Choice>
              <mc:Fallback>
                <p:oleObj name="Packager Shell Object" showAsIcon="1" r:id="rId23" imgW="914400" imgH="771525" progId="Package">
                  <p:embed/>
                  <p:pic>
                    <p:nvPicPr>
                      <p:cNvPr id="16" name="Object 15">
                        <a:extLst>
                          <a:ext uri="{FF2B5EF4-FFF2-40B4-BE49-F238E27FC236}">
                            <a16:creationId xmlns:a16="http://schemas.microsoft.com/office/drawing/2014/main" id="{DE5209BF-2759-4394-A590-D0AD7BC280C8}"/>
                          </a:ext>
                        </a:extLst>
                      </p:cNvPr>
                      <p:cNvPicPr/>
                      <p:nvPr/>
                    </p:nvPicPr>
                    <p:blipFill>
                      <a:blip r:embed="rId24"/>
                      <a:stretch>
                        <a:fillRect/>
                      </a:stretch>
                    </p:blipFill>
                    <p:spPr>
                      <a:xfrm>
                        <a:off x="5951164" y="3465350"/>
                        <a:ext cx="914400" cy="77152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265C0F1F-5A4C-45CA-B428-48C361D2F466}"/>
              </a:ext>
            </a:extLst>
          </p:cNvPr>
          <p:cNvGraphicFramePr>
            <a:graphicFrameLocks noChangeAspect="1"/>
          </p:cNvGraphicFramePr>
          <p:nvPr>
            <p:extLst>
              <p:ext uri="{D42A27DB-BD31-4B8C-83A1-F6EECF244321}">
                <p14:modId xmlns:p14="http://schemas.microsoft.com/office/powerpoint/2010/main" val="167829829"/>
              </p:ext>
            </p:extLst>
          </p:nvPr>
        </p:nvGraphicFramePr>
        <p:xfrm>
          <a:off x="6802516" y="2907997"/>
          <a:ext cx="914400" cy="771525"/>
        </p:xfrm>
        <a:graphic>
          <a:graphicData uri="http://schemas.openxmlformats.org/presentationml/2006/ole">
            <mc:AlternateContent xmlns:mc="http://schemas.openxmlformats.org/markup-compatibility/2006">
              <mc:Choice xmlns:v="urn:schemas-microsoft-com:vml" Requires="v">
                <p:oleObj spid="_x0000_s2234" name="Packager Shell Object" showAsIcon="1" r:id="rId25" imgW="914400" imgH="771525" progId="Package">
                  <p:embed/>
                </p:oleObj>
              </mc:Choice>
              <mc:Fallback>
                <p:oleObj name="Packager Shell Object" showAsIcon="1" r:id="rId25" imgW="914400" imgH="771525" progId="Package">
                  <p:embed/>
                  <p:pic>
                    <p:nvPicPr>
                      <p:cNvPr id="18" name="Object 17">
                        <a:extLst>
                          <a:ext uri="{FF2B5EF4-FFF2-40B4-BE49-F238E27FC236}">
                            <a16:creationId xmlns:a16="http://schemas.microsoft.com/office/drawing/2014/main" id="{265C0F1F-5A4C-45CA-B428-48C361D2F466}"/>
                          </a:ext>
                        </a:extLst>
                      </p:cNvPr>
                      <p:cNvPicPr/>
                      <p:nvPr/>
                    </p:nvPicPr>
                    <p:blipFill>
                      <a:blip r:embed="rId26"/>
                      <a:stretch>
                        <a:fillRect/>
                      </a:stretch>
                    </p:blipFill>
                    <p:spPr>
                      <a:xfrm>
                        <a:off x="6802516" y="2907997"/>
                        <a:ext cx="914400" cy="771525"/>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34014FA0-8D6D-4952-9211-8581F59F508B}"/>
              </a:ext>
            </a:extLst>
          </p:cNvPr>
          <p:cNvGraphicFramePr>
            <a:graphicFrameLocks noChangeAspect="1"/>
          </p:cNvGraphicFramePr>
          <p:nvPr>
            <p:extLst>
              <p:ext uri="{D42A27DB-BD31-4B8C-83A1-F6EECF244321}">
                <p14:modId xmlns:p14="http://schemas.microsoft.com/office/powerpoint/2010/main" val="4011727916"/>
              </p:ext>
            </p:extLst>
          </p:nvPr>
        </p:nvGraphicFramePr>
        <p:xfrm>
          <a:off x="6834302" y="3536494"/>
          <a:ext cx="914400" cy="771525"/>
        </p:xfrm>
        <a:graphic>
          <a:graphicData uri="http://schemas.openxmlformats.org/presentationml/2006/ole">
            <mc:AlternateContent xmlns:mc="http://schemas.openxmlformats.org/markup-compatibility/2006">
              <mc:Choice xmlns:v="urn:schemas-microsoft-com:vml" Requires="v">
                <p:oleObj spid="_x0000_s2235" name="Packager Shell Object" showAsIcon="1" r:id="rId27" imgW="914400" imgH="771525" progId="Package">
                  <p:embed/>
                </p:oleObj>
              </mc:Choice>
              <mc:Fallback>
                <p:oleObj name="Packager Shell Object" showAsIcon="1" r:id="rId27" imgW="914400" imgH="771525" progId="Package">
                  <p:embed/>
                  <p:pic>
                    <p:nvPicPr>
                      <p:cNvPr id="19" name="Object 18">
                        <a:extLst>
                          <a:ext uri="{FF2B5EF4-FFF2-40B4-BE49-F238E27FC236}">
                            <a16:creationId xmlns:a16="http://schemas.microsoft.com/office/drawing/2014/main" id="{34014FA0-8D6D-4952-9211-8581F59F508B}"/>
                          </a:ext>
                        </a:extLst>
                      </p:cNvPr>
                      <p:cNvPicPr/>
                      <p:nvPr/>
                    </p:nvPicPr>
                    <p:blipFill>
                      <a:blip r:embed="rId28"/>
                      <a:stretch>
                        <a:fillRect/>
                      </a:stretch>
                    </p:blipFill>
                    <p:spPr>
                      <a:xfrm>
                        <a:off x="6834302" y="3536494"/>
                        <a:ext cx="914400" cy="771525"/>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1E077B86-5586-4E2C-9882-79BB3DFDD99C}"/>
              </a:ext>
            </a:extLst>
          </p:cNvPr>
          <p:cNvGraphicFramePr>
            <a:graphicFrameLocks noChangeAspect="1"/>
          </p:cNvGraphicFramePr>
          <p:nvPr>
            <p:extLst>
              <p:ext uri="{D42A27DB-BD31-4B8C-83A1-F6EECF244321}">
                <p14:modId xmlns:p14="http://schemas.microsoft.com/office/powerpoint/2010/main" val="3323785200"/>
              </p:ext>
            </p:extLst>
          </p:nvPr>
        </p:nvGraphicFramePr>
        <p:xfrm>
          <a:off x="7662473" y="2917169"/>
          <a:ext cx="914400" cy="771525"/>
        </p:xfrm>
        <a:graphic>
          <a:graphicData uri="http://schemas.openxmlformats.org/presentationml/2006/ole">
            <mc:AlternateContent xmlns:mc="http://schemas.openxmlformats.org/markup-compatibility/2006">
              <mc:Choice xmlns:v="urn:schemas-microsoft-com:vml" Requires="v">
                <p:oleObj spid="_x0000_s2236" name="Packager Shell Object" showAsIcon="1" r:id="rId29" imgW="914400" imgH="771525" progId="Package">
                  <p:embed/>
                </p:oleObj>
              </mc:Choice>
              <mc:Fallback>
                <p:oleObj name="Packager Shell Object" showAsIcon="1" r:id="rId29" imgW="914400" imgH="771525" progId="Package">
                  <p:embed/>
                  <p:pic>
                    <p:nvPicPr>
                      <p:cNvPr id="20" name="Object 19">
                        <a:extLst>
                          <a:ext uri="{FF2B5EF4-FFF2-40B4-BE49-F238E27FC236}">
                            <a16:creationId xmlns:a16="http://schemas.microsoft.com/office/drawing/2014/main" id="{1E077B86-5586-4E2C-9882-79BB3DFDD99C}"/>
                          </a:ext>
                        </a:extLst>
                      </p:cNvPr>
                      <p:cNvPicPr/>
                      <p:nvPr/>
                    </p:nvPicPr>
                    <p:blipFill>
                      <a:blip r:embed="rId30"/>
                      <a:stretch>
                        <a:fillRect/>
                      </a:stretch>
                    </p:blipFill>
                    <p:spPr>
                      <a:xfrm>
                        <a:off x="7662473" y="2917169"/>
                        <a:ext cx="914400" cy="771525"/>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48CCECB1-EFE8-47B2-A41E-36E213896716}"/>
              </a:ext>
            </a:extLst>
          </p:cNvPr>
          <p:cNvGraphicFramePr>
            <a:graphicFrameLocks noChangeAspect="1"/>
          </p:cNvGraphicFramePr>
          <p:nvPr>
            <p:extLst>
              <p:ext uri="{D42A27DB-BD31-4B8C-83A1-F6EECF244321}">
                <p14:modId xmlns:p14="http://schemas.microsoft.com/office/powerpoint/2010/main" val="1835751143"/>
              </p:ext>
            </p:extLst>
          </p:nvPr>
        </p:nvGraphicFramePr>
        <p:xfrm>
          <a:off x="10444630" y="3125556"/>
          <a:ext cx="914400" cy="771525"/>
        </p:xfrm>
        <a:graphic>
          <a:graphicData uri="http://schemas.openxmlformats.org/presentationml/2006/ole">
            <mc:AlternateContent xmlns:mc="http://schemas.openxmlformats.org/markup-compatibility/2006">
              <mc:Choice xmlns:v="urn:schemas-microsoft-com:vml" Requires="v">
                <p:oleObj spid="_x0000_s2237" name="Packager Shell Object" showAsIcon="1" r:id="rId31" imgW="914400" imgH="771525" progId="Package">
                  <p:embed/>
                </p:oleObj>
              </mc:Choice>
              <mc:Fallback>
                <p:oleObj name="Packager Shell Object" showAsIcon="1" r:id="rId31" imgW="914400" imgH="771525" progId="Package">
                  <p:embed/>
                  <p:pic>
                    <p:nvPicPr>
                      <p:cNvPr id="21" name="Object 20">
                        <a:extLst>
                          <a:ext uri="{FF2B5EF4-FFF2-40B4-BE49-F238E27FC236}">
                            <a16:creationId xmlns:a16="http://schemas.microsoft.com/office/drawing/2014/main" id="{48CCECB1-EFE8-47B2-A41E-36E213896716}"/>
                          </a:ext>
                        </a:extLst>
                      </p:cNvPr>
                      <p:cNvPicPr/>
                      <p:nvPr/>
                    </p:nvPicPr>
                    <p:blipFill>
                      <a:blip r:embed="rId32"/>
                      <a:stretch>
                        <a:fillRect/>
                      </a:stretch>
                    </p:blipFill>
                    <p:spPr>
                      <a:xfrm>
                        <a:off x="10444630" y="3125556"/>
                        <a:ext cx="914400" cy="771525"/>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AE1D7884-5808-4349-8F17-5421CFE2987D}"/>
              </a:ext>
            </a:extLst>
          </p:cNvPr>
          <p:cNvGraphicFramePr>
            <a:graphicFrameLocks noChangeAspect="1"/>
          </p:cNvGraphicFramePr>
          <p:nvPr>
            <p:extLst>
              <p:ext uri="{D42A27DB-BD31-4B8C-83A1-F6EECF244321}">
                <p14:modId xmlns:p14="http://schemas.microsoft.com/office/powerpoint/2010/main" val="1045231707"/>
              </p:ext>
            </p:extLst>
          </p:nvPr>
        </p:nvGraphicFramePr>
        <p:xfrm>
          <a:off x="8601710" y="3565130"/>
          <a:ext cx="914400" cy="771525"/>
        </p:xfrm>
        <a:graphic>
          <a:graphicData uri="http://schemas.openxmlformats.org/presentationml/2006/ole">
            <mc:AlternateContent xmlns:mc="http://schemas.openxmlformats.org/markup-compatibility/2006">
              <mc:Choice xmlns:v="urn:schemas-microsoft-com:vml" Requires="v">
                <p:oleObj spid="_x0000_s2238" name="Packager Shell Object" showAsIcon="1" r:id="rId33" imgW="914400" imgH="771525" progId="Package">
                  <p:embed/>
                </p:oleObj>
              </mc:Choice>
              <mc:Fallback>
                <p:oleObj name="Packager Shell Object" showAsIcon="1" r:id="rId33" imgW="914400" imgH="771525" progId="Package">
                  <p:embed/>
                  <p:pic>
                    <p:nvPicPr>
                      <p:cNvPr id="22" name="Object 21">
                        <a:extLst>
                          <a:ext uri="{FF2B5EF4-FFF2-40B4-BE49-F238E27FC236}">
                            <a16:creationId xmlns:a16="http://schemas.microsoft.com/office/drawing/2014/main" id="{AE1D7884-5808-4349-8F17-5421CFE2987D}"/>
                          </a:ext>
                        </a:extLst>
                      </p:cNvPr>
                      <p:cNvPicPr/>
                      <p:nvPr/>
                    </p:nvPicPr>
                    <p:blipFill>
                      <a:blip r:embed="rId34"/>
                      <a:stretch>
                        <a:fillRect/>
                      </a:stretch>
                    </p:blipFill>
                    <p:spPr>
                      <a:xfrm>
                        <a:off x="8601710" y="3565130"/>
                        <a:ext cx="914400" cy="771525"/>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BBAD19B0-0B6A-4F1D-AA71-7DC22956DE4F}"/>
              </a:ext>
            </a:extLst>
          </p:cNvPr>
          <p:cNvGraphicFramePr>
            <a:graphicFrameLocks noChangeAspect="1"/>
          </p:cNvGraphicFramePr>
          <p:nvPr>
            <p:extLst>
              <p:ext uri="{D42A27DB-BD31-4B8C-83A1-F6EECF244321}">
                <p14:modId xmlns:p14="http://schemas.microsoft.com/office/powerpoint/2010/main" val="2078898308"/>
              </p:ext>
            </p:extLst>
          </p:nvPr>
        </p:nvGraphicFramePr>
        <p:xfrm>
          <a:off x="9495280" y="2872055"/>
          <a:ext cx="914400" cy="771525"/>
        </p:xfrm>
        <a:graphic>
          <a:graphicData uri="http://schemas.openxmlformats.org/presentationml/2006/ole">
            <mc:AlternateContent xmlns:mc="http://schemas.openxmlformats.org/markup-compatibility/2006">
              <mc:Choice xmlns:v="urn:schemas-microsoft-com:vml" Requires="v">
                <p:oleObj spid="_x0000_s2239" name="Packager Shell Object" showAsIcon="1" r:id="rId35" imgW="914400" imgH="771525" progId="Package">
                  <p:embed/>
                </p:oleObj>
              </mc:Choice>
              <mc:Fallback>
                <p:oleObj name="Packager Shell Object" showAsIcon="1" r:id="rId35" imgW="914400" imgH="771525" progId="Package">
                  <p:embed/>
                  <p:pic>
                    <p:nvPicPr>
                      <p:cNvPr id="24" name="Object 23">
                        <a:extLst>
                          <a:ext uri="{FF2B5EF4-FFF2-40B4-BE49-F238E27FC236}">
                            <a16:creationId xmlns:a16="http://schemas.microsoft.com/office/drawing/2014/main" id="{BBAD19B0-0B6A-4F1D-AA71-7DC22956DE4F}"/>
                          </a:ext>
                        </a:extLst>
                      </p:cNvPr>
                      <p:cNvPicPr/>
                      <p:nvPr/>
                    </p:nvPicPr>
                    <p:blipFill>
                      <a:blip r:embed="rId36"/>
                      <a:stretch>
                        <a:fillRect/>
                      </a:stretch>
                    </p:blipFill>
                    <p:spPr>
                      <a:xfrm>
                        <a:off x="9495280" y="2872055"/>
                        <a:ext cx="914400" cy="771525"/>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A777E568-FA6C-4456-AD3F-72D7F8FB6FEA}"/>
              </a:ext>
            </a:extLst>
          </p:cNvPr>
          <p:cNvGraphicFramePr>
            <a:graphicFrameLocks noChangeAspect="1"/>
          </p:cNvGraphicFramePr>
          <p:nvPr>
            <p:extLst>
              <p:ext uri="{D42A27DB-BD31-4B8C-83A1-F6EECF244321}">
                <p14:modId xmlns:p14="http://schemas.microsoft.com/office/powerpoint/2010/main" val="1259742185"/>
              </p:ext>
            </p:extLst>
          </p:nvPr>
        </p:nvGraphicFramePr>
        <p:xfrm>
          <a:off x="9596196" y="3507855"/>
          <a:ext cx="830959" cy="701122"/>
        </p:xfrm>
        <a:graphic>
          <a:graphicData uri="http://schemas.openxmlformats.org/presentationml/2006/ole">
            <mc:AlternateContent xmlns:mc="http://schemas.openxmlformats.org/markup-compatibility/2006">
              <mc:Choice xmlns:v="urn:schemas-microsoft-com:vml" Requires="v">
                <p:oleObj spid="_x0000_s2240" name="Packager Shell Object" showAsIcon="1" r:id="rId37" imgW="914400" imgH="771525" progId="Package">
                  <p:embed/>
                </p:oleObj>
              </mc:Choice>
              <mc:Fallback>
                <p:oleObj name="Packager Shell Object" showAsIcon="1" r:id="rId37" imgW="914400" imgH="771525" progId="Package">
                  <p:embed/>
                  <p:pic>
                    <p:nvPicPr>
                      <p:cNvPr id="25" name="Object 24">
                        <a:extLst>
                          <a:ext uri="{FF2B5EF4-FFF2-40B4-BE49-F238E27FC236}">
                            <a16:creationId xmlns:a16="http://schemas.microsoft.com/office/drawing/2014/main" id="{A777E568-FA6C-4456-AD3F-72D7F8FB6FEA}"/>
                          </a:ext>
                        </a:extLst>
                      </p:cNvPr>
                      <p:cNvPicPr/>
                      <p:nvPr/>
                    </p:nvPicPr>
                    <p:blipFill>
                      <a:blip r:embed="rId38"/>
                      <a:stretch>
                        <a:fillRect/>
                      </a:stretch>
                    </p:blipFill>
                    <p:spPr>
                      <a:xfrm>
                        <a:off x="9596196" y="3507855"/>
                        <a:ext cx="830959" cy="701122"/>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BF1CFC27-FAA3-4D6B-A9AB-2C00E9F89E45}"/>
              </a:ext>
            </a:extLst>
          </p:cNvPr>
          <p:cNvGraphicFramePr>
            <a:graphicFrameLocks noChangeAspect="1"/>
          </p:cNvGraphicFramePr>
          <p:nvPr>
            <p:extLst>
              <p:ext uri="{D42A27DB-BD31-4B8C-83A1-F6EECF244321}">
                <p14:modId xmlns:p14="http://schemas.microsoft.com/office/powerpoint/2010/main" val="1473515831"/>
              </p:ext>
            </p:extLst>
          </p:nvPr>
        </p:nvGraphicFramePr>
        <p:xfrm>
          <a:off x="8569246" y="2917168"/>
          <a:ext cx="914400" cy="771525"/>
        </p:xfrm>
        <a:graphic>
          <a:graphicData uri="http://schemas.openxmlformats.org/presentationml/2006/ole">
            <mc:AlternateContent xmlns:mc="http://schemas.openxmlformats.org/markup-compatibility/2006">
              <mc:Choice xmlns:v="urn:schemas-microsoft-com:vml" Requires="v">
                <p:oleObj spid="_x0000_s2241" name="Packager Shell Object" showAsIcon="1" r:id="rId39" imgW="914400" imgH="771525" progId="Package">
                  <p:embed/>
                </p:oleObj>
              </mc:Choice>
              <mc:Fallback>
                <p:oleObj name="Packager Shell Object" showAsIcon="1" r:id="rId39" imgW="914400" imgH="771525" progId="Package">
                  <p:embed/>
                  <p:pic>
                    <p:nvPicPr>
                      <p:cNvPr id="26" name="Object 25">
                        <a:extLst>
                          <a:ext uri="{FF2B5EF4-FFF2-40B4-BE49-F238E27FC236}">
                            <a16:creationId xmlns:a16="http://schemas.microsoft.com/office/drawing/2014/main" id="{BF1CFC27-FAA3-4D6B-A9AB-2C00E9F89E45}"/>
                          </a:ext>
                        </a:extLst>
                      </p:cNvPr>
                      <p:cNvPicPr/>
                      <p:nvPr/>
                    </p:nvPicPr>
                    <p:blipFill>
                      <a:blip r:embed="rId40"/>
                      <a:stretch>
                        <a:fillRect/>
                      </a:stretch>
                    </p:blipFill>
                    <p:spPr>
                      <a:xfrm>
                        <a:off x="8569246" y="2917168"/>
                        <a:ext cx="914400" cy="771525"/>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C945E4AD-B90E-4325-8F18-C279AD2F188F}"/>
              </a:ext>
            </a:extLst>
          </p:cNvPr>
          <p:cNvGraphicFramePr>
            <a:graphicFrameLocks noChangeAspect="1"/>
          </p:cNvGraphicFramePr>
          <p:nvPr>
            <p:extLst>
              <p:ext uri="{D42A27DB-BD31-4B8C-83A1-F6EECF244321}">
                <p14:modId xmlns:p14="http://schemas.microsoft.com/office/powerpoint/2010/main" val="1031308344"/>
              </p:ext>
            </p:extLst>
          </p:nvPr>
        </p:nvGraphicFramePr>
        <p:xfrm>
          <a:off x="7666219" y="3442456"/>
          <a:ext cx="914400" cy="771525"/>
        </p:xfrm>
        <a:graphic>
          <a:graphicData uri="http://schemas.openxmlformats.org/presentationml/2006/ole">
            <mc:AlternateContent xmlns:mc="http://schemas.openxmlformats.org/markup-compatibility/2006">
              <mc:Choice xmlns:v="urn:schemas-microsoft-com:vml" Requires="v">
                <p:oleObj spid="_x0000_s2242" name="Packager Shell Object" showAsIcon="1" r:id="rId41" imgW="914400" imgH="771525" progId="Package">
                  <p:embed/>
                </p:oleObj>
              </mc:Choice>
              <mc:Fallback>
                <p:oleObj name="Packager Shell Object" showAsIcon="1" r:id="rId41" imgW="914400" imgH="771525" progId="Package">
                  <p:embed/>
                  <p:pic>
                    <p:nvPicPr>
                      <p:cNvPr id="27" name="Object 26">
                        <a:extLst>
                          <a:ext uri="{FF2B5EF4-FFF2-40B4-BE49-F238E27FC236}">
                            <a16:creationId xmlns:a16="http://schemas.microsoft.com/office/drawing/2014/main" id="{C945E4AD-B90E-4325-8F18-C279AD2F188F}"/>
                          </a:ext>
                        </a:extLst>
                      </p:cNvPr>
                      <p:cNvPicPr/>
                      <p:nvPr/>
                    </p:nvPicPr>
                    <p:blipFill>
                      <a:blip r:embed="rId42"/>
                      <a:stretch>
                        <a:fillRect/>
                      </a:stretch>
                    </p:blipFill>
                    <p:spPr>
                      <a:xfrm>
                        <a:off x="7666219" y="3442456"/>
                        <a:ext cx="914400" cy="771525"/>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27C9C282-34CA-4EEE-A2E3-B48C69A3CEA0}"/>
              </a:ext>
            </a:extLst>
          </p:cNvPr>
          <p:cNvGraphicFramePr>
            <a:graphicFrameLocks noChangeAspect="1"/>
          </p:cNvGraphicFramePr>
          <p:nvPr>
            <p:extLst>
              <p:ext uri="{D42A27DB-BD31-4B8C-83A1-F6EECF244321}">
                <p14:modId xmlns:p14="http://schemas.microsoft.com/office/powerpoint/2010/main" val="1142187887"/>
              </p:ext>
            </p:extLst>
          </p:nvPr>
        </p:nvGraphicFramePr>
        <p:xfrm>
          <a:off x="3357924" y="4208977"/>
          <a:ext cx="914400" cy="771525"/>
        </p:xfrm>
        <a:graphic>
          <a:graphicData uri="http://schemas.openxmlformats.org/presentationml/2006/ole">
            <mc:AlternateContent xmlns:mc="http://schemas.openxmlformats.org/markup-compatibility/2006">
              <mc:Choice xmlns:v="urn:schemas-microsoft-com:vml" Requires="v">
                <p:oleObj spid="_x0000_s2243" name="Packager Shell Object" showAsIcon="1" r:id="rId43" imgW="914400" imgH="771525" progId="Package">
                  <p:embed/>
                </p:oleObj>
              </mc:Choice>
              <mc:Fallback>
                <p:oleObj name="Packager Shell Object" showAsIcon="1" r:id="rId43" imgW="914400" imgH="771525" progId="Package">
                  <p:embed/>
                  <p:pic>
                    <p:nvPicPr>
                      <p:cNvPr id="28" name="Object 27">
                        <a:extLst>
                          <a:ext uri="{FF2B5EF4-FFF2-40B4-BE49-F238E27FC236}">
                            <a16:creationId xmlns:a16="http://schemas.microsoft.com/office/drawing/2014/main" id="{27C9C282-34CA-4EEE-A2E3-B48C69A3CEA0}"/>
                          </a:ext>
                        </a:extLst>
                      </p:cNvPr>
                      <p:cNvPicPr/>
                      <p:nvPr/>
                    </p:nvPicPr>
                    <p:blipFill>
                      <a:blip r:embed="rId44"/>
                      <a:stretch>
                        <a:fillRect/>
                      </a:stretch>
                    </p:blipFill>
                    <p:spPr>
                      <a:xfrm>
                        <a:off x="3357924" y="4208977"/>
                        <a:ext cx="914400" cy="771525"/>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AF5925C8-9B1E-4B5D-9C40-9616C6F7CC6A}"/>
              </a:ext>
            </a:extLst>
          </p:cNvPr>
          <p:cNvGraphicFramePr>
            <a:graphicFrameLocks noChangeAspect="1"/>
          </p:cNvGraphicFramePr>
          <p:nvPr>
            <p:extLst>
              <p:ext uri="{D42A27DB-BD31-4B8C-83A1-F6EECF244321}">
                <p14:modId xmlns:p14="http://schemas.microsoft.com/office/powerpoint/2010/main" val="1956916478"/>
              </p:ext>
            </p:extLst>
          </p:nvPr>
        </p:nvGraphicFramePr>
        <p:xfrm>
          <a:off x="3367271" y="4714740"/>
          <a:ext cx="914400" cy="771525"/>
        </p:xfrm>
        <a:graphic>
          <a:graphicData uri="http://schemas.openxmlformats.org/presentationml/2006/ole">
            <mc:AlternateContent xmlns:mc="http://schemas.openxmlformats.org/markup-compatibility/2006">
              <mc:Choice xmlns:v="urn:schemas-microsoft-com:vml" Requires="v">
                <p:oleObj spid="_x0000_s2244" name="Packager Shell Object" showAsIcon="1" r:id="rId45" imgW="914400" imgH="771525" progId="Package">
                  <p:embed/>
                </p:oleObj>
              </mc:Choice>
              <mc:Fallback>
                <p:oleObj name="Packager Shell Object" showAsIcon="1" r:id="rId45" imgW="914400" imgH="771525" progId="Package">
                  <p:embed/>
                  <p:pic>
                    <p:nvPicPr>
                      <p:cNvPr id="29" name="Object 28">
                        <a:extLst>
                          <a:ext uri="{FF2B5EF4-FFF2-40B4-BE49-F238E27FC236}">
                            <a16:creationId xmlns:a16="http://schemas.microsoft.com/office/drawing/2014/main" id="{AF5925C8-9B1E-4B5D-9C40-9616C6F7CC6A}"/>
                          </a:ext>
                        </a:extLst>
                      </p:cNvPr>
                      <p:cNvPicPr/>
                      <p:nvPr/>
                    </p:nvPicPr>
                    <p:blipFill>
                      <a:blip r:embed="rId46"/>
                      <a:stretch>
                        <a:fillRect/>
                      </a:stretch>
                    </p:blipFill>
                    <p:spPr>
                      <a:xfrm>
                        <a:off x="3367271" y="4714740"/>
                        <a:ext cx="914400" cy="771525"/>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B5C15891-32DF-4004-8D27-632F86E01B95}"/>
              </a:ext>
            </a:extLst>
          </p:cNvPr>
          <p:cNvGraphicFramePr>
            <a:graphicFrameLocks noChangeAspect="1"/>
          </p:cNvGraphicFramePr>
          <p:nvPr>
            <p:extLst>
              <p:ext uri="{D42A27DB-BD31-4B8C-83A1-F6EECF244321}">
                <p14:modId xmlns:p14="http://schemas.microsoft.com/office/powerpoint/2010/main" val="3505687646"/>
              </p:ext>
            </p:extLst>
          </p:nvPr>
        </p:nvGraphicFramePr>
        <p:xfrm>
          <a:off x="4243513" y="4190943"/>
          <a:ext cx="914400" cy="771525"/>
        </p:xfrm>
        <a:graphic>
          <a:graphicData uri="http://schemas.openxmlformats.org/presentationml/2006/ole">
            <mc:AlternateContent xmlns:mc="http://schemas.openxmlformats.org/markup-compatibility/2006">
              <mc:Choice xmlns:v="urn:schemas-microsoft-com:vml" Requires="v">
                <p:oleObj spid="_x0000_s2245" name="Packager Shell Object" showAsIcon="1" r:id="rId47" imgW="914400" imgH="771525" progId="Package">
                  <p:embed/>
                </p:oleObj>
              </mc:Choice>
              <mc:Fallback>
                <p:oleObj name="Packager Shell Object" showAsIcon="1" r:id="rId47" imgW="914400" imgH="771525" progId="Package">
                  <p:embed/>
                  <p:pic>
                    <p:nvPicPr>
                      <p:cNvPr id="31" name="Object 30">
                        <a:extLst>
                          <a:ext uri="{FF2B5EF4-FFF2-40B4-BE49-F238E27FC236}">
                            <a16:creationId xmlns:a16="http://schemas.microsoft.com/office/drawing/2014/main" id="{B5C15891-32DF-4004-8D27-632F86E01B95}"/>
                          </a:ext>
                        </a:extLst>
                      </p:cNvPr>
                      <p:cNvPicPr/>
                      <p:nvPr/>
                    </p:nvPicPr>
                    <p:blipFill>
                      <a:blip r:embed="rId48"/>
                      <a:stretch>
                        <a:fillRect/>
                      </a:stretch>
                    </p:blipFill>
                    <p:spPr>
                      <a:xfrm>
                        <a:off x="4243513" y="4190943"/>
                        <a:ext cx="914400" cy="771525"/>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AAC4F12A-09C9-473A-B66F-657DCFE76902}"/>
              </a:ext>
            </a:extLst>
          </p:cNvPr>
          <p:cNvGraphicFramePr>
            <a:graphicFrameLocks noChangeAspect="1"/>
          </p:cNvGraphicFramePr>
          <p:nvPr>
            <p:extLst>
              <p:ext uri="{D42A27DB-BD31-4B8C-83A1-F6EECF244321}">
                <p14:modId xmlns:p14="http://schemas.microsoft.com/office/powerpoint/2010/main" val="2914948075"/>
              </p:ext>
            </p:extLst>
          </p:nvPr>
        </p:nvGraphicFramePr>
        <p:xfrm>
          <a:off x="4235771" y="4732774"/>
          <a:ext cx="914400" cy="771525"/>
        </p:xfrm>
        <a:graphic>
          <a:graphicData uri="http://schemas.openxmlformats.org/presentationml/2006/ole">
            <mc:AlternateContent xmlns:mc="http://schemas.openxmlformats.org/markup-compatibility/2006">
              <mc:Choice xmlns:v="urn:schemas-microsoft-com:vml" Requires="v">
                <p:oleObj spid="_x0000_s2246" name="Packager Shell Object" showAsIcon="1" r:id="rId49" imgW="914400" imgH="771525" progId="Package">
                  <p:embed/>
                </p:oleObj>
              </mc:Choice>
              <mc:Fallback>
                <p:oleObj name="Packager Shell Object" showAsIcon="1" r:id="rId49" imgW="914400" imgH="771525" progId="Package">
                  <p:embed/>
                  <p:pic>
                    <p:nvPicPr>
                      <p:cNvPr id="32" name="Object 31">
                        <a:extLst>
                          <a:ext uri="{FF2B5EF4-FFF2-40B4-BE49-F238E27FC236}">
                            <a16:creationId xmlns:a16="http://schemas.microsoft.com/office/drawing/2014/main" id="{AAC4F12A-09C9-473A-B66F-657DCFE76902}"/>
                          </a:ext>
                        </a:extLst>
                      </p:cNvPr>
                      <p:cNvPicPr/>
                      <p:nvPr/>
                    </p:nvPicPr>
                    <p:blipFill>
                      <a:blip r:embed="rId50"/>
                      <a:stretch>
                        <a:fillRect/>
                      </a:stretch>
                    </p:blipFill>
                    <p:spPr>
                      <a:xfrm>
                        <a:off x="4235771" y="4732774"/>
                        <a:ext cx="914400" cy="771525"/>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6D765A9C-B527-4259-BFF4-2C8C36BF15FB}"/>
              </a:ext>
            </a:extLst>
          </p:cNvPr>
          <p:cNvGraphicFramePr>
            <a:graphicFrameLocks noChangeAspect="1"/>
          </p:cNvGraphicFramePr>
          <p:nvPr>
            <p:extLst>
              <p:ext uri="{D42A27DB-BD31-4B8C-83A1-F6EECF244321}">
                <p14:modId xmlns:p14="http://schemas.microsoft.com/office/powerpoint/2010/main" val="641229646"/>
              </p:ext>
            </p:extLst>
          </p:nvPr>
        </p:nvGraphicFramePr>
        <p:xfrm>
          <a:off x="5175949" y="4181901"/>
          <a:ext cx="914400" cy="771525"/>
        </p:xfrm>
        <a:graphic>
          <a:graphicData uri="http://schemas.openxmlformats.org/presentationml/2006/ole">
            <mc:AlternateContent xmlns:mc="http://schemas.openxmlformats.org/markup-compatibility/2006">
              <mc:Choice xmlns:v="urn:schemas-microsoft-com:vml" Requires="v">
                <p:oleObj spid="_x0000_s2247" name="Packager Shell Object" showAsIcon="1" r:id="rId51" imgW="914400" imgH="771525" progId="Package">
                  <p:embed/>
                </p:oleObj>
              </mc:Choice>
              <mc:Fallback>
                <p:oleObj name="Packager Shell Object" showAsIcon="1" r:id="rId51" imgW="914400" imgH="771525" progId="Package">
                  <p:embed/>
                  <p:pic>
                    <p:nvPicPr>
                      <p:cNvPr id="33" name="Object 32">
                        <a:extLst>
                          <a:ext uri="{FF2B5EF4-FFF2-40B4-BE49-F238E27FC236}">
                            <a16:creationId xmlns:a16="http://schemas.microsoft.com/office/drawing/2014/main" id="{6D765A9C-B527-4259-BFF4-2C8C36BF15FB}"/>
                          </a:ext>
                        </a:extLst>
                      </p:cNvPr>
                      <p:cNvPicPr/>
                      <p:nvPr/>
                    </p:nvPicPr>
                    <p:blipFill>
                      <a:blip r:embed="rId52"/>
                      <a:stretch>
                        <a:fillRect/>
                      </a:stretch>
                    </p:blipFill>
                    <p:spPr>
                      <a:xfrm>
                        <a:off x="5175949" y="4181901"/>
                        <a:ext cx="914400" cy="771525"/>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6B82F617-85C4-4040-8C27-1303699B9AB0}"/>
              </a:ext>
            </a:extLst>
          </p:cNvPr>
          <p:cNvGraphicFramePr>
            <a:graphicFrameLocks noChangeAspect="1"/>
          </p:cNvGraphicFramePr>
          <p:nvPr>
            <p:extLst>
              <p:ext uri="{D42A27DB-BD31-4B8C-83A1-F6EECF244321}">
                <p14:modId xmlns:p14="http://schemas.microsoft.com/office/powerpoint/2010/main" val="829358057"/>
              </p:ext>
            </p:extLst>
          </p:nvPr>
        </p:nvGraphicFramePr>
        <p:xfrm>
          <a:off x="6015389" y="4193072"/>
          <a:ext cx="914400" cy="771525"/>
        </p:xfrm>
        <a:graphic>
          <a:graphicData uri="http://schemas.openxmlformats.org/presentationml/2006/ole">
            <mc:AlternateContent xmlns:mc="http://schemas.openxmlformats.org/markup-compatibility/2006">
              <mc:Choice xmlns:v="urn:schemas-microsoft-com:vml" Requires="v">
                <p:oleObj spid="_x0000_s2248" name="Packager Shell Object" showAsIcon="1" r:id="rId53" imgW="914400" imgH="771525" progId="Package">
                  <p:embed/>
                </p:oleObj>
              </mc:Choice>
              <mc:Fallback>
                <p:oleObj name="Packager Shell Object" showAsIcon="1" r:id="rId53" imgW="914400" imgH="771525" progId="Package">
                  <p:embed/>
                  <p:pic>
                    <p:nvPicPr>
                      <p:cNvPr id="34" name="Object 33">
                        <a:extLst>
                          <a:ext uri="{FF2B5EF4-FFF2-40B4-BE49-F238E27FC236}">
                            <a16:creationId xmlns:a16="http://schemas.microsoft.com/office/drawing/2014/main" id="{6B82F617-85C4-4040-8C27-1303699B9AB0}"/>
                          </a:ext>
                        </a:extLst>
                      </p:cNvPr>
                      <p:cNvPicPr/>
                      <p:nvPr/>
                    </p:nvPicPr>
                    <p:blipFill>
                      <a:blip r:embed="rId54"/>
                      <a:stretch>
                        <a:fillRect/>
                      </a:stretch>
                    </p:blipFill>
                    <p:spPr>
                      <a:xfrm>
                        <a:off x="6015389" y="4193072"/>
                        <a:ext cx="914400" cy="771525"/>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CFC2B650-E012-4271-AC6A-DCF3CFF49BA4}"/>
              </a:ext>
            </a:extLst>
          </p:cNvPr>
          <p:cNvGraphicFramePr>
            <a:graphicFrameLocks noChangeAspect="1"/>
          </p:cNvGraphicFramePr>
          <p:nvPr>
            <p:extLst>
              <p:ext uri="{D42A27DB-BD31-4B8C-83A1-F6EECF244321}">
                <p14:modId xmlns:p14="http://schemas.microsoft.com/office/powerpoint/2010/main" val="1547766567"/>
              </p:ext>
            </p:extLst>
          </p:nvPr>
        </p:nvGraphicFramePr>
        <p:xfrm>
          <a:off x="6882046" y="4202004"/>
          <a:ext cx="914400" cy="771525"/>
        </p:xfrm>
        <a:graphic>
          <a:graphicData uri="http://schemas.openxmlformats.org/presentationml/2006/ole">
            <mc:AlternateContent xmlns:mc="http://schemas.openxmlformats.org/markup-compatibility/2006">
              <mc:Choice xmlns:v="urn:schemas-microsoft-com:vml" Requires="v">
                <p:oleObj spid="_x0000_s2249" name="Packager Shell Object" showAsIcon="1" r:id="rId55" imgW="914400" imgH="771525" progId="Package">
                  <p:embed/>
                </p:oleObj>
              </mc:Choice>
              <mc:Fallback>
                <p:oleObj name="Packager Shell Object" showAsIcon="1" r:id="rId55" imgW="914400" imgH="771525" progId="Package">
                  <p:embed/>
                  <p:pic>
                    <p:nvPicPr>
                      <p:cNvPr id="35" name="Object 34">
                        <a:extLst>
                          <a:ext uri="{FF2B5EF4-FFF2-40B4-BE49-F238E27FC236}">
                            <a16:creationId xmlns:a16="http://schemas.microsoft.com/office/drawing/2014/main" id="{CFC2B650-E012-4271-AC6A-DCF3CFF49BA4}"/>
                          </a:ext>
                        </a:extLst>
                      </p:cNvPr>
                      <p:cNvPicPr/>
                      <p:nvPr/>
                    </p:nvPicPr>
                    <p:blipFill>
                      <a:blip r:embed="rId56"/>
                      <a:stretch>
                        <a:fillRect/>
                      </a:stretch>
                    </p:blipFill>
                    <p:spPr>
                      <a:xfrm>
                        <a:off x="6882046" y="4202004"/>
                        <a:ext cx="914400" cy="771525"/>
                      </a:xfrm>
                      <a:prstGeom prst="rect">
                        <a:avLst/>
                      </a:prstGeom>
                    </p:spPr>
                  </p:pic>
                </p:oleObj>
              </mc:Fallback>
            </mc:AlternateContent>
          </a:graphicData>
        </a:graphic>
      </p:graphicFrame>
      <p:graphicFrame>
        <p:nvGraphicFramePr>
          <p:cNvPr id="37" name="Object 36">
            <a:extLst>
              <a:ext uri="{FF2B5EF4-FFF2-40B4-BE49-F238E27FC236}">
                <a16:creationId xmlns:a16="http://schemas.microsoft.com/office/drawing/2014/main" id="{02D5831B-28C6-4B22-8C44-F330A271C4B5}"/>
              </a:ext>
            </a:extLst>
          </p:cNvPr>
          <p:cNvGraphicFramePr>
            <a:graphicFrameLocks noChangeAspect="1"/>
          </p:cNvGraphicFramePr>
          <p:nvPr>
            <p:extLst>
              <p:ext uri="{D42A27DB-BD31-4B8C-83A1-F6EECF244321}">
                <p14:modId xmlns:p14="http://schemas.microsoft.com/office/powerpoint/2010/main" val="3562882192"/>
              </p:ext>
            </p:extLst>
          </p:nvPr>
        </p:nvGraphicFramePr>
        <p:xfrm>
          <a:off x="6875463" y="4752975"/>
          <a:ext cx="949325" cy="798513"/>
        </p:xfrm>
        <a:graphic>
          <a:graphicData uri="http://schemas.openxmlformats.org/presentationml/2006/ole">
            <mc:AlternateContent xmlns:mc="http://schemas.openxmlformats.org/markup-compatibility/2006">
              <mc:Choice xmlns:v="urn:schemas-microsoft-com:vml" Requires="v">
                <p:oleObj spid="_x0000_s2250" name="Packager Shell Object" showAsIcon="1" r:id="rId57" imgW="948600" imgH="799200" progId="Package">
                  <p:embed/>
                </p:oleObj>
              </mc:Choice>
              <mc:Fallback>
                <p:oleObj name="Packager Shell Object" showAsIcon="1" r:id="rId57" imgW="948600" imgH="799200" progId="Package">
                  <p:embed/>
                  <p:pic>
                    <p:nvPicPr>
                      <p:cNvPr id="37" name="Object 36">
                        <a:extLst>
                          <a:ext uri="{FF2B5EF4-FFF2-40B4-BE49-F238E27FC236}">
                            <a16:creationId xmlns:a16="http://schemas.microsoft.com/office/drawing/2014/main" id="{02D5831B-28C6-4B22-8C44-F330A271C4B5}"/>
                          </a:ext>
                        </a:extLst>
                      </p:cNvPr>
                      <p:cNvPicPr/>
                      <p:nvPr/>
                    </p:nvPicPr>
                    <p:blipFill>
                      <a:blip r:embed="rId58"/>
                      <a:stretch>
                        <a:fillRect/>
                      </a:stretch>
                    </p:blipFill>
                    <p:spPr>
                      <a:xfrm>
                        <a:off x="6875463" y="4752975"/>
                        <a:ext cx="949325" cy="798513"/>
                      </a:xfrm>
                      <a:prstGeom prst="rect">
                        <a:avLst/>
                      </a:prstGeom>
                    </p:spPr>
                  </p:pic>
                </p:oleObj>
              </mc:Fallback>
            </mc:AlternateContent>
          </a:graphicData>
        </a:graphic>
      </p:graphicFrame>
      <p:graphicFrame>
        <p:nvGraphicFramePr>
          <p:cNvPr id="38" name="Object 37">
            <a:extLst>
              <a:ext uri="{FF2B5EF4-FFF2-40B4-BE49-F238E27FC236}">
                <a16:creationId xmlns:a16="http://schemas.microsoft.com/office/drawing/2014/main" id="{8936680B-E68C-45FC-93F2-DEC08ED23A64}"/>
              </a:ext>
            </a:extLst>
          </p:cNvPr>
          <p:cNvGraphicFramePr>
            <a:graphicFrameLocks noChangeAspect="1"/>
          </p:cNvGraphicFramePr>
          <p:nvPr>
            <p:extLst>
              <p:ext uri="{D42A27DB-BD31-4B8C-83A1-F6EECF244321}">
                <p14:modId xmlns:p14="http://schemas.microsoft.com/office/powerpoint/2010/main" val="1556612103"/>
              </p:ext>
            </p:extLst>
          </p:nvPr>
        </p:nvGraphicFramePr>
        <p:xfrm>
          <a:off x="7666219" y="4192676"/>
          <a:ext cx="914400" cy="771525"/>
        </p:xfrm>
        <a:graphic>
          <a:graphicData uri="http://schemas.openxmlformats.org/presentationml/2006/ole">
            <mc:AlternateContent xmlns:mc="http://schemas.openxmlformats.org/markup-compatibility/2006">
              <mc:Choice xmlns:v="urn:schemas-microsoft-com:vml" Requires="v">
                <p:oleObj spid="_x0000_s2251" name="Packager Shell Object" showAsIcon="1" r:id="rId59" imgW="914400" imgH="771525" progId="Package">
                  <p:embed/>
                </p:oleObj>
              </mc:Choice>
              <mc:Fallback>
                <p:oleObj name="Packager Shell Object" showAsIcon="1" r:id="rId59" imgW="914400" imgH="771525" progId="Package">
                  <p:embed/>
                  <p:pic>
                    <p:nvPicPr>
                      <p:cNvPr id="38" name="Object 37">
                        <a:extLst>
                          <a:ext uri="{FF2B5EF4-FFF2-40B4-BE49-F238E27FC236}">
                            <a16:creationId xmlns:a16="http://schemas.microsoft.com/office/drawing/2014/main" id="{8936680B-E68C-45FC-93F2-DEC08ED23A64}"/>
                          </a:ext>
                        </a:extLst>
                      </p:cNvPr>
                      <p:cNvPicPr/>
                      <p:nvPr/>
                    </p:nvPicPr>
                    <p:blipFill>
                      <a:blip r:embed="rId60"/>
                      <a:stretch>
                        <a:fillRect/>
                      </a:stretch>
                    </p:blipFill>
                    <p:spPr>
                      <a:xfrm>
                        <a:off x="7666219" y="4192676"/>
                        <a:ext cx="914400" cy="771525"/>
                      </a:xfrm>
                      <a:prstGeom prst="rect">
                        <a:avLst/>
                      </a:prstGeom>
                    </p:spPr>
                  </p:pic>
                </p:oleObj>
              </mc:Fallback>
            </mc:AlternateContent>
          </a:graphicData>
        </a:graphic>
      </p:graphicFrame>
      <p:graphicFrame>
        <p:nvGraphicFramePr>
          <p:cNvPr id="39" name="Object 38">
            <a:extLst>
              <a:ext uri="{FF2B5EF4-FFF2-40B4-BE49-F238E27FC236}">
                <a16:creationId xmlns:a16="http://schemas.microsoft.com/office/drawing/2014/main" id="{639B490C-FBE3-4C63-812D-EE405FE48A89}"/>
              </a:ext>
            </a:extLst>
          </p:cNvPr>
          <p:cNvGraphicFramePr>
            <a:graphicFrameLocks noChangeAspect="1"/>
          </p:cNvGraphicFramePr>
          <p:nvPr>
            <p:extLst>
              <p:ext uri="{D42A27DB-BD31-4B8C-83A1-F6EECF244321}">
                <p14:modId xmlns:p14="http://schemas.microsoft.com/office/powerpoint/2010/main" val="1926261449"/>
              </p:ext>
            </p:extLst>
          </p:nvPr>
        </p:nvGraphicFramePr>
        <p:xfrm>
          <a:off x="8555380" y="4202004"/>
          <a:ext cx="914400" cy="771525"/>
        </p:xfrm>
        <a:graphic>
          <a:graphicData uri="http://schemas.openxmlformats.org/presentationml/2006/ole">
            <mc:AlternateContent xmlns:mc="http://schemas.openxmlformats.org/markup-compatibility/2006">
              <mc:Choice xmlns:v="urn:schemas-microsoft-com:vml" Requires="v">
                <p:oleObj spid="_x0000_s2252" name="Packager Shell Object" showAsIcon="1" r:id="rId61" imgW="914400" imgH="771525" progId="Package">
                  <p:embed/>
                </p:oleObj>
              </mc:Choice>
              <mc:Fallback>
                <p:oleObj name="Packager Shell Object" showAsIcon="1" r:id="rId61" imgW="914400" imgH="771525" progId="Package">
                  <p:embed/>
                  <p:pic>
                    <p:nvPicPr>
                      <p:cNvPr id="39" name="Object 38">
                        <a:extLst>
                          <a:ext uri="{FF2B5EF4-FFF2-40B4-BE49-F238E27FC236}">
                            <a16:creationId xmlns:a16="http://schemas.microsoft.com/office/drawing/2014/main" id="{639B490C-FBE3-4C63-812D-EE405FE48A89}"/>
                          </a:ext>
                        </a:extLst>
                      </p:cNvPr>
                      <p:cNvPicPr/>
                      <p:nvPr/>
                    </p:nvPicPr>
                    <p:blipFill>
                      <a:blip r:embed="rId62"/>
                      <a:stretch>
                        <a:fillRect/>
                      </a:stretch>
                    </p:blipFill>
                    <p:spPr>
                      <a:xfrm>
                        <a:off x="8555380" y="4202004"/>
                        <a:ext cx="914400" cy="771525"/>
                      </a:xfrm>
                      <a:prstGeom prst="rect">
                        <a:avLst/>
                      </a:prstGeom>
                    </p:spPr>
                  </p:pic>
                </p:oleObj>
              </mc:Fallback>
            </mc:AlternateContent>
          </a:graphicData>
        </a:graphic>
      </p:graphicFrame>
      <p:graphicFrame>
        <p:nvGraphicFramePr>
          <p:cNvPr id="40" name="Object 39">
            <a:extLst>
              <a:ext uri="{FF2B5EF4-FFF2-40B4-BE49-F238E27FC236}">
                <a16:creationId xmlns:a16="http://schemas.microsoft.com/office/drawing/2014/main" id="{0DC7DBC0-2F79-4C6F-A71F-8FAF7D1CA230}"/>
              </a:ext>
            </a:extLst>
          </p:cNvPr>
          <p:cNvGraphicFramePr>
            <a:graphicFrameLocks noChangeAspect="1"/>
          </p:cNvGraphicFramePr>
          <p:nvPr>
            <p:extLst>
              <p:ext uri="{D42A27DB-BD31-4B8C-83A1-F6EECF244321}">
                <p14:modId xmlns:p14="http://schemas.microsoft.com/office/powerpoint/2010/main" val="4288509330"/>
              </p:ext>
            </p:extLst>
          </p:nvPr>
        </p:nvGraphicFramePr>
        <p:xfrm>
          <a:off x="9512300" y="4171950"/>
          <a:ext cx="949325" cy="798513"/>
        </p:xfrm>
        <a:graphic>
          <a:graphicData uri="http://schemas.openxmlformats.org/presentationml/2006/ole">
            <mc:AlternateContent xmlns:mc="http://schemas.openxmlformats.org/markup-compatibility/2006">
              <mc:Choice xmlns:v="urn:schemas-microsoft-com:vml" Requires="v">
                <p:oleObj spid="_x0000_s2253" name="Packager Shell Object" showAsIcon="1" r:id="rId63" imgW="948600" imgH="799200" progId="Package">
                  <p:embed/>
                </p:oleObj>
              </mc:Choice>
              <mc:Fallback>
                <p:oleObj name="Packager Shell Object" showAsIcon="1" r:id="rId63" imgW="948600" imgH="799200" progId="Package">
                  <p:embed/>
                  <p:pic>
                    <p:nvPicPr>
                      <p:cNvPr id="40" name="Object 39">
                        <a:extLst>
                          <a:ext uri="{FF2B5EF4-FFF2-40B4-BE49-F238E27FC236}">
                            <a16:creationId xmlns:a16="http://schemas.microsoft.com/office/drawing/2014/main" id="{0DC7DBC0-2F79-4C6F-A71F-8FAF7D1CA230}"/>
                          </a:ext>
                        </a:extLst>
                      </p:cNvPr>
                      <p:cNvPicPr/>
                      <p:nvPr/>
                    </p:nvPicPr>
                    <p:blipFill>
                      <a:blip r:embed="rId64"/>
                      <a:stretch>
                        <a:fillRect/>
                      </a:stretch>
                    </p:blipFill>
                    <p:spPr>
                      <a:xfrm>
                        <a:off x="9512300" y="4171950"/>
                        <a:ext cx="949325" cy="798513"/>
                      </a:xfrm>
                      <a:prstGeom prst="rect">
                        <a:avLst/>
                      </a:prstGeom>
                    </p:spPr>
                  </p:pic>
                </p:oleObj>
              </mc:Fallback>
            </mc:AlternateContent>
          </a:graphicData>
        </a:graphic>
      </p:graphicFrame>
      <p:graphicFrame>
        <p:nvGraphicFramePr>
          <p:cNvPr id="41" name="Object 40">
            <a:extLst>
              <a:ext uri="{FF2B5EF4-FFF2-40B4-BE49-F238E27FC236}">
                <a16:creationId xmlns:a16="http://schemas.microsoft.com/office/drawing/2014/main" id="{7E7D093D-4DA0-40B5-9C62-D39AFF514A2C}"/>
              </a:ext>
            </a:extLst>
          </p:cNvPr>
          <p:cNvGraphicFramePr>
            <a:graphicFrameLocks noChangeAspect="1"/>
          </p:cNvGraphicFramePr>
          <p:nvPr>
            <p:extLst>
              <p:ext uri="{D42A27DB-BD31-4B8C-83A1-F6EECF244321}">
                <p14:modId xmlns:p14="http://schemas.microsoft.com/office/powerpoint/2010/main" val="1590822607"/>
              </p:ext>
            </p:extLst>
          </p:nvPr>
        </p:nvGraphicFramePr>
        <p:xfrm>
          <a:off x="9492225" y="4749427"/>
          <a:ext cx="914400" cy="771525"/>
        </p:xfrm>
        <a:graphic>
          <a:graphicData uri="http://schemas.openxmlformats.org/presentationml/2006/ole">
            <mc:AlternateContent xmlns:mc="http://schemas.openxmlformats.org/markup-compatibility/2006">
              <mc:Choice xmlns:v="urn:schemas-microsoft-com:vml" Requires="v">
                <p:oleObj spid="_x0000_s2254" name="Packager Shell Object" showAsIcon="1" r:id="rId65" imgW="914400" imgH="771525" progId="Package">
                  <p:embed/>
                </p:oleObj>
              </mc:Choice>
              <mc:Fallback>
                <p:oleObj name="Packager Shell Object" showAsIcon="1" r:id="rId65" imgW="914400" imgH="771525" progId="Package">
                  <p:embed/>
                  <p:pic>
                    <p:nvPicPr>
                      <p:cNvPr id="41" name="Object 40">
                        <a:extLst>
                          <a:ext uri="{FF2B5EF4-FFF2-40B4-BE49-F238E27FC236}">
                            <a16:creationId xmlns:a16="http://schemas.microsoft.com/office/drawing/2014/main" id="{7E7D093D-4DA0-40B5-9C62-D39AFF514A2C}"/>
                          </a:ext>
                        </a:extLst>
                      </p:cNvPr>
                      <p:cNvPicPr/>
                      <p:nvPr/>
                    </p:nvPicPr>
                    <p:blipFill>
                      <a:blip r:embed="rId66"/>
                      <a:stretch>
                        <a:fillRect/>
                      </a:stretch>
                    </p:blipFill>
                    <p:spPr>
                      <a:xfrm>
                        <a:off x="9492225" y="4749427"/>
                        <a:ext cx="914400" cy="771525"/>
                      </a:xfrm>
                      <a:prstGeom prst="rect">
                        <a:avLst/>
                      </a:prstGeom>
                    </p:spPr>
                  </p:pic>
                </p:oleObj>
              </mc:Fallback>
            </mc:AlternateContent>
          </a:graphicData>
        </a:graphic>
      </p:graphicFrame>
      <p:graphicFrame>
        <p:nvGraphicFramePr>
          <p:cNvPr id="42" name="Object 41">
            <a:extLst>
              <a:ext uri="{FF2B5EF4-FFF2-40B4-BE49-F238E27FC236}">
                <a16:creationId xmlns:a16="http://schemas.microsoft.com/office/drawing/2014/main" id="{5D0477CE-79F2-4C69-9EFC-9531ABCE3A18}"/>
              </a:ext>
            </a:extLst>
          </p:cNvPr>
          <p:cNvGraphicFramePr>
            <a:graphicFrameLocks noChangeAspect="1"/>
          </p:cNvGraphicFramePr>
          <p:nvPr>
            <p:extLst>
              <p:ext uri="{D42A27DB-BD31-4B8C-83A1-F6EECF244321}">
                <p14:modId xmlns:p14="http://schemas.microsoft.com/office/powerpoint/2010/main" val="2249725286"/>
              </p:ext>
            </p:extLst>
          </p:nvPr>
        </p:nvGraphicFramePr>
        <p:xfrm>
          <a:off x="10369520" y="4181901"/>
          <a:ext cx="914400" cy="771525"/>
        </p:xfrm>
        <a:graphic>
          <a:graphicData uri="http://schemas.openxmlformats.org/presentationml/2006/ole">
            <mc:AlternateContent xmlns:mc="http://schemas.openxmlformats.org/markup-compatibility/2006">
              <mc:Choice xmlns:v="urn:schemas-microsoft-com:vml" Requires="v">
                <p:oleObj spid="_x0000_s2255" name="Packager Shell Object" showAsIcon="1" r:id="rId67" imgW="914400" imgH="771525" progId="Package">
                  <p:embed/>
                </p:oleObj>
              </mc:Choice>
              <mc:Fallback>
                <p:oleObj name="Packager Shell Object" showAsIcon="1" r:id="rId67" imgW="914400" imgH="771525" progId="Package">
                  <p:embed/>
                  <p:pic>
                    <p:nvPicPr>
                      <p:cNvPr id="42" name="Object 41">
                        <a:extLst>
                          <a:ext uri="{FF2B5EF4-FFF2-40B4-BE49-F238E27FC236}">
                            <a16:creationId xmlns:a16="http://schemas.microsoft.com/office/drawing/2014/main" id="{5D0477CE-79F2-4C69-9EFC-9531ABCE3A18}"/>
                          </a:ext>
                        </a:extLst>
                      </p:cNvPr>
                      <p:cNvPicPr/>
                      <p:nvPr/>
                    </p:nvPicPr>
                    <p:blipFill>
                      <a:blip r:embed="rId68"/>
                      <a:stretch>
                        <a:fillRect/>
                      </a:stretch>
                    </p:blipFill>
                    <p:spPr>
                      <a:xfrm>
                        <a:off x="10369520" y="4181901"/>
                        <a:ext cx="914400" cy="771525"/>
                      </a:xfrm>
                      <a:prstGeom prst="rect">
                        <a:avLst/>
                      </a:prstGeom>
                    </p:spPr>
                  </p:pic>
                </p:oleObj>
              </mc:Fallback>
            </mc:AlternateContent>
          </a:graphicData>
        </a:graphic>
      </p:graphicFrame>
      <p:graphicFrame>
        <p:nvGraphicFramePr>
          <p:cNvPr id="43" name="Object 42">
            <a:extLst>
              <a:ext uri="{FF2B5EF4-FFF2-40B4-BE49-F238E27FC236}">
                <a16:creationId xmlns:a16="http://schemas.microsoft.com/office/drawing/2014/main" id="{DF19ABB2-D906-48C2-8173-C2E80020B400}"/>
              </a:ext>
            </a:extLst>
          </p:cNvPr>
          <p:cNvGraphicFramePr>
            <a:graphicFrameLocks noChangeAspect="1"/>
          </p:cNvGraphicFramePr>
          <p:nvPr>
            <p:extLst>
              <p:ext uri="{D42A27DB-BD31-4B8C-83A1-F6EECF244321}">
                <p14:modId xmlns:p14="http://schemas.microsoft.com/office/powerpoint/2010/main" val="492610413"/>
              </p:ext>
            </p:extLst>
          </p:nvPr>
        </p:nvGraphicFramePr>
        <p:xfrm>
          <a:off x="3341014" y="5342509"/>
          <a:ext cx="914400" cy="771525"/>
        </p:xfrm>
        <a:graphic>
          <a:graphicData uri="http://schemas.openxmlformats.org/presentationml/2006/ole">
            <mc:AlternateContent xmlns:mc="http://schemas.openxmlformats.org/markup-compatibility/2006">
              <mc:Choice xmlns:v="urn:schemas-microsoft-com:vml" Requires="v">
                <p:oleObj spid="_x0000_s2256" name="Packager Shell Object" showAsIcon="1" r:id="rId69" imgW="914400" imgH="771525" progId="Package">
                  <p:embed/>
                </p:oleObj>
              </mc:Choice>
              <mc:Fallback>
                <p:oleObj name="Packager Shell Object" showAsIcon="1" r:id="rId69" imgW="914400" imgH="771525" progId="Package">
                  <p:embed/>
                  <p:pic>
                    <p:nvPicPr>
                      <p:cNvPr id="43" name="Object 42">
                        <a:extLst>
                          <a:ext uri="{FF2B5EF4-FFF2-40B4-BE49-F238E27FC236}">
                            <a16:creationId xmlns:a16="http://schemas.microsoft.com/office/drawing/2014/main" id="{DF19ABB2-D906-48C2-8173-C2E80020B400}"/>
                          </a:ext>
                        </a:extLst>
                      </p:cNvPr>
                      <p:cNvPicPr/>
                      <p:nvPr/>
                    </p:nvPicPr>
                    <p:blipFill>
                      <a:blip r:embed="rId70"/>
                      <a:stretch>
                        <a:fillRect/>
                      </a:stretch>
                    </p:blipFill>
                    <p:spPr>
                      <a:xfrm>
                        <a:off x="3341014" y="5342509"/>
                        <a:ext cx="914400" cy="771525"/>
                      </a:xfrm>
                      <a:prstGeom prst="rect">
                        <a:avLst/>
                      </a:prstGeom>
                    </p:spPr>
                  </p:pic>
                </p:oleObj>
              </mc:Fallback>
            </mc:AlternateContent>
          </a:graphicData>
        </a:graphic>
      </p:graphicFrame>
      <p:graphicFrame>
        <p:nvGraphicFramePr>
          <p:cNvPr id="44" name="Object 43">
            <a:extLst>
              <a:ext uri="{FF2B5EF4-FFF2-40B4-BE49-F238E27FC236}">
                <a16:creationId xmlns:a16="http://schemas.microsoft.com/office/drawing/2014/main" id="{1ADD97DD-B64C-451D-B511-6C586EBF8BC3}"/>
              </a:ext>
            </a:extLst>
          </p:cNvPr>
          <p:cNvGraphicFramePr>
            <a:graphicFrameLocks noChangeAspect="1"/>
          </p:cNvGraphicFramePr>
          <p:nvPr>
            <p:extLst>
              <p:ext uri="{D42A27DB-BD31-4B8C-83A1-F6EECF244321}">
                <p14:modId xmlns:p14="http://schemas.microsoft.com/office/powerpoint/2010/main" val="3539189615"/>
              </p:ext>
            </p:extLst>
          </p:nvPr>
        </p:nvGraphicFramePr>
        <p:xfrm>
          <a:off x="3930697" y="5360044"/>
          <a:ext cx="914400" cy="771525"/>
        </p:xfrm>
        <a:graphic>
          <a:graphicData uri="http://schemas.openxmlformats.org/presentationml/2006/ole">
            <mc:AlternateContent xmlns:mc="http://schemas.openxmlformats.org/markup-compatibility/2006">
              <mc:Choice xmlns:v="urn:schemas-microsoft-com:vml" Requires="v">
                <p:oleObj spid="_x0000_s2257" name="Packager Shell Object" showAsIcon="1" r:id="rId71" imgW="914400" imgH="771525" progId="Package">
                  <p:embed/>
                </p:oleObj>
              </mc:Choice>
              <mc:Fallback>
                <p:oleObj name="Packager Shell Object" showAsIcon="1" r:id="rId71" imgW="914400" imgH="771525" progId="Package">
                  <p:embed/>
                  <p:pic>
                    <p:nvPicPr>
                      <p:cNvPr id="44" name="Object 43">
                        <a:extLst>
                          <a:ext uri="{FF2B5EF4-FFF2-40B4-BE49-F238E27FC236}">
                            <a16:creationId xmlns:a16="http://schemas.microsoft.com/office/drawing/2014/main" id="{1ADD97DD-B64C-451D-B511-6C586EBF8BC3}"/>
                          </a:ext>
                        </a:extLst>
                      </p:cNvPr>
                      <p:cNvPicPr/>
                      <p:nvPr/>
                    </p:nvPicPr>
                    <p:blipFill>
                      <a:blip r:embed="rId72"/>
                      <a:stretch>
                        <a:fillRect/>
                      </a:stretch>
                    </p:blipFill>
                    <p:spPr>
                      <a:xfrm>
                        <a:off x="3930697" y="5360044"/>
                        <a:ext cx="914400" cy="771525"/>
                      </a:xfrm>
                      <a:prstGeom prst="rect">
                        <a:avLst/>
                      </a:prstGeom>
                    </p:spPr>
                  </p:pic>
                </p:oleObj>
              </mc:Fallback>
            </mc:AlternateContent>
          </a:graphicData>
        </a:graphic>
      </p:graphicFrame>
      <p:graphicFrame>
        <p:nvGraphicFramePr>
          <p:cNvPr id="45" name="Object 44">
            <a:extLst>
              <a:ext uri="{FF2B5EF4-FFF2-40B4-BE49-F238E27FC236}">
                <a16:creationId xmlns:a16="http://schemas.microsoft.com/office/drawing/2014/main" id="{C4889CBB-B266-4AFA-A77C-045E9780FCC5}"/>
              </a:ext>
            </a:extLst>
          </p:cNvPr>
          <p:cNvGraphicFramePr>
            <a:graphicFrameLocks noChangeAspect="1"/>
          </p:cNvGraphicFramePr>
          <p:nvPr>
            <p:extLst>
              <p:ext uri="{D42A27DB-BD31-4B8C-83A1-F6EECF244321}">
                <p14:modId xmlns:p14="http://schemas.microsoft.com/office/powerpoint/2010/main" val="747416337"/>
              </p:ext>
            </p:extLst>
          </p:nvPr>
        </p:nvGraphicFramePr>
        <p:xfrm>
          <a:off x="4548188" y="5338763"/>
          <a:ext cx="949325" cy="798512"/>
        </p:xfrm>
        <a:graphic>
          <a:graphicData uri="http://schemas.openxmlformats.org/presentationml/2006/ole">
            <mc:AlternateContent xmlns:mc="http://schemas.openxmlformats.org/markup-compatibility/2006">
              <mc:Choice xmlns:v="urn:schemas-microsoft-com:vml" Requires="v">
                <p:oleObj spid="_x0000_s2258" name="Packager Shell Object" showAsIcon="1" r:id="rId73" imgW="948600" imgH="799200" progId="Package">
                  <p:embed/>
                </p:oleObj>
              </mc:Choice>
              <mc:Fallback>
                <p:oleObj name="Packager Shell Object" showAsIcon="1" r:id="rId73" imgW="948600" imgH="799200" progId="Package">
                  <p:embed/>
                  <p:pic>
                    <p:nvPicPr>
                      <p:cNvPr id="45" name="Object 44">
                        <a:extLst>
                          <a:ext uri="{FF2B5EF4-FFF2-40B4-BE49-F238E27FC236}">
                            <a16:creationId xmlns:a16="http://schemas.microsoft.com/office/drawing/2014/main" id="{C4889CBB-B266-4AFA-A77C-045E9780FCC5}"/>
                          </a:ext>
                        </a:extLst>
                      </p:cNvPr>
                      <p:cNvPicPr/>
                      <p:nvPr/>
                    </p:nvPicPr>
                    <p:blipFill>
                      <a:blip r:embed="rId74"/>
                      <a:stretch>
                        <a:fillRect/>
                      </a:stretch>
                    </p:blipFill>
                    <p:spPr>
                      <a:xfrm>
                        <a:off x="4548188" y="5338763"/>
                        <a:ext cx="949325" cy="798512"/>
                      </a:xfrm>
                      <a:prstGeom prst="rect">
                        <a:avLst/>
                      </a:prstGeom>
                    </p:spPr>
                  </p:pic>
                </p:oleObj>
              </mc:Fallback>
            </mc:AlternateContent>
          </a:graphicData>
        </a:graphic>
      </p:graphicFrame>
      <p:graphicFrame>
        <p:nvGraphicFramePr>
          <p:cNvPr id="46" name="Object 45">
            <a:extLst>
              <a:ext uri="{FF2B5EF4-FFF2-40B4-BE49-F238E27FC236}">
                <a16:creationId xmlns:a16="http://schemas.microsoft.com/office/drawing/2014/main" id="{DA069A99-4254-4054-9473-8333110A8D41}"/>
              </a:ext>
            </a:extLst>
          </p:cNvPr>
          <p:cNvGraphicFramePr>
            <a:graphicFrameLocks noChangeAspect="1"/>
          </p:cNvGraphicFramePr>
          <p:nvPr>
            <p:extLst>
              <p:ext uri="{D42A27DB-BD31-4B8C-83A1-F6EECF244321}">
                <p14:modId xmlns:p14="http://schemas.microsoft.com/office/powerpoint/2010/main" val="2017329039"/>
              </p:ext>
            </p:extLst>
          </p:nvPr>
        </p:nvGraphicFramePr>
        <p:xfrm>
          <a:off x="5321471" y="5345177"/>
          <a:ext cx="914400" cy="771525"/>
        </p:xfrm>
        <a:graphic>
          <a:graphicData uri="http://schemas.openxmlformats.org/presentationml/2006/ole">
            <mc:AlternateContent xmlns:mc="http://schemas.openxmlformats.org/markup-compatibility/2006">
              <mc:Choice xmlns:v="urn:schemas-microsoft-com:vml" Requires="v">
                <p:oleObj spid="_x0000_s2259" name="Packager Shell Object" showAsIcon="1" r:id="rId75" imgW="914400" imgH="771525" progId="Package">
                  <p:embed/>
                </p:oleObj>
              </mc:Choice>
              <mc:Fallback>
                <p:oleObj name="Packager Shell Object" showAsIcon="1" r:id="rId75" imgW="914400" imgH="771525" progId="Package">
                  <p:embed/>
                  <p:pic>
                    <p:nvPicPr>
                      <p:cNvPr id="46" name="Object 45">
                        <a:extLst>
                          <a:ext uri="{FF2B5EF4-FFF2-40B4-BE49-F238E27FC236}">
                            <a16:creationId xmlns:a16="http://schemas.microsoft.com/office/drawing/2014/main" id="{DA069A99-4254-4054-9473-8333110A8D41}"/>
                          </a:ext>
                        </a:extLst>
                      </p:cNvPr>
                      <p:cNvPicPr/>
                      <p:nvPr/>
                    </p:nvPicPr>
                    <p:blipFill>
                      <a:blip r:embed="rId76"/>
                      <a:stretch>
                        <a:fillRect/>
                      </a:stretch>
                    </p:blipFill>
                    <p:spPr>
                      <a:xfrm>
                        <a:off x="5321471" y="5345177"/>
                        <a:ext cx="914400" cy="771525"/>
                      </a:xfrm>
                      <a:prstGeom prst="rect">
                        <a:avLst/>
                      </a:prstGeom>
                    </p:spPr>
                  </p:pic>
                </p:oleObj>
              </mc:Fallback>
            </mc:AlternateContent>
          </a:graphicData>
        </a:graphic>
      </p:graphicFrame>
      <p:graphicFrame>
        <p:nvGraphicFramePr>
          <p:cNvPr id="47" name="Object 46">
            <a:extLst>
              <a:ext uri="{FF2B5EF4-FFF2-40B4-BE49-F238E27FC236}">
                <a16:creationId xmlns:a16="http://schemas.microsoft.com/office/drawing/2014/main" id="{E2269E23-437A-4E9D-9CD9-12E7C2A9E49A}"/>
              </a:ext>
            </a:extLst>
          </p:cNvPr>
          <p:cNvGraphicFramePr>
            <a:graphicFrameLocks noChangeAspect="1"/>
          </p:cNvGraphicFramePr>
          <p:nvPr>
            <p:extLst>
              <p:ext uri="{D42A27DB-BD31-4B8C-83A1-F6EECF244321}">
                <p14:modId xmlns:p14="http://schemas.microsoft.com/office/powerpoint/2010/main" val="3349112128"/>
              </p:ext>
            </p:extLst>
          </p:nvPr>
        </p:nvGraphicFramePr>
        <p:xfrm>
          <a:off x="5940942" y="5342509"/>
          <a:ext cx="914400" cy="771525"/>
        </p:xfrm>
        <a:graphic>
          <a:graphicData uri="http://schemas.openxmlformats.org/presentationml/2006/ole">
            <mc:AlternateContent xmlns:mc="http://schemas.openxmlformats.org/markup-compatibility/2006">
              <mc:Choice xmlns:v="urn:schemas-microsoft-com:vml" Requires="v">
                <p:oleObj spid="_x0000_s2260" name="Packager Shell Object" showAsIcon="1" r:id="rId77" imgW="914400" imgH="771525" progId="Package">
                  <p:embed/>
                </p:oleObj>
              </mc:Choice>
              <mc:Fallback>
                <p:oleObj name="Packager Shell Object" showAsIcon="1" r:id="rId77" imgW="914400" imgH="771525" progId="Package">
                  <p:embed/>
                  <p:pic>
                    <p:nvPicPr>
                      <p:cNvPr id="47" name="Object 46">
                        <a:extLst>
                          <a:ext uri="{FF2B5EF4-FFF2-40B4-BE49-F238E27FC236}">
                            <a16:creationId xmlns:a16="http://schemas.microsoft.com/office/drawing/2014/main" id="{E2269E23-437A-4E9D-9CD9-12E7C2A9E49A}"/>
                          </a:ext>
                        </a:extLst>
                      </p:cNvPr>
                      <p:cNvPicPr/>
                      <p:nvPr/>
                    </p:nvPicPr>
                    <p:blipFill>
                      <a:blip r:embed="rId78"/>
                      <a:stretch>
                        <a:fillRect/>
                      </a:stretch>
                    </p:blipFill>
                    <p:spPr>
                      <a:xfrm>
                        <a:off x="5940942" y="5342509"/>
                        <a:ext cx="914400" cy="771525"/>
                      </a:xfrm>
                      <a:prstGeom prst="rect">
                        <a:avLst/>
                      </a:prstGeom>
                    </p:spPr>
                  </p:pic>
                </p:oleObj>
              </mc:Fallback>
            </mc:AlternateContent>
          </a:graphicData>
        </a:graphic>
      </p:graphicFrame>
      <p:graphicFrame>
        <p:nvGraphicFramePr>
          <p:cNvPr id="48" name="Object 47">
            <a:extLst>
              <a:ext uri="{FF2B5EF4-FFF2-40B4-BE49-F238E27FC236}">
                <a16:creationId xmlns:a16="http://schemas.microsoft.com/office/drawing/2014/main" id="{562D1EF4-2761-44E5-A28D-9ECF47B0C092}"/>
              </a:ext>
            </a:extLst>
          </p:cNvPr>
          <p:cNvGraphicFramePr>
            <a:graphicFrameLocks noChangeAspect="1"/>
          </p:cNvGraphicFramePr>
          <p:nvPr>
            <p:extLst>
              <p:ext uri="{D42A27DB-BD31-4B8C-83A1-F6EECF244321}">
                <p14:modId xmlns:p14="http://schemas.microsoft.com/office/powerpoint/2010/main" val="1142358095"/>
              </p:ext>
            </p:extLst>
          </p:nvPr>
        </p:nvGraphicFramePr>
        <p:xfrm>
          <a:off x="6328731" y="5341561"/>
          <a:ext cx="914400" cy="771525"/>
        </p:xfrm>
        <a:graphic>
          <a:graphicData uri="http://schemas.openxmlformats.org/presentationml/2006/ole">
            <mc:AlternateContent xmlns:mc="http://schemas.openxmlformats.org/markup-compatibility/2006">
              <mc:Choice xmlns:v="urn:schemas-microsoft-com:vml" Requires="v">
                <p:oleObj spid="_x0000_s2261" name="Packager Shell Object" showAsIcon="1" r:id="rId79" imgW="914400" imgH="771525" progId="Package">
                  <p:embed/>
                </p:oleObj>
              </mc:Choice>
              <mc:Fallback>
                <p:oleObj name="Packager Shell Object" showAsIcon="1" r:id="rId79" imgW="914400" imgH="771525" progId="Package">
                  <p:embed/>
                  <p:pic>
                    <p:nvPicPr>
                      <p:cNvPr id="48" name="Object 47">
                        <a:extLst>
                          <a:ext uri="{FF2B5EF4-FFF2-40B4-BE49-F238E27FC236}">
                            <a16:creationId xmlns:a16="http://schemas.microsoft.com/office/drawing/2014/main" id="{562D1EF4-2761-44E5-A28D-9ECF47B0C092}"/>
                          </a:ext>
                        </a:extLst>
                      </p:cNvPr>
                      <p:cNvPicPr/>
                      <p:nvPr/>
                    </p:nvPicPr>
                    <p:blipFill>
                      <a:blip r:embed="rId80"/>
                      <a:stretch>
                        <a:fillRect/>
                      </a:stretch>
                    </p:blipFill>
                    <p:spPr>
                      <a:xfrm>
                        <a:off x="6328731" y="5341561"/>
                        <a:ext cx="914400" cy="771525"/>
                      </a:xfrm>
                      <a:prstGeom prst="rect">
                        <a:avLst/>
                      </a:prstGeom>
                    </p:spPr>
                  </p:pic>
                </p:oleObj>
              </mc:Fallback>
            </mc:AlternateContent>
          </a:graphicData>
        </a:graphic>
      </p:graphicFrame>
      <p:graphicFrame>
        <p:nvGraphicFramePr>
          <p:cNvPr id="49" name="Object 48">
            <a:extLst>
              <a:ext uri="{FF2B5EF4-FFF2-40B4-BE49-F238E27FC236}">
                <a16:creationId xmlns:a16="http://schemas.microsoft.com/office/drawing/2014/main" id="{B4B558CD-DC1F-46ED-A9F6-EE4A29AF3FC0}"/>
              </a:ext>
            </a:extLst>
          </p:cNvPr>
          <p:cNvGraphicFramePr>
            <a:graphicFrameLocks noChangeAspect="1"/>
          </p:cNvGraphicFramePr>
          <p:nvPr>
            <p:extLst>
              <p:ext uri="{D42A27DB-BD31-4B8C-83A1-F6EECF244321}">
                <p14:modId xmlns:p14="http://schemas.microsoft.com/office/powerpoint/2010/main" val="1925172185"/>
              </p:ext>
            </p:extLst>
          </p:nvPr>
        </p:nvGraphicFramePr>
        <p:xfrm>
          <a:off x="7037391" y="5358487"/>
          <a:ext cx="914400" cy="771525"/>
        </p:xfrm>
        <a:graphic>
          <a:graphicData uri="http://schemas.openxmlformats.org/presentationml/2006/ole">
            <mc:AlternateContent xmlns:mc="http://schemas.openxmlformats.org/markup-compatibility/2006">
              <mc:Choice xmlns:v="urn:schemas-microsoft-com:vml" Requires="v">
                <p:oleObj spid="_x0000_s2262" name="Packager Shell Object" showAsIcon="1" r:id="rId81" imgW="914400" imgH="771525" progId="Package">
                  <p:embed/>
                </p:oleObj>
              </mc:Choice>
              <mc:Fallback>
                <p:oleObj name="Packager Shell Object" showAsIcon="1" r:id="rId81" imgW="914400" imgH="771525" progId="Package">
                  <p:embed/>
                  <p:pic>
                    <p:nvPicPr>
                      <p:cNvPr id="49" name="Object 48">
                        <a:extLst>
                          <a:ext uri="{FF2B5EF4-FFF2-40B4-BE49-F238E27FC236}">
                            <a16:creationId xmlns:a16="http://schemas.microsoft.com/office/drawing/2014/main" id="{B4B558CD-DC1F-46ED-A9F6-EE4A29AF3FC0}"/>
                          </a:ext>
                        </a:extLst>
                      </p:cNvPr>
                      <p:cNvPicPr/>
                      <p:nvPr/>
                    </p:nvPicPr>
                    <p:blipFill>
                      <a:blip r:embed="rId82"/>
                      <a:stretch>
                        <a:fillRect/>
                      </a:stretch>
                    </p:blipFill>
                    <p:spPr>
                      <a:xfrm>
                        <a:off x="7037391" y="5358487"/>
                        <a:ext cx="914400" cy="771525"/>
                      </a:xfrm>
                      <a:prstGeom prst="rect">
                        <a:avLst/>
                      </a:prstGeom>
                    </p:spPr>
                  </p:pic>
                </p:oleObj>
              </mc:Fallback>
            </mc:AlternateContent>
          </a:graphicData>
        </a:graphic>
      </p:graphicFrame>
      <p:graphicFrame>
        <p:nvGraphicFramePr>
          <p:cNvPr id="50" name="Object 49">
            <a:extLst>
              <a:ext uri="{FF2B5EF4-FFF2-40B4-BE49-F238E27FC236}">
                <a16:creationId xmlns:a16="http://schemas.microsoft.com/office/drawing/2014/main" id="{635B256B-8C7E-448B-96FC-8781CB52F2D6}"/>
              </a:ext>
            </a:extLst>
          </p:cNvPr>
          <p:cNvGraphicFramePr>
            <a:graphicFrameLocks noChangeAspect="1"/>
          </p:cNvGraphicFramePr>
          <p:nvPr>
            <p:extLst>
              <p:ext uri="{D42A27DB-BD31-4B8C-83A1-F6EECF244321}">
                <p14:modId xmlns:p14="http://schemas.microsoft.com/office/powerpoint/2010/main" val="3891478273"/>
              </p:ext>
            </p:extLst>
          </p:nvPr>
        </p:nvGraphicFramePr>
        <p:xfrm>
          <a:off x="7674471" y="5323749"/>
          <a:ext cx="914400" cy="771525"/>
        </p:xfrm>
        <a:graphic>
          <a:graphicData uri="http://schemas.openxmlformats.org/presentationml/2006/ole">
            <mc:AlternateContent xmlns:mc="http://schemas.openxmlformats.org/markup-compatibility/2006">
              <mc:Choice xmlns:v="urn:schemas-microsoft-com:vml" Requires="v">
                <p:oleObj spid="_x0000_s2263" name="Packager Shell Object" showAsIcon="1" r:id="rId83" imgW="914400" imgH="771525" progId="Package">
                  <p:embed/>
                </p:oleObj>
              </mc:Choice>
              <mc:Fallback>
                <p:oleObj name="Packager Shell Object" showAsIcon="1" r:id="rId83" imgW="914400" imgH="771525" progId="Package">
                  <p:embed/>
                  <p:pic>
                    <p:nvPicPr>
                      <p:cNvPr id="50" name="Object 49">
                        <a:extLst>
                          <a:ext uri="{FF2B5EF4-FFF2-40B4-BE49-F238E27FC236}">
                            <a16:creationId xmlns:a16="http://schemas.microsoft.com/office/drawing/2014/main" id="{635B256B-8C7E-448B-96FC-8781CB52F2D6}"/>
                          </a:ext>
                        </a:extLst>
                      </p:cNvPr>
                      <p:cNvPicPr/>
                      <p:nvPr/>
                    </p:nvPicPr>
                    <p:blipFill>
                      <a:blip r:embed="rId84"/>
                      <a:stretch>
                        <a:fillRect/>
                      </a:stretch>
                    </p:blipFill>
                    <p:spPr>
                      <a:xfrm>
                        <a:off x="7674471" y="5323749"/>
                        <a:ext cx="914400" cy="771525"/>
                      </a:xfrm>
                      <a:prstGeom prst="rect">
                        <a:avLst/>
                      </a:prstGeom>
                    </p:spPr>
                  </p:pic>
                </p:oleObj>
              </mc:Fallback>
            </mc:AlternateContent>
          </a:graphicData>
        </a:graphic>
      </p:graphicFrame>
      <p:graphicFrame>
        <p:nvGraphicFramePr>
          <p:cNvPr id="51" name="Object 50">
            <a:extLst>
              <a:ext uri="{FF2B5EF4-FFF2-40B4-BE49-F238E27FC236}">
                <a16:creationId xmlns:a16="http://schemas.microsoft.com/office/drawing/2014/main" id="{8C665369-C5FF-4543-B2C3-C5431B8EF3B5}"/>
              </a:ext>
            </a:extLst>
          </p:cNvPr>
          <p:cNvGraphicFramePr>
            <a:graphicFrameLocks noChangeAspect="1"/>
          </p:cNvGraphicFramePr>
          <p:nvPr>
            <p:extLst>
              <p:ext uri="{D42A27DB-BD31-4B8C-83A1-F6EECF244321}">
                <p14:modId xmlns:p14="http://schemas.microsoft.com/office/powerpoint/2010/main" val="829966065"/>
              </p:ext>
            </p:extLst>
          </p:nvPr>
        </p:nvGraphicFramePr>
        <p:xfrm>
          <a:off x="8381847" y="5340910"/>
          <a:ext cx="914400" cy="771525"/>
        </p:xfrm>
        <a:graphic>
          <a:graphicData uri="http://schemas.openxmlformats.org/presentationml/2006/ole">
            <mc:AlternateContent xmlns:mc="http://schemas.openxmlformats.org/markup-compatibility/2006">
              <mc:Choice xmlns:v="urn:schemas-microsoft-com:vml" Requires="v">
                <p:oleObj spid="_x0000_s2264" name="Packager Shell Object" showAsIcon="1" r:id="rId85" imgW="914400" imgH="771525" progId="Package">
                  <p:embed/>
                </p:oleObj>
              </mc:Choice>
              <mc:Fallback>
                <p:oleObj name="Packager Shell Object" showAsIcon="1" r:id="rId85" imgW="914400" imgH="771525" progId="Package">
                  <p:embed/>
                  <p:pic>
                    <p:nvPicPr>
                      <p:cNvPr id="51" name="Object 50">
                        <a:extLst>
                          <a:ext uri="{FF2B5EF4-FFF2-40B4-BE49-F238E27FC236}">
                            <a16:creationId xmlns:a16="http://schemas.microsoft.com/office/drawing/2014/main" id="{8C665369-C5FF-4543-B2C3-C5431B8EF3B5}"/>
                          </a:ext>
                        </a:extLst>
                      </p:cNvPr>
                      <p:cNvPicPr/>
                      <p:nvPr/>
                    </p:nvPicPr>
                    <p:blipFill>
                      <a:blip r:embed="rId86"/>
                      <a:stretch>
                        <a:fillRect/>
                      </a:stretch>
                    </p:blipFill>
                    <p:spPr>
                      <a:xfrm>
                        <a:off x="8381847" y="5340910"/>
                        <a:ext cx="914400" cy="771525"/>
                      </a:xfrm>
                      <a:prstGeom prst="rect">
                        <a:avLst/>
                      </a:prstGeom>
                    </p:spPr>
                  </p:pic>
                </p:oleObj>
              </mc:Fallback>
            </mc:AlternateContent>
          </a:graphicData>
        </a:graphic>
      </p:graphicFrame>
      <p:graphicFrame>
        <p:nvGraphicFramePr>
          <p:cNvPr id="52" name="Object 51">
            <a:extLst>
              <a:ext uri="{FF2B5EF4-FFF2-40B4-BE49-F238E27FC236}">
                <a16:creationId xmlns:a16="http://schemas.microsoft.com/office/drawing/2014/main" id="{BFC22C30-3AB2-4EAF-A7BB-661507ADFF7F}"/>
              </a:ext>
            </a:extLst>
          </p:cNvPr>
          <p:cNvGraphicFramePr>
            <a:graphicFrameLocks noChangeAspect="1"/>
          </p:cNvGraphicFramePr>
          <p:nvPr>
            <p:extLst>
              <p:ext uri="{D42A27DB-BD31-4B8C-83A1-F6EECF244321}">
                <p14:modId xmlns:p14="http://schemas.microsoft.com/office/powerpoint/2010/main" val="2130660176"/>
              </p:ext>
            </p:extLst>
          </p:nvPr>
        </p:nvGraphicFramePr>
        <p:xfrm>
          <a:off x="9126908" y="5340910"/>
          <a:ext cx="914400" cy="771525"/>
        </p:xfrm>
        <a:graphic>
          <a:graphicData uri="http://schemas.openxmlformats.org/presentationml/2006/ole">
            <mc:AlternateContent xmlns:mc="http://schemas.openxmlformats.org/markup-compatibility/2006">
              <mc:Choice xmlns:v="urn:schemas-microsoft-com:vml" Requires="v">
                <p:oleObj spid="_x0000_s2265" name="Packager Shell Object" showAsIcon="1" r:id="rId87" imgW="914400" imgH="771525" progId="Package">
                  <p:embed/>
                </p:oleObj>
              </mc:Choice>
              <mc:Fallback>
                <p:oleObj name="Packager Shell Object" showAsIcon="1" r:id="rId87" imgW="914400" imgH="771525" progId="Package">
                  <p:embed/>
                  <p:pic>
                    <p:nvPicPr>
                      <p:cNvPr id="52" name="Object 51">
                        <a:extLst>
                          <a:ext uri="{FF2B5EF4-FFF2-40B4-BE49-F238E27FC236}">
                            <a16:creationId xmlns:a16="http://schemas.microsoft.com/office/drawing/2014/main" id="{BFC22C30-3AB2-4EAF-A7BB-661507ADFF7F}"/>
                          </a:ext>
                        </a:extLst>
                      </p:cNvPr>
                      <p:cNvPicPr/>
                      <p:nvPr/>
                    </p:nvPicPr>
                    <p:blipFill>
                      <a:blip r:embed="rId88"/>
                      <a:stretch>
                        <a:fillRect/>
                      </a:stretch>
                    </p:blipFill>
                    <p:spPr>
                      <a:xfrm>
                        <a:off x="9126908" y="5340910"/>
                        <a:ext cx="914400" cy="771525"/>
                      </a:xfrm>
                      <a:prstGeom prst="rect">
                        <a:avLst/>
                      </a:prstGeom>
                    </p:spPr>
                  </p:pic>
                </p:oleObj>
              </mc:Fallback>
            </mc:AlternateContent>
          </a:graphicData>
        </a:graphic>
      </p:graphicFrame>
      <p:graphicFrame>
        <p:nvGraphicFramePr>
          <p:cNvPr id="53" name="Object 52">
            <a:extLst>
              <a:ext uri="{FF2B5EF4-FFF2-40B4-BE49-F238E27FC236}">
                <a16:creationId xmlns:a16="http://schemas.microsoft.com/office/drawing/2014/main" id="{14065E91-315A-4D38-8AAE-F6D18C0D4AB2}"/>
              </a:ext>
            </a:extLst>
          </p:cNvPr>
          <p:cNvGraphicFramePr>
            <a:graphicFrameLocks noChangeAspect="1"/>
          </p:cNvGraphicFramePr>
          <p:nvPr>
            <p:extLst>
              <p:ext uri="{D42A27DB-BD31-4B8C-83A1-F6EECF244321}">
                <p14:modId xmlns:p14="http://schemas.microsoft.com/office/powerpoint/2010/main" val="3998854481"/>
              </p:ext>
            </p:extLst>
          </p:nvPr>
        </p:nvGraphicFramePr>
        <p:xfrm>
          <a:off x="9912320" y="5360616"/>
          <a:ext cx="914400" cy="771525"/>
        </p:xfrm>
        <a:graphic>
          <a:graphicData uri="http://schemas.openxmlformats.org/presentationml/2006/ole">
            <mc:AlternateContent xmlns:mc="http://schemas.openxmlformats.org/markup-compatibility/2006">
              <mc:Choice xmlns:v="urn:schemas-microsoft-com:vml" Requires="v">
                <p:oleObj spid="_x0000_s2266" name="Packager Shell Object" showAsIcon="1" r:id="rId89" imgW="914400" imgH="771525" progId="Package">
                  <p:embed/>
                </p:oleObj>
              </mc:Choice>
              <mc:Fallback>
                <p:oleObj name="Packager Shell Object" showAsIcon="1" r:id="rId89" imgW="914400" imgH="771525" progId="Package">
                  <p:embed/>
                  <p:pic>
                    <p:nvPicPr>
                      <p:cNvPr id="53" name="Object 52">
                        <a:extLst>
                          <a:ext uri="{FF2B5EF4-FFF2-40B4-BE49-F238E27FC236}">
                            <a16:creationId xmlns:a16="http://schemas.microsoft.com/office/drawing/2014/main" id="{14065E91-315A-4D38-8AAE-F6D18C0D4AB2}"/>
                          </a:ext>
                        </a:extLst>
                      </p:cNvPr>
                      <p:cNvPicPr/>
                      <p:nvPr/>
                    </p:nvPicPr>
                    <p:blipFill>
                      <a:blip r:embed="rId90"/>
                      <a:stretch>
                        <a:fillRect/>
                      </a:stretch>
                    </p:blipFill>
                    <p:spPr>
                      <a:xfrm>
                        <a:off x="9912320" y="5360616"/>
                        <a:ext cx="914400" cy="771525"/>
                      </a:xfrm>
                      <a:prstGeom prst="rect">
                        <a:avLst/>
                      </a:prstGeom>
                    </p:spPr>
                  </p:pic>
                </p:oleObj>
              </mc:Fallback>
            </mc:AlternateContent>
          </a:graphicData>
        </a:graphic>
      </p:graphicFrame>
      <p:graphicFrame>
        <p:nvGraphicFramePr>
          <p:cNvPr id="55" name="Object 54">
            <a:extLst>
              <a:ext uri="{FF2B5EF4-FFF2-40B4-BE49-F238E27FC236}">
                <a16:creationId xmlns:a16="http://schemas.microsoft.com/office/drawing/2014/main" id="{06C240AD-861B-4B4D-B06D-30DE7976B57E}"/>
              </a:ext>
            </a:extLst>
          </p:cNvPr>
          <p:cNvGraphicFramePr>
            <a:graphicFrameLocks noChangeAspect="1"/>
          </p:cNvGraphicFramePr>
          <p:nvPr>
            <p:extLst>
              <p:ext uri="{D42A27DB-BD31-4B8C-83A1-F6EECF244321}">
                <p14:modId xmlns:p14="http://schemas.microsoft.com/office/powerpoint/2010/main" val="3610783386"/>
              </p:ext>
            </p:extLst>
          </p:nvPr>
        </p:nvGraphicFramePr>
        <p:xfrm>
          <a:off x="10580581" y="5358487"/>
          <a:ext cx="914400" cy="771525"/>
        </p:xfrm>
        <a:graphic>
          <a:graphicData uri="http://schemas.openxmlformats.org/presentationml/2006/ole">
            <mc:AlternateContent xmlns:mc="http://schemas.openxmlformats.org/markup-compatibility/2006">
              <mc:Choice xmlns:v="urn:schemas-microsoft-com:vml" Requires="v">
                <p:oleObj spid="_x0000_s2267" name="Packager Shell Object" showAsIcon="1" r:id="rId91" imgW="914400" imgH="771525" progId="Package">
                  <p:embed/>
                </p:oleObj>
              </mc:Choice>
              <mc:Fallback>
                <p:oleObj name="Packager Shell Object" showAsIcon="1" r:id="rId91" imgW="914400" imgH="771525" progId="Package">
                  <p:embed/>
                  <p:pic>
                    <p:nvPicPr>
                      <p:cNvPr id="55" name="Object 54">
                        <a:extLst>
                          <a:ext uri="{FF2B5EF4-FFF2-40B4-BE49-F238E27FC236}">
                            <a16:creationId xmlns:a16="http://schemas.microsoft.com/office/drawing/2014/main" id="{06C240AD-861B-4B4D-B06D-30DE7976B57E}"/>
                          </a:ext>
                        </a:extLst>
                      </p:cNvPr>
                      <p:cNvPicPr/>
                      <p:nvPr/>
                    </p:nvPicPr>
                    <p:blipFill>
                      <a:blip r:embed="rId92"/>
                      <a:stretch>
                        <a:fillRect/>
                      </a:stretch>
                    </p:blipFill>
                    <p:spPr>
                      <a:xfrm>
                        <a:off x="10580581" y="5358487"/>
                        <a:ext cx="914400" cy="771525"/>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42C8AE10-2CB5-459C-8A4F-53AC31249816}"/>
              </a:ext>
            </a:extLst>
          </p:cNvPr>
          <p:cNvGraphicFramePr>
            <a:graphicFrameLocks noChangeAspect="1"/>
          </p:cNvGraphicFramePr>
          <p:nvPr>
            <p:extLst>
              <p:ext uri="{D42A27DB-BD31-4B8C-83A1-F6EECF244321}">
                <p14:modId xmlns:p14="http://schemas.microsoft.com/office/powerpoint/2010/main" val="1541572066"/>
              </p:ext>
            </p:extLst>
          </p:nvPr>
        </p:nvGraphicFramePr>
        <p:xfrm>
          <a:off x="6854825" y="5505450"/>
          <a:ext cx="555625" cy="469900"/>
        </p:xfrm>
        <a:graphic>
          <a:graphicData uri="http://schemas.openxmlformats.org/presentationml/2006/ole">
            <mc:AlternateContent xmlns:mc="http://schemas.openxmlformats.org/markup-compatibility/2006">
              <mc:Choice xmlns:v="urn:schemas-microsoft-com:vml" Requires="v">
                <p:oleObj spid="_x0000_s2268" name="Packager Shell Object" showAsIcon="1" r:id="rId93" imgW="556200" imgH="469800" progId="Package">
                  <p:embed/>
                </p:oleObj>
              </mc:Choice>
              <mc:Fallback>
                <p:oleObj name="Packager Shell Object" showAsIcon="1" r:id="rId93" imgW="556200" imgH="469800" progId="Package">
                  <p:embed/>
                  <p:pic>
                    <p:nvPicPr>
                      <p:cNvPr id="3" name="Object 2">
                        <a:extLst>
                          <a:ext uri="{FF2B5EF4-FFF2-40B4-BE49-F238E27FC236}">
                            <a16:creationId xmlns:a16="http://schemas.microsoft.com/office/drawing/2014/main" id="{42C8AE10-2CB5-459C-8A4F-53AC31249816}"/>
                          </a:ext>
                        </a:extLst>
                      </p:cNvPr>
                      <p:cNvPicPr/>
                      <p:nvPr/>
                    </p:nvPicPr>
                    <p:blipFill>
                      <a:blip r:embed="rId94"/>
                      <a:stretch>
                        <a:fillRect/>
                      </a:stretch>
                    </p:blipFill>
                    <p:spPr>
                      <a:xfrm>
                        <a:off x="6854825" y="5505450"/>
                        <a:ext cx="555625" cy="469900"/>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01479DAC-F9AC-496E-AB59-380C548BFA01}"/>
              </a:ext>
            </a:extLst>
          </p:cNvPr>
          <p:cNvGraphicFramePr>
            <a:graphicFrameLocks noChangeAspect="1"/>
          </p:cNvGraphicFramePr>
          <p:nvPr>
            <p:extLst>
              <p:ext uri="{D42A27DB-BD31-4B8C-83A1-F6EECF244321}">
                <p14:modId xmlns:p14="http://schemas.microsoft.com/office/powerpoint/2010/main" val="772707715"/>
              </p:ext>
            </p:extLst>
          </p:nvPr>
        </p:nvGraphicFramePr>
        <p:xfrm>
          <a:off x="9713913" y="2241550"/>
          <a:ext cx="555625" cy="469900"/>
        </p:xfrm>
        <a:graphic>
          <a:graphicData uri="http://schemas.openxmlformats.org/presentationml/2006/ole">
            <mc:AlternateContent xmlns:mc="http://schemas.openxmlformats.org/markup-compatibility/2006">
              <mc:Choice xmlns:v="urn:schemas-microsoft-com:vml" Requires="v">
                <p:oleObj spid="_x0000_s2269" name="Worksheet" showAsIcon="1" r:id="rId95" imgW="556200" imgH="469800" progId="Excel.Sheet.12">
                  <p:embed/>
                </p:oleObj>
              </mc:Choice>
              <mc:Fallback>
                <p:oleObj name="Worksheet" showAsIcon="1" r:id="rId95" imgW="556200" imgH="469800" progId="Excel.Sheet.12">
                  <p:embed/>
                  <p:pic>
                    <p:nvPicPr>
                      <p:cNvPr id="36" name="Object 35">
                        <a:extLst>
                          <a:ext uri="{FF2B5EF4-FFF2-40B4-BE49-F238E27FC236}">
                            <a16:creationId xmlns:a16="http://schemas.microsoft.com/office/drawing/2014/main" id="{01479DAC-F9AC-496E-AB59-380C548BFA01}"/>
                          </a:ext>
                        </a:extLst>
                      </p:cNvPr>
                      <p:cNvPicPr/>
                      <p:nvPr/>
                    </p:nvPicPr>
                    <p:blipFill>
                      <a:blip r:embed="rId96"/>
                      <a:stretch>
                        <a:fillRect/>
                      </a:stretch>
                    </p:blipFill>
                    <p:spPr>
                      <a:xfrm>
                        <a:off x="9713913" y="2241550"/>
                        <a:ext cx="555625" cy="469900"/>
                      </a:xfrm>
                      <a:prstGeom prst="rect">
                        <a:avLst/>
                      </a:prstGeom>
                    </p:spPr>
                  </p:pic>
                </p:oleObj>
              </mc:Fallback>
            </mc:AlternateContent>
          </a:graphicData>
        </a:graphic>
      </p:graphicFrame>
    </p:spTree>
    <p:extLst>
      <p:ext uri="{BB962C8B-B14F-4D97-AF65-F5344CB8AC3E}">
        <p14:creationId xmlns:p14="http://schemas.microsoft.com/office/powerpoint/2010/main" val="1811317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AF92692F-3AEB-604D-A29F-2C28C5A6FDAA}"/>
              </a:ext>
            </a:extLst>
          </p:cNvPr>
          <p:cNvSpPr>
            <a:spLocks noGrp="1"/>
          </p:cNvSpPr>
          <p:nvPr>
            <p:ph type="title" idx="4294967295"/>
          </p:nvPr>
        </p:nvSpPr>
        <p:spPr/>
        <p:txBody>
          <a:bodyPr/>
          <a:lstStyle/>
          <a:p>
            <a:r>
              <a:rPr lang="en-US"/>
              <a:t>Copyright</a:t>
            </a:r>
          </a:p>
        </p:txBody>
      </p:sp>
    </p:spTree>
    <p:custDataLst>
      <p:custData r:id="rId1"/>
      <p:custData r:id="rId2"/>
    </p:custData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SP_AGENDA" val="TOC TOCShowsSubsections Dividers SectionNumber SlideNumber"/>
</p:tagLst>
</file>

<file path=ppt/tags/tag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1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1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1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1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1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1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1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1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1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1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1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1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1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1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1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1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1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1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2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12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12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12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12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12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12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12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12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1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1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1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1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1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1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1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1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1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1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1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1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1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1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1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1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1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1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1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1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1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1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1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1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1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1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1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1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1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1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1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1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1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1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1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1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1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1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1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1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1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1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1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1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1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1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1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1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1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1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1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1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1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1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1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1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1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2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2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2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2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2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2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20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20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20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2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2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2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2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2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2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2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2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2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2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2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ags/tag2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2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2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2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2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2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2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3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23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23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23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23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23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23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23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23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23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4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24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24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24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24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24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24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24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24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4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5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25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2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2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2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2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2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2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2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2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2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2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2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2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2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2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2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2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2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2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2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2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2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2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2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2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2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2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2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2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2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2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2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2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2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2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2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2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2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3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3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3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3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3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3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3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30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30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30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3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3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3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3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3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3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3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3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3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3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3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3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3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3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3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3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3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3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3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3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3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3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3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3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3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3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3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3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3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3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3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3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3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3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3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3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ags/tag3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3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3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3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3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3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3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35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35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35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35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35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35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35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36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36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36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36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36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36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36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36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36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36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37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heme/_rels/them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image" Target="../media/image10.jpeg"/></Relationships>
</file>

<file path=ppt/theme/theme1.xml><?xml version="1.0" encoding="utf-8"?>
<a:theme xmlns:a="http://schemas.openxmlformats.org/drawingml/2006/main" name="SAP 2022 16x9 white">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Presentation16" id="{6EE3CE7A-E618-354C-A911-C8B540FBF846}" vid="{D6A1CD9D-FAE1-404C-ADBB-39144CF68697}"/>
    </a:ext>
  </a:extLst>
</a:theme>
</file>

<file path=ppt/theme/theme2.xml><?xml version="1.0" encoding="utf-8"?>
<a:theme xmlns:a="http://schemas.openxmlformats.org/drawingml/2006/main" name="1_SAP 2022 16x9 black">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Presentation13" id="{98983C72-2C42-1B4B-ADCB-83524493A2CE}" vid="{01356D30-0C5C-804E-8623-53D30802886F}"/>
    </a:ext>
  </a:extLst>
</a:theme>
</file>

<file path=ppt/theme/theme3.xml><?xml version="1.0" encoding="utf-8"?>
<a:theme xmlns:a="http://schemas.openxmlformats.org/drawingml/2006/main" name="SAP 2022 16x9 blue">
  <a:themeElements>
    <a:clrScheme name="SAP_Colors2018 - blue">
      <a:dk1>
        <a:srgbClr val="00195A"/>
      </a:dk1>
      <a:lt1>
        <a:srgbClr val="FFFFFF"/>
      </a:lt1>
      <a:dk2>
        <a:srgbClr val="CCCCCC"/>
      </a:dk2>
      <a:lt2>
        <a:srgbClr val="999999"/>
      </a:lt2>
      <a:accent1>
        <a:srgbClr val="F0AB00"/>
      </a:accent1>
      <a:accent2>
        <a:srgbClr val="666666"/>
      </a:accent2>
      <a:accent3>
        <a:srgbClr val="0076CB"/>
      </a:accent3>
      <a:accent4>
        <a:srgbClr val="4FB81C"/>
      </a:accent4>
      <a:accent5>
        <a:srgbClr val="E35500"/>
      </a:accent5>
      <a:accent6>
        <a:srgbClr val="760A85"/>
      </a:accent6>
      <a:hlink>
        <a:srgbClr val="0076CB"/>
      </a:hlink>
      <a:folHlink>
        <a:srgbClr val="0076CB"/>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rot="0" spcFirstLastPara="0" vertOverflow="overflow" horzOverflow="overflow" vert="horz" wrap="square" lIns="90000" tIns="72000" rIns="90000" bIns="72000" numCol="1" spcCol="0" rtlCol="0" fromWordArt="0" anchor="ctr" anchorCtr="0" forceAA="0" compatLnSpc="1">
        <a:prstTxWarp prst="textNoShape">
          <a:avLst/>
        </a:prstTxWarp>
        <a:noAutofit/>
      </a:bodyP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21_16x9_black_and_white" id="{216A5BC3-3210-D145-B37A-A20539300A3E}" vid="{B1CCA417-3311-6E47-9308-B7B054F4E377}"/>
    </a:ext>
  </a:extLst>
</a:theme>
</file>

<file path=ppt/theme/theme4.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5.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mso-contentType ?>
<FormTemplates xmlns="http://schemas.microsoft.com/sharepoint/v3/contenttype/forms">
  <Display>DocumentLibraryForm</Display>
  <Edit>DocumentLibraryForm</Edit>
  <New>DocumentLibraryForm</New>
</FormTemplates>
</file>

<file path=customXml/item11.xml><?xml version="1.0" encoding="utf-8"?>
<TemplafySlideTemplateConfiguration><![CDATA[{"slideVersion":1,"isValidatorEnabled":false,"isLocked":false,"elementsMetadata":[{"type":"shape","elementConfiguration":{"image":"{{Form.SAPLogo.SubbrandWhite}}","visibility":"{{IfElse(Equals(Form.SAPLogo.HideSubBrandShape, \"Yes\"), VisibilityType.Hidden, VisibilityType.Visible)}}","disableUpdates":false,"type":"image"}},{"type":"shape","elementConfiguration":{"image":"{{Form.SAPLogo.LogoWhite}}","disableUpdates":false,"type":"image"}}],"slideId":"637836292836062023","enableDocumentContentUpdater":true,"version":"2.0"}]]></TemplafySlideTemplateConfiguration>
</file>

<file path=customXml/item12.xml><?xml version="1.0" encoding="utf-8"?>
<TemplafySlideFormConfiguration><![CDATA[{"formFields":[],"formDataEntries":[]}]]></TemplafySlideFormConfiguration>
</file>

<file path=customXml/item13.xml><?xml version="1.0" encoding="utf-8"?>
<TemplafySlideTemplateConfiguration><![CDATA[{"slideVersion":1,"isValidatorEnabled":false,"isLocked":false,"elementsMetadata":[],"slideId":"637546847219967368","enableDocumentContentUpdater":false,"version":"2.0"}]]></TemplafySlideTemplateConfiguration>
</file>

<file path=customXml/item2.xml><?xml version="1.0" encoding="utf-8"?>
<TemplafyFormConfiguration><![CDATA[{"formFields":[{"hideIfNoUserInteractionRequired":false,"distinct":false,"required":true,"autoSelectFirstOption":false,"shareValue":false,"dataSourceName":"PPTSubBrandLogos","dataSourceFieldName":"Name","type":"dropDown","name":"SAPLogo","label":"Select Template"},{"hideIfNoUserInteractionRequired":false,"distinct":false,"required":true,"autoSelectFirstOption":false,"shareValue":false,"dataSourceName":"Classification","dataSourceFieldName":"Name","type":"dropDown","name":"Classification","label":"Select Classification"},{"required":false,"shareValue":false,"type":"datePicker","name":"Date","label":"Date"},{"required":false,"placeholder":"","lines":1,"defaultValue":"{{StringJoin(\" \", UserProfile.FirstName,UserProfile.LastName)}}","shareValue":false,"type":"textBox","name":"SpeakerName","label":"Speaker Name"},{"required":false,"placeholder":"","lines":1,"defaultValue":"{{UserProfile.Email}}","shareValue":false,"type":"textBox","name":"Email","label":"Email"}],"formDataEntries":[{"name":"SAPLogo","value":"uVVWrH+pLFkTa6k63TdmFApicJCEw9CFHSk0bJyymUQ="},{"name":"Classification","value":"V8rnWUMIWe4yigXpMYh7emlNHXaewPuPfr+wW1tXWZ4="},{"name":"Date","value":"UHtTUsXFKP/KxVNZEwz19Q=="},{"name":"SpeakerName","value":"W3xt5JSP1NwzvA3bTunDVyzc6+py87iE7CJvYRSHGjM="},{"name":"Email","value":"LEQn++RU6fbvqvmcrAQMCqrt0Izz9W0Lp1HpJa6HOObRhhRIT+Cyio9bE2L8spa2"}]}]]></TemplafyFormConfiguration>
</file>

<file path=customXml/item3.xml><?xml version="1.0" encoding="utf-8"?>
<TemplafySlideTemplateConfiguration><![CDATA[{"slideVersion":1,"isValidatorEnabled":false,"isLocked":false,"elementsMetadata":[{"type":"shape","elementConfiguration":{"image":"{{Form.SAPLogo.SubbrandWhite}}","visibility":"{{IfElse(Equals(Form.SAPLogo.HideSubBrandShape, \"Yes\"), VisibilityType.Hidden, VisibilityType.Visible)}}","disableUpdates":false,"type":"image"}},{"type":"shape","elementConfiguration":{"image":"{{Form.SAPLogo.LogoWhite}}","disableUpdates":false,"type":"image"}}],"slideId":"637750826318062179","enableDocumentContentUpdater":true,"version":"2.0"}]]></TemplafySlideTemplateConfiguration>
</file>

<file path=customXml/item4.xml><?xml version="1.0" encoding="utf-8"?>
<TemplafySlideFormConfiguration><![CDATA[{"formFields":[],"formDataEntries":[]}]]></TemplafySlideFormConfiguration>
</file>

<file path=customXml/item5.xml><?xml version="1.0" encoding="utf-8"?>
<p:properties xmlns:p="http://schemas.microsoft.com/office/2006/metadata/properties" xmlns:xsi="http://www.w3.org/2001/XMLSchema-instance" xmlns:pc="http://schemas.microsoft.com/office/infopath/2007/PartnerControls">
  <documentManagement/>
</p:properties>
</file>

<file path=customXml/item6.xml><?xml version="1.0" encoding="utf-8"?>
<TemplafySlideFormConfiguration><![CDATA[{"formFields":[],"formDataEntries":[]}]]></TemplafySlideFormConfiguration>
</file>

<file path=customXml/item7.xml><?xml version="1.0" encoding="utf-8"?>
<TemplafyTemplateConfiguration><![CDATA[{"elementsMetadata":[{"elementConfiguration":{"binding":"{{StringJoin(\" | \", DataSources.PPTCopyRight[\"2\"].CopyrightMessage, DataSources.Classification[Form.Classification.Name].Display)}}","disableUpdates":false,"type":"text"},"type":"shape","id":"7a47fc40-a395-44d0-8def-5acbefc0ed48"},{"elementConfiguration":{"binding":"{{StringJoin(\" | \", DataSources.PPTCopyRight[\"2\"].CopyrightMessage, DataSources.Classification[Form.Classification.Name].Display)}}","disableUpdates":false,"type":"text"},"type":"shape","id":"51e8e7c3-8097-4adf-ab3d-fdc56c2e721b"},{"elementConfiguration":{"binding":"{{StringJoin(\" | \", DataSources.PPTCopyRight[\"2\"].CopyrightMessage, DataSources.Classification[Form.Classification.Name].Display)}}","disableUpdates":false,"type":"text"},"type":"shape","id":"fefb1819-7d92-45f1-8a78-9df226b01ec2"},{"elementConfiguration":{"image":"{{Form.SAPLogo.LogoWhite}}","disableUpdates":false,"type":"image"},"type":"shape","id":"5b89374d-4afe-4d61-8d5f-b9bfdc2c6950"},{"elementConfiguration":{"image":"{{Form.SAPLogo.SubbrandWhite}}","visibility":"{{IfElse(Equals(Form.SAPLogo.HideSubBrandShape, \"Yes\"), VisibilityType.Hidden, VisibilityType.Visible)}}","disableUpdates":false,"type":"image"},"type":"shape","id":"93344219-8994-459f-8d6d-d15f29fab0c1"},{"elementConfiguration":{"binding":"{{Form.SpeakerName}}","disableUpdates":false,"type":"text"},"type":"shape","id":"43e7edde-fcc6-46e2-b74b-538e52550a7c"},{"elementConfiguration":{"binding":"{{Form.Email}}","disableUpdates":false,"type":"text"},"type":"shape","id":"b2e8c2a0-206a-470d-abae-c477d63ba03d"},{"elementConfiguration":{"image":"{{Form.SAPLogo.LogoWhite}}","disableUpdates":false,"type":"image"},"type":"shape","id":"37a91446-4c05-4fdb-9abc-f95398654279"},{"elementConfiguration":{"image":"{{Form.SAPLogo.SubbrandWhite}}","visibility":"{{IfElse(Equals(Form.SAPLogo.HideSubBrandShape, \"Yes\"), VisibilityType.Hidden, VisibilityType.Visible)}}","disableUpdates":false,"type":"image"},"type":"shape","id":"6d102232-78e5-4918-8c7c-888decd0d35b"},{"elementConfiguration":{"binding":"{{DataSources.Classification[Form.Classification.Name].Display}}","disableUpdates":false,"type":"text"},"type":"shape","id":"b35f34c2-f803-4320-ab1f-bbecb55386f1"},{"elementConfiguration":{"binding":"{{StringJoin(\", \", Form.SpeakerName,\"SAP\")}}","disableUpdates":false,"type":"text"},"type":"shape","id":"078183f8-7c7b-44c1-9935-5a3f237ac1a9"},{"elementConfiguration":{"binding":"{{FormatDateTime(Form.Date,\"MMMM dd, yyyy\",\"en-US\")}}","disableUpdates":false,"type":"text"},"type":"shape","id":"611400cb-9093-4e89-8623-37e82ad6a012"},{"elementConfiguration":{"image":"{{Form.SAPLogo.LogoWhite}}","disableUpdates":false,"type":"image"},"type":"shape","id":"5dee217e-93f2-4927-acd0-3aaf3b6a5d40"},{"elementConfiguration":{"image":"{{Form.SAPLogo.SubbrandWhite}}","visibility":"{{IfElse(Equals(Form.SAPLogo.HideSubBrandShape, \"Yes\"), VisibilityType.Hidden, VisibilityType.Visible)}}","disableUpdates":false,"type":"image"},"type":"shape","id":"4d4befdc-592d-41f9-adb6-689448e97498"},{"elementConfiguration":{"binding":"{{DataSources.Classification[Form.Classification.Name].Display}}","disableUpdates":false,"type":"text"},"type":"shape","id":"dbcb669f-fb26-4d90-be1f-fad67b605cfe"},{"elementConfiguration":{"binding":"{{FormatDateTime(Form.Date,\"MMMM dd, yyyy\",\"en-US\")}}","disableUpdates":false,"type":"text"},"type":"shape","id":"d0b1439c-1fd7-4b50-b7de-c7be77a37b51"},{"elementConfiguration":{"binding":"{{StringJoin(\", \", Form.SpeakerName,\"SAP\")}}","disableUpdates":false,"type":"text"},"type":"shape","id":"019edd1c-e0a2-4a1c-bd28-a9e44440d63a"},{"elementConfiguration":{"image":"{{Form.SAPLogo.LogoWhite}}","disableUpdates":false,"type":"image"},"type":"shape","id":"8b4059c7-7bd7-44ec-b39f-4422b25395a0"},{"elementConfiguration":{"image":"{{Form.SAPLogo.SubbrandWhite}}","visibility":"{{IfElse(Equals(Form.SAPLogo.HideSubBrandShape, \"Yes\"), VisibilityType.Hidden, VisibilityType.Visible)}}","disableUpdates":false,"type":"image"},"type":"shape","id":"27caeea2-8b45-4d1d-a54e-8a325e57224d"},{"elementConfiguration":{"binding":"{{DataSources.Classification[Form.Classification.Name].Display}}","disableUpdates":false,"type":"text"},"type":"shape","id":"03986fc6-8c99-4195-928a-2f7aa04abb01"},{"elementConfiguration":{"binding":"{{FormatDateTime(Form.Date,\"MMMM dd, yyyy\",\"en-US\")}}","disableUpdates":false,"type":"text"},"type":"shape","id":"e1906241-4d51-407c-970c-ad39aa787184"},{"elementConfiguration":{"binding":"{{StringJoin(\", \", Form.SpeakerName,\"SAP\")}}","disableUpdates":false,"type":"text"},"type":"shape","id":"563f3deb-746a-4eb4-84e1-bc9eb7479c74"},{"elementConfiguration":{"image":"{{Form.SAPLogo.LogoWhite}}","disableUpdates":false,"type":"image"},"type":"shape","id":"347b475c-ca10-4eb6-a722-63142a89c6b4"},{"elementConfiguration":{"image":"{{Form.SAPLogo.SubbrandWhite}}","visibility":"{{IfElse(Equals(Form.SAPLogo.HideSubBrandShape, \"Yes\"), VisibilityType.Hidden, VisibilityType.Visible)}}","disableUpdates":false,"type":"image"},"type":"shape","id":"40fc5a2f-dc4a-4cfe-944d-563d028108f5"},{"elementConfiguration":{"binding":"{{DataSources.Classification[Form.Classification.Name].Display}}","disableUpdates":false,"type":"text"},"type":"shape","id":"c35c3fe9-496f-468f-b65d-e5a211247ad9"},{"elementConfiguration":{"binding":"{{FormatDateTime(Form.Date,\"MMMM dd, yyyy\",\"en-US\")}}","disableUpdates":false,"type":"text"},"type":"shape","id":"5d57c2eb-72bb-42af-8060-344373c2aba6"},{"elementConfiguration":{"binding":"{{StringJoin(\", \", Form.SpeakerName,\"SAP\")}}","disableUpdates":false,"type":"text"},"type":"shape","id":"796b2af4-8cb5-41ca-96cd-ca9c149098c4"},{"elementConfiguration":{"image":"{{Form.SAPLogo.LogoBlack}}","disableUpdates":false,"type":"image"},"type":"shape","id":"6344645f-e809-4336-96ac-ae0b905fa0f4"},{"elementConfiguration":{"image":"{{Form.SAPLogo.SubbrandBlack}}","visibility":"{{IfElse(Equals(Form.SAPLogo.HideSubBrandShape, \"Yes\"), VisibilityType.Hidden, VisibilityType.Visible)}}","disableUpdates":false,"type":"image"},"type":"shape","id":"659568b9-9f61-4d06-bfa4-412020b5959c"},{"elementConfiguration":{"binding":"{{DataSources.Classification[Form.Classification.Name].Display}}","disableUpdates":false,"type":"text"},"type":"shape","id":"de88901e-17d1-4757-9c39-352df56e406a"},{"elementConfiguration":{"binding":"{{FormatDateTime(Form.Date,\"MMMM dd, yyyy\",\"en-US\")}}","disableUpdates":false,"type":"text"},"type":"shape","id":"68fed9e7-ba57-4ba4-a8f5-f9b38d6ae304"},{"elementConfiguration":{"binding":"{{StringJoin(\", \", Form.SpeakerName,\"SAP\")}}","disableUpdates":false,"type":"text"},"type":"shape","id":"84e1651f-855e-4dfc-ba91-fc268ebcf4f7"},{"elementConfiguration":{"image":"{{Form.SAPLogo.LogoBlack}}","disableUpdates":false,"type":"image"},"type":"shape","id":"d99114ec-cc9b-456c-94cc-9ebebf87c255"},{"elementConfiguration":{"binding":"{{DataSources.Classification[Form.Classification.Name].Display}}","disableUpdates":false,"type":"text"},"type":"shape","id":"d7b32b49-b386-4588-ba3c-f8fa75a67fd0"},{"elementConfiguration":{"image":"{{Form.SAPLogo.SubbrandBlack}}","visibility":"{{IfElse(Equals(Form.SAPLogo.HideSubBrandShape, \"Yes\"), VisibilityType.Hidden, VisibilityType.Visible)}}","disableUpdates":false,"type":"image"},"type":"shape","id":"73d3c13c-c104-4760-9917-ff13188c5b55"},{"elementConfiguration":{"binding":"{{DataSources.Classification[Form.Classification.Name].Display}}","disableUpdates":false,"type":"text"},"type":"shape","id":"ff93adc4-844a-4eb6-b179-da0d91ec7714"},{"elementConfiguration":{"binding":"{{FormatDateTime(Form.Date,\"MMMM dd, yyyy\",\"en-US\")}}","disableUpdates":false,"type":"text"},"type":"shape","id":"b160f1e7-cfa6-4069-8ecb-8179b07c0093"},{"elementConfiguration":{"binding":"{{StringJoin(\", \", Form.SpeakerName,\"SAP\")}}","disableUpdates":false,"type":"text"},"type":"shape","id":"129ca155-c3f7-4a95-a98a-487485ce454c"},{"elementConfiguration":{"image":"{{Form.SAPLogo.LogoBlack}}","disableUpdates":false,"type":"image"},"type":"shape","id":"64b2e7f5-a0f2-4a6e-a8f8-cdd18b56abe7"},{"elementConfiguration":{"binding":"{{DataSources.Classification[Form.Classification.Name].Display}}","disableUpdates":false,"type":"text"},"type":"shape","id":"5afc7783-b951-459d-a64a-76099d59d002"},{"elementConfiguration":{"image":"{{Form.SAPLogo.SubbrandBlack}}","visibility":"{{IfElse(Equals(Form.SAPLogo.HideSubBrandShape, \"Yes\"), VisibilityType.Hidden, VisibilityType.Visible)}}","disableUpdates":false,"type":"image"},"type":"shape","id":"ff6018f8-34dd-474d-83b1-b2aa0917eead"},{"elementConfiguration":{"binding":"{{DataSources.Classification[Form.Classification.Name].Display}}","disableUpdates":false,"type":"text"},"type":"shape","id":"3fb2564c-64f2-4d80-9595-700f7fb39b96"},{"elementConfiguration":{"binding":"{{FormatDateTime(Form.Date,\"MMMM dd, yyyy\",\"en-US\")}}","disableUpdates":false,"type":"text"},"type":"shape","id":"4b2cfe3f-e8e0-4e03-8f14-8cc72109c8d8"},{"elementConfiguration":{"binding":"{{StringJoin(\", \", Form.SpeakerName,\"SAP\")}}","disableUpdates":false,"type":"text"},"type":"shape","id":"fb159cbc-8a11-40a6-954e-02074e7d4d2d"},{"elementConfiguration":{"image":"{{Form.SAPLogo.LogoBlack}}","disableUpdates":false,"type":"image"},"type":"shape","id":"399ad4c2-d043-45d5-8764-8103145ab024"},{"elementConfiguration":{"image":"{{Form.SAPLogo.SubbrandBlack}}","visibility":"{{IfElse(Equals(Form.SAPLogo.HideSubBrandShape, \"Yes\"), VisibilityType.Hidden, VisibilityType.Visible)}}","disableUpdates":false,"type":"image"},"type":"shape","id":"855e5d9f-4684-416d-92c8-5f818522d608"},{"elementConfiguration":{"binding":"{{Form.SpeakerName}}","disableUpdates":false,"type":"text"},"type":"shape","id":"631319be-5adc-40c6-8b31-7a12ec491e67"},{"elementConfiguration":{"binding":"{{Form.Email}}","disableUpdates":false,"type":"text"},"type":"shape","id":"1dafdd19-6cb8-4dba-9937-8330da37541f"}],"transformationConfigurations":[],"templateName":"White Template","templateDescription":"","enableDocumentContentUpdater":true,"version":"2.0"}]]></TemplafyTemplateConfiguration>
</file>

<file path=customXml/item8.xml><?xml version="1.0" encoding="utf-8"?>
<ct:contentTypeSchema xmlns:ct="http://schemas.microsoft.com/office/2006/metadata/contentType" xmlns:ma="http://schemas.microsoft.com/office/2006/metadata/properties/metaAttributes" ct:_="" ma:_="" ma:contentTypeName="Document" ma:contentTypeID="0x010100A5FF6E9A435DA4489263D679BB4A7217" ma:contentTypeVersion="7" ma:contentTypeDescription="Create a new document." ma:contentTypeScope="" ma:versionID="aecc43bc84f7ba7d0f8723405a7f95e8">
  <xsd:schema xmlns:xsd="http://www.w3.org/2001/XMLSchema" xmlns:xs="http://www.w3.org/2001/XMLSchema" xmlns:p="http://schemas.microsoft.com/office/2006/metadata/properties" xmlns:ns2="6eef5c72-fd1b-4b3d-ac88-6e9d1635d825" xmlns:ns3="c6ef946c-da2f-402f-84e1-496c4b4ee6a9" targetNamespace="http://schemas.microsoft.com/office/2006/metadata/properties" ma:root="true" ma:fieldsID="e2e886f58cbda90dc5fb55905ab80d54" ns2:_="" ns3:_="">
    <xsd:import namespace="6eef5c72-fd1b-4b3d-ac88-6e9d1635d825"/>
    <xsd:import namespace="c6ef946c-da2f-402f-84e1-496c4b4ee6a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ef5c72-fd1b-4b3d-ac88-6e9d1635d8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6ef946c-da2f-402f-84e1-496c4b4ee6a9"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9.xml><?xml version="1.0" encoding="utf-8"?>
<TemplafySlideTemplateConfiguration><![CDATA[{"slideVersion":1,"isValidatorEnabled":false,"isLocked":false,"elementsMetadata":[{"type":"shape","elementConfiguration":{"image":"{{Form.SAPLogo.SubbrandWhite}}","visibility":"{{IfElse(Equals(Form.SAPLogo.HideSubBrandShape, \"Yes\"), VisibilityType.Hidden, VisibilityType.Visible)}}","disableUpdates":false,"type":"image"}},{"type":"shape","elementConfiguration":{"image":"{{Form.SAPLogo.LogoWhite}}","disableUpdates":false,"type":"image"}}],"slideId":"637836292836106563","enableDocumentContentUpdater":true,"version":"2.0"}]]></TemplafySlideTemplateConfiguration>
</file>

<file path=customXml/itemProps1.xml><?xml version="1.0" encoding="utf-8"?>
<ds:datastoreItem xmlns:ds="http://schemas.openxmlformats.org/officeDocument/2006/customXml" ds:itemID="{ED0FDFDD-D03D-4D5D-884B-01C4B2F92496}">
  <ds:schemaRefs/>
</ds:datastoreItem>
</file>

<file path=customXml/itemProps10.xml><?xml version="1.0" encoding="utf-8"?>
<ds:datastoreItem xmlns:ds="http://schemas.openxmlformats.org/officeDocument/2006/customXml" ds:itemID="{291DCB28-1C52-4C0E-804A-6BD2D3F0FB8D}">
  <ds:schemaRefs>
    <ds:schemaRef ds:uri="http://schemas.microsoft.com/sharepoint/v3/contenttype/forms"/>
  </ds:schemaRefs>
</ds:datastoreItem>
</file>

<file path=customXml/itemProps11.xml><?xml version="1.0" encoding="utf-8"?>
<ds:datastoreItem xmlns:ds="http://schemas.openxmlformats.org/officeDocument/2006/customXml" ds:itemID="{60143FF3-3290-430A-B2BD-45BEBE6E80B1}">
  <ds:schemaRefs/>
</ds:datastoreItem>
</file>

<file path=customXml/itemProps12.xml><?xml version="1.0" encoding="utf-8"?>
<ds:datastoreItem xmlns:ds="http://schemas.openxmlformats.org/officeDocument/2006/customXml" ds:itemID="{099A12C3-1BD4-4D9A-BAAC-1927D61656DB}">
  <ds:schemaRefs/>
</ds:datastoreItem>
</file>

<file path=customXml/itemProps13.xml><?xml version="1.0" encoding="utf-8"?>
<ds:datastoreItem xmlns:ds="http://schemas.openxmlformats.org/officeDocument/2006/customXml" ds:itemID="{CE6C8EE9-E091-493A-9E13-2CE4C3DA7E88}">
  <ds:schemaRefs/>
</ds:datastoreItem>
</file>

<file path=customXml/itemProps2.xml><?xml version="1.0" encoding="utf-8"?>
<ds:datastoreItem xmlns:ds="http://schemas.openxmlformats.org/officeDocument/2006/customXml" ds:itemID="{CC49FFC8-2FF3-4057-96F0-3BCD1A4F0351}">
  <ds:schemaRefs/>
</ds:datastoreItem>
</file>

<file path=customXml/itemProps3.xml><?xml version="1.0" encoding="utf-8"?>
<ds:datastoreItem xmlns:ds="http://schemas.openxmlformats.org/officeDocument/2006/customXml" ds:itemID="{9E9F90A9-3581-4D00-9362-85042760478F}">
  <ds:schemaRefs/>
</ds:datastoreItem>
</file>

<file path=customXml/itemProps4.xml><?xml version="1.0" encoding="utf-8"?>
<ds:datastoreItem xmlns:ds="http://schemas.openxmlformats.org/officeDocument/2006/customXml" ds:itemID="{6676DF0E-1FCC-47B2-AA1F-7966BD03FC82}">
  <ds:schemaRefs/>
</ds:datastoreItem>
</file>

<file path=customXml/itemProps5.xml><?xml version="1.0" encoding="utf-8"?>
<ds:datastoreItem xmlns:ds="http://schemas.openxmlformats.org/officeDocument/2006/customXml" ds:itemID="{C1422F45-04DB-421D-8796-270006657806}">
  <ds:schemaRefs>
    <ds:schemaRef ds:uri="http://purl.org/dc/terms/"/>
    <ds:schemaRef ds:uri="http://schemas.microsoft.com/office/2006/documentManagement/types"/>
    <ds:schemaRef ds:uri="http://schemas.microsoft.com/office/infopath/2007/PartnerControls"/>
    <ds:schemaRef ds:uri="http://purl.org/dc/elements/1.1/"/>
    <ds:schemaRef ds:uri="http://www.w3.org/XML/1998/namespace"/>
    <ds:schemaRef ds:uri="6eef5c72-fd1b-4b3d-ac88-6e9d1635d825"/>
    <ds:schemaRef ds:uri="http://schemas.openxmlformats.org/package/2006/metadata/core-properties"/>
    <ds:schemaRef ds:uri="c6ef946c-da2f-402f-84e1-496c4b4ee6a9"/>
    <ds:schemaRef ds:uri="http://schemas.microsoft.com/office/2006/metadata/properties"/>
    <ds:schemaRef ds:uri="http://purl.org/dc/dcmitype/"/>
  </ds:schemaRefs>
</ds:datastoreItem>
</file>

<file path=customXml/itemProps6.xml><?xml version="1.0" encoding="utf-8"?>
<ds:datastoreItem xmlns:ds="http://schemas.openxmlformats.org/officeDocument/2006/customXml" ds:itemID="{60467ADA-75A7-4361-8C2B-20A1B5C79660}">
  <ds:schemaRefs/>
</ds:datastoreItem>
</file>

<file path=customXml/itemProps7.xml><?xml version="1.0" encoding="utf-8"?>
<ds:datastoreItem xmlns:ds="http://schemas.openxmlformats.org/officeDocument/2006/customXml" ds:itemID="{626BBCBB-1894-4E66-BA48-9E91CE3ACBA0}">
  <ds:schemaRefs/>
</ds:datastoreItem>
</file>

<file path=customXml/itemProps8.xml><?xml version="1.0" encoding="utf-8"?>
<ds:datastoreItem xmlns:ds="http://schemas.openxmlformats.org/officeDocument/2006/customXml" ds:itemID="{610478C9-A652-47AA-8F9D-B262867CD7BB}">
  <ds:schemaRefs>
    <ds:schemaRef ds:uri="6eef5c72-fd1b-4b3d-ac88-6e9d1635d825"/>
    <ds:schemaRef ds:uri="c6ef946c-da2f-402f-84e1-496c4b4ee6a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9.xml><?xml version="1.0" encoding="utf-8"?>
<ds:datastoreItem xmlns:ds="http://schemas.openxmlformats.org/officeDocument/2006/customXml" ds:itemID="{F9415C09-7C35-4E43-8058-C2F9C640DD7F}">
  <ds:schemaRefs/>
</ds:datastoreItem>
</file>

<file path=docProps/app.xml><?xml version="1.0" encoding="utf-8"?>
<Properties xmlns="http://schemas.openxmlformats.org/officeDocument/2006/extended-properties" xmlns:vt="http://schemas.openxmlformats.org/officeDocument/2006/docPropsVTypes">
  <Template/>
  <TotalTime>164</TotalTime>
  <Words>256</Words>
  <Application>Microsoft Office PowerPoint</Application>
  <PresentationFormat>Custom</PresentationFormat>
  <Paragraphs>29</Paragraphs>
  <Slides>3</Slides>
  <Notes>1</Notes>
  <HiddenSlides>0</HiddenSlides>
  <MMClips>0</MMClips>
  <ScaleCrop>false</ScaleCrop>
  <HeadingPairs>
    <vt:vector size="8" baseType="variant">
      <vt:variant>
        <vt:lpstr>Fonts Used</vt:lpstr>
      </vt:variant>
      <vt:variant>
        <vt:i4>6</vt:i4>
      </vt:variant>
      <vt:variant>
        <vt:lpstr>Theme</vt:lpstr>
      </vt:variant>
      <vt:variant>
        <vt:i4>4</vt:i4>
      </vt:variant>
      <vt:variant>
        <vt:lpstr>Embedded OLE Servers</vt:lpstr>
      </vt:variant>
      <vt:variant>
        <vt:i4>6</vt:i4>
      </vt:variant>
      <vt:variant>
        <vt:lpstr>Slide Titles</vt:lpstr>
      </vt:variant>
      <vt:variant>
        <vt:i4>3</vt:i4>
      </vt:variant>
    </vt:vector>
  </HeadingPairs>
  <TitlesOfParts>
    <vt:vector size="19" baseType="lpstr">
      <vt:lpstr>Arial</vt:lpstr>
      <vt:lpstr>Courier New</vt:lpstr>
      <vt:lpstr>Garamond</vt:lpstr>
      <vt:lpstr>Symbol</vt:lpstr>
      <vt:lpstr>wingdings</vt:lpstr>
      <vt:lpstr>wingdings</vt:lpstr>
      <vt:lpstr>SAP 2022 16x9 white</vt:lpstr>
      <vt:lpstr>1_SAP 2022 16x9 black</vt:lpstr>
      <vt:lpstr>SAP 2022 16x9 blue</vt:lpstr>
      <vt:lpstr>Organic</vt:lpstr>
      <vt:lpstr>Worksheet</vt:lpstr>
      <vt:lpstr>Microsoft Word Document</vt:lpstr>
      <vt:lpstr>Package</vt:lpstr>
      <vt:lpstr>Packager Shell Object</vt:lpstr>
      <vt:lpstr>Microsoft Excel Worksheet</vt:lpstr>
      <vt:lpstr>Acrobat Document</vt:lpstr>
      <vt:lpstr>Ericsson Seller Integration Guidelines  for Purchase Order Collaboration process</vt:lpstr>
      <vt:lpstr>PowerPoint Presentation</vt:lpstr>
      <vt:lpstr>Copyright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subject/>
  <dc:creator>SAP</dc:creator>
  <cp:keywords>2022/16:9/white</cp:keywords>
  <dc:description/>
  <cp:lastModifiedBy>Labonte, Guillaume</cp:lastModifiedBy>
  <cp:revision>5</cp:revision>
  <dcterms:created xsi:type="dcterms:W3CDTF">2022-04-20T09:15:56Z</dcterms:created>
  <dcterms:modified xsi:type="dcterms:W3CDTF">2023-02-08T10:35:07Z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0x010100A5FF6E9A435DA4489263D679BB4A7217</vt:lpwstr>
  </property>
  <property fmtid="{D5CDD505-2E9C-101B-9397-08002B2CF9AE}" pid="4" name="TemplafyTimeStamp">
    <vt:lpwstr>2022-03-30T08:46:15</vt:lpwstr>
  </property>
  <property fmtid="{D5CDD505-2E9C-101B-9397-08002B2CF9AE}" pid="5" name="TemplafyTenantId">
    <vt:lpwstr>sap</vt:lpwstr>
  </property>
  <property fmtid="{D5CDD505-2E9C-101B-9397-08002B2CF9AE}" pid="6" name="TemplafyTemplateId">
    <vt:lpwstr>637750826308903787</vt:lpwstr>
  </property>
  <property fmtid="{D5CDD505-2E9C-101B-9397-08002B2CF9AE}" pid="7" name="TemplafyUserProfileId">
    <vt:lpwstr>637708431594052486</vt:lpwstr>
  </property>
  <property fmtid="{D5CDD505-2E9C-101B-9397-08002B2CF9AE}" pid="8" name="TemplafyLanguageCode">
    <vt:lpwstr>en-US</vt:lpwstr>
  </property>
  <property fmtid="{D5CDD505-2E9C-101B-9397-08002B2CF9AE}" pid="9" name="TemplafyFromBlank">
    <vt:bool>false</vt:bool>
  </property>
</Properties>
</file>